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58" r:id="rId3"/>
    <p:sldMasterId id="2147483663"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9144000" cy="5143500" type="screen16x9"/>
  <p:notesSz cx="6858000" cy="9144000"/>
  <p:embeddedFontLst>
    <p:embeddedFont>
      <p:font typeface="Hammersmith One" charset="0"/>
      <p:regular r:id="rId21"/>
    </p:embeddedFont>
    <p:embeddedFont>
      <p:font typeface="Hind Vadodara" charset="0"/>
      <p:regular r:id="rId22"/>
      <p:bold r:id="rId23"/>
    </p:embeddedFont>
    <p:embeddedFont>
      <p:font typeface="Anton" charset="0"/>
      <p:regular r:id="rId24"/>
    </p:embeddedFont>
    <p:embeddedFont>
      <p:font typeface="Bitter Light" charset="0"/>
      <p:regular r:id="rId25"/>
      <p:bold r:id="rId26"/>
      <p:italic r:id="rId27"/>
      <p:boldItalic r:id="rId28"/>
    </p:embeddedFont>
    <p:embeddedFont>
      <p:font typeface="Bitter SemiBold"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3gXAuMe+ZGeDuno7P+tOImLHy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8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755842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vi"/>
              <a:t>Đối với phần gợi ý chế tạo này, các giáo viên nên chuẩn bị dụng cụ đóng khoen và búa hoặc kìm bấm khoen để hỗ trợ học sinh. Giấy bìa loại mỏng hay dày sẽ ảnh hưởng đến độ bền và khối lượng của chong chóng. </a:t>
            </a:r>
            <a:endParaRPr/>
          </a:p>
          <a:p>
            <a:pPr marL="0" lvl="0" indent="0" algn="l" rtl="0">
              <a:lnSpc>
                <a:spcPct val="100000"/>
              </a:lnSpc>
              <a:spcBef>
                <a:spcPts val="0"/>
              </a:spcBef>
              <a:spcAft>
                <a:spcPts val="0"/>
              </a:spcAft>
              <a:buSzPts val="1100"/>
              <a:buNone/>
            </a:pPr>
            <a:r>
              <a:rPr lang="vi"/>
              <a:t>Việc sử dụng các khoen hỗ trợ mục đích để làm được chong chóng có nhiều cánh, phù hợp nhiều loại giấy, tăng độ bền chong chóng, giảm ma sát khi quay.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3a70804e6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43a70804e6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vi">
                <a:solidFill>
                  <a:schemeClr val="dk1"/>
                </a:solidFill>
              </a:rPr>
              <a:t>Nếu video bị lỗi không xem được, giáo viên hãy click vào video, sẽ hiện link dẫn sang tab video mới. Thanks a lot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3a70804e6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43a70804e6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3a70804e6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243a70804e6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3a70804e6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243a70804e6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3a70804e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43a70804e6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43a70804e6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243a70804e6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15"/>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5000"/>
              <a:buNone/>
              <a:defRPr sz="4800">
                <a:latin typeface="Anton"/>
                <a:ea typeface="Anton"/>
                <a:cs typeface="Anton"/>
                <a:sym typeface="Anton"/>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0" name="Google Shape;10;p15"/>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3000"/>
              <a:buNone/>
              <a:defRPr sz="16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1" name="Google Shape;11;p15"/>
          <p:cNvSpPr>
            <a:spLocks noGrp="1"/>
          </p:cNvSpPr>
          <p:nvPr>
            <p:ph type="pic" idx="2"/>
          </p:nvPr>
        </p:nvSpPr>
        <p:spPr>
          <a:xfrm rot="482857">
            <a:off x="6203356" y="2548745"/>
            <a:ext cx="2151488" cy="2310842"/>
          </a:xfrm>
          <a:prstGeom prst="rect">
            <a:avLst/>
          </a:prstGeom>
          <a:noFill/>
          <a:ln>
            <a:noFill/>
          </a:ln>
          <a:effectLst>
            <a:outerShdw blurRad="57150" dist="19050" dir="5400000" algn="bl" rotWithShape="0">
              <a:srgbClr val="000000">
                <a:alpha val="48235"/>
              </a:srgbClr>
            </a:outerShdw>
          </a:effectLst>
        </p:spPr>
      </p:sp>
      <p:sp>
        <p:nvSpPr>
          <p:cNvPr id="12" name="Google Shape;12;p15"/>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5"/>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5"/>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5"/>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5"/>
        <p:cNvGrpSpPr/>
        <p:nvPr/>
      </p:nvGrpSpPr>
      <p:grpSpPr>
        <a:xfrm>
          <a:off x="0" y="0"/>
          <a:ext cx="0" cy="0"/>
          <a:chOff x="0" y="0"/>
          <a:chExt cx="0" cy="0"/>
        </a:xfrm>
      </p:grpSpPr>
      <p:sp>
        <p:nvSpPr>
          <p:cNvPr id="156" name="Google Shape;156;g243a70804e6_0_332"/>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5000"/>
              <a:buNone/>
              <a:defRPr sz="4800">
                <a:latin typeface="Anton"/>
                <a:ea typeface="Anton"/>
                <a:cs typeface="Anton"/>
                <a:sym typeface="Anton"/>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57" name="Google Shape;157;g243a70804e6_0_332"/>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3000"/>
              <a:buNone/>
              <a:defRPr sz="16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58" name="Google Shape;158;g243a70804e6_0_332"/>
          <p:cNvSpPr>
            <a:spLocks noGrp="1"/>
          </p:cNvSpPr>
          <p:nvPr>
            <p:ph type="pic" idx="2"/>
          </p:nvPr>
        </p:nvSpPr>
        <p:spPr>
          <a:xfrm rot="482857">
            <a:off x="6203356" y="2548745"/>
            <a:ext cx="2151488" cy="2310842"/>
          </a:xfrm>
          <a:prstGeom prst="rect">
            <a:avLst/>
          </a:prstGeom>
          <a:noFill/>
          <a:ln>
            <a:noFill/>
          </a:ln>
          <a:effectLst>
            <a:outerShdw blurRad="57150" dist="19050" dir="5400000" algn="bl" rotWithShape="0">
              <a:srgbClr val="000000">
                <a:alpha val="48627"/>
              </a:srgbClr>
            </a:outerShdw>
          </a:effectLst>
        </p:spPr>
      </p:sp>
      <p:sp>
        <p:nvSpPr>
          <p:cNvPr id="159" name="Google Shape;159;g243a70804e6_0_332"/>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43a70804e6_0_332"/>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243a70804e6_0_332"/>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43a70804e6_0_332"/>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163"/>
        <p:cNvGrpSpPr/>
        <p:nvPr/>
      </p:nvGrpSpPr>
      <p:grpSpPr>
        <a:xfrm>
          <a:off x="0" y="0"/>
          <a:ext cx="0" cy="0"/>
          <a:chOff x="0" y="0"/>
          <a:chExt cx="0" cy="0"/>
        </a:xfrm>
      </p:grpSpPr>
      <p:pic>
        <p:nvPicPr>
          <p:cNvPr id="164" name="Google Shape;164;g243a70804e6_0_341"/>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65" name="Google Shape;165;g243a70804e6_0_341"/>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243a70804e6_0_341"/>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43a70804e6_0_341"/>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43a70804e6_0_341"/>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243a70804e6_0_341"/>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43a70804e6_0_341"/>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43a70804e6_0_341"/>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2" name="Google Shape;172;g243a70804e6_0_341"/>
          <p:cNvGrpSpPr/>
          <p:nvPr/>
        </p:nvGrpSpPr>
        <p:grpSpPr>
          <a:xfrm rot="-3475844">
            <a:off x="8524385" y="1441255"/>
            <a:ext cx="4236719" cy="3558733"/>
            <a:chOff x="4994267" y="474834"/>
            <a:chExt cx="1531601" cy="1286504"/>
          </a:xfrm>
        </p:grpSpPr>
        <p:sp>
          <p:nvSpPr>
            <p:cNvPr id="173" name="Google Shape;173;g243a70804e6_0_341"/>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43a70804e6_0_341"/>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43a70804e6_0_341"/>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43a70804e6_0_341"/>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43a70804e6_0_341"/>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43a70804e6_0_341"/>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243a70804e6_0_341"/>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43a70804e6_0_341"/>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243a70804e6_0_341"/>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243a70804e6_0_341"/>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43a70804e6_0_341"/>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43a70804e6_0_341"/>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243a70804e6_0_341"/>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243a70804e6_0_341"/>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43a70804e6_0_341"/>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43a70804e6_0_341"/>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243a70804e6_0_341"/>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43a70804e6_0_341"/>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43a70804e6_0_341"/>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43a70804e6_0_341"/>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43a70804e6_0_341"/>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43a70804e6_0_341"/>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43a70804e6_0_341"/>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243a70804e6_0_341"/>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43a70804e6_0_341"/>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43a70804e6_0_341"/>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243a70804e6_0_341"/>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43a70804e6_0_341"/>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1" name="Google Shape;201;g243a70804e6_0_341"/>
          <p:cNvSpPr/>
          <p:nvPr/>
        </p:nvSpPr>
        <p:spPr>
          <a:xfrm rot="-2457118">
            <a:off x="8510279" y="3738092"/>
            <a:ext cx="898499" cy="256058"/>
          </a:xfrm>
          <a:prstGeom prst="rect">
            <a:avLst/>
          </a:prstGeom>
          <a:solidFill>
            <a:srgbClr val="FFB271">
              <a:alpha val="6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2" name="Google Shape;202;g243a70804e6_0_341"/>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203" name="Google Shape;203;g243a70804e6_0_341"/>
          <p:cNvSpPr/>
          <p:nvPr/>
        </p:nvSpPr>
        <p:spPr>
          <a:xfrm rot="-5717172">
            <a:off x="1326958" y="1290016"/>
            <a:ext cx="898722" cy="255800"/>
          </a:xfrm>
          <a:prstGeom prst="rect">
            <a:avLst/>
          </a:prstGeom>
          <a:solidFill>
            <a:srgbClr val="82D578">
              <a:alpha val="7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204"/>
        <p:cNvGrpSpPr/>
        <p:nvPr/>
      </p:nvGrpSpPr>
      <p:grpSpPr>
        <a:xfrm>
          <a:off x="0" y="0"/>
          <a:ext cx="0" cy="0"/>
          <a:chOff x="0" y="0"/>
          <a:chExt cx="0" cy="0"/>
        </a:xfrm>
      </p:grpSpPr>
      <p:pic>
        <p:nvPicPr>
          <p:cNvPr id="205" name="Google Shape;205;g243a70804e6_0_382"/>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206" name="Google Shape;206;g243a70804e6_0_382"/>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243a70804e6_0_382"/>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43a70804e6_0_382"/>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243a70804e6_0_382"/>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0" name="Google Shape;210;g243a70804e6_0_382"/>
          <p:cNvGrpSpPr/>
          <p:nvPr/>
        </p:nvGrpSpPr>
        <p:grpSpPr>
          <a:xfrm rot="5047377">
            <a:off x="-3099873" y="1314044"/>
            <a:ext cx="4909715" cy="1706547"/>
            <a:chOff x="3593934" y="-1470459"/>
            <a:chExt cx="4909438" cy="1706451"/>
          </a:xfrm>
        </p:grpSpPr>
        <p:sp>
          <p:nvSpPr>
            <p:cNvPr id="211" name="Google Shape;211;g243a70804e6_0_382"/>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243a70804e6_0_382"/>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243a70804e6_0_382"/>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243a70804e6_0_382"/>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43a70804e6_0_382"/>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43a70804e6_0_382"/>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43a70804e6_0_382"/>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43a70804e6_0_382"/>
            <p:cNvSpPr/>
            <p:nvPr/>
          </p:nvSpPr>
          <p:spPr>
            <a:xfrm rot="94678">
              <a:off x="4247753"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9" name="Google Shape;219;g243a70804e6_0_382"/>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243a70804e6_0_382"/>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43a70804e6_0_382"/>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 name="Google Shape;222;g243a70804e6_0_382"/>
          <p:cNvPicPr preferRelativeResize="0"/>
          <p:nvPr/>
        </p:nvPicPr>
        <p:blipFill rotWithShape="1">
          <a:blip r:embed="rId3">
            <a:alphaModFix/>
          </a:blip>
          <a:srcRect/>
          <a:stretch/>
        </p:blipFill>
        <p:spPr>
          <a:xfrm rot="1516699">
            <a:off x="5793371" y="2650075"/>
            <a:ext cx="2983950" cy="2386574"/>
          </a:xfrm>
          <a:prstGeom prst="rect">
            <a:avLst/>
          </a:prstGeom>
          <a:noFill/>
          <a:ln>
            <a:noFill/>
          </a:ln>
        </p:spPr>
      </p:pic>
      <p:sp>
        <p:nvSpPr>
          <p:cNvPr id="223" name="Google Shape;223;g243a70804e6_0_382"/>
          <p:cNvSpPr/>
          <p:nvPr/>
        </p:nvSpPr>
        <p:spPr>
          <a:xfrm rot="-2457118">
            <a:off x="7777454" y="2538417"/>
            <a:ext cx="898499" cy="256058"/>
          </a:xfrm>
          <a:prstGeom prst="rect">
            <a:avLst/>
          </a:prstGeom>
          <a:solidFill>
            <a:srgbClr val="FFB271">
              <a:alpha val="6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8"/>
        <p:cNvGrpSpPr/>
        <p:nvPr/>
      </p:nvGrpSpPr>
      <p:grpSpPr>
        <a:xfrm>
          <a:off x="0" y="0"/>
          <a:ext cx="0" cy="0"/>
          <a:chOff x="0" y="0"/>
          <a:chExt cx="0" cy="0"/>
        </a:xfrm>
      </p:grpSpPr>
      <p:sp>
        <p:nvSpPr>
          <p:cNvPr id="229" name="Google Shape;229;p1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30" name="Google Shape;230;p1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1" name="Google Shape;23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
        <p:cNvGrpSpPr/>
        <p:nvPr/>
      </p:nvGrpSpPr>
      <p:grpSpPr>
        <a:xfrm>
          <a:off x="0" y="0"/>
          <a:ext cx="0" cy="0"/>
          <a:chOff x="0" y="0"/>
          <a:chExt cx="0" cy="0"/>
        </a:xfrm>
      </p:grpSpPr>
      <p:sp>
        <p:nvSpPr>
          <p:cNvPr id="233" name="Google Shape;233;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4" name="Google Shape;23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sp>
        <p:nvSpPr>
          <p:cNvPr id="236" name="Google Shape;23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7" name="Google Shape;237;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8" name="Google Shape;23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9"/>
        <p:cNvGrpSpPr/>
        <p:nvPr/>
      </p:nvGrpSpPr>
      <p:grpSpPr>
        <a:xfrm>
          <a:off x="0" y="0"/>
          <a:ext cx="0" cy="0"/>
          <a:chOff x="0" y="0"/>
          <a:chExt cx="0" cy="0"/>
        </a:xfrm>
      </p:grpSpPr>
      <p:sp>
        <p:nvSpPr>
          <p:cNvPr id="240" name="Google Shape;240;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1" name="Google Shape;241;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2" name="Google Shape;242;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3" name="Google Shape;24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6" name="Google Shape;24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7"/>
        <p:cNvGrpSpPr/>
        <p:nvPr/>
      </p:nvGrpSpPr>
      <p:grpSpPr>
        <a:xfrm>
          <a:off x="0" y="0"/>
          <a:ext cx="0" cy="0"/>
          <a:chOff x="0" y="0"/>
          <a:chExt cx="0" cy="0"/>
        </a:xfrm>
      </p:grpSpPr>
      <p:sp>
        <p:nvSpPr>
          <p:cNvPr id="248" name="Google Shape;248;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9" name="Google Shape;249;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0" name="Google Shape;25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1"/>
        <p:cNvGrpSpPr/>
        <p:nvPr/>
      </p:nvGrpSpPr>
      <p:grpSpPr>
        <a:xfrm>
          <a:off x="0" y="0"/>
          <a:ext cx="0" cy="0"/>
          <a:chOff x="0" y="0"/>
          <a:chExt cx="0" cy="0"/>
        </a:xfrm>
      </p:grpSpPr>
      <p:sp>
        <p:nvSpPr>
          <p:cNvPr id="252" name="Google Shape;252;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3" name="Google Shape;25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sp>
        <p:nvSpPr>
          <p:cNvPr id="255" name="Google Shape;255;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7" name="Google Shape;257;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8" name="Google Shape;258;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9" name="Google Shape;25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0"/>
        <p:cNvGrpSpPr/>
        <p:nvPr/>
      </p:nvGrpSpPr>
      <p:grpSpPr>
        <a:xfrm>
          <a:off x="0" y="0"/>
          <a:ext cx="0" cy="0"/>
          <a:chOff x="0" y="0"/>
          <a:chExt cx="0" cy="0"/>
        </a:xfrm>
      </p:grpSpPr>
      <p:sp>
        <p:nvSpPr>
          <p:cNvPr id="261" name="Google Shape;261;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62" name="Google Shape;26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3"/>
        <p:cNvGrpSpPr/>
        <p:nvPr/>
      </p:nvGrpSpPr>
      <p:grpSpPr>
        <a:xfrm>
          <a:off x="0" y="0"/>
          <a:ext cx="0" cy="0"/>
          <a:chOff x="0" y="0"/>
          <a:chExt cx="0" cy="0"/>
        </a:xfrm>
      </p:grpSpPr>
      <p:sp>
        <p:nvSpPr>
          <p:cNvPr id="264" name="Google Shape;264;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5" name="Google Shape;265;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66" name="Google Shape;26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
        <p:nvSpPr>
          <p:cNvPr id="268" name="Google Shape;26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17"/>
        <p:cNvGrpSpPr/>
        <p:nvPr/>
      </p:nvGrpSpPr>
      <p:grpSpPr>
        <a:xfrm>
          <a:off x="0" y="0"/>
          <a:ext cx="0" cy="0"/>
          <a:chOff x="0" y="0"/>
          <a:chExt cx="0" cy="0"/>
        </a:xfrm>
      </p:grpSpPr>
      <p:pic>
        <p:nvPicPr>
          <p:cNvPr id="18" name="Google Shape;18;p19"/>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9" name="Google Shape;19;p19"/>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9"/>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9"/>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9"/>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9"/>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19"/>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 name="Google Shape;26;p19"/>
          <p:cNvGrpSpPr/>
          <p:nvPr/>
        </p:nvGrpSpPr>
        <p:grpSpPr>
          <a:xfrm rot="-3475844">
            <a:off x="8524387" y="1441255"/>
            <a:ext cx="4236718" cy="3558734"/>
            <a:chOff x="4994267" y="474834"/>
            <a:chExt cx="1531601" cy="1286504"/>
          </a:xfrm>
        </p:grpSpPr>
        <p:sp>
          <p:nvSpPr>
            <p:cNvPr id="27" name="Google Shape;27;p19"/>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9"/>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9"/>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9"/>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9"/>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9"/>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9"/>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9"/>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9"/>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9"/>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9"/>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9"/>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9"/>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9"/>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9"/>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9"/>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9"/>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9"/>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9"/>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9"/>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9"/>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9"/>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9"/>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9"/>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9"/>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9"/>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9"/>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9"/>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19"/>
          <p:cNvSpPr/>
          <p:nvPr/>
        </p:nvSpPr>
        <p:spPr>
          <a:xfrm rot="-2457118">
            <a:off x="8510279" y="3738092"/>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 name="Google Shape;56;p19"/>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57" name="Google Shape;57;p19"/>
          <p:cNvSpPr/>
          <p:nvPr/>
        </p:nvSpPr>
        <p:spPr>
          <a:xfrm rot="-5717172">
            <a:off x="1326958" y="1290016"/>
            <a:ext cx="898722" cy="255800"/>
          </a:xfrm>
          <a:prstGeom prst="rect">
            <a:avLst/>
          </a:pr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58"/>
        <p:cNvGrpSpPr/>
        <p:nvPr/>
      </p:nvGrpSpPr>
      <p:grpSpPr>
        <a:xfrm>
          <a:off x="0" y="0"/>
          <a:ext cx="0" cy="0"/>
          <a:chOff x="0" y="0"/>
          <a:chExt cx="0" cy="0"/>
        </a:xfrm>
      </p:grpSpPr>
      <p:pic>
        <p:nvPicPr>
          <p:cNvPr id="59" name="Google Shape;59;p30"/>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0" name="Google Shape;60;p30"/>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0"/>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 name="Google Shape;64;p30"/>
          <p:cNvGrpSpPr/>
          <p:nvPr/>
        </p:nvGrpSpPr>
        <p:grpSpPr>
          <a:xfrm rot="5047377">
            <a:off x="-3099873" y="1314043"/>
            <a:ext cx="4909715" cy="1706547"/>
            <a:chOff x="3593934" y="-1470459"/>
            <a:chExt cx="4909438" cy="1706451"/>
          </a:xfrm>
        </p:grpSpPr>
        <p:sp>
          <p:nvSpPr>
            <p:cNvPr id="65" name="Google Shape;65;p30"/>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0"/>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0"/>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0"/>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0"/>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0"/>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0"/>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0"/>
            <p:cNvSpPr/>
            <p:nvPr/>
          </p:nvSpPr>
          <p:spPr>
            <a:xfrm rot="94678">
              <a:off x="4247753"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 name="Google Shape;73;p30"/>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0"/>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0"/>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p30"/>
          <p:cNvPicPr preferRelativeResize="0"/>
          <p:nvPr/>
        </p:nvPicPr>
        <p:blipFill rotWithShape="1">
          <a:blip r:embed="rId3">
            <a:alphaModFix/>
          </a:blip>
          <a:srcRect/>
          <a:stretch/>
        </p:blipFill>
        <p:spPr>
          <a:xfrm rot="1516699">
            <a:off x="5793371" y="2650075"/>
            <a:ext cx="2983950" cy="2386574"/>
          </a:xfrm>
          <a:prstGeom prst="rect">
            <a:avLst/>
          </a:prstGeom>
          <a:noFill/>
          <a:ln>
            <a:noFill/>
          </a:ln>
        </p:spPr>
      </p:pic>
      <p:sp>
        <p:nvSpPr>
          <p:cNvPr id="77" name="Google Shape;77;p30"/>
          <p:cNvSpPr/>
          <p:nvPr/>
        </p:nvSpPr>
        <p:spPr>
          <a:xfrm rot="-2457118">
            <a:off x="7777454" y="2538417"/>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p31"/>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5000"/>
              <a:buNone/>
              <a:defRPr sz="4800">
                <a:latin typeface="Anton"/>
                <a:ea typeface="Anton"/>
                <a:cs typeface="Anton"/>
                <a:sym typeface="Anton"/>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84" name="Google Shape;84;p31"/>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3000"/>
              <a:buNone/>
              <a:defRPr sz="16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85" name="Google Shape;85;p31"/>
          <p:cNvSpPr>
            <a:spLocks noGrp="1"/>
          </p:cNvSpPr>
          <p:nvPr>
            <p:ph type="pic" idx="2"/>
          </p:nvPr>
        </p:nvSpPr>
        <p:spPr>
          <a:xfrm rot="482857">
            <a:off x="6203410" y="2548753"/>
            <a:ext cx="2151488" cy="2310842"/>
          </a:xfrm>
          <a:prstGeom prst="rect">
            <a:avLst/>
          </a:prstGeom>
          <a:noFill/>
          <a:ln>
            <a:noFill/>
          </a:ln>
          <a:effectLst>
            <a:outerShdw blurRad="57150" dist="19050" dir="5400000" algn="bl" rotWithShape="0">
              <a:srgbClr val="000000">
                <a:alpha val="48235"/>
              </a:srgbClr>
            </a:outerShdw>
          </a:effectLst>
        </p:spPr>
      </p:sp>
      <p:sp>
        <p:nvSpPr>
          <p:cNvPr id="86" name="Google Shape;86;p31"/>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1"/>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1"/>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1"/>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90"/>
        <p:cNvGrpSpPr/>
        <p:nvPr/>
      </p:nvGrpSpPr>
      <p:grpSpPr>
        <a:xfrm>
          <a:off x="0" y="0"/>
          <a:ext cx="0" cy="0"/>
          <a:chOff x="0" y="0"/>
          <a:chExt cx="0" cy="0"/>
        </a:xfrm>
      </p:grpSpPr>
      <p:pic>
        <p:nvPicPr>
          <p:cNvPr id="91" name="Google Shape;91;p32"/>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92" name="Google Shape;92;p32"/>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2"/>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2"/>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2"/>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2"/>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2"/>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2"/>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 name="Google Shape;99;p32"/>
          <p:cNvGrpSpPr/>
          <p:nvPr/>
        </p:nvGrpSpPr>
        <p:grpSpPr>
          <a:xfrm rot="-3475844">
            <a:off x="8524389" y="1441258"/>
            <a:ext cx="4236718" cy="3558734"/>
            <a:chOff x="4994267" y="474834"/>
            <a:chExt cx="1531601" cy="1286504"/>
          </a:xfrm>
        </p:grpSpPr>
        <p:sp>
          <p:nvSpPr>
            <p:cNvPr id="100" name="Google Shape;100;p32"/>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2"/>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2"/>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2"/>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2"/>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2"/>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2"/>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2"/>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2"/>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2"/>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2"/>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2"/>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2"/>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2"/>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2"/>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2"/>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2"/>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2"/>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2"/>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32"/>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2"/>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2"/>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2"/>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2"/>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2"/>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2"/>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2"/>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2"/>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 name="Google Shape;128;p32"/>
          <p:cNvSpPr/>
          <p:nvPr/>
        </p:nvSpPr>
        <p:spPr>
          <a:xfrm rot="-2457118">
            <a:off x="8510215" y="3738147"/>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32"/>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30" name="Google Shape;130;p32"/>
          <p:cNvSpPr/>
          <p:nvPr/>
        </p:nvSpPr>
        <p:spPr>
          <a:xfrm rot="-5717172">
            <a:off x="1326952" y="1289949"/>
            <a:ext cx="898722" cy="255800"/>
          </a:xfrm>
          <a:prstGeom prst="rect">
            <a:avLst/>
          </a:pr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31"/>
        <p:cNvGrpSpPr/>
        <p:nvPr/>
      </p:nvGrpSpPr>
      <p:grpSpPr>
        <a:xfrm>
          <a:off x="0" y="0"/>
          <a:ext cx="0" cy="0"/>
          <a:chOff x="0" y="0"/>
          <a:chExt cx="0" cy="0"/>
        </a:xfrm>
      </p:grpSpPr>
      <p:pic>
        <p:nvPicPr>
          <p:cNvPr id="132" name="Google Shape;132;p33"/>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33" name="Google Shape;133;p33"/>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3"/>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3"/>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3"/>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 name="Google Shape;137;p33"/>
          <p:cNvGrpSpPr/>
          <p:nvPr/>
        </p:nvGrpSpPr>
        <p:grpSpPr>
          <a:xfrm rot="5047377">
            <a:off x="-3099872" y="1314042"/>
            <a:ext cx="4909715" cy="1706547"/>
            <a:chOff x="3593934" y="-1470459"/>
            <a:chExt cx="4909438" cy="1706451"/>
          </a:xfrm>
        </p:grpSpPr>
        <p:sp>
          <p:nvSpPr>
            <p:cNvPr id="138" name="Google Shape;138;p33"/>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3"/>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3"/>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3"/>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3"/>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33"/>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33"/>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33"/>
            <p:cNvSpPr/>
            <p:nvPr/>
          </p:nvSpPr>
          <p:spPr>
            <a:xfrm rot="94678">
              <a:off x="4247755"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6" name="Google Shape;146;p33"/>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3"/>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3"/>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 name="Google Shape;149;p33"/>
          <p:cNvPicPr preferRelativeResize="0"/>
          <p:nvPr/>
        </p:nvPicPr>
        <p:blipFill rotWithShape="1">
          <a:blip r:embed="rId3">
            <a:alphaModFix/>
          </a:blip>
          <a:srcRect/>
          <a:stretch/>
        </p:blipFill>
        <p:spPr>
          <a:xfrm rot="1516699">
            <a:off x="5793370" y="2650075"/>
            <a:ext cx="2983950" cy="2386574"/>
          </a:xfrm>
          <a:prstGeom prst="rect">
            <a:avLst/>
          </a:prstGeom>
          <a:noFill/>
          <a:ln>
            <a:noFill/>
          </a:ln>
        </p:spPr>
      </p:pic>
      <p:sp>
        <p:nvSpPr>
          <p:cNvPr id="150" name="Google Shape;150;p33"/>
          <p:cNvSpPr/>
          <p:nvPr/>
        </p:nvSpPr>
        <p:spPr>
          <a:xfrm rot="-2457118">
            <a:off x="7777390" y="2538472"/>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7" name="Google Shape;7;p14"/>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80" name="Google Shape;80;p17"/>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blipFill>
          <a:blip r:embed="rId6">
            <a:alphaModFix amt="46000"/>
          </a:blip>
          <a:stretch>
            <a:fillRect/>
          </a:stretch>
        </a:blipFill>
        <a:effectLst/>
      </p:bgPr>
    </p:bg>
    <p:spTree>
      <p:nvGrpSpPr>
        <p:cNvPr id="1" name="Shape 151"/>
        <p:cNvGrpSpPr/>
        <p:nvPr/>
      </p:nvGrpSpPr>
      <p:grpSpPr>
        <a:xfrm>
          <a:off x="0" y="0"/>
          <a:ext cx="0" cy="0"/>
          <a:chOff x="0" y="0"/>
          <a:chExt cx="0" cy="0"/>
        </a:xfrm>
      </p:grpSpPr>
      <p:sp>
        <p:nvSpPr>
          <p:cNvPr id="152" name="Google Shape;152;g243a70804e6_0_329"/>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153" name="Google Shape;153;g243a70804e6_0_329"/>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4"/>
        <p:cNvGrpSpPr/>
        <p:nvPr/>
      </p:nvGrpSpPr>
      <p:grpSpPr>
        <a:xfrm>
          <a:off x="0" y="0"/>
          <a:ext cx="0" cy="0"/>
          <a:chOff x="0" y="0"/>
          <a:chExt cx="0" cy="0"/>
        </a:xfrm>
      </p:grpSpPr>
      <p:sp>
        <p:nvSpPr>
          <p:cNvPr id="225" name="Google Shape;225;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6" name="Google Shape;226;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7" name="Google Shape;22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7.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5ueqAPU6MHJg7jXKPH1ZDSVh4A8bfk9V/vie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hyperlink" Target="http://drive.google.com/file/d/1aONUEQGQ4IA6xcb0xNw_mLnJ0w1qGIQH/view"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99995" sy="99995" flip="none" algn="tl"/>
        </a:blipFill>
        <a:effectLst/>
      </p:bgPr>
    </p:bg>
    <p:spTree>
      <p:nvGrpSpPr>
        <p:cNvPr id="1" name="Shape 272"/>
        <p:cNvGrpSpPr/>
        <p:nvPr/>
      </p:nvGrpSpPr>
      <p:grpSpPr>
        <a:xfrm>
          <a:off x="0" y="0"/>
          <a:ext cx="0" cy="0"/>
          <a:chOff x="0" y="0"/>
          <a:chExt cx="0" cy="0"/>
        </a:xfrm>
      </p:grpSpPr>
      <p:sp>
        <p:nvSpPr>
          <p:cNvPr id="284" name="Google Shape;284;p2"/>
          <p:cNvSpPr txBox="1">
            <a:spLocks noGrp="1"/>
          </p:cNvSpPr>
          <p:nvPr>
            <p:ph type="ctrTitle"/>
          </p:nvPr>
        </p:nvSpPr>
        <p:spPr>
          <a:xfrm>
            <a:off x="1726300" y="1567363"/>
            <a:ext cx="5399700" cy="1542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3200" b="0">
                <a:solidFill>
                  <a:srgbClr val="72B445"/>
                </a:solidFill>
              </a:rPr>
              <a:t>Bài học STEM 1</a:t>
            </a:r>
            <a:r>
              <a:rPr lang="vi" sz="4700" b="0">
                <a:solidFill>
                  <a:srgbClr val="72BF45"/>
                </a:solidFill>
              </a:rPr>
              <a:t/>
            </a:r>
            <a:br>
              <a:rPr lang="vi" sz="4700" b="0">
                <a:solidFill>
                  <a:srgbClr val="72BF45"/>
                </a:solidFill>
              </a:rPr>
            </a:br>
            <a:r>
              <a:rPr lang="vi" sz="5000" b="0">
                <a:solidFill>
                  <a:srgbClr val="CF08C8"/>
                </a:solidFill>
              </a:rPr>
              <a:t>ĐIỆN THOẠI CỐC GIẤY</a:t>
            </a:r>
            <a:endParaRPr sz="5000" b="0">
              <a:solidFill>
                <a:srgbClr val="CF08C8"/>
              </a:solidFill>
            </a:endParaRPr>
          </a:p>
        </p:txBody>
      </p:sp>
      <p:pic>
        <p:nvPicPr>
          <p:cNvPr id="285" name="Google Shape;285;p2"/>
          <p:cNvPicPr preferRelativeResize="0">
            <a:picLocks noGrp="1"/>
          </p:cNvPicPr>
          <p:nvPr>
            <p:ph type="pic" idx="2"/>
          </p:nvPr>
        </p:nvPicPr>
        <p:blipFill rotWithShape="1">
          <a:blip r:embed="rId4">
            <a:alphaModFix/>
          </a:blip>
          <a:srcRect l="25022" t="1456" r="14725" b="1445"/>
          <a:stretch/>
        </p:blipFill>
        <p:spPr>
          <a:xfrm rot="482728">
            <a:off x="7007782" y="2684327"/>
            <a:ext cx="1740141" cy="1868995"/>
          </a:xfrm>
          <a:prstGeom prst="rect">
            <a:avLst/>
          </a:prstGeom>
          <a:noFill/>
          <a:ln>
            <a:noFill/>
          </a:ln>
          <a:effectLst>
            <a:outerShdw blurRad="57150" dist="19050" dir="5400000" algn="bl" rotWithShape="0">
              <a:srgbClr val="000000">
                <a:alpha val="48235"/>
              </a:srgbClr>
            </a:outerShdw>
          </a:effectLst>
        </p:spPr>
      </p:pic>
      <p:sp>
        <p:nvSpPr>
          <p:cNvPr id="286" name="Google Shape;286;p2"/>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
          <p:cNvSpPr/>
          <p:nvPr/>
        </p:nvSpPr>
        <p:spPr>
          <a:xfrm rot="-461876">
            <a:off x="4276144" y="933626"/>
            <a:ext cx="1220600" cy="299411"/>
          </a:xfrm>
          <a:prstGeom prst="rect">
            <a:avLst/>
          </a:prstGeom>
          <a:solidFill>
            <a:srgbClr val="FF7500">
              <a:alpha val="8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rot="2402074">
            <a:off x="7970168" y="2365952"/>
            <a:ext cx="1220521" cy="299378"/>
          </a:xfrm>
          <a:prstGeom prst="rect">
            <a:avLst/>
          </a:prstGeom>
          <a:solidFill>
            <a:srgbClr val="119B00">
              <a:alpha val="7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9" name="Google Shape;299;p2"/>
          <p:cNvPicPr preferRelativeResize="0"/>
          <p:nvPr/>
        </p:nvPicPr>
        <p:blipFill rotWithShape="1">
          <a:blip r:embed="rId5">
            <a:alphaModFix/>
          </a:blip>
          <a:srcRect/>
          <a:stretch/>
        </p:blipFill>
        <p:spPr>
          <a:xfrm>
            <a:off x="1200900" y="920279"/>
            <a:ext cx="692450" cy="978747"/>
          </a:xfrm>
          <a:prstGeom prst="rect">
            <a:avLst/>
          </a:prstGeom>
          <a:noFill/>
          <a:ln>
            <a:noFill/>
          </a:ln>
        </p:spPr>
      </p:pic>
      <p:sp>
        <p:nvSpPr>
          <p:cNvPr id="2" name="Subtitle 1"/>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6"/>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6"/>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6"/>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2" name="Google Shape;382;p6"/>
          <p:cNvGrpSpPr/>
          <p:nvPr/>
        </p:nvGrpSpPr>
        <p:grpSpPr>
          <a:xfrm rot="-9962244">
            <a:off x="708627" y="4878309"/>
            <a:ext cx="2996742" cy="814567"/>
            <a:chOff x="4891325" y="3281650"/>
            <a:chExt cx="2996599" cy="814528"/>
          </a:xfrm>
        </p:grpSpPr>
        <p:sp>
          <p:nvSpPr>
            <p:cNvPr id="383" name="Google Shape;383;p6"/>
            <p:cNvSpPr/>
            <p:nvPr/>
          </p:nvSpPr>
          <p:spPr>
            <a:xfrm>
              <a:off x="4891325" y="3281650"/>
              <a:ext cx="2996599" cy="814528"/>
            </a:xfrm>
            <a:custGeom>
              <a:avLst/>
              <a:gdLst/>
              <a:ahLst/>
              <a:cxnLst/>
              <a:rect l="l" t="t" r="r" b="b"/>
              <a:pathLst>
                <a:path w="60857" h="16542" extrusionOk="0">
                  <a:moveTo>
                    <a:pt x="0" y="0"/>
                  </a:moveTo>
                  <a:lnTo>
                    <a:pt x="0" y="12770"/>
                  </a:lnTo>
                  <a:cubicBezTo>
                    <a:pt x="29" y="12799"/>
                    <a:pt x="71" y="12827"/>
                    <a:pt x="113" y="12855"/>
                  </a:cubicBezTo>
                  <a:cubicBezTo>
                    <a:pt x="208" y="12930"/>
                    <a:pt x="277" y="12943"/>
                    <a:pt x="367" y="12943"/>
                  </a:cubicBezTo>
                  <a:cubicBezTo>
                    <a:pt x="412" y="12943"/>
                    <a:pt x="462" y="12940"/>
                    <a:pt x="523" y="12940"/>
                  </a:cubicBezTo>
                  <a:cubicBezTo>
                    <a:pt x="820" y="12954"/>
                    <a:pt x="1017" y="13095"/>
                    <a:pt x="1258" y="13222"/>
                  </a:cubicBezTo>
                  <a:cubicBezTo>
                    <a:pt x="1441" y="13321"/>
                    <a:pt x="1667" y="13420"/>
                    <a:pt x="1780" y="13575"/>
                  </a:cubicBezTo>
                  <a:cubicBezTo>
                    <a:pt x="1936" y="13773"/>
                    <a:pt x="1879" y="14084"/>
                    <a:pt x="1978" y="14338"/>
                  </a:cubicBezTo>
                  <a:cubicBezTo>
                    <a:pt x="2204" y="14254"/>
                    <a:pt x="2458" y="14225"/>
                    <a:pt x="2628" y="14070"/>
                  </a:cubicBezTo>
                  <a:cubicBezTo>
                    <a:pt x="2840" y="13858"/>
                    <a:pt x="2727" y="13703"/>
                    <a:pt x="2797" y="13462"/>
                  </a:cubicBezTo>
                  <a:cubicBezTo>
                    <a:pt x="2833" y="13345"/>
                    <a:pt x="2897" y="13237"/>
                    <a:pt x="3008" y="13237"/>
                  </a:cubicBezTo>
                  <a:cubicBezTo>
                    <a:pt x="3030" y="13237"/>
                    <a:pt x="3054" y="13241"/>
                    <a:pt x="3080" y="13251"/>
                  </a:cubicBezTo>
                  <a:cubicBezTo>
                    <a:pt x="3207" y="13293"/>
                    <a:pt x="3193" y="13632"/>
                    <a:pt x="3278" y="13703"/>
                  </a:cubicBezTo>
                  <a:cubicBezTo>
                    <a:pt x="3327" y="13747"/>
                    <a:pt x="3358" y="13762"/>
                    <a:pt x="3382" y="13762"/>
                  </a:cubicBezTo>
                  <a:cubicBezTo>
                    <a:pt x="3427" y="13762"/>
                    <a:pt x="3450" y="13712"/>
                    <a:pt x="3532" y="13703"/>
                  </a:cubicBezTo>
                  <a:cubicBezTo>
                    <a:pt x="3687" y="13703"/>
                    <a:pt x="3673" y="13717"/>
                    <a:pt x="3800" y="13773"/>
                  </a:cubicBezTo>
                  <a:cubicBezTo>
                    <a:pt x="3871" y="13590"/>
                    <a:pt x="3744" y="13378"/>
                    <a:pt x="3899" y="13222"/>
                  </a:cubicBezTo>
                  <a:cubicBezTo>
                    <a:pt x="3968" y="13149"/>
                    <a:pt x="4035" y="13122"/>
                    <a:pt x="4100" y="13122"/>
                  </a:cubicBezTo>
                  <a:cubicBezTo>
                    <a:pt x="4247" y="13122"/>
                    <a:pt x="4388" y="13262"/>
                    <a:pt x="4535" y="13321"/>
                  </a:cubicBezTo>
                  <a:cubicBezTo>
                    <a:pt x="4618" y="13359"/>
                    <a:pt x="4683" y="13375"/>
                    <a:pt x="4739" y="13375"/>
                  </a:cubicBezTo>
                  <a:cubicBezTo>
                    <a:pt x="4873" y="13375"/>
                    <a:pt x="4955" y="13281"/>
                    <a:pt x="5114" y="13152"/>
                  </a:cubicBezTo>
                  <a:cubicBezTo>
                    <a:pt x="5213" y="13067"/>
                    <a:pt x="5270" y="13039"/>
                    <a:pt x="5340" y="12897"/>
                  </a:cubicBezTo>
                  <a:cubicBezTo>
                    <a:pt x="5425" y="12728"/>
                    <a:pt x="5411" y="12431"/>
                    <a:pt x="5524" y="12304"/>
                  </a:cubicBezTo>
                  <a:cubicBezTo>
                    <a:pt x="5594" y="12221"/>
                    <a:pt x="5702" y="12190"/>
                    <a:pt x="5816" y="12190"/>
                  </a:cubicBezTo>
                  <a:cubicBezTo>
                    <a:pt x="5954" y="12190"/>
                    <a:pt x="6101" y="12236"/>
                    <a:pt x="6202" y="12290"/>
                  </a:cubicBezTo>
                  <a:cubicBezTo>
                    <a:pt x="6513" y="12445"/>
                    <a:pt x="6498" y="12685"/>
                    <a:pt x="6597" y="12982"/>
                  </a:cubicBezTo>
                  <a:cubicBezTo>
                    <a:pt x="6668" y="13194"/>
                    <a:pt x="6795" y="13208"/>
                    <a:pt x="6908" y="13364"/>
                  </a:cubicBezTo>
                  <a:cubicBezTo>
                    <a:pt x="7064" y="13590"/>
                    <a:pt x="6993" y="13773"/>
                    <a:pt x="7318" y="13801"/>
                  </a:cubicBezTo>
                  <a:cubicBezTo>
                    <a:pt x="7318" y="13918"/>
                    <a:pt x="7385" y="13953"/>
                    <a:pt x="7481" y="13953"/>
                  </a:cubicBezTo>
                  <a:cubicBezTo>
                    <a:pt x="7628" y="13953"/>
                    <a:pt x="7844" y="13870"/>
                    <a:pt x="7987" y="13870"/>
                  </a:cubicBezTo>
                  <a:cubicBezTo>
                    <a:pt x="8000" y="13870"/>
                    <a:pt x="8012" y="13871"/>
                    <a:pt x="8024" y="13872"/>
                  </a:cubicBezTo>
                  <a:cubicBezTo>
                    <a:pt x="8307" y="13914"/>
                    <a:pt x="8293" y="14155"/>
                    <a:pt x="8547" y="14239"/>
                  </a:cubicBezTo>
                  <a:cubicBezTo>
                    <a:pt x="8595" y="14255"/>
                    <a:pt x="8642" y="14262"/>
                    <a:pt x="8688" y="14262"/>
                  </a:cubicBezTo>
                  <a:cubicBezTo>
                    <a:pt x="8937" y="14262"/>
                    <a:pt x="9149" y="14062"/>
                    <a:pt x="9352" y="13943"/>
                  </a:cubicBezTo>
                  <a:cubicBezTo>
                    <a:pt x="9479" y="13867"/>
                    <a:pt x="9674" y="13710"/>
                    <a:pt x="9815" y="13710"/>
                  </a:cubicBezTo>
                  <a:cubicBezTo>
                    <a:pt x="9831" y="13710"/>
                    <a:pt x="9846" y="13712"/>
                    <a:pt x="9861" y="13717"/>
                  </a:cubicBezTo>
                  <a:cubicBezTo>
                    <a:pt x="9974" y="13745"/>
                    <a:pt x="10072" y="13943"/>
                    <a:pt x="10157" y="14013"/>
                  </a:cubicBezTo>
                  <a:cubicBezTo>
                    <a:pt x="10242" y="14070"/>
                    <a:pt x="10327" y="14084"/>
                    <a:pt x="10411" y="14141"/>
                  </a:cubicBezTo>
                  <a:cubicBezTo>
                    <a:pt x="10562" y="14245"/>
                    <a:pt x="10627" y="14406"/>
                    <a:pt x="10763" y="14406"/>
                  </a:cubicBezTo>
                  <a:cubicBezTo>
                    <a:pt x="10792" y="14406"/>
                    <a:pt x="10825" y="14398"/>
                    <a:pt x="10864" y="14381"/>
                  </a:cubicBezTo>
                  <a:cubicBezTo>
                    <a:pt x="11146" y="14254"/>
                    <a:pt x="11061" y="14126"/>
                    <a:pt x="11132" y="13914"/>
                  </a:cubicBezTo>
                  <a:cubicBezTo>
                    <a:pt x="11192" y="13771"/>
                    <a:pt x="11422" y="13679"/>
                    <a:pt x="11603" y="13679"/>
                  </a:cubicBezTo>
                  <a:cubicBezTo>
                    <a:pt x="11637" y="13679"/>
                    <a:pt x="11668" y="13682"/>
                    <a:pt x="11697" y="13688"/>
                  </a:cubicBezTo>
                  <a:cubicBezTo>
                    <a:pt x="11994" y="13773"/>
                    <a:pt x="11923" y="14141"/>
                    <a:pt x="12262" y="14169"/>
                  </a:cubicBezTo>
                  <a:cubicBezTo>
                    <a:pt x="12446" y="14169"/>
                    <a:pt x="12756" y="14098"/>
                    <a:pt x="12940" y="14056"/>
                  </a:cubicBezTo>
                  <a:cubicBezTo>
                    <a:pt x="13124" y="13999"/>
                    <a:pt x="13279" y="13886"/>
                    <a:pt x="13406" y="13773"/>
                  </a:cubicBezTo>
                  <a:cubicBezTo>
                    <a:pt x="13524" y="13672"/>
                    <a:pt x="13627" y="13611"/>
                    <a:pt x="13738" y="13611"/>
                  </a:cubicBezTo>
                  <a:cubicBezTo>
                    <a:pt x="13814" y="13611"/>
                    <a:pt x="13894" y="13640"/>
                    <a:pt x="13985" y="13703"/>
                  </a:cubicBezTo>
                  <a:cubicBezTo>
                    <a:pt x="14056" y="13759"/>
                    <a:pt x="14070" y="13830"/>
                    <a:pt x="14155" y="13872"/>
                  </a:cubicBezTo>
                  <a:cubicBezTo>
                    <a:pt x="14254" y="13943"/>
                    <a:pt x="14423" y="13957"/>
                    <a:pt x="14550" y="13971"/>
                  </a:cubicBezTo>
                  <a:cubicBezTo>
                    <a:pt x="14568" y="13972"/>
                    <a:pt x="14585" y="13972"/>
                    <a:pt x="14603" y="13972"/>
                  </a:cubicBezTo>
                  <a:cubicBezTo>
                    <a:pt x="14764" y="13972"/>
                    <a:pt x="14956" y="13944"/>
                    <a:pt x="15134" y="13944"/>
                  </a:cubicBezTo>
                  <a:cubicBezTo>
                    <a:pt x="15295" y="13944"/>
                    <a:pt x="15446" y="13967"/>
                    <a:pt x="15553" y="14056"/>
                  </a:cubicBezTo>
                  <a:cubicBezTo>
                    <a:pt x="15645" y="13900"/>
                    <a:pt x="15712" y="13684"/>
                    <a:pt x="15909" y="13684"/>
                  </a:cubicBezTo>
                  <a:cubicBezTo>
                    <a:pt x="15926" y="13684"/>
                    <a:pt x="15944" y="13685"/>
                    <a:pt x="15963" y="13688"/>
                  </a:cubicBezTo>
                  <a:cubicBezTo>
                    <a:pt x="16090" y="13703"/>
                    <a:pt x="16076" y="13816"/>
                    <a:pt x="16147" y="13858"/>
                  </a:cubicBezTo>
                  <a:cubicBezTo>
                    <a:pt x="16192" y="13885"/>
                    <a:pt x="16243" y="13895"/>
                    <a:pt x="16298" y="13895"/>
                  </a:cubicBezTo>
                  <a:cubicBezTo>
                    <a:pt x="16415" y="13895"/>
                    <a:pt x="16545" y="13849"/>
                    <a:pt x="16641" y="13830"/>
                  </a:cubicBezTo>
                  <a:cubicBezTo>
                    <a:pt x="16825" y="13801"/>
                    <a:pt x="17065" y="13816"/>
                    <a:pt x="17234" y="13759"/>
                  </a:cubicBezTo>
                  <a:cubicBezTo>
                    <a:pt x="17362" y="13717"/>
                    <a:pt x="17531" y="13533"/>
                    <a:pt x="17644" y="13434"/>
                  </a:cubicBezTo>
                  <a:cubicBezTo>
                    <a:pt x="17870" y="13646"/>
                    <a:pt x="18040" y="13660"/>
                    <a:pt x="18308" y="13745"/>
                  </a:cubicBezTo>
                  <a:cubicBezTo>
                    <a:pt x="18506" y="13801"/>
                    <a:pt x="18704" y="13999"/>
                    <a:pt x="18887" y="14027"/>
                  </a:cubicBezTo>
                  <a:cubicBezTo>
                    <a:pt x="18925" y="14035"/>
                    <a:pt x="18951" y="14039"/>
                    <a:pt x="18970" y="14039"/>
                  </a:cubicBezTo>
                  <a:cubicBezTo>
                    <a:pt x="19024" y="14039"/>
                    <a:pt x="19031" y="14012"/>
                    <a:pt x="19113" y="13971"/>
                  </a:cubicBezTo>
                  <a:cubicBezTo>
                    <a:pt x="19407" y="13803"/>
                    <a:pt x="19819" y="13611"/>
                    <a:pt x="20202" y="13611"/>
                  </a:cubicBezTo>
                  <a:cubicBezTo>
                    <a:pt x="20334" y="13611"/>
                    <a:pt x="20463" y="13634"/>
                    <a:pt x="20582" y="13688"/>
                  </a:cubicBezTo>
                  <a:cubicBezTo>
                    <a:pt x="20712" y="13744"/>
                    <a:pt x="20757" y="13818"/>
                    <a:pt x="20837" y="13818"/>
                  </a:cubicBezTo>
                  <a:cubicBezTo>
                    <a:pt x="20878" y="13818"/>
                    <a:pt x="20929" y="13798"/>
                    <a:pt x="21006" y="13745"/>
                  </a:cubicBezTo>
                  <a:cubicBezTo>
                    <a:pt x="21176" y="13646"/>
                    <a:pt x="21204" y="13491"/>
                    <a:pt x="21260" y="13307"/>
                  </a:cubicBezTo>
                  <a:cubicBezTo>
                    <a:pt x="21303" y="13180"/>
                    <a:pt x="21345" y="12982"/>
                    <a:pt x="21458" y="12897"/>
                  </a:cubicBezTo>
                  <a:cubicBezTo>
                    <a:pt x="21509" y="12865"/>
                    <a:pt x="21555" y="12851"/>
                    <a:pt x="21595" y="12851"/>
                  </a:cubicBezTo>
                  <a:cubicBezTo>
                    <a:pt x="21819" y="12851"/>
                    <a:pt x="21883" y="13292"/>
                    <a:pt x="21967" y="13448"/>
                  </a:cubicBezTo>
                  <a:cubicBezTo>
                    <a:pt x="22035" y="13569"/>
                    <a:pt x="22123" y="13612"/>
                    <a:pt x="22216" y="13612"/>
                  </a:cubicBezTo>
                  <a:cubicBezTo>
                    <a:pt x="22354" y="13612"/>
                    <a:pt x="22505" y="13518"/>
                    <a:pt x="22631" y="13434"/>
                  </a:cubicBezTo>
                  <a:cubicBezTo>
                    <a:pt x="22806" y="13311"/>
                    <a:pt x="22884" y="13270"/>
                    <a:pt x="22985" y="13270"/>
                  </a:cubicBezTo>
                  <a:cubicBezTo>
                    <a:pt x="23046" y="13270"/>
                    <a:pt x="23117" y="13286"/>
                    <a:pt x="23224" y="13307"/>
                  </a:cubicBezTo>
                  <a:cubicBezTo>
                    <a:pt x="23261" y="13316"/>
                    <a:pt x="23300" y="13320"/>
                    <a:pt x="23338" y="13320"/>
                  </a:cubicBezTo>
                  <a:cubicBezTo>
                    <a:pt x="23418" y="13320"/>
                    <a:pt x="23500" y="13306"/>
                    <a:pt x="23580" y="13306"/>
                  </a:cubicBezTo>
                  <a:cubicBezTo>
                    <a:pt x="23636" y="13306"/>
                    <a:pt x="23692" y="13313"/>
                    <a:pt x="23747" y="13335"/>
                  </a:cubicBezTo>
                  <a:cubicBezTo>
                    <a:pt x="23831" y="13364"/>
                    <a:pt x="23860" y="13477"/>
                    <a:pt x="23959" y="13505"/>
                  </a:cubicBezTo>
                  <a:cubicBezTo>
                    <a:pt x="23972" y="13507"/>
                    <a:pt x="23986" y="13508"/>
                    <a:pt x="24000" y="13508"/>
                  </a:cubicBezTo>
                  <a:cubicBezTo>
                    <a:pt x="24085" y="13508"/>
                    <a:pt x="24170" y="13475"/>
                    <a:pt x="24255" y="13462"/>
                  </a:cubicBezTo>
                  <a:cubicBezTo>
                    <a:pt x="24431" y="13421"/>
                    <a:pt x="24741" y="13369"/>
                    <a:pt x="25020" y="13369"/>
                  </a:cubicBezTo>
                  <a:cubicBezTo>
                    <a:pt x="25211" y="13369"/>
                    <a:pt x="25389" y="13393"/>
                    <a:pt x="25498" y="13462"/>
                  </a:cubicBezTo>
                  <a:cubicBezTo>
                    <a:pt x="25668" y="13561"/>
                    <a:pt x="25654" y="13773"/>
                    <a:pt x="25852" y="13858"/>
                  </a:cubicBezTo>
                  <a:cubicBezTo>
                    <a:pt x="25920" y="13887"/>
                    <a:pt x="26028" y="13937"/>
                    <a:pt x="26117" y="13937"/>
                  </a:cubicBezTo>
                  <a:cubicBezTo>
                    <a:pt x="26157" y="13937"/>
                    <a:pt x="26193" y="13927"/>
                    <a:pt x="26219" y="13900"/>
                  </a:cubicBezTo>
                  <a:cubicBezTo>
                    <a:pt x="26332" y="14027"/>
                    <a:pt x="26402" y="14437"/>
                    <a:pt x="26431" y="14621"/>
                  </a:cubicBezTo>
                  <a:cubicBezTo>
                    <a:pt x="26628" y="14395"/>
                    <a:pt x="26614" y="14126"/>
                    <a:pt x="26826" y="13900"/>
                  </a:cubicBezTo>
                  <a:cubicBezTo>
                    <a:pt x="26877" y="14043"/>
                    <a:pt x="26993" y="14091"/>
                    <a:pt x="27135" y="14091"/>
                  </a:cubicBezTo>
                  <a:cubicBezTo>
                    <a:pt x="27431" y="14091"/>
                    <a:pt x="27841" y="13882"/>
                    <a:pt x="28013" y="13872"/>
                  </a:cubicBezTo>
                  <a:cubicBezTo>
                    <a:pt x="28037" y="13869"/>
                    <a:pt x="28061" y="13867"/>
                    <a:pt x="28084" y="13867"/>
                  </a:cubicBezTo>
                  <a:cubicBezTo>
                    <a:pt x="28222" y="13867"/>
                    <a:pt x="28346" y="13916"/>
                    <a:pt x="28480" y="13916"/>
                  </a:cubicBezTo>
                  <a:cubicBezTo>
                    <a:pt x="28521" y="13916"/>
                    <a:pt x="28563" y="13912"/>
                    <a:pt x="28606" y="13900"/>
                  </a:cubicBezTo>
                  <a:cubicBezTo>
                    <a:pt x="28692" y="13879"/>
                    <a:pt x="28745" y="13825"/>
                    <a:pt x="28815" y="13825"/>
                  </a:cubicBezTo>
                  <a:cubicBezTo>
                    <a:pt x="28838" y="13825"/>
                    <a:pt x="28861" y="13830"/>
                    <a:pt x="28889" y="13844"/>
                  </a:cubicBezTo>
                  <a:cubicBezTo>
                    <a:pt x="29002" y="13914"/>
                    <a:pt x="28959" y="14084"/>
                    <a:pt x="29044" y="14169"/>
                  </a:cubicBezTo>
                  <a:cubicBezTo>
                    <a:pt x="29091" y="14220"/>
                    <a:pt x="29137" y="14243"/>
                    <a:pt x="29180" y="14243"/>
                  </a:cubicBezTo>
                  <a:cubicBezTo>
                    <a:pt x="29423" y="14243"/>
                    <a:pt x="29609" y="13558"/>
                    <a:pt x="29764" y="13462"/>
                  </a:cubicBezTo>
                  <a:cubicBezTo>
                    <a:pt x="29831" y="13420"/>
                    <a:pt x="29893" y="13402"/>
                    <a:pt x="29952" y="13402"/>
                  </a:cubicBezTo>
                  <a:cubicBezTo>
                    <a:pt x="30166" y="13402"/>
                    <a:pt x="30333" y="13640"/>
                    <a:pt x="30499" y="13773"/>
                  </a:cubicBezTo>
                  <a:cubicBezTo>
                    <a:pt x="30672" y="13916"/>
                    <a:pt x="30911" y="13992"/>
                    <a:pt x="31147" y="13992"/>
                  </a:cubicBezTo>
                  <a:cubicBezTo>
                    <a:pt x="31239" y="13992"/>
                    <a:pt x="31330" y="13981"/>
                    <a:pt x="31417" y="13957"/>
                  </a:cubicBezTo>
                  <a:cubicBezTo>
                    <a:pt x="31488" y="13688"/>
                    <a:pt x="31502" y="13392"/>
                    <a:pt x="31629" y="13152"/>
                  </a:cubicBezTo>
                  <a:cubicBezTo>
                    <a:pt x="31770" y="13236"/>
                    <a:pt x="31869" y="13349"/>
                    <a:pt x="32025" y="13420"/>
                  </a:cubicBezTo>
                  <a:cubicBezTo>
                    <a:pt x="32222" y="13505"/>
                    <a:pt x="32434" y="13505"/>
                    <a:pt x="32646" y="13505"/>
                  </a:cubicBezTo>
                  <a:cubicBezTo>
                    <a:pt x="32750" y="13505"/>
                    <a:pt x="32879" y="13486"/>
                    <a:pt x="32991" y="13486"/>
                  </a:cubicBezTo>
                  <a:cubicBezTo>
                    <a:pt x="33047" y="13486"/>
                    <a:pt x="33098" y="13491"/>
                    <a:pt x="33141" y="13505"/>
                  </a:cubicBezTo>
                  <a:cubicBezTo>
                    <a:pt x="33275" y="13550"/>
                    <a:pt x="33711" y="13993"/>
                    <a:pt x="33977" y="13993"/>
                  </a:cubicBezTo>
                  <a:cubicBezTo>
                    <a:pt x="34047" y="13993"/>
                    <a:pt x="34105" y="13963"/>
                    <a:pt x="34144" y="13886"/>
                  </a:cubicBezTo>
                  <a:cubicBezTo>
                    <a:pt x="34299" y="13900"/>
                    <a:pt x="34257" y="14112"/>
                    <a:pt x="34384" y="14155"/>
                  </a:cubicBezTo>
                  <a:cubicBezTo>
                    <a:pt x="34426" y="14173"/>
                    <a:pt x="34486" y="14180"/>
                    <a:pt x="34552" y="14180"/>
                  </a:cubicBezTo>
                  <a:cubicBezTo>
                    <a:pt x="34684" y="14180"/>
                    <a:pt x="34841" y="14155"/>
                    <a:pt x="34935" y="14155"/>
                  </a:cubicBezTo>
                  <a:cubicBezTo>
                    <a:pt x="35104" y="14155"/>
                    <a:pt x="35231" y="14098"/>
                    <a:pt x="35401" y="14084"/>
                  </a:cubicBezTo>
                  <a:cubicBezTo>
                    <a:pt x="35429" y="14079"/>
                    <a:pt x="35454" y="14077"/>
                    <a:pt x="35477" y="14077"/>
                  </a:cubicBezTo>
                  <a:cubicBezTo>
                    <a:pt x="35592" y="14077"/>
                    <a:pt x="35655" y="14126"/>
                    <a:pt x="35796" y="14126"/>
                  </a:cubicBezTo>
                  <a:cubicBezTo>
                    <a:pt x="35883" y="14083"/>
                    <a:pt x="35977" y="14065"/>
                    <a:pt x="36074" y="14065"/>
                  </a:cubicBezTo>
                  <a:cubicBezTo>
                    <a:pt x="36104" y="14065"/>
                    <a:pt x="36134" y="14067"/>
                    <a:pt x="36164" y="14070"/>
                  </a:cubicBezTo>
                  <a:cubicBezTo>
                    <a:pt x="36263" y="14098"/>
                    <a:pt x="36319" y="14155"/>
                    <a:pt x="36376" y="14225"/>
                  </a:cubicBezTo>
                  <a:cubicBezTo>
                    <a:pt x="36444" y="14257"/>
                    <a:pt x="36539" y="14267"/>
                    <a:pt x="36641" y="14267"/>
                  </a:cubicBezTo>
                  <a:cubicBezTo>
                    <a:pt x="36811" y="14267"/>
                    <a:pt x="37001" y="14239"/>
                    <a:pt x="37124" y="14239"/>
                  </a:cubicBezTo>
                  <a:cubicBezTo>
                    <a:pt x="37136" y="14240"/>
                    <a:pt x="37147" y="14240"/>
                    <a:pt x="37158" y="14240"/>
                  </a:cubicBezTo>
                  <a:cubicBezTo>
                    <a:pt x="37746" y="14240"/>
                    <a:pt x="38110" y="13883"/>
                    <a:pt x="38664" y="13703"/>
                  </a:cubicBezTo>
                  <a:cubicBezTo>
                    <a:pt x="38805" y="13801"/>
                    <a:pt x="38749" y="14070"/>
                    <a:pt x="38763" y="14225"/>
                  </a:cubicBezTo>
                  <a:cubicBezTo>
                    <a:pt x="38834" y="14274"/>
                    <a:pt x="38925" y="14283"/>
                    <a:pt x="39023" y="14283"/>
                  </a:cubicBezTo>
                  <a:cubicBezTo>
                    <a:pt x="39081" y="14283"/>
                    <a:pt x="39141" y="14280"/>
                    <a:pt x="39199" y="14280"/>
                  </a:cubicBezTo>
                  <a:cubicBezTo>
                    <a:pt x="39298" y="14280"/>
                    <a:pt x="39393" y="14289"/>
                    <a:pt x="39469" y="14338"/>
                  </a:cubicBezTo>
                  <a:cubicBezTo>
                    <a:pt x="39596" y="14409"/>
                    <a:pt x="39512" y="14451"/>
                    <a:pt x="39695" y="14508"/>
                  </a:cubicBezTo>
                  <a:cubicBezTo>
                    <a:pt x="39714" y="14514"/>
                    <a:pt x="39739" y="14516"/>
                    <a:pt x="39766" y="14516"/>
                  </a:cubicBezTo>
                  <a:cubicBezTo>
                    <a:pt x="39814" y="14516"/>
                    <a:pt x="39870" y="14510"/>
                    <a:pt x="39920" y="14510"/>
                  </a:cubicBezTo>
                  <a:cubicBezTo>
                    <a:pt x="39967" y="14510"/>
                    <a:pt x="40008" y="14515"/>
                    <a:pt x="40034" y="14536"/>
                  </a:cubicBezTo>
                  <a:cubicBezTo>
                    <a:pt x="40254" y="14682"/>
                    <a:pt x="40147" y="14892"/>
                    <a:pt x="40377" y="14892"/>
                  </a:cubicBezTo>
                  <a:cubicBezTo>
                    <a:pt x="40414" y="14892"/>
                    <a:pt x="40459" y="14887"/>
                    <a:pt x="40515" y="14875"/>
                  </a:cubicBezTo>
                  <a:cubicBezTo>
                    <a:pt x="40797" y="14819"/>
                    <a:pt x="40967" y="14578"/>
                    <a:pt x="41249" y="14480"/>
                  </a:cubicBezTo>
                  <a:cubicBezTo>
                    <a:pt x="41308" y="14457"/>
                    <a:pt x="41355" y="14448"/>
                    <a:pt x="41395" y="14448"/>
                  </a:cubicBezTo>
                  <a:cubicBezTo>
                    <a:pt x="41556" y="14448"/>
                    <a:pt x="41599" y="14595"/>
                    <a:pt x="41814" y="14607"/>
                  </a:cubicBezTo>
                  <a:cubicBezTo>
                    <a:pt x="41827" y="14608"/>
                    <a:pt x="41841" y="14609"/>
                    <a:pt x="41854" y="14609"/>
                  </a:cubicBezTo>
                  <a:cubicBezTo>
                    <a:pt x="42079" y="14609"/>
                    <a:pt x="42290" y="14389"/>
                    <a:pt x="42450" y="14282"/>
                  </a:cubicBezTo>
                  <a:cubicBezTo>
                    <a:pt x="42553" y="14206"/>
                    <a:pt x="42594" y="14181"/>
                    <a:pt x="42660" y="14181"/>
                  </a:cubicBezTo>
                  <a:cubicBezTo>
                    <a:pt x="42693" y="14181"/>
                    <a:pt x="42732" y="14188"/>
                    <a:pt x="42789" y="14197"/>
                  </a:cubicBezTo>
                  <a:cubicBezTo>
                    <a:pt x="42874" y="14197"/>
                    <a:pt x="42916" y="14254"/>
                    <a:pt x="43029" y="14254"/>
                  </a:cubicBezTo>
                  <a:cubicBezTo>
                    <a:pt x="43213" y="14254"/>
                    <a:pt x="43382" y="14141"/>
                    <a:pt x="43566" y="14126"/>
                  </a:cubicBezTo>
                  <a:cubicBezTo>
                    <a:pt x="43593" y="14123"/>
                    <a:pt x="43621" y="14121"/>
                    <a:pt x="43648" y="14121"/>
                  </a:cubicBezTo>
                  <a:cubicBezTo>
                    <a:pt x="43784" y="14121"/>
                    <a:pt x="43920" y="14158"/>
                    <a:pt x="44055" y="14158"/>
                  </a:cubicBezTo>
                  <a:cubicBezTo>
                    <a:pt x="44104" y="14158"/>
                    <a:pt x="44153" y="14153"/>
                    <a:pt x="44202" y="14141"/>
                  </a:cubicBezTo>
                  <a:cubicBezTo>
                    <a:pt x="44272" y="13971"/>
                    <a:pt x="44173" y="13801"/>
                    <a:pt x="44300" y="13632"/>
                  </a:cubicBezTo>
                  <a:cubicBezTo>
                    <a:pt x="44484" y="13688"/>
                    <a:pt x="44498" y="13943"/>
                    <a:pt x="44682" y="14027"/>
                  </a:cubicBezTo>
                  <a:cubicBezTo>
                    <a:pt x="44735" y="14060"/>
                    <a:pt x="44793" y="14071"/>
                    <a:pt x="44852" y="14071"/>
                  </a:cubicBezTo>
                  <a:cubicBezTo>
                    <a:pt x="44950" y="14071"/>
                    <a:pt x="45052" y="14040"/>
                    <a:pt x="45148" y="14013"/>
                  </a:cubicBezTo>
                  <a:cubicBezTo>
                    <a:pt x="45208" y="13998"/>
                    <a:pt x="45264" y="13992"/>
                    <a:pt x="45318" y="13992"/>
                  </a:cubicBezTo>
                  <a:cubicBezTo>
                    <a:pt x="45469" y="13992"/>
                    <a:pt x="45607" y="14039"/>
                    <a:pt x="45784" y="14070"/>
                  </a:cubicBezTo>
                  <a:cubicBezTo>
                    <a:pt x="45812" y="14197"/>
                    <a:pt x="45854" y="14395"/>
                    <a:pt x="45981" y="14451"/>
                  </a:cubicBezTo>
                  <a:cubicBezTo>
                    <a:pt x="46094" y="14367"/>
                    <a:pt x="46165" y="14367"/>
                    <a:pt x="46306" y="14324"/>
                  </a:cubicBezTo>
                  <a:cubicBezTo>
                    <a:pt x="46425" y="14291"/>
                    <a:pt x="46483" y="14267"/>
                    <a:pt x="46537" y="14267"/>
                  </a:cubicBezTo>
                  <a:cubicBezTo>
                    <a:pt x="46599" y="14267"/>
                    <a:pt x="46658" y="14298"/>
                    <a:pt x="46801" y="14381"/>
                  </a:cubicBezTo>
                  <a:cubicBezTo>
                    <a:pt x="46993" y="14502"/>
                    <a:pt x="47185" y="14602"/>
                    <a:pt x="47393" y="14602"/>
                  </a:cubicBezTo>
                  <a:cubicBezTo>
                    <a:pt x="47476" y="14602"/>
                    <a:pt x="47560" y="14586"/>
                    <a:pt x="47648" y="14550"/>
                  </a:cubicBezTo>
                  <a:cubicBezTo>
                    <a:pt x="47804" y="14677"/>
                    <a:pt x="47804" y="14889"/>
                    <a:pt x="48002" y="14974"/>
                  </a:cubicBezTo>
                  <a:cubicBezTo>
                    <a:pt x="48171" y="15059"/>
                    <a:pt x="48468" y="15073"/>
                    <a:pt x="48651" y="15073"/>
                  </a:cubicBezTo>
                  <a:cubicBezTo>
                    <a:pt x="48849" y="15073"/>
                    <a:pt x="48976" y="14988"/>
                    <a:pt x="49174" y="14988"/>
                  </a:cubicBezTo>
                  <a:lnTo>
                    <a:pt x="49683" y="14988"/>
                  </a:lnTo>
                  <a:cubicBezTo>
                    <a:pt x="49965" y="14988"/>
                    <a:pt x="50022" y="14889"/>
                    <a:pt x="50233" y="14776"/>
                  </a:cubicBezTo>
                  <a:cubicBezTo>
                    <a:pt x="50403" y="14686"/>
                    <a:pt x="50654" y="14622"/>
                    <a:pt x="50863" y="14622"/>
                  </a:cubicBezTo>
                  <a:cubicBezTo>
                    <a:pt x="50916" y="14622"/>
                    <a:pt x="50965" y="14626"/>
                    <a:pt x="51010" y="14635"/>
                  </a:cubicBezTo>
                  <a:cubicBezTo>
                    <a:pt x="51161" y="14662"/>
                    <a:pt x="51252" y="14690"/>
                    <a:pt x="51340" y="14690"/>
                  </a:cubicBezTo>
                  <a:cubicBezTo>
                    <a:pt x="51433" y="14690"/>
                    <a:pt x="51522" y="14659"/>
                    <a:pt x="51674" y="14564"/>
                  </a:cubicBezTo>
                  <a:cubicBezTo>
                    <a:pt x="51795" y="14490"/>
                    <a:pt x="51887" y="14459"/>
                    <a:pt x="51960" y="14459"/>
                  </a:cubicBezTo>
                  <a:cubicBezTo>
                    <a:pt x="52222" y="14459"/>
                    <a:pt x="52255" y="14852"/>
                    <a:pt x="52564" y="15073"/>
                  </a:cubicBezTo>
                  <a:cubicBezTo>
                    <a:pt x="52663" y="15140"/>
                    <a:pt x="52758" y="15164"/>
                    <a:pt x="52853" y="15164"/>
                  </a:cubicBezTo>
                  <a:cubicBezTo>
                    <a:pt x="53017" y="15164"/>
                    <a:pt x="53182" y="15094"/>
                    <a:pt x="53370" y="15059"/>
                  </a:cubicBezTo>
                  <a:cubicBezTo>
                    <a:pt x="53458" y="15039"/>
                    <a:pt x="53505" y="15013"/>
                    <a:pt x="53569" y="15013"/>
                  </a:cubicBezTo>
                  <a:cubicBezTo>
                    <a:pt x="53597" y="15013"/>
                    <a:pt x="53628" y="15018"/>
                    <a:pt x="53666" y="15030"/>
                  </a:cubicBezTo>
                  <a:cubicBezTo>
                    <a:pt x="53751" y="15045"/>
                    <a:pt x="53836" y="15143"/>
                    <a:pt x="53949" y="15158"/>
                  </a:cubicBezTo>
                  <a:cubicBezTo>
                    <a:pt x="53990" y="15167"/>
                    <a:pt x="54027" y="15172"/>
                    <a:pt x="54061" y="15172"/>
                  </a:cubicBezTo>
                  <a:cubicBezTo>
                    <a:pt x="54178" y="15172"/>
                    <a:pt x="54260" y="15118"/>
                    <a:pt x="54358" y="15030"/>
                  </a:cubicBezTo>
                  <a:cubicBezTo>
                    <a:pt x="54443" y="14946"/>
                    <a:pt x="54528" y="14720"/>
                    <a:pt x="54669" y="14706"/>
                  </a:cubicBezTo>
                  <a:cubicBezTo>
                    <a:pt x="54680" y="14705"/>
                    <a:pt x="54690" y="14704"/>
                    <a:pt x="54699" y="14704"/>
                  </a:cubicBezTo>
                  <a:cubicBezTo>
                    <a:pt x="54852" y="14704"/>
                    <a:pt x="54846" y="14810"/>
                    <a:pt x="54966" y="14903"/>
                  </a:cubicBezTo>
                  <a:cubicBezTo>
                    <a:pt x="55079" y="14988"/>
                    <a:pt x="55220" y="15002"/>
                    <a:pt x="55361" y="15059"/>
                  </a:cubicBezTo>
                  <a:cubicBezTo>
                    <a:pt x="55573" y="15158"/>
                    <a:pt x="55714" y="15355"/>
                    <a:pt x="55926" y="15468"/>
                  </a:cubicBezTo>
                  <a:cubicBezTo>
                    <a:pt x="56068" y="15539"/>
                    <a:pt x="56181" y="15483"/>
                    <a:pt x="56294" y="15539"/>
                  </a:cubicBezTo>
                  <a:cubicBezTo>
                    <a:pt x="56435" y="15610"/>
                    <a:pt x="56393" y="15779"/>
                    <a:pt x="56491" y="15878"/>
                  </a:cubicBezTo>
                  <a:cubicBezTo>
                    <a:pt x="56551" y="15943"/>
                    <a:pt x="56608" y="15967"/>
                    <a:pt x="56664" y="15967"/>
                  </a:cubicBezTo>
                  <a:cubicBezTo>
                    <a:pt x="56768" y="15967"/>
                    <a:pt x="56872" y="15886"/>
                    <a:pt x="57000" y="15822"/>
                  </a:cubicBezTo>
                  <a:cubicBezTo>
                    <a:pt x="57090" y="15773"/>
                    <a:pt x="57150" y="15753"/>
                    <a:pt x="57197" y="15753"/>
                  </a:cubicBezTo>
                  <a:cubicBezTo>
                    <a:pt x="57314" y="15753"/>
                    <a:pt x="57354" y="15872"/>
                    <a:pt x="57565" y="15963"/>
                  </a:cubicBezTo>
                  <a:cubicBezTo>
                    <a:pt x="57635" y="15998"/>
                    <a:pt x="57748" y="16022"/>
                    <a:pt x="57854" y="16022"/>
                  </a:cubicBezTo>
                  <a:cubicBezTo>
                    <a:pt x="57920" y="16022"/>
                    <a:pt x="57983" y="16013"/>
                    <a:pt x="58031" y="15991"/>
                  </a:cubicBezTo>
                  <a:cubicBezTo>
                    <a:pt x="58116" y="15949"/>
                    <a:pt x="58158" y="15836"/>
                    <a:pt x="58229" y="15807"/>
                  </a:cubicBezTo>
                  <a:cubicBezTo>
                    <a:pt x="58286" y="15780"/>
                    <a:pt x="58330" y="15769"/>
                    <a:pt x="58367" y="15769"/>
                  </a:cubicBezTo>
                  <a:cubicBezTo>
                    <a:pt x="58500" y="15769"/>
                    <a:pt x="58519" y="15928"/>
                    <a:pt x="58653" y="16062"/>
                  </a:cubicBezTo>
                  <a:cubicBezTo>
                    <a:pt x="58808" y="16231"/>
                    <a:pt x="58992" y="16189"/>
                    <a:pt x="59204" y="16203"/>
                  </a:cubicBezTo>
                  <a:cubicBezTo>
                    <a:pt x="59232" y="16259"/>
                    <a:pt x="59246" y="16302"/>
                    <a:pt x="59246" y="16358"/>
                  </a:cubicBezTo>
                  <a:cubicBezTo>
                    <a:pt x="59310" y="16380"/>
                    <a:pt x="59370" y="16380"/>
                    <a:pt x="59428" y="16380"/>
                  </a:cubicBezTo>
                  <a:cubicBezTo>
                    <a:pt x="59486" y="16380"/>
                    <a:pt x="59543" y="16380"/>
                    <a:pt x="59599" y="16401"/>
                  </a:cubicBezTo>
                  <a:cubicBezTo>
                    <a:pt x="59741" y="16439"/>
                    <a:pt x="59777" y="16501"/>
                    <a:pt x="59932" y="16501"/>
                  </a:cubicBezTo>
                  <a:cubicBezTo>
                    <a:pt x="59947" y="16501"/>
                    <a:pt x="59963" y="16501"/>
                    <a:pt x="59981" y="16500"/>
                  </a:cubicBezTo>
                  <a:cubicBezTo>
                    <a:pt x="60140" y="16487"/>
                    <a:pt x="60290" y="16379"/>
                    <a:pt x="60447" y="16379"/>
                  </a:cubicBezTo>
                  <a:cubicBezTo>
                    <a:pt x="60470" y="16379"/>
                    <a:pt x="60494" y="16381"/>
                    <a:pt x="60517" y="16387"/>
                  </a:cubicBezTo>
                  <a:cubicBezTo>
                    <a:pt x="60616" y="16401"/>
                    <a:pt x="60758" y="16485"/>
                    <a:pt x="60856" y="16542"/>
                  </a:cubicBezTo>
                  <a:lnTo>
                    <a:pt x="60856" y="0"/>
                  </a:lnTo>
                  <a:close/>
                </a:path>
              </a:pathLst>
            </a:custGeom>
            <a:solidFill>
              <a:schemeClr val="accent4"/>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6"/>
            <p:cNvSpPr/>
            <p:nvPr/>
          </p:nvSpPr>
          <p:spPr>
            <a:xfrm>
              <a:off x="5058939" y="3532724"/>
              <a:ext cx="2662751" cy="2856"/>
            </a:xfrm>
            <a:custGeom>
              <a:avLst/>
              <a:gdLst/>
              <a:ahLst/>
              <a:cxnLst/>
              <a:rect l="l" t="t" r="r" b="b"/>
              <a:pathLst>
                <a:path w="54077" h="58" extrusionOk="0">
                  <a:moveTo>
                    <a:pt x="29" y="1"/>
                  </a:moveTo>
                  <a:cubicBezTo>
                    <a:pt x="15" y="1"/>
                    <a:pt x="1" y="15"/>
                    <a:pt x="1" y="29"/>
                  </a:cubicBezTo>
                  <a:cubicBezTo>
                    <a:pt x="1" y="43"/>
                    <a:pt x="15" y="57"/>
                    <a:pt x="29" y="57"/>
                  </a:cubicBezTo>
                  <a:lnTo>
                    <a:pt x="54034" y="57"/>
                  </a:lnTo>
                  <a:cubicBezTo>
                    <a:pt x="54062" y="57"/>
                    <a:pt x="54076" y="43"/>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6"/>
            <p:cNvSpPr/>
            <p:nvPr/>
          </p:nvSpPr>
          <p:spPr>
            <a:xfrm>
              <a:off x="5058939" y="3775476"/>
              <a:ext cx="2662751" cy="3545"/>
            </a:xfrm>
            <a:custGeom>
              <a:avLst/>
              <a:gdLst/>
              <a:ahLst/>
              <a:cxnLst/>
              <a:rect l="l" t="t" r="r" b="b"/>
              <a:pathLst>
                <a:path w="54077" h="72" extrusionOk="0">
                  <a:moveTo>
                    <a:pt x="29" y="1"/>
                  </a:moveTo>
                  <a:cubicBezTo>
                    <a:pt x="15" y="1"/>
                    <a:pt x="1" y="15"/>
                    <a:pt x="1" y="29"/>
                  </a:cubicBezTo>
                  <a:cubicBezTo>
                    <a:pt x="1" y="57"/>
                    <a:pt x="15" y="71"/>
                    <a:pt x="29" y="71"/>
                  </a:cubicBezTo>
                  <a:lnTo>
                    <a:pt x="54034" y="71"/>
                  </a:lnTo>
                  <a:cubicBezTo>
                    <a:pt x="54062" y="71"/>
                    <a:pt x="54076" y="57"/>
                    <a:pt x="54076" y="29"/>
                  </a:cubicBezTo>
                  <a:cubicBezTo>
                    <a:pt x="54076" y="15"/>
                    <a:pt x="54062" y="1"/>
                    <a:pt x="540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6"/>
            <p:cNvSpPr/>
            <p:nvPr/>
          </p:nvSpPr>
          <p:spPr>
            <a:xfrm>
              <a:off x="5280177" y="3329610"/>
              <a:ext cx="3496" cy="598955"/>
            </a:xfrm>
            <a:custGeom>
              <a:avLst/>
              <a:gdLst/>
              <a:ahLst/>
              <a:cxnLst/>
              <a:rect l="l" t="t" r="r" b="b"/>
              <a:pathLst>
                <a:path w="71" h="12164" extrusionOk="0">
                  <a:moveTo>
                    <a:pt x="28" y="1"/>
                  </a:moveTo>
                  <a:cubicBezTo>
                    <a:pt x="14" y="1"/>
                    <a:pt x="0" y="15"/>
                    <a:pt x="0" y="29"/>
                  </a:cubicBezTo>
                  <a:lnTo>
                    <a:pt x="0" y="12164"/>
                  </a:lnTo>
                  <a:lnTo>
                    <a:pt x="71" y="12164"/>
                  </a:lnTo>
                  <a:lnTo>
                    <a:pt x="71" y="29"/>
                  </a:lnTo>
                  <a:cubicBezTo>
                    <a:pt x="71" y="15"/>
                    <a:pt x="57" y="1"/>
                    <a:pt x="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 name="Google Shape;387;p6"/>
          <p:cNvSpPr txBox="1"/>
          <p:nvPr/>
        </p:nvSpPr>
        <p:spPr>
          <a:xfrm>
            <a:off x="289508" y="791342"/>
            <a:ext cx="5410500" cy="250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endParaRPr sz="6000" b="0" i="0" u="none" strike="noStrike" cap="none">
              <a:solidFill>
                <a:schemeClr val="dk1"/>
              </a:solidFill>
              <a:latin typeface="Anton"/>
              <a:ea typeface="Anton"/>
              <a:cs typeface="Anton"/>
              <a:sym typeface="Anton"/>
            </a:endParaRPr>
          </a:p>
        </p:txBody>
      </p:sp>
      <p:grpSp>
        <p:nvGrpSpPr>
          <p:cNvPr id="388" name="Google Shape;388;p6"/>
          <p:cNvGrpSpPr/>
          <p:nvPr/>
        </p:nvGrpSpPr>
        <p:grpSpPr>
          <a:xfrm>
            <a:off x="6492611" y="319464"/>
            <a:ext cx="825227" cy="825227"/>
            <a:chOff x="6947475" y="357350"/>
            <a:chExt cx="697454" cy="697454"/>
          </a:xfrm>
        </p:grpSpPr>
        <p:sp>
          <p:nvSpPr>
            <p:cNvPr id="389" name="Google Shape;389;p6"/>
            <p:cNvSpPr/>
            <p:nvPr/>
          </p:nvSpPr>
          <p:spPr>
            <a:xfrm>
              <a:off x="6947475" y="357350"/>
              <a:ext cx="697454" cy="697454"/>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6"/>
            <p:cNvSpPr/>
            <p:nvPr/>
          </p:nvSpPr>
          <p:spPr>
            <a:xfrm>
              <a:off x="7130900" y="540775"/>
              <a:ext cx="330600" cy="33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1" name="Google Shape;391;p6"/>
          <p:cNvSpPr/>
          <p:nvPr/>
        </p:nvSpPr>
        <p:spPr>
          <a:xfrm rot="-6881659">
            <a:off x="-381098" y="3201288"/>
            <a:ext cx="1379801" cy="221837"/>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6"/>
          <p:cNvSpPr/>
          <p:nvPr/>
        </p:nvSpPr>
        <p:spPr>
          <a:xfrm>
            <a:off x="4370211" y="730996"/>
            <a:ext cx="403579" cy="387746"/>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6"/>
          <p:cNvSpPr/>
          <p:nvPr/>
        </p:nvSpPr>
        <p:spPr>
          <a:xfrm rot="7623672">
            <a:off x="8196612" y="1656278"/>
            <a:ext cx="898505" cy="255961"/>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p6"/>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395" name="Google Shape;395;p6"/>
          <p:cNvPicPr preferRelativeResize="0"/>
          <p:nvPr/>
        </p:nvPicPr>
        <p:blipFill rotWithShape="1">
          <a:blip r:embed="rId4">
            <a:alphaModFix/>
          </a:blip>
          <a:srcRect/>
          <a:stretch/>
        </p:blipFill>
        <p:spPr>
          <a:xfrm>
            <a:off x="289500" y="731000"/>
            <a:ext cx="627438" cy="615600"/>
          </a:xfrm>
          <a:prstGeom prst="rect">
            <a:avLst/>
          </a:prstGeom>
          <a:noFill/>
          <a:ln>
            <a:noFill/>
          </a:ln>
        </p:spPr>
      </p:pic>
      <p:sp>
        <p:nvSpPr>
          <p:cNvPr id="396" name="Google Shape;396;p6"/>
          <p:cNvSpPr txBox="1"/>
          <p:nvPr/>
        </p:nvSpPr>
        <p:spPr>
          <a:xfrm>
            <a:off x="538675" y="1348625"/>
            <a:ext cx="5410500" cy="272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5000"/>
              <a:buFont typeface="Arial"/>
              <a:buNone/>
            </a:pPr>
            <a:r>
              <a:rPr lang="vi" sz="5000" b="0" i="0" u="none" strike="noStrike" cap="none">
                <a:solidFill>
                  <a:srgbClr val="CF08C8"/>
                </a:solidFill>
                <a:latin typeface="Anton"/>
                <a:ea typeface="Anton"/>
                <a:cs typeface="Anton"/>
                <a:sym typeface="Anton"/>
              </a:rPr>
              <a:t>IV. CHẾ TẠO, THỬ NGHIỆM và ĐIỀU CHỈNH</a:t>
            </a:r>
            <a:endParaRPr sz="5000" b="0" i="0" u="none" strike="noStrike" cap="none">
              <a:solidFill>
                <a:srgbClr val="CF08C8"/>
              </a:solidFill>
              <a:latin typeface="Anton"/>
              <a:ea typeface="Anton"/>
              <a:cs typeface="Anton"/>
              <a:sym typeface="Anton"/>
            </a:endParaRPr>
          </a:p>
        </p:txBody>
      </p:sp>
      <p:pic>
        <p:nvPicPr>
          <p:cNvPr id="397" name="Google Shape;397;p6"/>
          <p:cNvPicPr preferRelativeResize="0"/>
          <p:nvPr/>
        </p:nvPicPr>
        <p:blipFill rotWithShape="1">
          <a:blip r:embed="rId5">
            <a:alphaModFix/>
          </a:blip>
          <a:srcRect/>
          <a:stretch/>
        </p:blipFill>
        <p:spPr>
          <a:xfrm>
            <a:off x="8461850" y="4"/>
            <a:ext cx="692450" cy="978747"/>
          </a:xfrm>
          <a:prstGeom prst="rect">
            <a:avLst/>
          </a:prstGeom>
          <a:noFill/>
          <a:ln>
            <a:noFill/>
          </a:ln>
        </p:spPr>
      </p:pic>
      <p:pic>
        <p:nvPicPr>
          <p:cNvPr id="398" name="Google Shape;398;p6"/>
          <p:cNvPicPr preferRelativeResize="0"/>
          <p:nvPr/>
        </p:nvPicPr>
        <p:blipFill rotWithShape="1">
          <a:blip r:embed="rId6">
            <a:alphaModFix/>
          </a:blip>
          <a:srcRect/>
          <a:stretch/>
        </p:blipFill>
        <p:spPr>
          <a:xfrm>
            <a:off x="4827850" y="1266773"/>
            <a:ext cx="4190925" cy="339805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000"/>
                                        <p:tgtEl>
                                          <p:spTgt spid="396"/>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395"/>
                                        </p:tgtEl>
                                        <p:attrNameLst>
                                          <p:attrName>style.visibility</p:attrName>
                                        </p:attrNameLst>
                                      </p:cBhvr>
                                      <p:to>
                                        <p:strVal val="visible"/>
                                      </p:to>
                                    </p:set>
                                    <p:anim calcmode="lin" valueType="num">
                                      <p:cBhvr additive="base">
                                        <p:cTn id="10" dur="1000"/>
                                        <p:tgtEl>
                                          <p:spTgt spid="395"/>
                                        </p:tgtEl>
                                        <p:attrNameLst>
                                          <p:attrName>ppt_w</p:attrName>
                                        </p:attrNameLst>
                                      </p:cBhvr>
                                      <p:tavLst>
                                        <p:tav tm="0">
                                          <p:val>
                                            <p:strVal val="0"/>
                                          </p:val>
                                        </p:tav>
                                        <p:tav tm="100000">
                                          <p:val>
                                            <p:strVal val="#ppt_w"/>
                                          </p:val>
                                        </p:tav>
                                      </p:tavLst>
                                    </p:anim>
                                    <p:anim calcmode="lin" valueType="num">
                                      <p:cBhvr additive="base">
                                        <p:cTn id="11" dur="1000"/>
                                        <p:tgtEl>
                                          <p:spTgt spid="39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7"/>
          <p:cNvSpPr txBox="1"/>
          <p:nvPr/>
        </p:nvSpPr>
        <p:spPr>
          <a:xfrm>
            <a:off x="563455" y="398842"/>
            <a:ext cx="6416700" cy="629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lt2"/>
              </a:buClr>
              <a:buSzPts val="2000"/>
              <a:buFont typeface="Anton"/>
              <a:buAutoNum type="alphaLcPeriod"/>
            </a:pPr>
            <a:r>
              <a:rPr lang="vi" sz="2000" b="0" i="0" u="none" strike="noStrike" cap="none">
                <a:solidFill>
                  <a:schemeClr val="lt2"/>
                </a:solidFill>
                <a:latin typeface="Anton"/>
                <a:ea typeface="Anton"/>
                <a:cs typeface="Anton"/>
                <a:sym typeface="Anton"/>
              </a:rPr>
              <a:t>Chuẩn bị</a:t>
            </a:r>
            <a:endParaRPr sz="2000" b="0" i="0" u="none" strike="noStrike" cap="none">
              <a:solidFill>
                <a:schemeClr val="lt2"/>
              </a:solidFill>
              <a:latin typeface="Arial"/>
              <a:ea typeface="Arial"/>
              <a:cs typeface="Arial"/>
              <a:sym typeface="Arial"/>
            </a:endParaRPr>
          </a:p>
        </p:txBody>
      </p:sp>
      <p:pic>
        <p:nvPicPr>
          <p:cNvPr id="404" name="Google Shape;404;p7"/>
          <p:cNvPicPr preferRelativeResize="0"/>
          <p:nvPr/>
        </p:nvPicPr>
        <p:blipFill rotWithShape="1">
          <a:blip r:embed="rId3">
            <a:alphaModFix/>
          </a:blip>
          <a:srcRect/>
          <a:stretch/>
        </p:blipFill>
        <p:spPr>
          <a:xfrm>
            <a:off x="8461850" y="5"/>
            <a:ext cx="682150" cy="956295"/>
          </a:xfrm>
          <a:prstGeom prst="rect">
            <a:avLst/>
          </a:prstGeom>
          <a:noFill/>
          <a:ln>
            <a:noFill/>
          </a:ln>
        </p:spPr>
      </p:pic>
      <p:pic>
        <p:nvPicPr>
          <p:cNvPr id="405" name="Google Shape;405;p7"/>
          <p:cNvPicPr preferRelativeResize="0"/>
          <p:nvPr/>
        </p:nvPicPr>
        <p:blipFill rotWithShape="1">
          <a:blip r:embed="rId4">
            <a:alphaModFix/>
          </a:blip>
          <a:srcRect/>
          <a:stretch/>
        </p:blipFill>
        <p:spPr>
          <a:xfrm>
            <a:off x="2026050" y="1227813"/>
            <a:ext cx="1400750" cy="1543825"/>
          </a:xfrm>
          <a:prstGeom prst="rect">
            <a:avLst/>
          </a:prstGeom>
          <a:noFill/>
          <a:ln>
            <a:noFill/>
          </a:ln>
        </p:spPr>
      </p:pic>
      <p:pic>
        <p:nvPicPr>
          <p:cNvPr id="406" name="Google Shape;406;p7"/>
          <p:cNvPicPr preferRelativeResize="0"/>
          <p:nvPr/>
        </p:nvPicPr>
        <p:blipFill rotWithShape="1">
          <a:blip r:embed="rId5">
            <a:alphaModFix/>
          </a:blip>
          <a:srcRect l="149" r="157"/>
          <a:stretch/>
        </p:blipFill>
        <p:spPr>
          <a:xfrm>
            <a:off x="5930400" y="1227827"/>
            <a:ext cx="1187551" cy="1573507"/>
          </a:xfrm>
          <a:prstGeom prst="rect">
            <a:avLst/>
          </a:prstGeom>
          <a:noFill/>
          <a:ln>
            <a:noFill/>
          </a:ln>
        </p:spPr>
      </p:pic>
      <p:pic>
        <p:nvPicPr>
          <p:cNvPr id="407" name="Google Shape;407;p7"/>
          <p:cNvPicPr preferRelativeResize="0"/>
          <p:nvPr/>
        </p:nvPicPr>
        <p:blipFill rotWithShape="1">
          <a:blip r:embed="rId6">
            <a:alphaModFix/>
          </a:blip>
          <a:srcRect l="3815" r="3805"/>
          <a:stretch/>
        </p:blipFill>
        <p:spPr>
          <a:xfrm>
            <a:off x="3071425" y="3000600"/>
            <a:ext cx="1400750" cy="1606477"/>
          </a:xfrm>
          <a:prstGeom prst="rect">
            <a:avLst/>
          </a:prstGeom>
          <a:noFill/>
          <a:ln>
            <a:noFill/>
          </a:ln>
        </p:spPr>
      </p:pic>
      <p:pic>
        <p:nvPicPr>
          <p:cNvPr id="408" name="Google Shape;408;p7"/>
          <p:cNvPicPr preferRelativeResize="0"/>
          <p:nvPr/>
        </p:nvPicPr>
        <p:blipFill rotWithShape="1">
          <a:blip r:embed="rId7">
            <a:alphaModFix/>
          </a:blip>
          <a:srcRect l="5947" r="5947"/>
          <a:stretch/>
        </p:blipFill>
        <p:spPr>
          <a:xfrm>
            <a:off x="4874100" y="2967888"/>
            <a:ext cx="1479780" cy="1662250"/>
          </a:xfrm>
          <a:prstGeom prst="rect">
            <a:avLst/>
          </a:prstGeom>
          <a:noFill/>
          <a:ln>
            <a:noFill/>
          </a:ln>
        </p:spPr>
      </p:pic>
      <p:pic>
        <p:nvPicPr>
          <p:cNvPr id="409" name="Google Shape;409;p7"/>
          <p:cNvPicPr preferRelativeResize="0"/>
          <p:nvPr/>
        </p:nvPicPr>
        <p:blipFill rotWithShape="1">
          <a:blip r:embed="rId8">
            <a:alphaModFix/>
          </a:blip>
          <a:srcRect r="-3806"/>
          <a:stretch/>
        </p:blipFill>
        <p:spPr>
          <a:xfrm>
            <a:off x="3754463" y="1141362"/>
            <a:ext cx="1635087" cy="1746419"/>
          </a:xfrm>
          <a:prstGeom prst="rect">
            <a:avLst/>
          </a:prstGeom>
          <a:noFill/>
          <a:ln>
            <a:noFill/>
          </a:ln>
        </p:spPr>
      </p:pic>
      <p:pic>
        <p:nvPicPr>
          <p:cNvPr id="410" name="Google Shape;410;p7"/>
          <p:cNvPicPr preferRelativeResize="0"/>
          <p:nvPr/>
        </p:nvPicPr>
        <p:blipFill rotWithShape="1">
          <a:blip r:embed="rId9">
            <a:alphaModFix/>
          </a:blip>
          <a:srcRect/>
          <a:stretch/>
        </p:blipFill>
        <p:spPr>
          <a:xfrm>
            <a:off x="84618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 calcmode="lin" valueType="num">
                                      <p:cBhvr additive="base">
                                        <p:cTn id="7" dur="1000"/>
                                        <p:tgtEl>
                                          <p:spTgt spid="40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05"/>
                                        </p:tgtEl>
                                        <p:attrNameLst>
                                          <p:attrName>style.visibility</p:attrName>
                                        </p:attrNameLst>
                                      </p:cBhvr>
                                      <p:to>
                                        <p:strVal val="visible"/>
                                      </p:to>
                                    </p:set>
                                    <p:anim calcmode="lin" valueType="num">
                                      <p:cBhvr additive="base">
                                        <p:cTn id="10" dur="1000"/>
                                        <p:tgtEl>
                                          <p:spTgt spid="405"/>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406"/>
                                        </p:tgtEl>
                                        <p:attrNameLst>
                                          <p:attrName>style.visibility</p:attrName>
                                        </p:attrNameLst>
                                      </p:cBhvr>
                                      <p:to>
                                        <p:strVal val="visible"/>
                                      </p:to>
                                    </p:set>
                                    <p:anim calcmode="lin" valueType="num">
                                      <p:cBhvr additive="base">
                                        <p:cTn id="13" dur="1000"/>
                                        <p:tgtEl>
                                          <p:spTgt spid="40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7"/>
                                        </p:tgtEl>
                                        <p:attrNameLst>
                                          <p:attrName>style.visibility</p:attrName>
                                        </p:attrNameLst>
                                      </p:cBhvr>
                                      <p:to>
                                        <p:strVal val="visible"/>
                                      </p:to>
                                    </p:set>
                                    <p:anim calcmode="lin" valueType="num">
                                      <p:cBhvr additive="base">
                                        <p:cTn id="16" dur="1000"/>
                                        <p:tgtEl>
                                          <p:spTgt spid="40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8"/>
                                        </p:tgtEl>
                                        <p:attrNameLst>
                                          <p:attrName>style.visibility</p:attrName>
                                        </p:attrNameLst>
                                      </p:cBhvr>
                                      <p:to>
                                        <p:strVal val="visible"/>
                                      </p:to>
                                    </p:set>
                                    <p:anim calcmode="lin" valueType="num">
                                      <p:cBhvr additive="base">
                                        <p:cTn id="19" dur="1000"/>
                                        <p:tgtEl>
                                          <p:spTgt spid="40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09"/>
                                        </p:tgtEl>
                                        <p:attrNameLst>
                                          <p:attrName>style.visibility</p:attrName>
                                        </p:attrNameLst>
                                      </p:cBhvr>
                                      <p:to>
                                        <p:strVal val="visible"/>
                                      </p:to>
                                    </p:set>
                                    <p:anim calcmode="lin" valueType="num">
                                      <p:cBhvr additive="base">
                                        <p:cTn id="22" dur="1000"/>
                                        <p:tgtEl>
                                          <p:spTgt spid="4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8"/>
          <p:cNvSpPr/>
          <p:nvPr/>
        </p:nvSpPr>
        <p:spPr>
          <a:xfrm>
            <a:off x="777300" y="788275"/>
            <a:ext cx="3029100" cy="4072800"/>
          </a:xfrm>
          <a:prstGeom prst="roundRect">
            <a:avLst>
              <a:gd name="adj" fmla="val 16667"/>
            </a:avLst>
          </a:prstGeom>
          <a:solidFill>
            <a:srgbClr val="FEE7DE">
              <a:alpha val="5490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416" name="Google Shape;416;p8"/>
          <p:cNvSpPr/>
          <p:nvPr/>
        </p:nvSpPr>
        <p:spPr>
          <a:xfrm>
            <a:off x="4234050" y="325825"/>
            <a:ext cx="3480000" cy="4535100"/>
          </a:xfrm>
          <a:prstGeom prst="roundRect">
            <a:avLst>
              <a:gd name="adj" fmla="val 16667"/>
            </a:avLst>
          </a:prstGeom>
          <a:solidFill>
            <a:srgbClr val="FEE7DE">
              <a:alpha val="5490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417" name="Google Shape;417;p8"/>
          <p:cNvSpPr txBox="1"/>
          <p:nvPr/>
        </p:nvSpPr>
        <p:spPr>
          <a:xfrm>
            <a:off x="1047729" y="1012366"/>
            <a:ext cx="33870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1 </a:t>
            </a:r>
            <a:endParaRPr sz="3000" b="0" i="0" u="none" strike="noStrike" cap="none">
              <a:solidFill>
                <a:srgbClr val="E69138"/>
              </a:solidFill>
              <a:latin typeface="Anton"/>
              <a:ea typeface="Anton"/>
              <a:cs typeface="Anton"/>
              <a:sym typeface="Anton"/>
            </a:endParaRPr>
          </a:p>
        </p:txBody>
      </p:sp>
      <p:pic>
        <p:nvPicPr>
          <p:cNvPr id="418" name="Google Shape;418;p8"/>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419" name="Google Shape;419;p8"/>
          <p:cNvSpPr txBox="1"/>
          <p:nvPr/>
        </p:nvSpPr>
        <p:spPr>
          <a:xfrm>
            <a:off x="881253" y="1629386"/>
            <a:ext cx="2821200" cy="6810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15000"/>
              </a:lnSpc>
              <a:spcBef>
                <a:spcPts val="0"/>
              </a:spcBef>
              <a:spcAft>
                <a:spcPts val="0"/>
              </a:spcAft>
              <a:buClr>
                <a:srgbClr val="002060"/>
              </a:buClr>
              <a:buSzPts val="1500"/>
              <a:buFont typeface="Bitter SemiBold"/>
              <a:buChar char="-"/>
            </a:pPr>
            <a:r>
              <a:rPr lang="vi" sz="1500" b="0" i="0" u="none" strike="noStrike" cap="none">
                <a:solidFill>
                  <a:srgbClr val="002060"/>
                </a:solidFill>
                <a:latin typeface="Bitter SemiBold"/>
                <a:ea typeface="Bitter SemiBold"/>
                <a:cs typeface="Bitter SemiBold"/>
                <a:sym typeface="Bitter SemiBold"/>
              </a:rPr>
              <a:t>Đục một lỗ chính giữa đáy hai cốc.</a:t>
            </a:r>
            <a:endParaRPr sz="1500" b="0" i="0" u="none" strike="noStrike" cap="none">
              <a:solidFill>
                <a:srgbClr val="002060"/>
              </a:solidFill>
              <a:latin typeface="Bitter SemiBold"/>
              <a:ea typeface="Bitter SemiBold"/>
              <a:cs typeface="Bitter SemiBold"/>
              <a:sym typeface="Bitter SemiBold"/>
            </a:endParaRPr>
          </a:p>
        </p:txBody>
      </p:sp>
      <p:sp>
        <p:nvSpPr>
          <p:cNvPr id="420" name="Google Shape;420;p8"/>
          <p:cNvSpPr txBox="1"/>
          <p:nvPr/>
        </p:nvSpPr>
        <p:spPr>
          <a:xfrm>
            <a:off x="4698649" y="535944"/>
            <a:ext cx="3279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rgbClr val="E69138"/>
                </a:solidFill>
                <a:latin typeface="Anton"/>
                <a:ea typeface="Anton"/>
                <a:cs typeface="Anton"/>
                <a:sym typeface="Anton"/>
              </a:rPr>
              <a:t>BƯỚC 2</a:t>
            </a:r>
            <a:endParaRPr sz="3000" b="0" i="0" u="none" strike="noStrike" cap="none">
              <a:solidFill>
                <a:srgbClr val="E69138"/>
              </a:solidFill>
              <a:latin typeface="Anton"/>
              <a:ea typeface="Anton"/>
              <a:cs typeface="Anton"/>
              <a:sym typeface="Anton"/>
            </a:endParaRPr>
          </a:p>
        </p:txBody>
      </p:sp>
      <p:sp>
        <p:nvSpPr>
          <p:cNvPr id="421" name="Google Shape;421;p8"/>
          <p:cNvSpPr txBox="1"/>
          <p:nvPr/>
        </p:nvSpPr>
        <p:spPr>
          <a:xfrm>
            <a:off x="4326282" y="1262429"/>
            <a:ext cx="3133800" cy="1639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2060"/>
              </a:buClr>
              <a:buSzPts val="1400"/>
              <a:buFont typeface="Bitter SemiBold"/>
              <a:buChar char="-"/>
            </a:pPr>
            <a:r>
              <a:rPr lang="vi" sz="1400" b="0" i="0" u="none" strike="noStrike" cap="none">
                <a:solidFill>
                  <a:srgbClr val="002060"/>
                </a:solidFill>
                <a:latin typeface="Bitter SemiBold"/>
                <a:ea typeface="Bitter SemiBold"/>
                <a:cs typeface="Bitter SemiBold"/>
                <a:sym typeface="Bitter SemiBold"/>
              </a:rPr>
              <a:t>Cắt sợi dây dài khoảng 2m, rồi luồn một sợi dây qua lỗ từ phía đáy cốc và buộc vào một đoạn que tăm.</a:t>
            </a:r>
            <a:endParaRPr sz="1400" b="0" i="0" u="none" strike="noStrike" cap="none">
              <a:solidFill>
                <a:srgbClr val="002060"/>
              </a:solidFill>
              <a:latin typeface="Bitter SemiBold"/>
              <a:ea typeface="Bitter SemiBold"/>
              <a:cs typeface="Bitter SemiBold"/>
              <a:sym typeface="Bitter SemiBold"/>
            </a:endParaRPr>
          </a:p>
          <a:p>
            <a:pPr marL="457200" marR="0" lvl="0" indent="-317500" algn="l" rtl="0">
              <a:lnSpc>
                <a:spcPct val="115000"/>
              </a:lnSpc>
              <a:spcBef>
                <a:spcPts val="0"/>
              </a:spcBef>
              <a:spcAft>
                <a:spcPts val="0"/>
              </a:spcAft>
              <a:buClr>
                <a:srgbClr val="002060"/>
              </a:buClr>
              <a:buSzPts val="1400"/>
              <a:buFont typeface="Bitter SemiBold"/>
              <a:buChar char="-"/>
            </a:pPr>
            <a:r>
              <a:rPr lang="vi" sz="1400" b="0" i="0" u="none" strike="noStrike" cap="none">
                <a:solidFill>
                  <a:srgbClr val="002060"/>
                </a:solidFill>
                <a:latin typeface="Bitter SemiBold"/>
                <a:ea typeface="Bitter SemiBold"/>
                <a:cs typeface="Bitter SemiBold"/>
                <a:sym typeface="Bitter SemiBold"/>
              </a:rPr>
              <a:t>Tiếp tục thực hiện cho đầu dây và cốc còn lại</a:t>
            </a:r>
            <a:endParaRPr sz="1400" b="0" i="0" u="none" strike="noStrike" cap="none">
              <a:solidFill>
                <a:srgbClr val="002060"/>
              </a:solidFill>
              <a:latin typeface="Bitter SemiBold"/>
              <a:ea typeface="Bitter SemiBold"/>
              <a:cs typeface="Bitter SemiBold"/>
              <a:sym typeface="Bitter SemiBold"/>
            </a:endParaRPr>
          </a:p>
        </p:txBody>
      </p:sp>
      <p:pic>
        <p:nvPicPr>
          <p:cNvPr id="422" name="Google Shape;422;p8"/>
          <p:cNvPicPr preferRelativeResize="0"/>
          <p:nvPr/>
        </p:nvPicPr>
        <p:blipFill rotWithShape="1">
          <a:blip r:embed="rId4">
            <a:alphaModFix/>
          </a:blip>
          <a:srcRect l="1397" r="1503"/>
          <a:stretch/>
        </p:blipFill>
        <p:spPr>
          <a:xfrm>
            <a:off x="4434725" y="2981600"/>
            <a:ext cx="3133799" cy="1401575"/>
          </a:xfrm>
          <a:prstGeom prst="rect">
            <a:avLst/>
          </a:prstGeom>
          <a:noFill/>
          <a:ln>
            <a:noFill/>
          </a:ln>
        </p:spPr>
      </p:pic>
      <p:pic>
        <p:nvPicPr>
          <p:cNvPr id="423" name="Google Shape;423;p8"/>
          <p:cNvPicPr preferRelativeResize="0"/>
          <p:nvPr/>
        </p:nvPicPr>
        <p:blipFill rotWithShape="1">
          <a:blip r:embed="rId5">
            <a:alphaModFix/>
          </a:blip>
          <a:srcRect l="16402" r="16402"/>
          <a:stretch/>
        </p:blipFill>
        <p:spPr>
          <a:xfrm>
            <a:off x="1155775" y="2851850"/>
            <a:ext cx="2272150" cy="1585300"/>
          </a:xfrm>
          <a:prstGeom prst="rect">
            <a:avLst/>
          </a:prstGeom>
          <a:noFill/>
          <a:ln>
            <a:noFill/>
          </a:ln>
        </p:spPr>
      </p:pic>
      <p:sp>
        <p:nvSpPr>
          <p:cNvPr id="424" name="Google Shape;424;p8"/>
          <p:cNvSpPr txBox="1"/>
          <p:nvPr/>
        </p:nvSpPr>
        <p:spPr>
          <a:xfrm>
            <a:off x="-151245" y="226342"/>
            <a:ext cx="6416700" cy="6297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Clr>
                <a:srgbClr val="000000"/>
              </a:buClr>
              <a:buSzPts val="2000"/>
              <a:buFont typeface="Arial"/>
              <a:buNone/>
            </a:pPr>
            <a:r>
              <a:rPr lang="vi" sz="2000" b="0" i="0" u="none" strike="noStrike" cap="none">
                <a:solidFill>
                  <a:schemeClr val="lt2"/>
                </a:solidFill>
                <a:latin typeface="Anton"/>
                <a:ea typeface="Anton"/>
                <a:cs typeface="Anton"/>
                <a:sym typeface="Anton"/>
              </a:rPr>
              <a:t>b. Gợi ý sản phẩm</a:t>
            </a:r>
            <a:endParaRPr sz="2000" b="0" i="0" u="none" strike="noStrike" cap="none">
              <a:solidFill>
                <a:schemeClr val="lt2"/>
              </a:solidFill>
              <a:latin typeface="Arial"/>
              <a:ea typeface="Arial"/>
              <a:cs typeface="Arial"/>
              <a:sym typeface="Arial"/>
            </a:endParaRPr>
          </a:p>
        </p:txBody>
      </p:sp>
      <p:pic>
        <p:nvPicPr>
          <p:cNvPr id="425" name="Google Shape;425;p8"/>
          <p:cNvPicPr preferRelativeResize="0"/>
          <p:nvPr/>
        </p:nvPicPr>
        <p:blipFill rotWithShape="1">
          <a:blip r:embed="rId6">
            <a:alphaModFix/>
          </a:blip>
          <a:srcRect/>
          <a:stretch/>
        </p:blipFill>
        <p:spPr>
          <a:xfrm>
            <a:off x="84618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4"/>
                                        </p:tgtEl>
                                        <p:attrNameLst>
                                          <p:attrName>style.visibility</p:attrName>
                                        </p:attrNameLst>
                                      </p:cBhvr>
                                      <p:to>
                                        <p:strVal val="visible"/>
                                      </p:to>
                                    </p:set>
                                    <p:anim calcmode="lin" valueType="num">
                                      <p:cBhvr additive="base">
                                        <p:cTn id="7" dur="1000"/>
                                        <p:tgtEl>
                                          <p:spTgt spid="42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 calcmode="lin" valueType="num">
                                      <p:cBhvr additive="base">
                                        <p:cTn id="10" dur="1000"/>
                                        <p:tgtEl>
                                          <p:spTgt spid="417"/>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419"/>
                                        </p:tgtEl>
                                        <p:attrNameLst>
                                          <p:attrName>style.visibility</p:attrName>
                                        </p:attrNameLst>
                                      </p:cBhvr>
                                      <p:to>
                                        <p:strVal val="visible"/>
                                      </p:to>
                                    </p:set>
                                    <p:anim calcmode="lin" valueType="num">
                                      <p:cBhvr additive="base">
                                        <p:cTn id="13" dur="1000"/>
                                        <p:tgtEl>
                                          <p:spTgt spid="419"/>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423"/>
                                        </p:tgtEl>
                                        <p:attrNameLst>
                                          <p:attrName>style.visibility</p:attrName>
                                        </p:attrNameLst>
                                      </p:cBhvr>
                                      <p:to>
                                        <p:strVal val="visible"/>
                                      </p:to>
                                    </p:set>
                                    <p:anim calcmode="lin" valueType="num">
                                      <p:cBhvr additive="base">
                                        <p:cTn id="16" dur="1000"/>
                                        <p:tgtEl>
                                          <p:spTgt spid="423"/>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420"/>
                                        </p:tgtEl>
                                        <p:attrNameLst>
                                          <p:attrName>style.visibility</p:attrName>
                                        </p:attrNameLst>
                                      </p:cBhvr>
                                      <p:to>
                                        <p:strVal val="visible"/>
                                      </p:to>
                                    </p:set>
                                    <p:anim calcmode="lin" valueType="num">
                                      <p:cBhvr additive="base">
                                        <p:cTn id="21" dur="1000"/>
                                        <p:tgtEl>
                                          <p:spTgt spid="420"/>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22"/>
                                        </p:tgtEl>
                                        <p:attrNameLst>
                                          <p:attrName>style.visibility</p:attrName>
                                        </p:attrNameLst>
                                      </p:cBhvr>
                                      <p:to>
                                        <p:strVal val="visible"/>
                                      </p:to>
                                    </p:set>
                                    <p:anim calcmode="lin" valueType="num">
                                      <p:cBhvr additive="base">
                                        <p:cTn id="24" dur="1000"/>
                                        <p:tgtEl>
                                          <p:spTgt spid="422"/>
                                        </p:tgtEl>
                                        <p:attrNameLst>
                                          <p:attrName>ppt_y</p:attrName>
                                        </p:attrNameLst>
                                      </p:cBhvr>
                                      <p:tavLst>
                                        <p:tav tm="0">
                                          <p:val>
                                            <p:strVal val="#ppt_y+1"/>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21"/>
                                        </p:tgtEl>
                                        <p:attrNameLst>
                                          <p:attrName>style.visibility</p:attrName>
                                        </p:attrNameLst>
                                      </p:cBhvr>
                                      <p:to>
                                        <p:strVal val="visible"/>
                                      </p:to>
                                    </p:set>
                                    <p:anim calcmode="lin" valueType="num">
                                      <p:cBhvr additive="base">
                                        <p:cTn id="27" dur="1000"/>
                                        <p:tgtEl>
                                          <p:spTgt spid="4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9"/>
          <p:cNvSpPr/>
          <p:nvPr/>
        </p:nvSpPr>
        <p:spPr>
          <a:xfrm>
            <a:off x="1601775" y="186875"/>
            <a:ext cx="6220200" cy="4698300"/>
          </a:xfrm>
          <a:prstGeom prst="roundRect">
            <a:avLst>
              <a:gd name="adj" fmla="val 16667"/>
            </a:avLst>
          </a:prstGeom>
          <a:solidFill>
            <a:srgbClr val="FEE7DE">
              <a:alpha val="54901"/>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ind Vadodara"/>
              <a:ea typeface="Hind Vadodara"/>
              <a:cs typeface="Hind Vadodara"/>
              <a:sym typeface="Hind Vadodara"/>
            </a:endParaRPr>
          </a:p>
        </p:txBody>
      </p:sp>
      <p:sp>
        <p:nvSpPr>
          <p:cNvPr id="431" name="Google Shape;431;p9"/>
          <p:cNvSpPr txBox="1"/>
          <p:nvPr/>
        </p:nvSpPr>
        <p:spPr>
          <a:xfrm>
            <a:off x="1985728" y="440423"/>
            <a:ext cx="5252100" cy="65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500"/>
              <a:buFont typeface="Hammersmith One"/>
              <a:buNone/>
            </a:pPr>
            <a:r>
              <a:rPr lang="vi" sz="3000" b="0" i="0" u="none" strike="noStrike" cap="none">
                <a:solidFill>
                  <a:schemeClr val="lt2"/>
                </a:solidFill>
                <a:latin typeface="Anton"/>
                <a:ea typeface="Anton"/>
                <a:cs typeface="Anton"/>
                <a:sym typeface="Anton"/>
              </a:rPr>
              <a:t>BƯỚC 3: </a:t>
            </a:r>
            <a:r>
              <a:rPr lang="vi" sz="2600" b="0" i="0" u="none" strike="noStrike" cap="none">
                <a:solidFill>
                  <a:schemeClr val="lt2"/>
                </a:solidFill>
                <a:latin typeface="Anton"/>
                <a:ea typeface="Anton"/>
                <a:cs typeface="Anton"/>
                <a:sym typeface="Anton"/>
              </a:rPr>
              <a:t>Hoàn thiện sản phẩm</a:t>
            </a:r>
            <a:endParaRPr sz="2600" b="0" i="0" u="none" strike="noStrike" cap="none">
              <a:solidFill>
                <a:schemeClr val="lt2"/>
              </a:solidFill>
              <a:latin typeface="Anton"/>
              <a:ea typeface="Anton"/>
              <a:cs typeface="Anton"/>
              <a:sym typeface="Anton"/>
            </a:endParaRPr>
          </a:p>
        </p:txBody>
      </p:sp>
      <p:pic>
        <p:nvPicPr>
          <p:cNvPr id="432" name="Google Shape;432;p9"/>
          <p:cNvPicPr preferRelativeResize="0"/>
          <p:nvPr/>
        </p:nvPicPr>
        <p:blipFill rotWithShape="1">
          <a:blip r:embed="rId3">
            <a:alphaModFix/>
          </a:blip>
          <a:srcRect/>
          <a:stretch/>
        </p:blipFill>
        <p:spPr>
          <a:xfrm>
            <a:off x="8461150" y="5"/>
            <a:ext cx="682150" cy="956295"/>
          </a:xfrm>
          <a:prstGeom prst="rect">
            <a:avLst/>
          </a:prstGeom>
          <a:noFill/>
          <a:ln>
            <a:noFill/>
          </a:ln>
        </p:spPr>
      </p:pic>
      <p:sp>
        <p:nvSpPr>
          <p:cNvPr id="433" name="Google Shape;433;p9"/>
          <p:cNvSpPr txBox="1"/>
          <p:nvPr/>
        </p:nvSpPr>
        <p:spPr>
          <a:xfrm>
            <a:off x="1601775" y="1112930"/>
            <a:ext cx="6220200" cy="4155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15000"/>
              </a:lnSpc>
              <a:spcBef>
                <a:spcPts val="0"/>
              </a:spcBef>
              <a:spcAft>
                <a:spcPts val="0"/>
              </a:spcAft>
              <a:buClr>
                <a:srgbClr val="002060"/>
              </a:buClr>
              <a:buSzPts val="1500"/>
              <a:buFont typeface="Bitter SemiBold"/>
              <a:buChar char="-"/>
            </a:pPr>
            <a:r>
              <a:rPr lang="vi" sz="1500" b="0" i="0" u="none" strike="noStrike" cap="none">
                <a:solidFill>
                  <a:srgbClr val="002060"/>
                </a:solidFill>
                <a:latin typeface="Bitter SemiBold"/>
                <a:ea typeface="Bitter SemiBold"/>
                <a:cs typeface="Bitter SemiBold"/>
                <a:sym typeface="Bitter SemiBold"/>
              </a:rPr>
              <a:t>Trang trí theo ý thích để hoàn thành sản phẩm.</a:t>
            </a:r>
            <a:endParaRPr sz="1500" b="0" i="0" u="none" strike="noStrike" cap="none">
              <a:solidFill>
                <a:srgbClr val="002060"/>
              </a:solidFill>
              <a:latin typeface="Bitter SemiBold"/>
              <a:ea typeface="Bitter SemiBold"/>
              <a:cs typeface="Bitter SemiBold"/>
              <a:sym typeface="Bitter SemiBold"/>
            </a:endParaRPr>
          </a:p>
        </p:txBody>
      </p:sp>
      <p:pic>
        <p:nvPicPr>
          <p:cNvPr id="434" name="Google Shape;434;p9"/>
          <p:cNvPicPr preferRelativeResize="0"/>
          <p:nvPr/>
        </p:nvPicPr>
        <p:blipFill rotWithShape="1">
          <a:blip r:embed="rId4">
            <a:alphaModFix/>
          </a:blip>
          <a:srcRect l="-2206"/>
          <a:stretch/>
        </p:blipFill>
        <p:spPr>
          <a:xfrm>
            <a:off x="1985736" y="1783249"/>
            <a:ext cx="5252016" cy="2714211"/>
          </a:xfrm>
          <a:prstGeom prst="rect">
            <a:avLst/>
          </a:prstGeom>
          <a:noFill/>
          <a:ln>
            <a:noFill/>
          </a:ln>
        </p:spPr>
      </p:pic>
      <p:pic>
        <p:nvPicPr>
          <p:cNvPr id="435" name="Google Shape;435;p9"/>
          <p:cNvPicPr preferRelativeResize="0"/>
          <p:nvPr/>
        </p:nvPicPr>
        <p:blipFill rotWithShape="1">
          <a:blip r:embed="rId5">
            <a:alphaModFix/>
          </a:blip>
          <a:srcRect/>
          <a:stretch/>
        </p:blipFill>
        <p:spPr>
          <a:xfrm>
            <a:off x="8461850" y="4"/>
            <a:ext cx="692450" cy="97874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additive="base">
                                        <p:cTn id="7" dur="1000"/>
                                        <p:tgtEl>
                                          <p:spTgt spid="43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433"/>
                                        </p:tgtEl>
                                        <p:attrNameLst>
                                          <p:attrName>style.visibility</p:attrName>
                                        </p:attrNameLst>
                                      </p:cBhvr>
                                      <p:to>
                                        <p:strVal val="visible"/>
                                      </p:to>
                                    </p:set>
                                    <p:anim calcmode="lin" valueType="num">
                                      <p:cBhvr additive="base">
                                        <p:cTn id="10" dur="1000"/>
                                        <p:tgtEl>
                                          <p:spTgt spid="433"/>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0"/>
                                  </p:stCondLst>
                                  <p:childTnLst>
                                    <p:set>
                                      <p:cBhvr>
                                        <p:cTn id="12" dur="1" fill="hold">
                                          <p:stCondLst>
                                            <p:cond delay="0"/>
                                          </p:stCondLst>
                                        </p:cTn>
                                        <p:tgtEl>
                                          <p:spTgt spid="434"/>
                                        </p:tgtEl>
                                        <p:attrNameLst>
                                          <p:attrName>style.visibility</p:attrName>
                                        </p:attrNameLst>
                                      </p:cBhvr>
                                      <p:to>
                                        <p:strVal val="visible"/>
                                      </p:to>
                                    </p:set>
                                    <p:anim calcmode="lin" valueType="num">
                                      <p:cBhvr additive="base">
                                        <p:cTn id="13" dur="1000"/>
                                        <p:tgtEl>
                                          <p:spTgt spid="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10"/>
          <p:cNvPicPr preferRelativeResize="0"/>
          <p:nvPr/>
        </p:nvPicPr>
        <p:blipFill rotWithShape="1">
          <a:blip r:embed="rId3">
            <a:alphaModFix/>
          </a:blip>
          <a:srcRect t="-3400" b="3400"/>
          <a:stretch/>
        </p:blipFill>
        <p:spPr>
          <a:xfrm>
            <a:off x="4827850" y="1792273"/>
            <a:ext cx="4190925" cy="3398052"/>
          </a:xfrm>
          <a:prstGeom prst="rect">
            <a:avLst/>
          </a:prstGeom>
          <a:noFill/>
          <a:ln>
            <a:noFill/>
          </a:ln>
        </p:spPr>
      </p:pic>
      <p:pic>
        <p:nvPicPr>
          <p:cNvPr id="441" name="Google Shape;441;p10"/>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442" name="Google Shape;442;p10"/>
          <p:cNvSpPr txBox="1"/>
          <p:nvPr/>
        </p:nvSpPr>
        <p:spPr>
          <a:xfrm>
            <a:off x="552550" y="449075"/>
            <a:ext cx="6371100" cy="172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vi" sz="2000" b="0" i="0" u="none" strike="noStrike" cap="none">
                <a:solidFill>
                  <a:schemeClr val="lt2"/>
                </a:solidFill>
                <a:latin typeface="Anton"/>
                <a:ea typeface="Anton"/>
                <a:cs typeface="Anton"/>
                <a:sym typeface="Anton"/>
              </a:rPr>
              <a:t>c. Thử nghiệm và điều chỉnh sản phẩm</a:t>
            </a:r>
            <a:endParaRPr sz="4400" b="0" i="0" u="none" strike="noStrike" cap="none">
              <a:solidFill>
                <a:schemeClr val="lt2"/>
              </a:solidFill>
              <a:latin typeface="Anton"/>
              <a:ea typeface="Anton"/>
              <a:cs typeface="Anton"/>
              <a:sym typeface="Anton"/>
            </a:endParaRPr>
          </a:p>
        </p:txBody>
      </p:sp>
      <p:pic>
        <p:nvPicPr>
          <p:cNvPr id="443" name="Google Shape;443;p10"/>
          <p:cNvPicPr preferRelativeResize="0"/>
          <p:nvPr/>
        </p:nvPicPr>
        <p:blipFill rotWithShape="1">
          <a:blip r:embed="rId5">
            <a:alphaModFix/>
          </a:blip>
          <a:srcRect/>
          <a:stretch/>
        </p:blipFill>
        <p:spPr>
          <a:xfrm>
            <a:off x="8461850" y="4"/>
            <a:ext cx="692450" cy="978747"/>
          </a:xfrm>
          <a:prstGeom prst="rect">
            <a:avLst/>
          </a:prstGeom>
          <a:noFill/>
          <a:ln>
            <a:noFill/>
          </a:ln>
        </p:spPr>
      </p:pic>
      <p:sp>
        <p:nvSpPr>
          <p:cNvPr id="444" name="Google Shape;444;p10"/>
          <p:cNvSpPr txBox="1"/>
          <p:nvPr/>
        </p:nvSpPr>
        <p:spPr>
          <a:xfrm>
            <a:off x="552550" y="928475"/>
            <a:ext cx="7111800" cy="205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2060"/>
              </a:solidFill>
              <a:latin typeface="Bitter SemiBold"/>
              <a:ea typeface="Bitter SemiBold"/>
              <a:cs typeface="Bitter SemiBold"/>
              <a:sym typeface="Bitter SemiBold"/>
            </a:endParaRPr>
          </a:p>
          <a:p>
            <a:pPr marL="457200" marR="0" lvl="0" indent="-342900" algn="l" rtl="0">
              <a:lnSpc>
                <a:spcPct val="115000"/>
              </a:lnSpc>
              <a:spcBef>
                <a:spcPts val="0"/>
              </a:spcBef>
              <a:spcAft>
                <a:spcPts val="0"/>
              </a:spcAft>
              <a:buClr>
                <a:srgbClr val="002060"/>
              </a:buClr>
              <a:buSzPts val="1800"/>
              <a:buFont typeface="Bitter SemiBold"/>
              <a:buChar char="-"/>
            </a:pPr>
            <a:r>
              <a:rPr lang="vi" sz="1800" b="0" i="0" u="none" strike="noStrike" cap="none">
                <a:solidFill>
                  <a:srgbClr val="002060"/>
                </a:solidFill>
                <a:latin typeface="Bitter SemiBold"/>
                <a:ea typeface="Bitter SemiBold"/>
                <a:cs typeface="Bitter SemiBold"/>
                <a:sym typeface="Bitter SemiBold"/>
              </a:rPr>
              <a:t>Một bạn áp miệng giấy lên tai, bạn kia kéo căng sợi dây và nói vào miệng cốc giấy còn lại để kiểm tra khả năng truyền âm thanh của điện thoại.</a:t>
            </a:r>
            <a:endParaRPr sz="1800" b="0" i="0" u="none" strike="noStrike" cap="none">
              <a:solidFill>
                <a:srgbClr val="002060"/>
              </a:solidFill>
              <a:latin typeface="Bitter SemiBold"/>
              <a:ea typeface="Bitter SemiBold"/>
              <a:cs typeface="Bitter SemiBold"/>
              <a:sym typeface="Bitter SemiBold"/>
            </a:endParaRPr>
          </a:p>
          <a:p>
            <a:pPr marL="457200" marR="0" lvl="0" indent="-342900" algn="l" rtl="0">
              <a:lnSpc>
                <a:spcPct val="115000"/>
              </a:lnSpc>
              <a:spcBef>
                <a:spcPts val="0"/>
              </a:spcBef>
              <a:spcAft>
                <a:spcPts val="0"/>
              </a:spcAft>
              <a:buClr>
                <a:srgbClr val="002060"/>
              </a:buClr>
              <a:buSzPts val="1800"/>
              <a:buFont typeface="Bitter SemiBold"/>
              <a:buChar char="-"/>
            </a:pPr>
            <a:r>
              <a:rPr lang="vi" sz="1800" b="0" i="0" u="none" strike="noStrike" cap="none">
                <a:solidFill>
                  <a:srgbClr val="002060"/>
                </a:solidFill>
                <a:latin typeface="Bitter SemiBold"/>
                <a:ea typeface="Bitter SemiBold"/>
                <a:cs typeface="Bitter SemiBold"/>
                <a:sym typeface="Bitter SemiBold"/>
              </a:rPr>
              <a:t>Kiểm tra khả năng nghe rõ khi sợi dây được kéo căng và khi sợi dây bị trùng.</a:t>
            </a:r>
            <a:endParaRPr sz="1800" b="0" i="0" u="none" strike="noStrike" cap="none">
              <a:solidFill>
                <a:srgbClr val="002060"/>
              </a:solidFill>
              <a:latin typeface="Bitter SemiBold"/>
              <a:ea typeface="Bitter SemiBold"/>
              <a:cs typeface="Bitter SemiBold"/>
              <a:sym typeface="Bitter SemiBo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1000"/>
                                        <p:tgtEl>
                                          <p:spTgt spid="44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444"/>
                                        </p:tgtEl>
                                        <p:attrNameLst>
                                          <p:attrName>style.visibility</p:attrName>
                                        </p:attrNameLst>
                                      </p:cBhvr>
                                      <p:to>
                                        <p:strVal val="visible"/>
                                      </p:to>
                                    </p:set>
                                    <p:anim calcmode="lin" valueType="num">
                                      <p:cBhvr additive="base">
                                        <p:cTn id="10" dur="1000"/>
                                        <p:tgtEl>
                                          <p:spTgt spid="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11"/>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450" name="Google Shape;450;p11"/>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451" name="Google Shape;451;p11"/>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vi" sz="3600" b="0" i="0" u="none" strike="noStrike" cap="none">
                <a:solidFill>
                  <a:srgbClr val="CF08C8"/>
                </a:solidFill>
                <a:latin typeface="Anton"/>
                <a:ea typeface="Anton"/>
                <a:cs typeface="Anton"/>
                <a:sym typeface="Anton"/>
              </a:rPr>
              <a:t>V. CHIA SẺ, THẢO LUẬN </a:t>
            </a:r>
            <a:endParaRPr sz="3600" b="0" i="0" u="none" strike="noStrike" cap="none">
              <a:solidFill>
                <a:srgbClr val="CF08C8"/>
              </a:solidFill>
              <a:latin typeface="Anton"/>
              <a:ea typeface="Anton"/>
              <a:cs typeface="Anton"/>
              <a:sym typeface="Anton"/>
            </a:endParaRPr>
          </a:p>
        </p:txBody>
      </p:sp>
      <p:pic>
        <p:nvPicPr>
          <p:cNvPr id="452" name="Google Shape;452;p11"/>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453" name="Google Shape;453;p11"/>
          <p:cNvPicPr preferRelativeResize="0"/>
          <p:nvPr/>
        </p:nvPicPr>
        <p:blipFill rotWithShape="1">
          <a:blip r:embed="rId6">
            <a:alphaModFix/>
          </a:blip>
          <a:srcRect l="2408" r="2407"/>
          <a:stretch/>
        </p:blipFill>
        <p:spPr>
          <a:xfrm>
            <a:off x="957438" y="1568250"/>
            <a:ext cx="7229125" cy="2576225"/>
          </a:xfrm>
          <a:prstGeom prst="rect">
            <a:avLst/>
          </a:prstGeom>
          <a:noFill/>
          <a:ln>
            <a:noFill/>
          </a:ln>
        </p:spPr>
      </p:pic>
      <p:pic>
        <p:nvPicPr>
          <p:cNvPr id="454" name="Google Shape;454;p11"/>
          <p:cNvPicPr preferRelativeResize="0"/>
          <p:nvPr/>
        </p:nvPicPr>
        <p:blipFill rotWithShape="1">
          <a:blip r:embed="rId7">
            <a:alphaModFix/>
          </a:blip>
          <a:srcRect/>
          <a:stretch/>
        </p:blipFill>
        <p:spPr>
          <a:xfrm>
            <a:off x="84618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51"/>
                                        </p:tgtEl>
                                        <p:attrNameLst>
                                          <p:attrName>style.visibility</p:attrName>
                                        </p:attrNameLst>
                                      </p:cBhvr>
                                      <p:to>
                                        <p:strVal val="visible"/>
                                      </p:to>
                                    </p:set>
                                    <p:anim calcmode="lin" valueType="num">
                                      <p:cBhvr additive="base">
                                        <p:cTn id="7" dur="1000"/>
                                        <p:tgtEl>
                                          <p:spTgt spid="451"/>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453"/>
                                        </p:tgtEl>
                                        <p:attrNameLst>
                                          <p:attrName>style.visibility</p:attrName>
                                        </p:attrNameLst>
                                      </p:cBhvr>
                                      <p:to>
                                        <p:strVal val="visible"/>
                                      </p:to>
                                    </p:set>
                                    <p:anim calcmode="lin" valueType="num">
                                      <p:cBhvr additive="base">
                                        <p:cTn id="10" dur="1000"/>
                                        <p:tgtEl>
                                          <p:spTgt spid="453"/>
                                        </p:tgtEl>
                                        <p:attrNameLst>
                                          <p:attrName>ppt_w</p:attrName>
                                        </p:attrNameLst>
                                      </p:cBhvr>
                                      <p:tavLst>
                                        <p:tav tm="0">
                                          <p:val>
                                            <p:strVal val="0"/>
                                          </p:val>
                                        </p:tav>
                                        <p:tav tm="100000">
                                          <p:val>
                                            <p:strVal val="#ppt_w"/>
                                          </p:val>
                                        </p:tav>
                                      </p:tavLst>
                                    </p:anim>
                                    <p:anim calcmode="lin" valueType="num">
                                      <p:cBhvr additive="base">
                                        <p:cTn id="11" dur="1000"/>
                                        <p:tgtEl>
                                          <p:spTgt spid="45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452"/>
                                        </p:tgtEl>
                                        <p:attrNameLst>
                                          <p:attrName>style.visibility</p:attrName>
                                        </p:attrNameLst>
                                      </p:cBhvr>
                                      <p:to>
                                        <p:strVal val="visible"/>
                                      </p:to>
                                    </p:set>
                                    <p:anim calcmode="lin" valueType="num">
                                      <p:cBhvr additive="base">
                                        <p:cTn id="14" dur="1000"/>
                                        <p:tgtEl>
                                          <p:spTgt spid="452"/>
                                        </p:tgtEl>
                                        <p:attrNameLst>
                                          <p:attrName>ppt_w</p:attrName>
                                        </p:attrNameLst>
                                      </p:cBhvr>
                                      <p:tavLst>
                                        <p:tav tm="0">
                                          <p:val>
                                            <p:strVal val="0"/>
                                          </p:val>
                                        </p:tav>
                                        <p:tav tm="100000">
                                          <p:val>
                                            <p:strVal val="#ppt_w"/>
                                          </p:val>
                                        </p:tav>
                                      </p:tavLst>
                                    </p:anim>
                                    <p:anim calcmode="lin" valueType="num">
                                      <p:cBhvr additive="base">
                                        <p:cTn id="15" dur="1000"/>
                                        <p:tgtEl>
                                          <p:spTgt spid="4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43a70804e6_0_417"/>
          <p:cNvSpPr txBox="1"/>
          <p:nvPr/>
        </p:nvSpPr>
        <p:spPr>
          <a:xfrm>
            <a:off x="6445125" y="4784300"/>
            <a:ext cx="4319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vi" sz="1400" b="0" i="0" u="none" strike="noStrike" cap="none">
                <a:solidFill>
                  <a:schemeClr val="lt1"/>
                </a:solidFill>
                <a:latin typeface="Hind Vadodara"/>
                <a:ea typeface="Hind Vadodara"/>
                <a:cs typeface="Hind Vadodara"/>
                <a:sym typeface="Hind Vadodara"/>
              </a:rPr>
              <a:t>nguồn video: SciShow Kids</a:t>
            </a:r>
            <a:endParaRPr sz="1400" b="0" i="0" u="none" strike="noStrike" cap="none">
              <a:solidFill>
                <a:schemeClr val="lt1"/>
              </a:solidFill>
              <a:latin typeface="Hind Vadodara"/>
              <a:ea typeface="Hind Vadodara"/>
              <a:cs typeface="Hind Vadodara"/>
              <a:sym typeface="Hind Vadodara"/>
            </a:endParaRPr>
          </a:p>
        </p:txBody>
      </p:sp>
      <p:pic>
        <p:nvPicPr>
          <p:cNvPr id="305" name="Google Shape;305;g243a70804e6_0_417" title="0123 2.mov">
            <a:hlinkClick r:id="rId3"/>
          </p:cNvPr>
          <p:cNvPicPr preferRelativeResize="0"/>
          <p:nvPr/>
        </p:nvPicPr>
        <p:blipFill>
          <a:blip r:embed="rId4">
            <a:alphaModFix/>
          </a:blip>
          <a:stretch>
            <a:fillRect/>
          </a:stretch>
        </p:blipFill>
        <p:spPr>
          <a:xfrm>
            <a:off x="1128825" y="332000"/>
            <a:ext cx="7167200" cy="447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sp>
        <p:nvSpPr>
          <p:cNvPr id="310" name="Google Shape;310;p3"/>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 name="Google Shape;311;p3"/>
          <p:cNvPicPr preferRelativeResize="0"/>
          <p:nvPr/>
        </p:nvPicPr>
        <p:blipFill rotWithShape="1">
          <a:blip r:embed="rId3">
            <a:alphaModFix/>
          </a:blip>
          <a:srcRect/>
          <a:stretch/>
        </p:blipFill>
        <p:spPr>
          <a:xfrm>
            <a:off x="460950" y="556100"/>
            <a:ext cx="554550" cy="400200"/>
          </a:xfrm>
          <a:prstGeom prst="rect">
            <a:avLst/>
          </a:prstGeom>
          <a:noFill/>
          <a:ln>
            <a:noFill/>
          </a:ln>
        </p:spPr>
      </p:pic>
      <p:sp>
        <p:nvSpPr>
          <p:cNvPr id="312" name="Google Shape;312;p3"/>
          <p:cNvSpPr txBox="1"/>
          <p:nvPr/>
        </p:nvSpPr>
        <p:spPr>
          <a:xfrm>
            <a:off x="324600" y="1156950"/>
            <a:ext cx="8461500" cy="10482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15000"/>
              </a:lnSpc>
              <a:spcBef>
                <a:spcPts val="0"/>
              </a:spcBef>
              <a:spcAft>
                <a:spcPts val="0"/>
              </a:spcAft>
              <a:buClr>
                <a:srgbClr val="002060"/>
              </a:buClr>
              <a:buSzPts val="1700"/>
              <a:buFont typeface="Bitter SemiBold"/>
              <a:buChar char="-"/>
            </a:pPr>
            <a:r>
              <a:rPr lang="vi" sz="1700" b="0" i="0" u="none" strike="noStrike" cap="none">
                <a:solidFill>
                  <a:srgbClr val="002060"/>
                </a:solidFill>
                <a:latin typeface="Bitter SemiBold"/>
                <a:ea typeface="Bitter SemiBold"/>
                <a:cs typeface="Bitter SemiBold"/>
                <a:sym typeface="Bitter SemiBold"/>
              </a:rPr>
              <a:t>Nhìn vào hình dưới đây, cho biết hai bạn liên lạc với nhau bằng cách nào.</a:t>
            </a:r>
            <a:endParaRPr sz="1700" b="0" i="0" u="none" strike="noStrike" cap="none">
              <a:solidFill>
                <a:srgbClr val="002060"/>
              </a:solidFill>
              <a:latin typeface="Bitter SemiBold"/>
              <a:ea typeface="Bitter SemiBold"/>
              <a:cs typeface="Bitter SemiBold"/>
              <a:sym typeface="Bitter SemiBold"/>
            </a:endParaRPr>
          </a:p>
          <a:p>
            <a:pPr marL="457200" marR="0" lvl="0" indent="-336550" algn="l" rtl="0">
              <a:lnSpc>
                <a:spcPct val="115000"/>
              </a:lnSpc>
              <a:spcBef>
                <a:spcPts val="0"/>
              </a:spcBef>
              <a:spcAft>
                <a:spcPts val="0"/>
              </a:spcAft>
              <a:buClr>
                <a:srgbClr val="002060"/>
              </a:buClr>
              <a:buSzPts val="1700"/>
              <a:buFont typeface="Bitter SemiBold"/>
              <a:buChar char="-"/>
            </a:pPr>
            <a:r>
              <a:rPr lang="vi" sz="1700" b="0" i="0" u="none" strike="noStrike" cap="none">
                <a:solidFill>
                  <a:srgbClr val="002060"/>
                </a:solidFill>
                <a:latin typeface="Bitter SemiBold"/>
                <a:ea typeface="Bitter SemiBold"/>
                <a:cs typeface="Bitter SemiBold"/>
                <a:sym typeface="Bitter SemiBold"/>
              </a:rPr>
              <a:t>Em có thề cùng chơi trò chơi “ nói chuyện qua điện thoại” với bạn bằng cách tạo một chiếc điện thoại bằng vật liệu dễ tìm hay không?</a:t>
            </a:r>
            <a:endParaRPr sz="1700" b="0" i="0" u="none" strike="noStrike" cap="none">
              <a:solidFill>
                <a:srgbClr val="002060"/>
              </a:solidFill>
              <a:latin typeface="Bitter SemiBold"/>
              <a:ea typeface="Bitter SemiBold"/>
              <a:cs typeface="Bitter SemiBold"/>
              <a:sym typeface="Bitter SemiBold"/>
            </a:endParaRPr>
          </a:p>
        </p:txBody>
      </p:sp>
      <p:sp>
        <p:nvSpPr>
          <p:cNvPr id="313" name="Google Shape;313;p3"/>
          <p:cNvSpPr txBox="1"/>
          <p:nvPr/>
        </p:nvSpPr>
        <p:spPr>
          <a:xfrm>
            <a:off x="972475" y="432950"/>
            <a:ext cx="6054000" cy="6465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rgbClr val="CF08C8"/>
              </a:buClr>
              <a:buSzPts val="3000"/>
              <a:buFont typeface="Anton"/>
              <a:buAutoNum type="romanUcPeriod"/>
            </a:pPr>
            <a:r>
              <a:rPr lang="vi" sz="3000" b="0" i="0" u="none" strike="noStrike" cap="none">
                <a:solidFill>
                  <a:srgbClr val="CF08C8"/>
                </a:solidFill>
                <a:latin typeface="Anton"/>
                <a:ea typeface="Anton"/>
                <a:cs typeface="Anton"/>
                <a:sym typeface="Anton"/>
              </a:rPr>
              <a:t>KHỞI ĐỘNG</a:t>
            </a:r>
            <a:endParaRPr sz="3000" b="0" i="0" u="none" strike="noStrike" cap="none">
              <a:solidFill>
                <a:srgbClr val="CF08C8"/>
              </a:solidFill>
              <a:latin typeface="Anton"/>
              <a:ea typeface="Anton"/>
              <a:cs typeface="Anton"/>
              <a:sym typeface="Anton"/>
            </a:endParaRPr>
          </a:p>
        </p:txBody>
      </p:sp>
      <p:pic>
        <p:nvPicPr>
          <p:cNvPr id="314" name="Google Shape;314;p3"/>
          <p:cNvPicPr preferRelativeResize="0"/>
          <p:nvPr/>
        </p:nvPicPr>
        <p:blipFill rotWithShape="1">
          <a:blip r:embed="rId4">
            <a:alphaModFix/>
          </a:blip>
          <a:srcRect/>
          <a:stretch/>
        </p:blipFill>
        <p:spPr>
          <a:xfrm>
            <a:off x="8451550" y="4"/>
            <a:ext cx="692450" cy="978747"/>
          </a:xfrm>
          <a:prstGeom prst="rect">
            <a:avLst/>
          </a:prstGeom>
          <a:noFill/>
          <a:ln>
            <a:noFill/>
          </a:ln>
        </p:spPr>
      </p:pic>
      <p:pic>
        <p:nvPicPr>
          <p:cNvPr id="315" name="Google Shape;315;p3"/>
          <p:cNvPicPr preferRelativeResize="0"/>
          <p:nvPr/>
        </p:nvPicPr>
        <p:blipFill rotWithShape="1">
          <a:blip r:embed="rId5">
            <a:alphaModFix/>
          </a:blip>
          <a:srcRect/>
          <a:stretch/>
        </p:blipFill>
        <p:spPr>
          <a:xfrm>
            <a:off x="2714625" y="2571750"/>
            <a:ext cx="4059475" cy="195687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additive="base">
                                        <p:cTn id="7" dur="1000"/>
                                        <p:tgtEl>
                                          <p:spTgt spid="31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anim calcmode="lin" valueType="num">
                                      <p:cBhvr additive="base">
                                        <p:cTn id="10" dur="1000"/>
                                        <p:tgtEl>
                                          <p:spTgt spid="31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anim calcmode="lin" valueType="num">
                                      <p:cBhvr additive="base">
                                        <p:cTn id="13" dur="1000"/>
                                        <p:tgtEl>
                                          <p:spTgt spid="3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43a70804e6_0_190"/>
          <p:cNvPicPr preferRelativeResize="0"/>
          <p:nvPr/>
        </p:nvPicPr>
        <p:blipFill rotWithShape="1">
          <a:blip r:embed="rId3">
            <a:alphaModFix/>
          </a:blip>
          <a:srcRect/>
          <a:stretch/>
        </p:blipFill>
        <p:spPr>
          <a:xfrm>
            <a:off x="5918550" y="1019650"/>
            <a:ext cx="2612750" cy="3631705"/>
          </a:xfrm>
          <a:prstGeom prst="rect">
            <a:avLst/>
          </a:prstGeom>
          <a:noFill/>
          <a:ln>
            <a:noFill/>
          </a:ln>
        </p:spPr>
      </p:pic>
      <p:sp>
        <p:nvSpPr>
          <p:cNvPr id="321" name="Google Shape;321;g243a70804e6_0_190"/>
          <p:cNvSpPr txBox="1"/>
          <p:nvPr/>
        </p:nvSpPr>
        <p:spPr>
          <a:xfrm>
            <a:off x="763575" y="373150"/>
            <a:ext cx="529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vi" sz="3000" b="0" i="0" u="none" strike="noStrike" cap="none">
                <a:solidFill>
                  <a:srgbClr val="CF08C8"/>
                </a:solidFill>
                <a:latin typeface="Anton"/>
                <a:ea typeface="Anton"/>
                <a:cs typeface="Anton"/>
                <a:sym typeface="Anton"/>
              </a:rPr>
              <a:t>II. KHÁM PHÁ</a:t>
            </a:r>
            <a:endParaRPr sz="3000" b="0" i="0" u="none" strike="noStrike" cap="none">
              <a:solidFill>
                <a:srgbClr val="CF08C8"/>
              </a:solidFill>
              <a:latin typeface="Anton"/>
              <a:ea typeface="Anton"/>
              <a:cs typeface="Anton"/>
              <a:sym typeface="Anton"/>
            </a:endParaRPr>
          </a:p>
        </p:txBody>
      </p:sp>
      <p:sp>
        <p:nvSpPr>
          <p:cNvPr id="322" name="Google Shape;322;g243a70804e6_0_190"/>
          <p:cNvSpPr txBox="1"/>
          <p:nvPr/>
        </p:nvSpPr>
        <p:spPr>
          <a:xfrm>
            <a:off x="528450" y="1135125"/>
            <a:ext cx="5390100" cy="2124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50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Chia mỗi nhóm 6 thành viên.</a:t>
            </a:r>
            <a:endParaRPr sz="2000" b="0" i="0" u="none" strike="noStrike" cap="none">
              <a:solidFill>
                <a:srgbClr val="022A7A"/>
              </a:solidFill>
              <a:latin typeface="Bitter SemiBold"/>
              <a:ea typeface="Bitter SemiBold"/>
              <a:cs typeface="Bitter SemiBold"/>
              <a:sym typeface="Bitter SemiBold"/>
            </a:endParaRPr>
          </a:p>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a:t>
            </a:r>
            <a:endParaRPr sz="2000" b="0" i="0" u="none" strike="noStrike" cap="none">
              <a:solidFill>
                <a:srgbClr val="022A7A"/>
              </a:solidFill>
              <a:latin typeface="Bitter SemiBold"/>
              <a:ea typeface="Bitter SemiBold"/>
              <a:cs typeface="Bitter SemiBold"/>
              <a:sym typeface="Bitter SemiBold"/>
            </a:endParaRPr>
          </a:p>
          <a:p>
            <a:pPr marL="457200" marR="0" lvl="0" indent="0" algn="l" rtl="0">
              <a:lnSpc>
                <a:spcPct val="150000"/>
              </a:lnSpc>
              <a:spcBef>
                <a:spcPts val="0"/>
              </a:spcBef>
              <a:spcAft>
                <a:spcPts val="0"/>
              </a:spcAft>
              <a:buClr>
                <a:srgbClr val="000000"/>
              </a:buClr>
              <a:buSzPts val="2000"/>
              <a:buFont typeface="Arial"/>
              <a:buNone/>
            </a:pPr>
            <a:r>
              <a:rPr lang="vi" sz="2000" b="0" i="0" u="none" strike="noStrike" cap="none">
                <a:solidFill>
                  <a:srgbClr val="022A7A"/>
                </a:solidFill>
                <a:latin typeface="Bitter SemiBold"/>
                <a:ea typeface="Bitter SemiBold"/>
                <a:cs typeface="Bitter SemiBold"/>
                <a:sym typeface="Bitter SemiBold"/>
              </a:rPr>
              <a:t> Phiếu học tập 1: Thu thập thông tin.</a:t>
            </a: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2000"/>
              <a:buFont typeface="Arial"/>
              <a:buNone/>
            </a:pPr>
            <a:r>
              <a:rPr lang="vi" sz="2000" b="0" i="0" u="none" strike="noStrike" cap="none">
                <a:solidFill>
                  <a:srgbClr val="022A7A"/>
                </a:solidFill>
                <a:latin typeface="Bitter SemiBold"/>
                <a:ea typeface="Bitter SemiBold"/>
                <a:cs typeface="Bitter SemiBold"/>
                <a:sym typeface="Bitter SemiBold"/>
              </a:rPr>
              <a:t> 3.     Các thành viên trong nhóm sẽ cùng nhau điền câu trả lời vào phiếu.</a:t>
            </a:r>
            <a:endParaRPr sz="2000" b="0" i="0" u="none" strike="noStrike" cap="none">
              <a:solidFill>
                <a:srgbClr val="022A7A"/>
              </a:solidFill>
              <a:latin typeface="Bitter SemiBold"/>
              <a:ea typeface="Bitter SemiBold"/>
              <a:cs typeface="Bitter SemiBold"/>
              <a:sym typeface="Bitter SemiBold"/>
            </a:endParaRPr>
          </a:p>
        </p:txBody>
      </p:sp>
      <p:pic>
        <p:nvPicPr>
          <p:cNvPr id="323" name="Google Shape;323;g243a70804e6_0_190"/>
          <p:cNvPicPr preferRelativeResize="0"/>
          <p:nvPr/>
        </p:nvPicPr>
        <p:blipFill rotWithShape="1">
          <a:blip r:embed="rId4">
            <a:alphaModFix/>
          </a:blip>
          <a:srcRect/>
          <a:stretch/>
        </p:blipFill>
        <p:spPr>
          <a:xfrm>
            <a:off x="84515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1000"/>
                                        <p:tgtEl>
                                          <p:spTgt spid="321"/>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22"/>
                                        </p:tgtEl>
                                        <p:attrNameLst>
                                          <p:attrName>style.visibility</p:attrName>
                                        </p:attrNameLst>
                                      </p:cBhvr>
                                      <p:to>
                                        <p:strVal val="visible"/>
                                      </p:to>
                                    </p:set>
                                    <p:anim calcmode="lin" valueType="num">
                                      <p:cBhvr additive="base">
                                        <p:cTn id="10" dur="1000"/>
                                        <p:tgtEl>
                                          <p:spTgt spid="322"/>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1000"/>
                                        <p:tgtEl>
                                          <p:spTgt spid="3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
          <p:cNvSpPr txBox="1"/>
          <p:nvPr/>
        </p:nvSpPr>
        <p:spPr>
          <a:xfrm>
            <a:off x="1195725" y="373150"/>
            <a:ext cx="529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vi" sz="3000" b="0" i="0" u="none" strike="noStrike" cap="none">
                <a:solidFill>
                  <a:srgbClr val="CF08C8"/>
                </a:solidFill>
                <a:latin typeface="Anton"/>
                <a:ea typeface="Anton"/>
                <a:cs typeface="Anton"/>
                <a:sym typeface="Anton"/>
              </a:rPr>
              <a:t>II. KHÁM PHÁ</a:t>
            </a:r>
            <a:endParaRPr sz="3000" b="0" i="0" u="none" strike="noStrike" cap="none">
              <a:solidFill>
                <a:srgbClr val="CF08C8"/>
              </a:solidFill>
              <a:latin typeface="Anton"/>
              <a:ea typeface="Anton"/>
              <a:cs typeface="Anton"/>
              <a:sym typeface="Anton"/>
            </a:endParaRPr>
          </a:p>
        </p:txBody>
      </p:sp>
      <p:pic>
        <p:nvPicPr>
          <p:cNvPr id="329" name="Google Shape;329;p4"/>
          <p:cNvPicPr preferRelativeResize="0"/>
          <p:nvPr/>
        </p:nvPicPr>
        <p:blipFill rotWithShape="1">
          <a:blip r:embed="rId3">
            <a:alphaModFix/>
          </a:blip>
          <a:srcRect/>
          <a:stretch/>
        </p:blipFill>
        <p:spPr>
          <a:xfrm>
            <a:off x="626350" y="373150"/>
            <a:ext cx="613850" cy="583150"/>
          </a:xfrm>
          <a:prstGeom prst="rect">
            <a:avLst/>
          </a:prstGeom>
          <a:noFill/>
          <a:ln>
            <a:noFill/>
          </a:ln>
        </p:spPr>
      </p:pic>
      <p:sp>
        <p:nvSpPr>
          <p:cNvPr id="330" name="Google Shape;330;p4"/>
          <p:cNvSpPr txBox="1"/>
          <p:nvPr/>
        </p:nvSpPr>
        <p:spPr>
          <a:xfrm>
            <a:off x="770350" y="1168500"/>
            <a:ext cx="7323600" cy="109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02060"/>
              </a:buClr>
              <a:buSzPts val="1800"/>
              <a:buFont typeface="Bitter SemiBold"/>
              <a:buAutoNum type="arabicPeriod"/>
            </a:pPr>
            <a:r>
              <a:rPr lang="vi" sz="1800" b="0" i="0" u="none" strike="noStrike" cap="none">
                <a:solidFill>
                  <a:srgbClr val="002060"/>
                </a:solidFill>
                <a:latin typeface="Bitter SemiBold"/>
                <a:ea typeface="Bitter SemiBold"/>
                <a:cs typeface="Bitter SemiBold"/>
                <a:sym typeface="Bitter SemiBold"/>
              </a:rPr>
              <a:t>Đặt tay theo hình dưới đây và nói chuyện, em có cảm nhận gì?</a:t>
            </a:r>
            <a:endParaRPr sz="1800" b="0" i="0" u="none" strike="noStrike" cap="none">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           Tại sao lại xảy ra hiện tượng đó?</a:t>
            </a:r>
            <a:endParaRPr sz="1800" b="0" i="0" u="none" strike="noStrike" cap="none">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2060"/>
              </a:solidFill>
              <a:latin typeface="Bitter SemiBold"/>
              <a:ea typeface="Bitter SemiBold"/>
              <a:cs typeface="Bitter SemiBold"/>
              <a:sym typeface="Bitter SemiBold"/>
            </a:endParaRPr>
          </a:p>
        </p:txBody>
      </p:sp>
      <p:pic>
        <p:nvPicPr>
          <p:cNvPr id="331" name="Google Shape;331;p4"/>
          <p:cNvPicPr preferRelativeResize="0"/>
          <p:nvPr/>
        </p:nvPicPr>
        <p:blipFill rotWithShape="1">
          <a:blip r:embed="rId4">
            <a:alphaModFix/>
          </a:blip>
          <a:srcRect/>
          <a:stretch/>
        </p:blipFill>
        <p:spPr>
          <a:xfrm>
            <a:off x="8461850" y="4"/>
            <a:ext cx="692450" cy="978747"/>
          </a:xfrm>
          <a:prstGeom prst="rect">
            <a:avLst/>
          </a:prstGeom>
          <a:noFill/>
          <a:ln>
            <a:noFill/>
          </a:ln>
        </p:spPr>
      </p:pic>
      <p:pic>
        <p:nvPicPr>
          <p:cNvPr id="332" name="Google Shape;332;p4"/>
          <p:cNvPicPr preferRelativeResize="0"/>
          <p:nvPr/>
        </p:nvPicPr>
        <p:blipFill rotWithShape="1">
          <a:blip r:embed="rId5">
            <a:alphaModFix/>
          </a:blip>
          <a:srcRect/>
          <a:stretch/>
        </p:blipFill>
        <p:spPr>
          <a:xfrm>
            <a:off x="1517550" y="2028925"/>
            <a:ext cx="5461599" cy="2816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1000"/>
                                        <p:tgtEl>
                                          <p:spTgt spid="328"/>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29"/>
                                        </p:tgtEl>
                                        <p:attrNameLst>
                                          <p:attrName>style.visibility</p:attrName>
                                        </p:attrNameLst>
                                      </p:cBhvr>
                                      <p:to>
                                        <p:strVal val="visible"/>
                                      </p:to>
                                    </p:set>
                                    <p:anim calcmode="lin" valueType="num">
                                      <p:cBhvr additive="base">
                                        <p:cTn id="13" dur="1000"/>
                                        <p:tgtEl>
                                          <p:spTgt spid="32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332"/>
                                        </p:tgtEl>
                                        <p:attrNameLst>
                                          <p:attrName>style.visibility</p:attrName>
                                        </p:attrNameLst>
                                      </p:cBhvr>
                                      <p:to>
                                        <p:strVal val="visible"/>
                                      </p:to>
                                    </p:set>
                                    <p:anim calcmode="lin" valueType="num">
                                      <p:cBhvr additive="base">
                                        <p:cTn id="16" dur="1000"/>
                                        <p:tgtEl>
                                          <p:spTgt spid="3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43a70804e6_0_218"/>
          <p:cNvSpPr txBox="1"/>
          <p:nvPr/>
        </p:nvSpPr>
        <p:spPr>
          <a:xfrm>
            <a:off x="1195725" y="373150"/>
            <a:ext cx="529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vi" sz="3000" b="0" i="0" u="none" strike="noStrike" cap="none">
                <a:solidFill>
                  <a:srgbClr val="CF08C8"/>
                </a:solidFill>
                <a:latin typeface="Anton"/>
                <a:ea typeface="Anton"/>
                <a:cs typeface="Anton"/>
                <a:sym typeface="Anton"/>
              </a:rPr>
              <a:t>II. KHÁM PHÁ</a:t>
            </a:r>
            <a:endParaRPr sz="3000" b="0" i="0" u="none" strike="noStrike" cap="none">
              <a:solidFill>
                <a:srgbClr val="CF08C8"/>
              </a:solidFill>
              <a:latin typeface="Anton"/>
              <a:ea typeface="Anton"/>
              <a:cs typeface="Anton"/>
              <a:sym typeface="Anton"/>
            </a:endParaRPr>
          </a:p>
        </p:txBody>
      </p:sp>
      <p:pic>
        <p:nvPicPr>
          <p:cNvPr id="338" name="Google Shape;338;g243a70804e6_0_218"/>
          <p:cNvPicPr preferRelativeResize="0"/>
          <p:nvPr/>
        </p:nvPicPr>
        <p:blipFill rotWithShape="1">
          <a:blip r:embed="rId3">
            <a:alphaModFix/>
          </a:blip>
          <a:srcRect/>
          <a:stretch/>
        </p:blipFill>
        <p:spPr>
          <a:xfrm>
            <a:off x="626350" y="373150"/>
            <a:ext cx="613850" cy="583150"/>
          </a:xfrm>
          <a:prstGeom prst="rect">
            <a:avLst/>
          </a:prstGeom>
          <a:noFill/>
          <a:ln>
            <a:noFill/>
          </a:ln>
        </p:spPr>
      </p:pic>
      <p:sp>
        <p:nvSpPr>
          <p:cNvPr id="339" name="Google Shape;339;g243a70804e6_0_218"/>
          <p:cNvSpPr txBox="1"/>
          <p:nvPr/>
        </p:nvSpPr>
        <p:spPr>
          <a:xfrm>
            <a:off x="382650" y="997700"/>
            <a:ext cx="5343900" cy="431100"/>
          </a:xfrm>
          <a:prstGeom prst="rect">
            <a:avLst/>
          </a:prstGeom>
          <a:noFill/>
          <a:ln>
            <a:noFill/>
          </a:ln>
        </p:spPr>
        <p:txBody>
          <a:bodyPr spcFirstLastPara="1" wrap="square" lIns="91425" tIns="91425" rIns="91425" bIns="91425" anchor="t" anchorCtr="0">
            <a:spAutoFit/>
          </a:bodyPr>
          <a:lstStyle/>
          <a:p>
            <a:pPr marL="91440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2060"/>
              </a:solidFill>
              <a:latin typeface="Bitter SemiBold"/>
              <a:ea typeface="Bitter SemiBold"/>
              <a:cs typeface="Bitter SemiBold"/>
              <a:sym typeface="Bitter SemiBold"/>
            </a:endParaRPr>
          </a:p>
        </p:txBody>
      </p:sp>
      <p:pic>
        <p:nvPicPr>
          <p:cNvPr id="340" name="Google Shape;340;g243a70804e6_0_218"/>
          <p:cNvPicPr preferRelativeResize="0"/>
          <p:nvPr/>
        </p:nvPicPr>
        <p:blipFill rotWithShape="1">
          <a:blip r:embed="rId4">
            <a:alphaModFix/>
          </a:blip>
          <a:srcRect/>
          <a:stretch/>
        </p:blipFill>
        <p:spPr>
          <a:xfrm>
            <a:off x="8461850" y="4"/>
            <a:ext cx="692450" cy="978747"/>
          </a:xfrm>
          <a:prstGeom prst="rect">
            <a:avLst/>
          </a:prstGeom>
          <a:noFill/>
          <a:ln>
            <a:noFill/>
          </a:ln>
        </p:spPr>
      </p:pic>
      <p:sp>
        <p:nvSpPr>
          <p:cNvPr id="341" name="Google Shape;341;g243a70804e6_0_218"/>
          <p:cNvSpPr txBox="1"/>
          <p:nvPr/>
        </p:nvSpPr>
        <p:spPr>
          <a:xfrm>
            <a:off x="1031851" y="982400"/>
            <a:ext cx="7187400" cy="78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2.     Xem video sau, em hãy cho biết âm thanh có thể truyền qua những môi trường nào? </a:t>
            </a:r>
            <a:endParaRPr sz="1800" b="0" i="0" u="none" strike="noStrike" cap="none">
              <a:solidFill>
                <a:srgbClr val="002060"/>
              </a:solidFill>
              <a:latin typeface="Bitter SemiBold"/>
              <a:ea typeface="Bitter SemiBold"/>
              <a:cs typeface="Bitter SemiBold"/>
              <a:sym typeface="Bitter SemiBold"/>
            </a:endParaRPr>
          </a:p>
        </p:txBody>
      </p:sp>
      <p:pic>
        <p:nvPicPr>
          <p:cNvPr id="342" name="Google Shape;342;g243a70804e6_0_218" title="RPReplay_Final1694270373.mov">
            <a:hlinkClick r:id="rId5"/>
          </p:cNvPr>
          <p:cNvPicPr preferRelativeResize="0"/>
          <p:nvPr/>
        </p:nvPicPr>
        <p:blipFill rotWithShape="1">
          <a:blip r:embed="rId6">
            <a:alphaModFix/>
          </a:blip>
          <a:srcRect/>
          <a:stretch/>
        </p:blipFill>
        <p:spPr>
          <a:xfrm>
            <a:off x="1852525" y="1762700"/>
            <a:ext cx="4856650" cy="3196875"/>
          </a:xfrm>
          <a:prstGeom prst="rect">
            <a:avLst/>
          </a:prstGeom>
          <a:noFill/>
          <a:ln>
            <a:noFill/>
          </a:ln>
        </p:spPr>
      </p:pic>
      <p:sp>
        <p:nvSpPr>
          <p:cNvPr id="343" name="Google Shape;343;g243a70804e6_0_218"/>
          <p:cNvSpPr txBox="1"/>
          <p:nvPr/>
        </p:nvSpPr>
        <p:spPr>
          <a:xfrm>
            <a:off x="6818775" y="4804800"/>
            <a:ext cx="2869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vi" sz="1000" b="0" i="0" u="none" strike="noStrike" cap="none">
                <a:solidFill>
                  <a:srgbClr val="000000"/>
                </a:solidFill>
                <a:latin typeface="Bitter Light"/>
                <a:ea typeface="Bitter Light"/>
                <a:cs typeface="Bitter Light"/>
                <a:sym typeface="Bitter Light"/>
              </a:rPr>
              <a:t>nguồn video: Trạng, Nguồn Thú Vị</a:t>
            </a:r>
            <a:endParaRPr sz="1000" b="0" i="0" u="none" strike="noStrike" cap="none">
              <a:solidFill>
                <a:srgbClr val="000000"/>
              </a:solidFill>
              <a:latin typeface="Bitter Light"/>
              <a:ea typeface="Bitter Light"/>
              <a:cs typeface="Bitter Light"/>
              <a:sym typeface="Bitter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cBhvr additive="base">
                                        <p:cTn id="7" dur="1000"/>
                                        <p:tgtEl>
                                          <p:spTgt spid="337"/>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39"/>
                                        </p:tgtEl>
                                        <p:attrNameLst>
                                          <p:attrName>style.visibility</p:attrName>
                                        </p:attrNameLst>
                                      </p:cBhvr>
                                      <p:to>
                                        <p:strVal val="visible"/>
                                      </p:to>
                                    </p:set>
                                    <p:anim calcmode="lin" valueType="num">
                                      <p:cBhvr additive="base">
                                        <p:cTn id="10" dur="1000"/>
                                        <p:tgtEl>
                                          <p:spTgt spid="33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38"/>
                                        </p:tgtEl>
                                        <p:attrNameLst>
                                          <p:attrName>style.visibility</p:attrName>
                                        </p:attrNameLst>
                                      </p:cBhvr>
                                      <p:to>
                                        <p:strVal val="visible"/>
                                      </p:to>
                                    </p:set>
                                    <p:anim calcmode="lin" valueType="num">
                                      <p:cBhvr additive="base">
                                        <p:cTn id="13" dur="1000"/>
                                        <p:tgtEl>
                                          <p:spTgt spid="338"/>
                                        </p:tgtEl>
                                        <p:attrNameLst>
                                          <p:attrName>ppt_x</p:attrName>
                                        </p:attrNameLst>
                                      </p:cBhvr>
                                      <p:tavLst>
                                        <p:tav tm="0">
                                          <p:val>
                                            <p:strVal val="#ppt_x-1"/>
                                          </p:val>
                                        </p:tav>
                                        <p:tav tm="100000">
                                          <p:val>
                                            <p:strVal val="#ppt_x"/>
                                          </p:val>
                                        </p:tav>
                                      </p:tavLst>
                                    </p:anim>
                                  </p:childTnLst>
                                </p:cTn>
                              </p:par>
                              <p:par>
                                <p:cTn id="14" presetID="2" presetClass="entr" presetSubtype="1" fill="hold" nodeType="withEffect">
                                  <p:stCondLst>
                                    <p:cond delay="0"/>
                                  </p:stCondLst>
                                  <p:childTnLst>
                                    <p:set>
                                      <p:cBhvr>
                                        <p:cTn id="15" dur="1" fill="hold">
                                          <p:stCondLst>
                                            <p:cond delay="0"/>
                                          </p:stCondLst>
                                        </p:cTn>
                                        <p:tgtEl>
                                          <p:spTgt spid="341"/>
                                        </p:tgtEl>
                                        <p:attrNameLst>
                                          <p:attrName>style.visibility</p:attrName>
                                        </p:attrNameLst>
                                      </p:cBhvr>
                                      <p:to>
                                        <p:strVal val="visible"/>
                                      </p:to>
                                    </p:set>
                                    <p:anim calcmode="lin" valueType="num">
                                      <p:cBhvr additive="base">
                                        <p:cTn id="16" dur="1000"/>
                                        <p:tgtEl>
                                          <p:spTgt spid="3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2"/>
                                        </p:tgtEl>
                                        <p:attrNameLst>
                                          <p:attrName>style.visibility</p:attrName>
                                        </p:attrNameLst>
                                      </p:cBhvr>
                                      <p:to>
                                        <p:strVal val="visible"/>
                                      </p:to>
                                    </p:set>
                                    <p:animEffect transition="in" filter="fade">
                                      <p:cBhvr>
                                        <p:cTn id="21"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43a70804e6_0_207"/>
          <p:cNvSpPr txBox="1"/>
          <p:nvPr/>
        </p:nvSpPr>
        <p:spPr>
          <a:xfrm>
            <a:off x="1195725" y="373150"/>
            <a:ext cx="529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vi" sz="3000" b="0" i="0" u="none" strike="noStrike" cap="none">
                <a:solidFill>
                  <a:srgbClr val="CF08C8"/>
                </a:solidFill>
                <a:latin typeface="Anton"/>
                <a:ea typeface="Anton"/>
                <a:cs typeface="Anton"/>
                <a:sym typeface="Anton"/>
              </a:rPr>
              <a:t>II. KHÁM PHÁ</a:t>
            </a:r>
            <a:endParaRPr sz="3000" b="0" i="0" u="none" strike="noStrike" cap="none">
              <a:solidFill>
                <a:srgbClr val="CF08C8"/>
              </a:solidFill>
              <a:latin typeface="Anton"/>
              <a:ea typeface="Anton"/>
              <a:cs typeface="Anton"/>
              <a:sym typeface="Anton"/>
            </a:endParaRPr>
          </a:p>
        </p:txBody>
      </p:sp>
      <p:pic>
        <p:nvPicPr>
          <p:cNvPr id="349" name="Google Shape;349;g243a70804e6_0_207"/>
          <p:cNvPicPr preferRelativeResize="0"/>
          <p:nvPr/>
        </p:nvPicPr>
        <p:blipFill rotWithShape="1">
          <a:blip r:embed="rId3">
            <a:alphaModFix/>
          </a:blip>
          <a:srcRect/>
          <a:stretch/>
        </p:blipFill>
        <p:spPr>
          <a:xfrm>
            <a:off x="626350" y="373150"/>
            <a:ext cx="613850" cy="583150"/>
          </a:xfrm>
          <a:prstGeom prst="rect">
            <a:avLst/>
          </a:prstGeom>
          <a:noFill/>
          <a:ln>
            <a:noFill/>
          </a:ln>
        </p:spPr>
      </p:pic>
      <p:sp>
        <p:nvSpPr>
          <p:cNvPr id="350" name="Google Shape;350;g243a70804e6_0_207"/>
          <p:cNvSpPr txBox="1"/>
          <p:nvPr/>
        </p:nvSpPr>
        <p:spPr>
          <a:xfrm>
            <a:off x="382650" y="997700"/>
            <a:ext cx="7615800" cy="14175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3. Em hãy cho biết Hình a hay Hình b sẽ nghe rõ hơn.</a:t>
            </a:r>
            <a:endParaRPr sz="1800" b="0" i="0" u="none" strike="noStrike" cap="none">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     </a:t>
            </a:r>
            <a:endParaRPr sz="1800" b="0" i="0" u="none" strike="noStrike" cap="none">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4. Em hãy tìm xem một điện thoại cốc giấy hoạt động như thế nào.</a:t>
            </a:r>
            <a:endParaRPr sz="1800" b="0" i="0" u="none" strike="noStrike" cap="none">
              <a:solidFill>
                <a:srgbClr val="002060"/>
              </a:solidFill>
              <a:latin typeface="Bitter SemiBold"/>
              <a:ea typeface="Bitter SemiBold"/>
              <a:cs typeface="Bitter SemiBold"/>
              <a:sym typeface="Bitter SemiBold"/>
            </a:endParaRPr>
          </a:p>
        </p:txBody>
      </p:sp>
      <p:pic>
        <p:nvPicPr>
          <p:cNvPr id="351" name="Google Shape;351;g243a70804e6_0_207"/>
          <p:cNvPicPr preferRelativeResize="0"/>
          <p:nvPr/>
        </p:nvPicPr>
        <p:blipFill rotWithShape="1">
          <a:blip r:embed="rId4">
            <a:alphaModFix/>
          </a:blip>
          <a:srcRect/>
          <a:stretch/>
        </p:blipFill>
        <p:spPr>
          <a:xfrm>
            <a:off x="8461850" y="4"/>
            <a:ext cx="692450" cy="978747"/>
          </a:xfrm>
          <a:prstGeom prst="rect">
            <a:avLst/>
          </a:prstGeom>
          <a:noFill/>
          <a:ln>
            <a:noFill/>
          </a:ln>
        </p:spPr>
      </p:pic>
      <p:pic>
        <p:nvPicPr>
          <p:cNvPr id="352" name="Google Shape;352;g243a70804e6_0_207"/>
          <p:cNvPicPr preferRelativeResize="0"/>
          <p:nvPr/>
        </p:nvPicPr>
        <p:blipFill rotWithShape="1">
          <a:blip r:embed="rId5">
            <a:alphaModFix/>
          </a:blip>
          <a:srcRect/>
          <a:stretch/>
        </p:blipFill>
        <p:spPr>
          <a:xfrm>
            <a:off x="5436175" y="3131775"/>
            <a:ext cx="3249228" cy="1566300"/>
          </a:xfrm>
          <a:prstGeom prst="rect">
            <a:avLst/>
          </a:prstGeom>
          <a:noFill/>
          <a:ln>
            <a:noFill/>
          </a:ln>
        </p:spPr>
      </p:pic>
      <p:pic>
        <p:nvPicPr>
          <p:cNvPr id="353" name="Google Shape;353;g243a70804e6_0_207"/>
          <p:cNvPicPr preferRelativeResize="0"/>
          <p:nvPr/>
        </p:nvPicPr>
        <p:blipFill rotWithShape="1">
          <a:blip r:embed="rId6">
            <a:alphaModFix/>
          </a:blip>
          <a:srcRect/>
          <a:stretch/>
        </p:blipFill>
        <p:spPr>
          <a:xfrm>
            <a:off x="1056600" y="2962700"/>
            <a:ext cx="3374338" cy="1735375"/>
          </a:xfrm>
          <a:prstGeom prst="rect">
            <a:avLst/>
          </a:prstGeom>
          <a:noFill/>
          <a:ln>
            <a:noFill/>
          </a:ln>
        </p:spPr>
      </p:pic>
      <p:sp>
        <p:nvSpPr>
          <p:cNvPr id="354" name="Google Shape;354;g243a70804e6_0_207"/>
          <p:cNvSpPr txBox="1"/>
          <p:nvPr/>
        </p:nvSpPr>
        <p:spPr>
          <a:xfrm>
            <a:off x="2217675" y="4297875"/>
            <a:ext cx="6054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vi" sz="1400" b="0" i="0" u="none" strike="noStrike" cap="none">
                <a:solidFill>
                  <a:srgbClr val="000000"/>
                </a:solidFill>
                <a:latin typeface="Hind Vadodara"/>
                <a:ea typeface="Hind Vadodara"/>
                <a:cs typeface="Hind Vadodara"/>
                <a:sym typeface="Hind Vadodara"/>
              </a:rPr>
              <a:t>hình a                                                                                       hình b</a:t>
            </a:r>
            <a:endParaRPr sz="1400" b="0" i="0" u="none" strike="noStrike" cap="none">
              <a:solidFill>
                <a:srgbClr val="000000"/>
              </a:solidFill>
              <a:latin typeface="Hind Vadodara"/>
              <a:ea typeface="Hind Vadodara"/>
              <a:cs typeface="Hind Vadodara"/>
              <a:sym typeface="Hind Vadoda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1000"/>
                                        <p:tgtEl>
                                          <p:spTgt spid="348"/>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50"/>
                                        </p:tgtEl>
                                        <p:attrNameLst>
                                          <p:attrName>style.visibility</p:attrName>
                                        </p:attrNameLst>
                                      </p:cBhvr>
                                      <p:to>
                                        <p:strVal val="visible"/>
                                      </p:to>
                                    </p:set>
                                    <p:anim calcmode="lin" valueType="num">
                                      <p:cBhvr additive="base">
                                        <p:cTn id="10" dur="1000"/>
                                        <p:tgtEl>
                                          <p:spTgt spid="35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49"/>
                                        </p:tgtEl>
                                        <p:attrNameLst>
                                          <p:attrName>style.visibility</p:attrName>
                                        </p:attrNameLst>
                                      </p:cBhvr>
                                      <p:to>
                                        <p:strVal val="visible"/>
                                      </p:to>
                                    </p:set>
                                    <p:anim calcmode="lin" valueType="num">
                                      <p:cBhvr additive="base">
                                        <p:cTn id="13" dur="1000"/>
                                        <p:tgtEl>
                                          <p:spTgt spid="34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352"/>
                                        </p:tgtEl>
                                        <p:attrNameLst>
                                          <p:attrName>style.visibility</p:attrName>
                                        </p:attrNameLst>
                                      </p:cBhvr>
                                      <p:to>
                                        <p:strVal val="visible"/>
                                      </p:to>
                                    </p:set>
                                    <p:anim calcmode="lin" valueType="num">
                                      <p:cBhvr additive="base">
                                        <p:cTn id="16" dur="1"/>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43a70804e6_0_97"/>
          <p:cNvSpPr txBox="1"/>
          <p:nvPr/>
        </p:nvSpPr>
        <p:spPr>
          <a:xfrm>
            <a:off x="780865" y="433100"/>
            <a:ext cx="7735500" cy="5232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2800"/>
              <a:buFont typeface="Arial"/>
              <a:buNone/>
            </a:pPr>
            <a:r>
              <a:rPr lang="vi" sz="2800" b="0" i="0" u="none" strike="noStrike" cap="none">
                <a:solidFill>
                  <a:srgbClr val="CF08C8"/>
                </a:solidFill>
                <a:latin typeface="Anton"/>
                <a:ea typeface="Anton"/>
                <a:cs typeface="Anton"/>
                <a:sym typeface="Anton"/>
              </a:rPr>
              <a:t>III. Đề xuất và lựa chọn giải pháp</a:t>
            </a:r>
            <a:endParaRPr sz="2800" b="0" i="0" u="none" strike="noStrike" cap="none">
              <a:solidFill>
                <a:srgbClr val="CF08C8"/>
              </a:solidFill>
              <a:latin typeface="Anton"/>
              <a:ea typeface="Anton"/>
              <a:cs typeface="Anton"/>
              <a:sym typeface="Anton"/>
            </a:endParaRPr>
          </a:p>
        </p:txBody>
      </p:sp>
      <p:sp>
        <p:nvSpPr>
          <p:cNvPr id="360" name="Google Shape;360;g243a70804e6_0_97"/>
          <p:cNvSpPr/>
          <p:nvPr/>
        </p:nvSpPr>
        <p:spPr>
          <a:xfrm>
            <a:off x="292429" y="1618154"/>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 name="Google Shape;361;g243a70804e6_0_97"/>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362" name="Google Shape;362;g243a70804e6_0_97"/>
          <p:cNvPicPr preferRelativeResize="0"/>
          <p:nvPr/>
        </p:nvPicPr>
        <p:blipFill rotWithShape="1">
          <a:blip r:embed="rId4">
            <a:alphaModFix/>
          </a:blip>
          <a:srcRect l="367" r="375"/>
          <a:stretch/>
        </p:blipFill>
        <p:spPr>
          <a:xfrm>
            <a:off x="5919988" y="1138275"/>
            <a:ext cx="2596375" cy="3635851"/>
          </a:xfrm>
          <a:prstGeom prst="rect">
            <a:avLst/>
          </a:prstGeom>
          <a:noFill/>
          <a:ln>
            <a:noFill/>
          </a:ln>
        </p:spPr>
      </p:pic>
      <p:pic>
        <p:nvPicPr>
          <p:cNvPr id="363" name="Google Shape;363;g243a70804e6_0_97"/>
          <p:cNvPicPr preferRelativeResize="0"/>
          <p:nvPr/>
        </p:nvPicPr>
        <p:blipFill rotWithShape="1">
          <a:blip r:embed="rId5">
            <a:alphaModFix/>
          </a:blip>
          <a:srcRect/>
          <a:stretch/>
        </p:blipFill>
        <p:spPr>
          <a:xfrm>
            <a:off x="8461850" y="4"/>
            <a:ext cx="692450" cy="978747"/>
          </a:xfrm>
          <a:prstGeom prst="rect">
            <a:avLst/>
          </a:prstGeom>
          <a:noFill/>
          <a:ln>
            <a:noFill/>
          </a:ln>
        </p:spPr>
      </p:pic>
      <p:sp>
        <p:nvSpPr>
          <p:cNvPr id="364" name="Google Shape;364;g243a70804e6_0_97"/>
          <p:cNvSpPr txBox="1"/>
          <p:nvPr/>
        </p:nvSpPr>
        <p:spPr>
          <a:xfrm>
            <a:off x="355875" y="1278750"/>
            <a:ext cx="5499300" cy="26166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a:solidFill>
                  <a:srgbClr val="022A7A"/>
                </a:solidFill>
                <a:latin typeface="Bitter SemiBold"/>
                <a:ea typeface="Bitter SemiBold"/>
                <a:cs typeface="Bitter SemiBold"/>
                <a:sym typeface="Bitter SemiBold"/>
              </a:rPr>
              <a:t>Mỗi nhóm sẽ được giáo viên phát một Phiếu học tập 2: Bản thiết kế. </a:t>
            </a:r>
            <a:endParaRPr sz="2000" b="0" i="0" u="none" strike="noStrike" cap="none">
              <a:solidFill>
                <a:srgbClr val="022A7A"/>
              </a:solidFill>
              <a:latin typeface="Bitter SemiBold"/>
              <a:ea typeface="Bitter SemiBold"/>
              <a:cs typeface="Bitter SemiBold"/>
              <a:sym typeface="Bitter SemiBold"/>
            </a:endParaRPr>
          </a:p>
          <a:p>
            <a:pPr marL="91440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2000"/>
              <a:buFont typeface="Arial"/>
              <a:buNone/>
            </a:pPr>
            <a:r>
              <a:rPr lang="vi" sz="2000" b="0" i="0" u="none" strike="noStrike" cap="none">
                <a:solidFill>
                  <a:srgbClr val="022A7A"/>
                </a:solidFill>
                <a:latin typeface="Bitter SemiBold"/>
                <a:ea typeface="Bitter SemiBold"/>
                <a:cs typeface="Bitter SemiBold"/>
                <a:sym typeface="Bitter SemiBold"/>
              </a:rPr>
              <a:t>2.      Các thành viên trong nhóm cùng nhau lên ý tưởng sản phẩm, sau đó phác hoạ lên phiếu.</a:t>
            </a:r>
            <a:endParaRPr sz="20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022A7A"/>
              </a:solidFill>
              <a:latin typeface="Bitter SemiBold"/>
              <a:ea typeface="Bitter SemiBold"/>
              <a:cs typeface="Bitter SemiBold"/>
              <a:sym typeface="Bitter SemiBo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additive="base">
                                        <p:cTn id="7" dur="1000"/>
                                        <p:tgtEl>
                                          <p:spTgt spid="35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62"/>
                                        </p:tgtEl>
                                        <p:attrNameLst>
                                          <p:attrName>style.visibility</p:attrName>
                                        </p:attrNameLst>
                                      </p:cBhvr>
                                      <p:to>
                                        <p:strVal val="visible"/>
                                      </p:to>
                                    </p:set>
                                    <p:anim calcmode="lin" valueType="num">
                                      <p:cBhvr additive="base">
                                        <p:cTn id="10" dur="1000"/>
                                        <p:tgtEl>
                                          <p:spTgt spid="362"/>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364"/>
                                        </p:tgtEl>
                                        <p:attrNameLst>
                                          <p:attrName>style.visibility</p:attrName>
                                        </p:attrNameLst>
                                      </p:cBhvr>
                                      <p:to>
                                        <p:strVal val="visible"/>
                                      </p:to>
                                    </p:set>
                                    <p:anim calcmode="lin" valueType="num">
                                      <p:cBhvr additive="base">
                                        <p:cTn id="13" dur="1000"/>
                                        <p:tgtEl>
                                          <p:spTgt spid="3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243a70804e6_0_186"/>
          <p:cNvPicPr preferRelativeResize="0"/>
          <p:nvPr/>
        </p:nvPicPr>
        <p:blipFill rotWithShape="1">
          <a:blip r:embed="rId3">
            <a:alphaModFix/>
          </a:blip>
          <a:srcRect l="670" r="678"/>
          <a:stretch/>
        </p:blipFill>
        <p:spPr>
          <a:xfrm>
            <a:off x="6224100" y="1162675"/>
            <a:ext cx="2596375" cy="3446974"/>
          </a:xfrm>
          <a:prstGeom prst="rect">
            <a:avLst/>
          </a:prstGeom>
          <a:noFill/>
          <a:ln>
            <a:noFill/>
          </a:ln>
        </p:spPr>
      </p:pic>
      <p:pic>
        <p:nvPicPr>
          <p:cNvPr id="370" name="Google Shape;370;g243a70804e6_0_186"/>
          <p:cNvPicPr preferRelativeResize="0"/>
          <p:nvPr/>
        </p:nvPicPr>
        <p:blipFill rotWithShape="1">
          <a:blip r:embed="rId4">
            <a:alphaModFix/>
          </a:blip>
          <a:srcRect/>
          <a:stretch/>
        </p:blipFill>
        <p:spPr>
          <a:xfrm>
            <a:off x="8461850" y="4"/>
            <a:ext cx="692450" cy="978747"/>
          </a:xfrm>
          <a:prstGeom prst="rect">
            <a:avLst/>
          </a:prstGeom>
          <a:noFill/>
          <a:ln>
            <a:noFill/>
          </a:ln>
        </p:spPr>
      </p:pic>
      <p:sp>
        <p:nvSpPr>
          <p:cNvPr id="371" name="Google Shape;371;g243a70804e6_0_186"/>
          <p:cNvSpPr txBox="1"/>
          <p:nvPr/>
        </p:nvSpPr>
        <p:spPr>
          <a:xfrm>
            <a:off x="428600" y="1225650"/>
            <a:ext cx="5954400" cy="2692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22A7A"/>
              </a:buClr>
              <a:buSzPts val="1800"/>
              <a:buFont typeface="Bitter SemiBold"/>
              <a:buAutoNum type="arabicPeriod"/>
            </a:pPr>
            <a:r>
              <a:rPr lang="vi" sz="1800" b="0" i="0" u="none" strike="noStrike" cap="none">
                <a:solidFill>
                  <a:srgbClr val="022A7A"/>
                </a:solidFill>
                <a:latin typeface="Bitter SemiBold"/>
                <a:ea typeface="Bitter SemiBold"/>
                <a:cs typeface="Bitter SemiBold"/>
                <a:sym typeface="Bitter SemiBold"/>
              </a:rPr>
              <a:t> Mỗi nhóm sẽ được giáo viên phát một </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22A7A"/>
                </a:solidFill>
                <a:latin typeface="Bitter SemiBold"/>
                <a:ea typeface="Bitter SemiBold"/>
                <a:cs typeface="Bitter SemiBold"/>
                <a:sym typeface="Bitter SemiBold"/>
              </a:rPr>
              <a:t>Phiếu học tập 3: Phân công nhiệm vụ.</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22A7A"/>
                </a:solidFill>
                <a:latin typeface="Bitter SemiBold"/>
                <a:ea typeface="Bitter SemiBold"/>
                <a:cs typeface="Bitter SemiBold"/>
                <a:sym typeface="Bitter SemiBold"/>
              </a:rPr>
              <a:t> 2.       Các em hãy chọn 1 thành viên  làm trưởng nhóm.</a:t>
            </a:r>
            <a:endParaRPr sz="1800" b="0" i="0" u="none" strike="noStrike" cap="none">
              <a:solidFill>
                <a:srgbClr val="022A7A"/>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2A7A"/>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22A7A"/>
                </a:solidFill>
                <a:latin typeface="Bitter SemiBold"/>
                <a:ea typeface="Bitter SemiBold"/>
                <a:cs typeface="Bitter SemiBold"/>
                <a:sym typeface="Bitter SemiBold"/>
              </a:rPr>
              <a:t> 3.      Trưởng nhóm sẽ phân công nhiệm vụ cho mỗi thành viên, sau đó điền thông tin của thành viên trong nhóm vào phiếu. </a:t>
            </a:r>
            <a:endParaRPr sz="1800" b="0" i="0" u="none" strike="noStrike" cap="none">
              <a:solidFill>
                <a:srgbClr val="022A7A"/>
              </a:solidFill>
              <a:latin typeface="Bitter SemiBold"/>
              <a:ea typeface="Bitter SemiBold"/>
              <a:cs typeface="Bitter SemiBold"/>
              <a:sym typeface="Bitter SemiBold"/>
            </a:endParaRPr>
          </a:p>
        </p:txBody>
      </p:sp>
      <p:sp>
        <p:nvSpPr>
          <p:cNvPr id="372" name="Google Shape;372;g243a70804e6_0_186"/>
          <p:cNvSpPr txBox="1"/>
          <p:nvPr/>
        </p:nvSpPr>
        <p:spPr>
          <a:xfrm>
            <a:off x="1210128" y="523475"/>
            <a:ext cx="7735500" cy="9882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2800"/>
              <a:buFont typeface="Arial"/>
              <a:buNone/>
            </a:pPr>
            <a:r>
              <a:rPr lang="vi" sz="2800" b="0" i="0" u="none" strike="noStrike" cap="none">
                <a:solidFill>
                  <a:srgbClr val="CF08C8"/>
                </a:solidFill>
                <a:latin typeface="Anton"/>
                <a:ea typeface="Anton"/>
                <a:cs typeface="Anton"/>
                <a:sym typeface="Anton"/>
              </a:rPr>
              <a:t>III. Đề xuất và lựa chọn giải pháp</a:t>
            </a:r>
            <a:endParaRPr sz="2800" b="0" i="0" u="none" strike="noStrike" cap="none">
              <a:solidFill>
                <a:srgbClr val="CF08C8"/>
              </a:solidFill>
              <a:latin typeface="Anton"/>
              <a:ea typeface="Anton"/>
              <a:cs typeface="Anton"/>
              <a:sym typeface="Anton"/>
            </a:endParaRPr>
          </a:p>
          <a:p>
            <a:pPr marL="0" marR="0" lvl="0" indent="0" algn="l" rtl="0">
              <a:lnSpc>
                <a:spcPct val="100000"/>
              </a:lnSpc>
              <a:spcBef>
                <a:spcPts val="0"/>
              </a:spcBef>
              <a:spcAft>
                <a:spcPts val="0"/>
              </a:spcAft>
              <a:buClr>
                <a:srgbClr val="000000"/>
              </a:buClr>
              <a:buSzPts val="6000"/>
              <a:buFont typeface="Arial"/>
              <a:buNone/>
            </a:pPr>
            <a:endParaRPr sz="2600" b="0" i="0" u="none" strike="noStrike" cap="none">
              <a:solidFill>
                <a:srgbClr val="1F8AD0"/>
              </a:solidFill>
              <a:latin typeface="Anton"/>
              <a:ea typeface="Anton"/>
              <a:cs typeface="Anton"/>
              <a:sym typeface="Anton"/>
            </a:endParaRPr>
          </a:p>
        </p:txBody>
      </p:sp>
      <p:pic>
        <p:nvPicPr>
          <p:cNvPr id="373" name="Google Shape;373;g243a70804e6_0_186"/>
          <p:cNvPicPr preferRelativeResize="0"/>
          <p:nvPr/>
        </p:nvPicPr>
        <p:blipFill rotWithShape="1">
          <a:blip r:embed="rId5">
            <a:alphaModFix/>
          </a:blip>
          <a:srcRect/>
          <a:stretch/>
        </p:blipFill>
        <p:spPr>
          <a:xfrm>
            <a:off x="697675" y="330500"/>
            <a:ext cx="478550" cy="62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 calcmode="lin" valueType="num">
                                      <p:cBhvr additive="base">
                                        <p:cTn id="7" dur="1000"/>
                                        <p:tgtEl>
                                          <p:spTgt spid="372"/>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 calcmode="lin" valueType="num">
                                      <p:cBhvr additive="base">
                                        <p:cTn id="10" dur="1000"/>
                                        <p:tgtEl>
                                          <p:spTgt spid="37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369"/>
                                        </p:tgtEl>
                                        <p:attrNameLst>
                                          <p:attrName>style.visibility</p:attrName>
                                        </p:attrNameLst>
                                      </p:cBhvr>
                                      <p:to>
                                        <p:strVal val="visible"/>
                                      </p:to>
                                    </p:set>
                                    <p:anim calcmode="lin" valueType="num">
                                      <p:cBhvr additive="base">
                                        <p:cTn id="13" dur="1000"/>
                                        <p:tgtEl>
                                          <p:spTgt spid="36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599</Words>
  <Application>Microsoft Office PowerPoint</Application>
  <PresentationFormat>On-screen Show (16:9)</PresentationFormat>
  <Paragraphs>51</Paragraphs>
  <Slides>15</Slides>
  <Notes>15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Hammersmith One</vt:lpstr>
      <vt:lpstr>Hind Vadodara</vt:lpstr>
      <vt:lpstr>Anton</vt:lpstr>
      <vt:lpstr>Bitter Light</vt:lpstr>
      <vt:lpstr>Bitter SemiBold</vt:lpstr>
      <vt:lpstr>Hindi Language Academy by Slidesgo</vt:lpstr>
      <vt:lpstr>Hindi Language Academy by Slidesgo</vt:lpstr>
      <vt:lpstr>Hindi Language Academy by Slidesgo</vt:lpstr>
      <vt:lpstr>Simple Light</vt:lpstr>
      <vt:lpstr>Bài học STEM 1 ĐIỆN THOẠI CỐC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1 ĐIỆN THOẠI CỐC GIẤY</dc:title>
  <dc:creator>Admin</dc:creator>
  <cp:lastModifiedBy>Administrator</cp:lastModifiedBy>
  <cp:revision>2</cp:revision>
  <dcterms:modified xsi:type="dcterms:W3CDTF">2025-11-11T07:12:25Z</dcterms:modified>
</cp:coreProperties>
</file>