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708" r:id="rId4"/>
    <p:sldMasterId id="2147483736" r:id="rId5"/>
  </p:sldMasterIdLst>
  <p:notesMasterIdLst>
    <p:notesMasterId r:id="rId21"/>
  </p:notesMasterIdLst>
  <p:sldIdLst>
    <p:sldId id="378" r:id="rId6"/>
    <p:sldId id="379" r:id="rId7"/>
    <p:sldId id="407" r:id="rId8"/>
    <p:sldId id="408" r:id="rId9"/>
    <p:sldId id="357" r:id="rId10"/>
    <p:sldId id="364" r:id="rId11"/>
    <p:sldId id="399" r:id="rId12"/>
    <p:sldId id="400" r:id="rId13"/>
    <p:sldId id="409" r:id="rId14"/>
    <p:sldId id="410" r:id="rId15"/>
    <p:sldId id="341" r:id="rId16"/>
    <p:sldId id="353" r:id="rId17"/>
    <p:sldId id="411" r:id="rId18"/>
    <p:sldId id="374" r:id="rId19"/>
    <p:sldId id="4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" y="144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690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19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6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4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5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3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99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2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8.mp3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5" name="Rectangle 8"/>
          <p:cNvSpPr/>
          <p:nvPr/>
        </p:nvSpPr>
        <p:spPr>
          <a:xfrm>
            <a:off x="2164715" y="3013710"/>
            <a:ext cx="7863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 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5" y="14179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" y="4728210"/>
            <a:ext cx="5719445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5108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9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Ề QUÊ - đàn bầu">
            <a:hlinkClick r:id="" action="ppaction://media"/>
            <a:extLst>
              <a:ext uri="{FF2B5EF4-FFF2-40B4-BE49-F238E27FC236}">
                <a16:creationId xmlns:a16="http://schemas.microsoft.com/office/drawing/2014/main" id="{49760774-E264-4615-AA74-5555161B4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85" y="174928"/>
            <a:ext cx="11847443" cy="6464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35651-47FF-4658-9535-75C1DA00025A}"/>
              </a:ext>
            </a:extLst>
          </p:cNvPr>
          <p:cNvSpPr txBox="1"/>
          <p:nvPr/>
        </p:nvSpPr>
        <p:spPr>
          <a:xfrm>
            <a:off x="3164619" y="485030"/>
            <a:ext cx="668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155" y="0"/>
            <a:ext cx="12192635" cy="695388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90" y="2633980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07360" y="1844040"/>
            <a:ext cx="6377305" cy="204025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2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978318" y="2572385"/>
            <a:ext cx="851027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Nêu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thanh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?</a:t>
            </a:r>
            <a:endParaRPr lang="en-US" altLang="en-A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pic>
        <p:nvPicPr>
          <p:cNvPr id="5" name="bensound-acousticbreez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245" y="538480"/>
            <a:ext cx="619125" cy="61912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B32187F-7C52-C420-61A9-635DF6991FEF}"/>
              </a:ext>
            </a:extLst>
          </p:cNvPr>
          <p:cNvSpPr/>
          <p:nvPr/>
        </p:nvSpPr>
        <p:spPr>
          <a:xfrm>
            <a:off x="-342899" y="495885"/>
            <a:ext cx="8914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 DỤNG: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hang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1381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1AF2-BEEE-4A78-BDE2-F00D898B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DAE55F-0329-4CAB-8AEF-339700143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62" y="1311964"/>
            <a:ext cx="10288988" cy="53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335" y="978535"/>
            <a:ext cx="9227185" cy="49015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330" y="2577465"/>
            <a:ext cx="2341245" cy="4419600"/>
          </a:xfrm>
          <a:prstGeom prst="rect">
            <a:avLst/>
          </a:prstGeom>
          <a:noFill/>
          <a:ln w="9525"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10800000">
            <a:off x="8372475" y="3536949"/>
            <a:ext cx="3819525" cy="3321050"/>
            <a:chOff x="40066" y="61911"/>
            <a:chExt cx="3819525" cy="3321050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1" y="147636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573591" y="-1471614"/>
              <a:ext cx="752475" cy="3819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7C6C1C9-EF87-53BC-3EB4-AF0072076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2268" y="1657350"/>
            <a:ext cx="7789178" cy="3543300"/>
          </a:xfrm>
          <a:prstGeom prst="rect">
            <a:avLst/>
          </a:prstGeom>
        </p:spPr>
      </p:pic>
      <p:pic>
        <p:nvPicPr>
          <p:cNvPr id="9" name="son-mi">
            <a:hlinkClick r:id="" action="ppaction://media"/>
            <a:extLst>
              <a:ext uri="{FF2B5EF4-FFF2-40B4-BE49-F238E27FC236}">
                <a16:creationId xmlns:a16="http://schemas.microsoft.com/office/drawing/2014/main" id="{C7A74781-3234-2A91-436A-E24141C4A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3708" y="4599842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ABE20EF2-861C-88CC-77FD-BFC426628F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81846" y="3827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U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kumimoji="0" lang="en-US" altLang="en-AU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kumimoji="0" lang="en-AU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132888" y="1499225"/>
            <a:ext cx="84677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THƯỜNG THỨC ÂM NHẠC: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977052" y="2707522"/>
            <a:ext cx="8467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VẬN DỤNG: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85" y="3492500"/>
            <a:ext cx="2017395" cy="361061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615055" y="-635"/>
            <a:ext cx="4961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60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72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5CA2-1BFD-41B9-969C-79DFAE0F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">
            <a:hlinkClick r:id="" action="ppaction://media"/>
            <a:extLst>
              <a:ext uri="{FF2B5EF4-FFF2-40B4-BE49-F238E27FC236}">
                <a16:creationId xmlns:a16="http://schemas.microsoft.com/office/drawing/2014/main" id="{926FEA41-9B4D-4E59-81A0-479FDE2E2E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350" y="469900"/>
            <a:ext cx="10401300" cy="6022971"/>
          </a:xfrm>
        </p:spPr>
      </p:pic>
    </p:spTree>
    <p:extLst>
      <p:ext uri="{BB962C8B-B14F-4D97-AF65-F5344CB8AC3E}">
        <p14:creationId xmlns:p14="http://schemas.microsoft.com/office/powerpoint/2010/main" val="28848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1940-7835-46A7-8894-65CD1615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A45B21-2489-4AFB-822D-2149D6AE6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4500"/>
            <a:ext cx="10515600" cy="5873750"/>
          </a:xfrm>
        </p:spPr>
      </p:pic>
      <p:pic>
        <p:nvPicPr>
          <p:cNvPr id="6" name="Đàn bầu Quốc Tuấn">
            <a:hlinkClick r:id="" action="ppaction://media"/>
            <a:extLst>
              <a:ext uri="{FF2B5EF4-FFF2-40B4-BE49-F238E27FC236}">
                <a16:creationId xmlns:a16="http://schemas.microsoft.com/office/drawing/2014/main" id="{0F8BD877-88BA-48B4-AF1B-29C78A99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7200" y="5964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105" y="-8255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AU" sz="3600" b="1" u="sng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lang="en-US" altLang="en-AU" sz="3600" b="1" u="sng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lang="en-AU" sz="3600" b="1" u="sng" dirty="0">
              <a:solidFill>
                <a:srgbClr val="C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866900" y="1626711"/>
            <a:ext cx="96710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 THỨC ÂM NHẠC: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1781175" y="2416462"/>
            <a:ext cx="9671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 DỤNG: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5319955-F019-B518-0535-A09385FE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3" y="518747"/>
            <a:ext cx="10383714" cy="564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8E7FFA5-8E4D-5B8E-38CD-DACF00E9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8" y="1424353"/>
            <a:ext cx="10805746" cy="5196254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3E1B02F7-5A00-4CEB-B755-F9B4738953D3}"/>
              </a:ext>
            </a:extLst>
          </p:cNvPr>
          <p:cNvSpPr/>
          <p:nvPr/>
        </p:nvSpPr>
        <p:spPr>
          <a:xfrm>
            <a:off x="1703557" y="144830"/>
            <a:ext cx="84677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 THỨC ÂM NHẠC: </a:t>
            </a:r>
          </a:p>
          <a:p>
            <a:pPr lvl="0" algn="ctr"/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32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55289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1E6E81-48CB-B470-9533-B95FEBA6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4" y="1289538"/>
            <a:ext cx="11025554" cy="5128847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DD6408F1-0CEB-788B-FBF6-9A83025FE073}"/>
              </a:ext>
            </a:extLst>
          </p:cNvPr>
          <p:cNvSpPr/>
          <p:nvPr/>
        </p:nvSpPr>
        <p:spPr>
          <a:xfrm>
            <a:off x="1703557" y="144830"/>
            <a:ext cx="84677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 THỨC ÂM NHẠC: </a:t>
            </a:r>
          </a:p>
          <a:p>
            <a:pPr lvl="0" algn="ctr"/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32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63250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ỜNG THỨC ÂM NHẠC- ĐÀN BẦU VIỆT NAM - ÂM NHẠC 2 KNTT">
            <a:hlinkClick r:id="" action="ppaction://media"/>
            <a:extLst>
              <a:ext uri="{FF2B5EF4-FFF2-40B4-BE49-F238E27FC236}">
                <a16:creationId xmlns:a16="http://schemas.microsoft.com/office/drawing/2014/main" id="{AFF74FC1-1CC9-4D29-82CA-CABE31217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250" y="317500"/>
            <a:ext cx="11569700" cy="6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140</Words>
  <Application>Microsoft Office PowerPoint</Application>
  <PresentationFormat>Widescreen</PresentationFormat>
  <Paragraphs>18</Paragraphs>
  <Slides>15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1_Office Theme</vt:lpstr>
      <vt:lpstr>Slipstream</vt:lpstr>
      <vt:lpstr>2_Default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144</cp:revision>
  <dcterms:created xsi:type="dcterms:W3CDTF">2020-08-11T21:22:00Z</dcterms:created>
  <dcterms:modified xsi:type="dcterms:W3CDTF">2024-11-18T13:38:27Z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