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256" r:id="rId2"/>
    <p:sldId id="271" r:id="rId3"/>
    <p:sldId id="257" r:id="rId4"/>
    <p:sldId id="300" r:id="rId5"/>
    <p:sldId id="301" r:id="rId6"/>
    <p:sldId id="258" r:id="rId7"/>
    <p:sldId id="302" r:id="rId8"/>
    <p:sldId id="303" r:id="rId9"/>
    <p:sldId id="304" r:id="rId10"/>
    <p:sldId id="274" r:id="rId11"/>
    <p:sldId id="290" r:id="rId12"/>
    <p:sldId id="273" r:id="rId13"/>
    <p:sldId id="292" r:id="rId14"/>
    <p:sldId id="278" r:id="rId15"/>
    <p:sldId id="280" r:id="rId16"/>
    <p:sldId id="279" r:id="rId17"/>
    <p:sldId id="293" r:id="rId18"/>
    <p:sldId id="289" r:id="rId19"/>
    <p:sldId id="294" r:id="rId20"/>
    <p:sldId id="295" r:id="rId21"/>
    <p:sldId id="277" r:id="rId22"/>
    <p:sldId id="283" r:id="rId23"/>
    <p:sldId id="282" r:id="rId24"/>
    <p:sldId id="296" r:id="rId25"/>
    <p:sldId id="284" r:id="rId26"/>
    <p:sldId id="285" r:id="rId27"/>
    <p:sldId id="281" r:id="rId28"/>
    <p:sldId id="298" r:id="rId29"/>
    <p:sldId id="299" r:id="rId30"/>
    <p:sldId id="26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37CA343-87AA-4437-8090-336FC4FFDE9E}">
          <p14:sldIdLst>
            <p14:sldId id="256"/>
            <p14:sldId id="271"/>
            <p14:sldId id="257"/>
            <p14:sldId id="300"/>
            <p14:sldId id="301"/>
            <p14:sldId id="258"/>
            <p14:sldId id="302"/>
            <p14:sldId id="303"/>
            <p14:sldId id="304"/>
            <p14:sldId id="274"/>
            <p14:sldId id="290"/>
            <p14:sldId id="273"/>
            <p14:sldId id="292"/>
            <p14:sldId id="278"/>
            <p14:sldId id="280"/>
            <p14:sldId id="279"/>
            <p14:sldId id="293"/>
            <p14:sldId id="289"/>
            <p14:sldId id="294"/>
            <p14:sldId id="295"/>
            <p14:sldId id="277"/>
            <p14:sldId id="283"/>
            <p14:sldId id="282"/>
            <p14:sldId id="296"/>
            <p14:sldId id="284"/>
            <p14:sldId id="285"/>
            <p14:sldId id="281"/>
            <p14:sldId id="298"/>
            <p14:sldId id="299"/>
            <p14:sldId id="26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9C6A"/>
    <a:srgbClr val="FFFFFF"/>
    <a:srgbClr val="CE561E"/>
    <a:srgbClr val="AB3C19"/>
    <a:srgbClr val="B3DDD1"/>
    <a:srgbClr val="F5B994"/>
    <a:srgbClr val="589B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6" d="100"/>
          <a:sy n="66" d="100"/>
        </p:scale>
        <p:origin x="668" y="104"/>
      </p:cViewPr>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B33BB8-6C7A-4BE0-9B55-9EAC48D52EC6}" type="datetimeFigureOut">
              <a:rPr lang="en-US"/>
              <a:t>2/24/2025</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F7AA83-DE31-4E93-AB07-EF7FB05F6670}" type="slidenum">
              <a:rPr/>
              <a:t>‹#›</a:t>
            </a:fld>
            <a:endParaRPr/>
          </a:p>
        </p:txBody>
      </p:sp>
    </p:spTree>
    <p:extLst>
      <p:ext uri="{BB962C8B-B14F-4D97-AF65-F5344CB8AC3E}">
        <p14:creationId xmlns:p14="http://schemas.microsoft.com/office/powerpoint/2010/main" val="3221290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11EF64-F73B-4314-BB6F-BC0937BBDF19}" type="datetimeFigureOut">
              <a:rPr lang="en-US"/>
              <a:t>2/24/2025</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E2820-AFE1-45FA-949E-17BDB534E1DC}" type="slidenum">
              <a:rPr/>
              <a:t>‹#›</a:t>
            </a:fld>
            <a:endParaRPr/>
          </a:p>
        </p:txBody>
      </p:sp>
    </p:spTree>
    <p:extLst>
      <p:ext uri="{BB962C8B-B14F-4D97-AF65-F5344CB8AC3E}">
        <p14:creationId xmlns:p14="http://schemas.microsoft.com/office/powerpoint/2010/main" val="3157997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E2820-AFE1-45FA-949E-17BDB534E1DC}" type="slidenum">
              <a:rPr lang="en-US" smtClean="0"/>
              <a:t>1</a:t>
            </a:fld>
            <a:endParaRPr lang="en-US"/>
          </a:p>
        </p:txBody>
      </p:sp>
    </p:spTree>
    <p:extLst>
      <p:ext uri="{BB962C8B-B14F-4D97-AF65-F5344CB8AC3E}">
        <p14:creationId xmlns:p14="http://schemas.microsoft.com/office/powerpoint/2010/main" val="306991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0D203-3C9C-46EF-AA54-99B6932380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30206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20</a:t>
            </a:fld>
            <a:endParaRPr lang="en-US"/>
          </a:p>
        </p:txBody>
      </p:sp>
    </p:spTree>
    <p:extLst>
      <p:ext uri="{BB962C8B-B14F-4D97-AF65-F5344CB8AC3E}">
        <p14:creationId xmlns:p14="http://schemas.microsoft.com/office/powerpoint/2010/main" val="2601292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22</a:t>
            </a:fld>
            <a:endParaRPr lang="en-US"/>
          </a:p>
        </p:txBody>
      </p:sp>
    </p:spTree>
    <p:extLst>
      <p:ext uri="{BB962C8B-B14F-4D97-AF65-F5344CB8AC3E}">
        <p14:creationId xmlns:p14="http://schemas.microsoft.com/office/powerpoint/2010/main" val="4269425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23</a:t>
            </a:fld>
            <a:endParaRPr lang="en-US"/>
          </a:p>
        </p:txBody>
      </p:sp>
    </p:spTree>
    <p:extLst>
      <p:ext uri="{BB962C8B-B14F-4D97-AF65-F5344CB8AC3E}">
        <p14:creationId xmlns:p14="http://schemas.microsoft.com/office/powerpoint/2010/main" val="4087981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25</a:t>
            </a:fld>
            <a:endParaRPr lang="en-US"/>
          </a:p>
        </p:txBody>
      </p:sp>
    </p:spTree>
    <p:extLst>
      <p:ext uri="{BB962C8B-B14F-4D97-AF65-F5344CB8AC3E}">
        <p14:creationId xmlns:p14="http://schemas.microsoft.com/office/powerpoint/2010/main" val="1044799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26</a:t>
            </a:fld>
            <a:endParaRPr lang="en-US"/>
          </a:p>
        </p:txBody>
      </p:sp>
    </p:spTree>
    <p:extLst>
      <p:ext uri="{BB962C8B-B14F-4D97-AF65-F5344CB8AC3E}">
        <p14:creationId xmlns:p14="http://schemas.microsoft.com/office/powerpoint/2010/main" val="3724830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27</a:t>
            </a:fld>
            <a:endParaRPr lang="en-US"/>
          </a:p>
        </p:txBody>
      </p:sp>
    </p:spTree>
    <p:extLst>
      <p:ext uri="{BB962C8B-B14F-4D97-AF65-F5344CB8AC3E}">
        <p14:creationId xmlns:p14="http://schemas.microsoft.com/office/powerpoint/2010/main" val="2803616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96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10</a:t>
            </a:fld>
            <a:endParaRPr lang="en-US"/>
          </a:p>
        </p:txBody>
      </p:sp>
    </p:spTree>
    <p:extLst>
      <p:ext uri="{BB962C8B-B14F-4D97-AF65-F5344CB8AC3E}">
        <p14:creationId xmlns:p14="http://schemas.microsoft.com/office/powerpoint/2010/main" val="303939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12</a:t>
            </a:fld>
            <a:endParaRPr lang="en-US"/>
          </a:p>
        </p:txBody>
      </p:sp>
    </p:spTree>
    <p:extLst>
      <p:ext uri="{BB962C8B-B14F-4D97-AF65-F5344CB8AC3E}">
        <p14:creationId xmlns:p14="http://schemas.microsoft.com/office/powerpoint/2010/main" val="772514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14</a:t>
            </a:fld>
            <a:endParaRPr lang="en-US"/>
          </a:p>
        </p:txBody>
      </p:sp>
    </p:spTree>
    <p:extLst>
      <p:ext uri="{BB962C8B-B14F-4D97-AF65-F5344CB8AC3E}">
        <p14:creationId xmlns:p14="http://schemas.microsoft.com/office/powerpoint/2010/main" val="3458581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15</a:t>
            </a:fld>
            <a:endParaRPr lang="en-US"/>
          </a:p>
        </p:txBody>
      </p:sp>
    </p:spTree>
    <p:extLst>
      <p:ext uri="{BB962C8B-B14F-4D97-AF65-F5344CB8AC3E}">
        <p14:creationId xmlns:p14="http://schemas.microsoft.com/office/powerpoint/2010/main" val="3128090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16</a:t>
            </a:fld>
            <a:endParaRPr lang="en-US"/>
          </a:p>
        </p:txBody>
      </p:sp>
    </p:spTree>
    <p:extLst>
      <p:ext uri="{BB962C8B-B14F-4D97-AF65-F5344CB8AC3E}">
        <p14:creationId xmlns:p14="http://schemas.microsoft.com/office/powerpoint/2010/main" val="1625072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17</a:t>
            </a:fld>
            <a:endParaRPr lang="en-US"/>
          </a:p>
        </p:txBody>
      </p:sp>
    </p:spTree>
    <p:extLst>
      <p:ext uri="{BB962C8B-B14F-4D97-AF65-F5344CB8AC3E}">
        <p14:creationId xmlns:p14="http://schemas.microsoft.com/office/powerpoint/2010/main" val="1703409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18</a:t>
            </a:fld>
            <a:endParaRPr lang="en-US"/>
          </a:p>
        </p:txBody>
      </p:sp>
    </p:spTree>
    <p:extLst>
      <p:ext uri="{BB962C8B-B14F-4D97-AF65-F5344CB8AC3E}">
        <p14:creationId xmlns:p14="http://schemas.microsoft.com/office/powerpoint/2010/main" val="5513177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3" y="304800"/>
            <a:ext cx="7091361" cy="2793906"/>
          </a:xfrm>
        </p:spPr>
        <p:txBody>
          <a:bodyPr anchor="b">
            <a:normAutofit/>
          </a:bodyPr>
          <a:lstStyle>
            <a:lvl1pPr algn="l">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1065213" y="3108804"/>
            <a:ext cx="7091361" cy="838200"/>
          </a:xfrm>
        </p:spPr>
        <p:txBody>
          <a:bodyPr/>
          <a:lstStyle>
            <a:lvl1pPr marL="0" indent="0" algn="l">
              <a:spcBef>
                <a:spcPts val="0"/>
              </a:spcBef>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8" name="Date Placeholder 7"/>
          <p:cNvSpPr>
            <a:spLocks noGrp="1"/>
          </p:cNvSpPr>
          <p:nvPr>
            <p:ph type="dt" sz="half" idx="10"/>
          </p:nvPr>
        </p:nvSpPr>
        <p:spPr/>
        <p:txBody>
          <a:bodyPr/>
          <a:lstStyle/>
          <a:p>
            <a:fld id="{9D3B9702-7FBF-4720-8670-571C5E7EEDDE}" type="datetime1">
              <a:rPr lang="en-US"/>
              <a:t>2/24/2025</a:t>
            </a:fld>
            <a:endParaRPr/>
          </a:p>
        </p:txBody>
      </p:sp>
      <p:sp>
        <p:nvSpPr>
          <p:cNvPr id="9" name="Footer Placeholder 8"/>
          <p:cNvSpPr>
            <a:spLocks noGrp="1"/>
          </p:cNvSpPr>
          <p:nvPr>
            <p:ph type="ftr" sz="quarter" idx="11"/>
          </p:nvPr>
        </p:nvSpPr>
        <p:spPr/>
        <p:txBody>
          <a:bodyPr/>
          <a:lstStyle/>
          <a:p>
            <a:endParaRPr/>
          </a:p>
        </p:txBody>
      </p:sp>
      <p:sp>
        <p:nvSpPr>
          <p:cNvPr id="10" name="Slide Number Placeholder 9"/>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1890547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7427AEA-BBBB-4C9B-AB23-214EAA8AB789}" type="datetime1">
              <a:rPr lang="en-US"/>
              <a:t>2/24/2025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4207666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65014" y="304801"/>
            <a:ext cx="1715800" cy="54102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2209800" y="304801"/>
            <a:ext cx="7502814"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791CA30-F5CD-4CA0-B16A-349C6F830700}" type="datetime1">
              <a:rPr lang="en-US"/>
              <a:t>2/24/2025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12994977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146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346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B3AF48E-ABA0-4B58-B562-D1D7408067C4}" type="datetime1">
              <a:rPr lang="en-US"/>
              <a:t>2/24/2025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589990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80013" y="1600200"/>
            <a:ext cx="6400801" cy="2486025"/>
          </a:xfrm>
        </p:spPr>
        <p:txBody>
          <a:bodyPr anchor="b">
            <a:normAutofit/>
          </a:bodyPr>
          <a:lstStyle>
            <a:lvl1pPr>
              <a:defRPr sz="5200"/>
            </a:lvl1pPr>
          </a:lstStyle>
          <a:p>
            <a:r>
              <a:rPr lang="en-US"/>
              <a:t>Click to edit Master title style</a:t>
            </a:r>
            <a:endParaRPr/>
          </a:p>
        </p:txBody>
      </p:sp>
      <p:sp>
        <p:nvSpPr>
          <p:cNvPr id="3" name="Text Placeholder 2"/>
          <p:cNvSpPr>
            <a:spLocks noGrp="1"/>
          </p:cNvSpPr>
          <p:nvPr>
            <p:ph type="body" idx="1"/>
          </p:nvPr>
        </p:nvSpPr>
        <p:spPr>
          <a:xfrm>
            <a:off x="5180011" y="4105029"/>
            <a:ext cx="6400801" cy="914400"/>
          </a:xfrm>
        </p:spPr>
        <p:txBody>
          <a:bodyPr>
            <a:normAutofit/>
          </a:bodyPr>
          <a:lstStyle>
            <a:lvl1pPr marL="0" indent="0">
              <a:buNone/>
              <a:defRPr sz="20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A5034C-8BD9-4B0C-893B-33834FAB227F}" type="datetime1">
              <a:rPr lang="en-US"/>
              <a:t>2/24/2025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117916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2208213" y="1600200"/>
            <a:ext cx="4572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7008813" y="1600200"/>
            <a:ext cx="4572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7CD787AA-CBCD-47F9-A04C-7106C508CDE4}" type="datetime1">
              <a:rPr lang="en-US"/>
              <a:t>2/24/2025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607751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2208213" y="1600200"/>
            <a:ext cx="4572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208213" y="2505075"/>
            <a:ext cx="4572000" cy="33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7008813" y="1600200"/>
            <a:ext cx="4572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008813" y="2505075"/>
            <a:ext cx="4572000" cy="33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AD1CC9DD-75F5-4611-BA0B-CFB1A226639C}" type="datetime1">
              <a:rPr lang="en-US"/>
              <a:t>2/24/2025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83304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5980F1F9-2D3D-4243-878F-D000C3F2A1C4}" type="datetime1">
              <a:rPr lang="en-US"/>
              <a:t>2/24/2025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69830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ABCBE8-1824-4658-A8BB-BECFAEB7E35A}" type="datetime1">
              <a:rPr lang="en-US"/>
              <a:t>2/24/2025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222526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2" y="2277477"/>
            <a:ext cx="2743201" cy="2322178"/>
          </a:xfrm>
        </p:spPr>
        <p:txBody>
          <a:bodyPr anchor="b">
            <a:normAutofit/>
          </a:bodyPr>
          <a:lstStyle>
            <a:lvl1pPr>
              <a:defRPr sz="2600">
                <a:solidFill>
                  <a:schemeClr val="accent2"/>
                </a:solidFill>
              </a:defRPr>
            </a:lvl1pPr>
          </a:lstStyle>
          <a:p>
            <a:r>
              <a:rPr lang="en-US"/>
              <a:t>Click to edit Master title style</a:t>
            </a:r>
            <a:endParaRPr/>
          </a:p>
        </p:txBody>
      </p:sp>
      <p:sp>
        <p:nvSpPr>
          <p:cNvPr id="3" name="Content Placeholder 2"/>
          <p:cNvSpPr>
            <a:spLocks noGrp="1"/>
          </p:cNvSpPr>
          <p:nvPr>
            <p:ph idx="1"/>
          </p:nvPr>
        </p:nvSpPr>
        <p:spPr>
          <a:xfrm>
            <a:off x="1293813" y="533400"/>
            <a:ext cx="6858000" cy="4800600"/>
          </a:xfrm>
        </p:spPr>
        <p:txBody>
          <a:bodyPr>
            <a:norm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837614" y="4583187"/>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85CD17-C377-4DE5-9FCA-CC7471605C58}" type="datetime1">
              <a:rPr lang="en-US"/>
              <a:t>2/24/2025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1897700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2" y="2277477"/>
            <a:ext cx="2743201" cy="2322178"/>
          </a:xfrm>
        </p:spPr>
        <p:txBody>
          <a:bodyPr anchor="b">
            <a:normAutofit/>
          </a:bodyPr>
          <a:lstStyle>
            <a:lvl1pPr>
              <a:defRPr sz="2600">
                <a:solidFill>
                  <a:schemeClr val="accent2"/>
                </a:solidFill>
              </a:defRPr>
            </a:lvl1pPr>
          </a:lstStyle>
          <a:p>
            <a:r>
              <a:rPr lang="en-US"/>
              <a:t>Click to edit Master title style</a:t>
            </a:r>
            <a:endParaRPr/>
          </a:p>
        </p:txBody>
      </p:sp>
      <p:sp>
        <p:nvSpPr>
          <p:cNvPr id="8" name="Rounded Rectangle 7"/>
          <p:cNvSpPr/>
          <p:nvPr/>
        </p:nvSpPr>
        <p:spPr>
          <a:xfrm>
            <a:off x="1293812" y="533400"/>
            <a:ext cx="6858001" cy="480060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Picture Placeholder 2" descr="An empty placeholder to add an image. Click on the placeholder and select the image that you wish to add."/>
          <p:cNvSpPr>
            <a:spLocks noGrp="1"/>
          </p:cNvSpPr>
          <p:nvPr>
            <p:ph type="pic" idx="1"/>
          </p:nvPr>
        </p:nvSpPr>
        <p:spPr>
          <a:xfrm>
            <a:off x="1408112" y="647700"/>
            <a:ext cx="6629400" cy="4572000"/>
          </a:xfrm>
          <a:prstGeom prst="roundRect">
            <a:avLst>
              <a:gd name="adj" fmla="val 3725"/>
            </a:avLst>
          </a:prstGeom>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837614" y="4583187"/>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BE9F02-BE96-4BAE-86A5-1FA60D24CAE2}" type="datetime1">
              <a:rPr lang="en-US"/>
              <a:t>2/24/2025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639301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08213" y="304800"/>
            <a:ext cx="9372600" cy="1200416"/>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2208213" y="1600200"/>
            <a:ext cx="93726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253576" y="6505078"/>
            <a:ext cx="964036" cy="228600"/>
          </a:xfrm>
          <a:prstGeom prst="rect">
            <a:avLst/>
          </a:prstGeom>
        </p:spPr>
        <p:txBody>
          <a:bodyPr vert="horz" lIns="91440" tIns="45720" rIns="91440" bIns="45720" rtlCol="0" anchor="ctr"/>
          <a:lstStyle>
            <a:lvl1pPr algn="l">
              <a:defRPr sz="1100">
                <a:solidFill>
                  <a:schemeClr val="tx2"/>
                </a:solidFill>
              </a:defRPr>
            </a:lvl1pPr>
          </a:lstStyle>
          <a:p>
            <a:fld id="{9D3B9702-7FBF-4720-8670-571C5E7EEDDE}" type="datetime1">
              <a:rPr lang="en-US" smtClean="0"/>
              <a:pPr/>
              <a:t>2/24/2025</a:t>
            </a:fld>
            <a:endParaRPr lang="en-US" dirty="0"/>
          </a:p>
        </p:txBody>
      </p:sp>
      <p:sp>
        <p:nvSpPr>
          <p:cNvPr id="5" name="Footer Placeholder 4"/>
          <p:cNvSpPr>
            <a:spLocks noGrp="1"/>
          </p:cNvSpPr>
          <p:nvPr>
            <p:ph type="ftr" sz="quarter" idx="3"/>
          </p:nvPr>
        </p:nvSpPr>
        <p:spPr>
          <a:xfrm>
            <a:off x="1280159" y="6505078"/>
            <a:ext cx="6876415" cy="228600"/>
          </a:xfrm>
          <a:prstGeom prst="rect">
            <a:avLst/>
          </a:prstGeom>
        </p:spPr>
        <p:txBody>
          <a:bodyPr vert="horz" lIns="91440" tIns="45720" rIns="91440" bIns="45720" rtlCol="0" anchor="ctr"/>
          <a:lstStyle>
            <a:lvl1pPr algn="l">
              <a:defRPr sz="1100">
                <a:solidFill>
                  <a:schemeClr val="tx2"/>
                </a:solidFill>
              </a:defRPr>
            </a:lvl1pPr>
          </a:lstStyle>
          <a:p>
            <a:endParaRPr lang="en-US"/>
          </a:p>
        </p:txBody>
      </p:sp>
      <p:sp>
        <p:nvSpPr>
          <p:cNvPr id="6" name="Slide Number Placeholder 5"/>
          <p:cNvSpPr>
            <a:spLocks noGrp="1"/>
          </p:cNvSpPr>
          <p:nvPr>
            <p:ph type="sldNum" sz="quarter" idx="4"/>
          </p:nvPr>
        </p:nvSpPr>
        <p:spPr>
          <a:xfrm>
            <a:off x="11580814" y="6280298"/>
            <a:ext cx="533399" cy="349101"/>
          </a:xfrm>
          <a:prstGeom prst="rect">
            <a:avLst/>
          </a:prstGeom>
        </p:spPr>
        <p:txBody>
          <a:bodyPr vert="horz" lIns="91440" tIns="45720" rIns="91440" bIns="45720" rtlCol="0" anchor="ctr"/>
          <a:lstStyle>
            <a:lvl1pPr algn="ctr">
              <a:defRPr sz="1100" b="1">
                <a:solidFill>
                  <a:srgbClr val="AB3C19"/>
                </a:solidFill>
              </a:defRPr>
            </a:lvl1pPr>
          </a:lstStyle>
          <a:p>
            <a:fld id="{8FDBFFB2-86D9-4B8F-A59A-553A60B94BBE}" type="slidenum">
              <a:rPr lang="en-US" smtClean="0"/>
              <a:pPr/>
              <a:t>‹#›</a:t>
            </a:fld>
            <a:endParaRPr lang="en-US"/>
          </a:p>
        </p:txBody>
      </p:sp>
    </p:spTree>
    <p:extLst>
      <p:ext uri="{BB962C8B-B14F-4D97-AF65-F5344CB8AC3E}">
        <p14:creationId xmlns:p14="http://schemas.microsoft.com/office/powerpoint/2010/main" val="1170255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33.sv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2.sv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27.png"/><Relationship Id="rId4" Type="http://schemas.openxmlformats.org/officeDocument/2006/relationships/image" Target="../media/image38.sv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sv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27.png"/><Relationship Id="rId4" Type="http://schemas.openxmlformats.org/officeDocument/2006/relationships/image" Target="../media/image38.sv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53.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2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41.pn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42.svg"/><Relationship Id="rId9" Type="http://schemas.openxmlformats.org/officeDocument/2006/relationships/image" Target="../media/image57.png"/></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3.png"/><Relationship Id="rId7"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54.svg"/></Relationships>
</file>

<file path=ppt/slides/_rels/slide26.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3.png"/><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54.svg"/></Relationships>
</file>

<file path=ppt/slides/_rels/slide2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1.png"/><Relationship Id="rId7"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42.sv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svg"/></Relationships>
</file>

<file path=ppt/slides/_rels/slide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3.gif"/></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3.gif"/><Relationship Id="rId5" Type="http://schemas.openxmlformats.org/officeDocument/2006/relationships/image" Target="../media/image22.gif"/><Relationship Id="rId4" Type="http://schemas.openxmlformats.org/officeDocument/2006/relationships/image" Target="../media/image24.gif"/></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3.gif"/><Relationship Id="rId5" Type="http://schemas.openxmlformats.org/officeDocument/2006/relationships/image" Target="../media/image22.gif"/><Relationship Id="rId4" Type="http://schemas.openxmlformats.org/officeDocument/2006/relationships/image" Target="../media/image24.gif"/></Relationships>
</file>

<file path=ppt/slides/_rels/slide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2.xml"/><Relationship Id="rId4" Type="http://schemas.openxmlformats.org/officeDocument/2006/relationships/image" Target="../media/image24.gif"/></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BDC5777-6754-00DE-A5F8-139E569356C2}"/>
              </a:ext>
            </a:extLst>
          </p:cNvPr>
          <p:cNvPicPr>
            <a:picLocks noChangeAspect="1"/>
          </p:cNvPicPr>
          <p:nvPr/>
        </p:nvPicPr>
        <p:blipFill>
          <a:blip r:embed="rId3"/>
          <a:stretch>
            <a:fillRect/>
          </a:stretch>
        </p:blipFill>
        <p:spPr>
          <a:xfrm rot="20334172">
            <a:off x="-32553" y="2024930"/>
            <a:ext cx="849777" cy="870408"/>
          </a:xfrm>
          <a:prstGeom prst="rect">
            <a:avLst/>
          </a:prstGeom>
        </p:spPr>
      </p:pic>
      <p:pic>
        <p:nvPicPr>
          <p:cNvPr id="12" name="Picture 5">
            <a:extLst>
              <a:ext uri="{FF2B5EF4-FFF2-40B4-BE49-F238E27FC236}">
                <a16:creationId xmlns:a16="http://schemas.microsoft.com/office/drawing/2014/main" id="{3D31CC0D-499C-1685-C4F7-B5D2CDB1D9D3}"/>
              </a:ext>
            </a:extLst>
          </p:cNvPr>
          <p:cNvPicPr>
            <a:picLocks noChangeAspect="1"/>
          </p:cNvPicPr>
          <p:nvPr/>
        </p:nvPicPr>
        <p:blipFill>
          <a:blip r:embed="rId4"/>
          <a:srcRect/>
          <a:stretch>
            <a:fillRect/>
          </a:stretch>
        </p:blipFill>
        <p:spPr>
          <a:xfrm>
            <a:off x="-441327" y="4247949"/>
            <a:ext cx="3709561" cy="2332387"/>
          </a:xfrm>
          <a:prstGeom prst="rect">
            <a:avLst/>
          </a:prstGeom>
        </p:spPr>
      </p:pic>
      <p:pic>
        <p:nvPicPr>
          <p:cNvPr id="14" name="Picture 13">
            <a:extLst>
              <a:ext uri="{FF2B5EF4-FFF2-40B4-BE49-F238E27FC236}">
                <a16:creationId xmlns:a16="http://schemas.microsoft.com/office/drawing/2014/main" id="{7C351F8C-D0FB-10E2-3293-E19720817592}"/>
              </a:ext>
            </a:extLst>
          </p:cNvPr>
          <p:cNvPicPr>
            <a:picLocks noChangeAspect="1"/>
          </p:cNvPicPr>
          <p:nvPr/>
        </p:nvPicPr>
        <p:blipFill>
          <a:blip r:embed="rId5"/>
          <a:stretch>
            <a:fillRect/>
          </a:stretch>
        </p:blipFill>
        <p:spPr>
          <a:xfrm>
            <a:off x="8762833" y="-176940"/>
            <a:ext cx="4786704" cy="4955560"/>
          </a:xfrm>
          <a:prstGeom prst="rect">
            <a:avLst/>
          </a:prstGeom>
        </p:spPr>
      </p:pic>
      <p:pic>
        <p:nvPicPr>
          <p:cNvPr id="10" name="Picture 16">
            <a:extLst>
              <a:ext uri="{FF2B5EF4-FFF2-40B4-BE49-F238E27FC236}">
                <a16:creationId xmlns:a16="http://schemas.microsoft.com/office/drawing/2014/main" id="{A300891E-467D-116C-FB86-96A9422DAF3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81965" y="4476881"/>
            <a:ext cx="2565907" cy="2477267"/>
          </a:xfrm>
          <a:prstGeom prst="rect">
            <a:avLst/>
          </a:prstGeom>
        </p:spPr>
      </p:pic>
      <p:pic>
        <p:nvPicPr>
          <p:cNvPr id="16" name="Picture 15">
            <a:extLst>
              <a:ext uri="{FF2B5EF4-FFF2-40B4-BE49-F238E27FC236}">
                <a16:creationId xmlns:a16="http://schemas.microsoft.com/office/drawing/2014/main" id="{33F1C892-6D75-A7FE-2C29-AC3DBD46E77D}"/>
              </a:ext>
            </a:extLst>
          </p:cNvPr>
          <p:cNvPicPr>
            <a:picLocks noChangeAspect="1"/>
          </p:cNvPicPr>
          <p:nvPr/>
        </p:nvPicPr>
        <p:blipFill>
          <a:blip r:embed="rId3"/>
          <a:stretch>
            <a:fillRect/>
          </a:stretch>
        </p:blipFill>
        <p:spPr>
          <a:xfrm rot="591344">
            <a:off x="457674" y="3483793"/>
            <a:ext cx="702239" cy="719288"/>
          </a:xfrm>
          <a:prstGeom prst="rect">
            <a:avLst/>
          </a:prstGeom>
        </p:spPr>
      </p:pic>
      <p:pic>
        <p:nvPicPr>
          <p:cNvPr id="17" name="Picture 16">
            <a:extLst>
              <a:ext uri="{FF2B5EF4-FFF2-40B4-BE49-F238E27FC236}">
                <a16:creationId xmlns:a16="http://schemas.microsoft.com/office/drawing/2014/main" id="{4F7F595C-3443-0D85-037B-60B96D094F35}"/>
              </a:ext>
            </a:extLst>
          </p:cNvPr>
          <p:cNvPicPr>
            <a:picLocks noChangeAspect="1"/>
          </p:cNvPicPr>
          <p:nvPr/>
        </p:nvPicPr>
        <p:blipFill>
          <a:blip r:embed="rId3"/>
          <a:stretch>
            <a:fillRect/>
          </a:stretch>
        </p:blipFill>
        <p:spPr>
          <a:xfrm rot="1314916">
            <a:off x="2215104" y="3904969"/>
            <a:ext cx="548419" cy="561734"/>
          </a:xfrm>
          <a:prstGeom prst="rect">
            <a:avLst/>
          </a:prstGeom>
        </p:spPr>
      </p:pic>
      <p:sp>
        <p:nvSpPr>
          <p:cNvPr id="15" name="TextBox 14">
            <a:extLst>
              <a:ext uri="{FF2B5EF4-FFF2-40B4-BE49-F238E27FC236}">
                <a16:creationId xmlns:a16="http://schemas.microsoft.com/office/drawing/2014/main" id="{2CDE73FF-8583-28E3-E5B8-A905F9BE4FD0}"/>
              </a:ext>
            </a:extLst>
          </p:cNvPr>
          <p:cNvSpPr txBox="1"/>
          <p:nvPr/>
        </p:nvSpPr>
        <p:spPr>
          <a:xfrm>
            <a:off x="945398" y="857380"/>
            <a:ext cx="11002474" cy="3459922"/>
          </a:xfrm>
          <a:prstGeom prst="rect">
            <a:avLst/>
          </a:prstGeom>
          <a:noFill/>
          <a:ln>
            <a:solidFill>
              <a:schemeClr val="accent1"/>
            </a:solidFill>
          </a:ln>
        </p:spPr>
        <p:txBody>
          <a:bodyPr wrap="square" rtlCol="0">
            <a:spAutoFit/>
          </a:bodyPr>
          <a:lstStyle/>
          <a:p>
            <a:pPr algn="ctr">
              <a:lnSpc>
                <a:spcPct val="150000"/>
              </a:lnSpc>
            </a:pPr>
            <a:r>
              <a:rPr lang="vi-VN" sz="4000" b="1" dirty="0">
                <a:solidFill>
                  <a:schemeClr val="tx2">
                    <a:lumMod val="95000"/>
                    <a:lumOff val="5000"/>
                  </a:schemeClr>
                </a:solidFill>
                <a:latin typeface="Times New Roman" panose="02020603050405020304" pitchFamily="18" charset="0"/>
                <a:cs typeface="Times New Roman" panose="02020603050405020304" pitchFamily="18" charset="0"/>
              </a:rPr>
              <a:t>CHÀO MỪNG</a:t>
            </a:r>
            <a:r>
              <a:rPr lang="en-US" sz="4000" b="1" dirty="0">
                <a:solidFill>
                  <a:schemeClr val="tx2">
                    <a:lumMod val="95000"/>
                    <a:lumOff val="5000"/>
                  </a:schemeClr>
                </a:solidFill>
                <a:latin typeface="Times New Roman" panose="02020603050405020304" pitchFamily="18" charset="0"/>
                <a:cs typeface="Times New Roman" panose="02020603050405020304" pitchFamily="18" charset="0"/>
              </a:rPr>
              <a:t> </a:t>
            </a:r>
            <a:r>
              <a:rPr lang="vi-VN" sz="4000" b="1" dirty="0">
                <a:solidFill>
                  <a:schemeClr val="tx2">
                    <a:lumMod val="95000"/>
                    <a:lumOff val="5000"/>
                  </a:schemeClr>
                </a:solidFill>
                <a:latin typeface="Times New Roman" panose="02020603050405020304" pitchFamily="18" charset="0"/>
                <a:cs typeface="Times New Roman" panose="02020603050405020304" pitchFamily="18" charset="0"/>
              </a:rPr>
              <a:t>QUÝ THẦY</a:t>
            </a:r>
            <a:r>
              <a:rPr lang="en-US" sz="4000" b="1" dirty="0">
                <a:solidFill>
                  <a:schemeClr val="tx2">
                    <a:lumMod val="95000"/>
                    <a:lumOff val="5000"/>
                  </a:schemeClr>
                </a:solidFill>
                <a:latin typeface="Times New Roman" panose="02020603050405020304" pitchFamily="18" charset="0"/>
                <a:cs typeface="Times New Roman" panose="02020603050405020304" pitchFamily="18" charset="0"/>
              </a:rPr>
              <a:t> CÔ GIÁO </a:t>
            </a:r>
            <a:endParaRPr lang="vi-VN" sz="4000" b="1" dirty="0">
              <a:solidFill>
                <a:schemeClr val="tx2">
                  <a:lumMod val="95000"/>
                  <a:lumOff val="5000"/>
                </a:schemeClr>
              </a:solidFill>
              <a:latin typeface="Times New Roman" panose="02020603050405020304" pitchFamily="18" charset="0"/>
              <a:cs typeface="Times New Roman" panose="02020603050405020304" pitchFamily="18" charset="0"/>
            </a:endParaRPr>
          </a:p>
          <a:p>
            <a:pPr algn="ctr">
              <a:lnSpc>
                <a:spcPct val="150000"/>
              </a:lnSpc>
            </a:pPr>
            <a:r>
              <a:rPr lang="vi-VN" sz="4000" b="1" dirty="0">
                <a:solidFill>
                  <a:schemeClr val="tx2">
                    <a:lumMod val="95000"/>
                    <a:lumOff val="5000"/>
                  </a:schemeClr>
                </a:solidFill>
                <a:latin typeface="Times New Roman" panose="02020603050405020304" pitchFamily="18" charset="0"/>
                <a:cs typeface="Times New Roman" panose="02020603050405020304" pitchFamily="18" charset="0"/>
              </a:rPr>
              <a:t>VỀ DỰ GIỜ THĂM LỚP</a:t>
            </a:r>
          </a:p>
          <a:p>
            <a:pPr algn="ctr">
              <a:lnSpc>
                <a:spcPct val="150000"/>
              </a:lnSpc>
            </a:pPr>
            <a:r>
              <a:rPr lang="vi-VN" sz="3500" b="1" dirty="0">
                <a:solidFill>
                  <a:schemeClr val="tx2">
                    <a:lumMod val="95000"/>
                    <a:lumOff val="5000"/>
                  </a:schemeClr>
                </a:solidFill>
                <a:latin typeface="Times New Roman" panose="02020603050405020304" pitchFamily="18" charset="0"/>
                <a:cs typeface="Times New Roman" panose="02020603050405020304" pitchFamily="18" charset="0"/>
              </a:rPr>
              <a:t>Môn: TIẾNG VIỆT LỚP 3</a:t>
            </a:r>
          </a:p>
          <a:p>
            <a:pPr algn="ctr">
              <a:lnSpc>
                <a:spcPct val="150000"/>
              </a:lnSpc>
            </a:pPr>
            <a:r>
              <a:rPr lang="vi-VN" sz="3500" b="1" dirty="0">
                <a:solidFill>
                  <a:schemeClr val="tx2">
                    <a:lumMod val="95000"/>
                    <a:lumOff val="5000"/>
                  </a:schemeClr>
                </a:solidFill>
                <a:latin typeface="Times New Roman" panose="02020603050405020304" pitchFamily="18" charset="0"/>
                <a:cs typeface="Times New Roman" panose="02020603050405020304" pitchFamily="18" charset="0"/>
              </a:rPr>
              <a:t>Bài: Con kênh xanh giữa lòng thành phố (T1)</a:t>
            </a:r>
            <a:endParaRPr lang="en-US" sz="3500" b="1" dirty="0">
              <a:solidFill>
                <a:schemeClr val="tx2">
                  <a:lumMod val="95000"/>
                  <a:lumOff val="5000"/>
                </a:schemeClr>
              </a:solidFill>
              <a:latin typeface="Times New Roman" panose="02020603050405020304" pitchFamily="18" charset="0"/>
              <a:cs typeface="Times New Roman" panose="02020603050405020304" pitchFamily="18" charset="0"/>
            </a:endParaRPr>
          </a:p>
        </p:txBody>
      </p:sp>
      <p:pic>
        <p:nvPicPr>
          <p:cNvPr id="21" name="Picture 5">
            <a:extLst>
              <a:ext uri="{FF2B5EF4-FFF2-40B4-BE49-F238E27FC236}">
                <a16:creationId xmlns:a16="http://schemas.microsoft.com/office/drawing/2014/main" id="{BF75106C-AB2C-BDBE-7CE8-2E7B56537B6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2238" y="100028"/>
            <a:ext cx="1506678" cy="1508563"/>
          </a:xfrm>
          <a:prstGeom prst="rect">
            <a:avLst/>
          </a:prstGeom>
        </p:spPr>
      </p:pic>
      <p:sp>
        <p:nvSpPr>
          <p:cNvPr id="2" name="TextBox 1">
            <a:extLst>
              <a:ext uri="{FF2B5EF4-FFF2-40B4-BE49-F238E27FC236}">
                <a16:creationId xmlns:a16="http://schemas.microsoft.com/office/drawing/2014/main" id="{5C6826ED-5C8C-455B-9C58-3CCF85D17672}"/>
              </a:ext>
            </a:extLst>
          </p:cNvPr>
          <p:cNvSpPr txBox="1"/>
          <p:nvPr/>
        </p:nvSpPr>
        <p:spPr>
          <a:xfrm>
            <a:off x="3283244" y="4481388"/>
            <a:ext cx="6098721" cy="1384995"/>
          </a:xfrm>
          <a:prstGeom prst="rect">
            <a:avLst/>
          </a:prstGeom>
          <a:noFill/>
        </p:spPr>
        <p:txBody>
          <a:bodyPr wrap="none" rtlCol="0">
            <a:spAutoFit/>
          </a:bodyPr>
          <a:lstStyle/>
          <a:p>
            <a:pPr algn="ctr"/>
            <a:r>
              <a:rPr lang="en-US" sz="2800"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(SHCMTNCBH THÁNG 2)</a:t>
            </a:r>
          </a:p>
          <a:p>
            <a:pPr algn="ctr"/>
            <a:r>
              <a:rPr lang="en-US" sz="2800" b="1" i="1" dirty="0" err="1">
                <a:solidFill>
                  <a:schemeClr val="tx2">
                    <a:lumMod val="95000"/>
                    <a:lumOff val="5000"/>
                  </a:schemeClr>
                </a:solidFill>
                <a:latin typeface="Times New Roman" panose="02020603050405020304" pitchFamily="18" charset="0"/>
                <a:cs typeface="Times New Roman" panose="02020603050405020304" pitchFamily="18" charset="0"/>
              </a:rPr>
              <a:t>Giáo</a:t>
            </a:r>
            <a:r>
              <a:rPr lang="en-US" sz="2800" b="1" i="1"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2800" b="1" i="1" dirty="0" err="1">
                <a:solidFill>
                  <a:schemeClr val="tx2">
                    <a:lumMod val="95000"/>
                    <a:lumOff val="5000"/>
                  </a:schemeClr>
                </a:solidFill>
                <a:latin typeface="Times New Roman" panose="02020603050405020304" pitchFamily="18" charset="0"/>
                <a:cs typeface="Times New Roman" panose="02020603050405020304" pitchFamily="18" charset="0"/>
              </a:rPr>
              <a:t>viên</a:t>
            </a:r>
            <a:r>
              <a:rPr lang="en-US" sz="2800" b="1" i="1"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2800" b="1" i="1" dirty="0" err="1">
                <a:solidFill>
                  <a:schemeClr val="tx2">
                    <a:lumMod val="95000"/>
                    <a:lumOff val="5000"/>
                  </a:schemeClr>
                </a:solidFill>
                <a:latin typeface="Times New Roman" panose="02020603050405020304" pitchFamily="18" charset="0"/>
                <a:cs typeface="Times New Roman" panose="02020603050405020304" pitchFamily="18" charset="0"/>
              </a:rPr>
              <a:t>thực</a:t>
            </a:r>
            <a:r>
              <a:rPr lang="en-US" sz="2800" b="1" i="1"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2800" b="1" i="1" dirty="0" err="1">
                <a:solidFill>
                  <a:schemeClr val="tx2">
                    <a:lumMod val="95000"/>
                    <a:lumOff val="5000"/>
                  </a:schemeClr>
                </a:solidFill>
                <a:latin typeface="Times New Roman" panose="02020603050405020304" pitchFamily="18" charset="0"/>
                <a:cs typeface="Times New Roman" panose="02020603050405020304" pitchFamily="18" charset="0"/>
              </a:rPr>
              <a:t>hiện</a:t>
            </a:r>
            <a:r>
              <a:rPr lang="en-US" sz="2800" b="1" i="1" dirty="0">
                <a:solidFill>
                  <a:schemeClr val="tx2">
                    <a:lumMod val="95000"/>
                    <a:lumOff val="5000"/>
                  </a:schemeClr>
                </a:solidFill>
                <a:latin typeface="Times New Roman" panose="02020603050405020304" pitchFamily="18" charset="0"/>
                <a:cs typeface="Times New Roman" panose="02020603050405020304" pitchFamily="18" charset="0"/>
              </a:rPr>
              <a:t> : </a:t>
            </a:r>
            <a:r>
              <a:rPr lang="vi-VN" sz="2800" b="1" i="1" dirty="0">
                <a:solidFill>
                  <a:schemeClr val="tx2">
                    <a:lumMod val="95000"/>
                    <a:lumOff val="5000"/>
                  </a:schemeClr>
                </a:solidFill>
                <a:latin typeface="Times New Roman" panose="02020603050405020304" pitchFamily="18" charset="0"/>
                <a:cs typeface="Times New Roman" panose="02020603050405020304" pitchFamily="18" charset="0"/>
              </a:rPr>
              <a:t>Trần Thị Trà Huy</a:t>
            </a:r>
          </a:p>
          <a:p>
            <a:pPr algn="ctr"/>
            <a:r>
              <a:rPr lang="vi-VN" sz="2800" b="1" i="1" dirty="0">
                <a:solidFill>
                  <a:schemeClr val="tx2">
                    <a:lumMod val="95000"/>
                    <a:lumOff val="5000"/>
                  </a:schemeClr>
                </a:solidFill>
                <a:latin typeface="Times New Roman" panose="02020603050405020304" pitchFamily="18" charset="0"/>
                <a:cs typeface="Times New Roman" panose="02020603050405020304" pitchFamily="18" charset="0"/>
              </a:rPr>
              <a:t>Lớp: 3D</a:t>
            </a:r>
          </a:p>
        </p:txBody>
      </p:sp>
      <p:sp>
        <p:nvSpPr>
          <p:cNvPr id="3" name="Title 2">
            <a:extLst>
              <a:ext uri="{FF2B5EF4-FFF2-40B4-BE49-F238E27FC236}">
                <a16:creationId xmlns:a16="http://schemas.microsoft.com/office/drawing/2014/main" id="{35F8EDAA-87CE-3040-8911-7A48CC210E78}"/>
              </a:ext>
            </a:extLst>
          </p:cNvPr>
          <p:cNvSpPr>
            <a:spLocks noGrp="1"/>
          </p:cNvSpPr>
          <p:nvPr>
            <p:ph type="title"/>
          </p:nvPr>
        </p:nvSpPr>
        <p:spPr>
          <a:xfrm>
            <a:off x="3082492" y="304800"/>
            <a:ext cx="6113731" cy="427263"/>
          </a:xfrm>
        </p:spPr>
        <p:txBody>
          <a:bodyPr>
            <a:noAutofit/>
          </a:bodyPr>
          <a:lstStyle/>
          <a:p>
            <a:pPr algn="ctr"/>
            <a:r>
              <a:rPr lang="vi-VN" sz="2400" b="1" dirty="0">
                <a:solidFill>
                  <a:srgbClr val="FF0000"/>
                </a:solidFill>
                <a:latin typeface="Times New Roman" panose="02020603050405020304" pitchFamily="18" charset="0"/>
                <a:ea typeface="SimSun-ExtB" panose="02010609060101010101" pitchFamily="49" charset="-122"/>
                <a:cs typeface="Times New Roman" panose="02020603050405020304" pitchFamily="18" charset="0"/>
              </a:rPr>
              <a:t>TRƯỜNG TIỂU HỌC TRẦN QUỐC TOẢN</a:t>
            </a:r>
            <a:endParaRPr lang="en-US" sz="2400" b="1" dirty="0">
              <a:solidFill>
                <a:srgbClr val="FF0000"/>
              </a:solidFill>
              <a:latin typeface="Times New Roman" panose="02020603050405020304" pitchFamily="18" charset="0"/>
              <a:ea typeface="SimSun-ExtB"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578422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5"/>
                                        </p:tgtEl>
                                        <p:attrNameLst>
                                          <p:attrName>ppt_y</p:attrName>
                                        </p:attrNameLst>
                                      </p:cBhvr>
                                      <p:tavLst>
                                        <p:tav tm="0">
                                          <p:val>
                                            <p:strVal val="#ppt_y"/>
                                          </p:val>
                                        </p:tav>
                                        <p:tav tm="100000">
                                          <p:val>
                                            <p:strVal val="#ppt_y"/>
                                          </p:val>
                                        </p:tav>
                                      </p:tavLst>
                                    </p:anim>
                                    <p:anim calcmode="lin" valueType="num">
                                      <p:cBhvr>
                                        <p:cTn id="9"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5"/>
                                        </p:tgtEl>
                                      </p:cBhvr>
                                    </p:animEffect>
                                  </p:childTnLst>
                                </p:cTn>
                              </p:par>
                              <p:par>
                                <p:cTn id="12" presetID="53" presetClass="entr" presetSubtype="16"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900" decel="100000" fill="hold"/>
                                        <p:tgtEl>
                                          <p:spTgt spid="1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16" presetClass="entr" presetSubtype="21"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8" presetClass="emph" presetSubtype="0" fill="hold" nodeType="clickEffect">
                                  <p:stCondLst>
                                    <p:cond delay="0"/>
                                  </p:stCondLst>
                                  <p:childTnLst>
                                    <p:animRot by="21600000">
                                      <p:cBhvr>
                                        <p:cTn id="45" dur="2000" fill="hold"/>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31377AF3-C3E2-A9F2-C208-BF44CD8B5EF0}"/>
              </a:ext>
            </a:extLst>
          </p:cNvPr>
          <p:cNvPicPr>
            <a:picLocks noChangeAspect="1"/>
          </p:cNvPicPr>
          <p:nvPr/>
        </p:nvPicPr>
        <p:blipFill rotWithShape="1">
          <a:blip r:embed="rId3"/>
          <a:srcRect l="64405"/>
          <a:stretch/>
        </p:blipFill>
        <p:spPr>
          <a:xfrm>
            <a:off x="10155725" y="4222374"/>
            <a:ext cx="1577291" cy="2420918"/>
          </a:xfrm>
          <a:prstGeom prst="rect">
            <a:avLst/>
          </a:prstGeom>
        </p:spPr>
      </p:pic>
      <p:sp>
        <p:nvSpPr>
          <p:cNvPr id="4" name="Rectangle: Rounded Corners 3">
            <a:extLst>
              <a:ext uri="{FF2B5EF4-FFF2-40B4-BE49-F238E27FC236}">
                <a16:creationId xmlns:a16="http://schemas.microsoft.com/office/drawing/2014/main" id="{BA334478-AAD3-90E9-C6C0-A3CE37B965DC}"/>
              </a:ext>
            </a:extLst>
          </p:cNvPr>
          <p:cNvSpPr/>
          <p:nvPr/>
        </p:nvSpPr>
        <p:spPr>
          <a:xfrm>
            <a:off x="2145872" y="1241946"/>
            <a:ext cx="7630889" cy="3649168"/>
          </a:xfrm>
          <a:prstGeom prst="roundRect">
            <a:avLst/>
          </a:prstGeom>
          <a:solidFill>
            <a:srgbClr val="FFFFFF"/>
          </a:solidFill>
          <a:ln w="28575">
            <a:solidFill>
              <a:srgbClr val="CE5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a:extLst>
              <a:ext uri="{FF2B5EF4-FFF2-40B4-BE49-F238E27FC236}">
                <a16:creationId xmlns:a16="http://schemas.microsoft.com/office/drawing/2014/main" id="{B5C1CBE5-3E5D-9CB5-6230-59170640E9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7715" y="3429000"/>
            <a:ext cx="2715678" cy="3009062"/>
          </a:xfrm>
          <a:prstGeom prst="rect">
            <a:avLst/>
          </a:prstGeom>
        </p:spPr>
      </p:pic>
      <p:pic>
        <p:nvPicPr>
          <p:cNvPr id="12" name="Picture 6">
            <a:extLst>
              <a:ext uri="{FF2B5EF4-FFF2-40B4-BE49-F238E27FC236}">
                <a16:creationId xmlns:a16="http://schemas.microsoft.com/office/drawing/2014/main" id="{3ED5D791-95FE-BC87-29C6-3D7EE0533A5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44939" y="385735"/>
            <a:ext cx="2228683" cy="2192466"/>
          </a:xfrm>
          <a:prstGeom prst="rect">
            <a:avLst/>
          </a:prstGeom>
        </p:spPr>
      </p:pic>
      <p:pic>
        <p:nvPicPr>
          <p:cNvPr id="14" name="Picture 2">
            <a:extLst>
              <a:ext uri="{FF2B5EF4-FFF2-40B4-BE49-F238E27FC236}">
                <a16:creationId xmlns:a16="http://schemas.microsoft.com/office/drawing/2014/main" id="{65385860-612F-7382-B7B8-74570B4C65DF}"/>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5470" t="76617" r="22858"/>
          <a:stretch/>
        </p:blipFill>
        <p:spPr>
          <a:xfrm>
            <a:off x="7415482" y="5266241"/>
            <a:ext cx="1577291" cy="962168"/>
          </a:xfrm>
          <a:prstGeom prst="rect">
            <a:avLst/>
          </a:prstGeom>
        </p:spPr>
      </p:pic>
      <p:pic>
        <p:nvPicPr>
          <p:cNvPr id="15" name="Picture 2">
            <a:extLst>
              <a:ext uri="{FF2B5EF4-FFF2-40B4-BE49-F238E27FC236}">
                <a16:creationId xmlns:a16="http://schemas.microsoft.com/office/drawing/2014/main" id="{69FD68AD-45AB-C9B2-9AA2-A1AAACF4E440}"/>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5470" t="76617" r="22858"/>
          <a:stretch/>
        </p:blipFill>
        <p:spPr>
          <a:xfrm>
            <a:off x="5648709" y="5432833"/>
            <a:ext cx="1577291" cy="962168"/>
          </a:xfrm>
          <a:prstGeom prst="rect">
            <a:avLst/>
          </a:prstGeom>
        </p:spPr>
      </p:pic>
      <p:sp>
        <p:nvSpPr>
          <p:cNvPr id="10" name="Rectangle 9">
            <a:extLst>
              <a:ext uri="{FF2B5EF4-FFF2-40B4-BE49-F238E27FC236}">
                <a16:creationId xmlns:a16="http://schemas.microsoft.com/office/drawing/2014/main" id="{D03F8125-EE28-47B4-9134-EC5E847CA84D}"/>
              </a:ext>
            </a:extLst>
          </p:cNvPr>
          <p:cNvSpPr/>
          <p:nvPr/>
        </p:nvSpPr>
        <p:spPr>
          <a:xfrm>
            <a:off x="2782761" y="2076848"/>
            <a:ext cx="6210012" cy="1323439"/>
          </a:xfrm>
          <a:prstGeom prst="rect">
            <a:avLst/>
          </a:prstGeom>
          <a:noFill/>
        </p:spPr>
        <p:txBody>
          <a:bodyPr wrap="square" lIns="91440" tIns="45720" rIns="91440" bIns="45720">
            <a:prstTxWarp prst="textWave1">
              <a:avLst/>
            </a:prstTxWarp>
            <a:spAutoFit/>
          </a:bodyPr>
          <a:lstStyle/>
          <a:p>
            <a:pPr algn="ctr"/>
            <a:r>
              <a:rPr lang="en-US" sz="8000" b="1" cap="none" spc="0" dirty="0">
                <a:ln w="22225">
                  <a:solidFill>
                    <a:schemeClr val="accent2"/>
                  </a:solidFill>
                  <a:prstDash val="solid"/>
                </a:ln>
                <a:solidFill>
                  <a:srgbClr val="FF0000"/>
                </a:solidFill>
                <a:effectLst/>
                <a:latin typeface="Times New Roman" panose="02020603050405020304" pitchFamily="18" charset="0"/>
                <a:cs typeface="Times New Roman" panose="02020603050405020304" pitchFamily="18" charset="0"/>
              </a:rPr>
              <a:t>KHÁM PHÁ</a:t>
            </a:r>
          </a:p>
        </p:txBody>
      </p:sp>
    </p:spTree>
    <p:extLst>
      <p:ext uri="{BB962C8B-B14F-4D97-AF65-F5344CB8AC3E}">
        <p14:creationId xmlns:p14="http://schemas.microsoft.com/office/powerpoint/2010/main" val="145376418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par>
                                <p:cTn id="12" presetID="2" presetClass="entr" presetSubtype="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0-#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4E6262-6A97-423B-93F3-3E7099D6B141}"/>
              </a:ext>
            </a:extLst>
          </p:cNvPr>
          <p:cNvPicPr>
            <a:picLocks noChangeAspect="1"/>
          </p:cNvPicPr>
          <p:nvPr/>
        </p:nvPicPr>
        <p:blipFill>
          <a:blip r:embed="rId2"/>
          <a:stretch>
            <a:fillRect/>
          </a:stretch>
        </p:blipFill>
        <p:spPr>
          <a:xfrm>
            <a:off x="1" y="1"/>
            <a:ext cx="5989983" cy="6957390"/>
          </a:xfrm>
          <a:prstGeom prst="rect">
            <a:avLst/>
          </a:prstGeom>
        </p:spPr>
      </p:pic>
      <p:pic>
        <p:nvPicPr>
          <p:cNvPr id="4" name="Picture 3">
            <a:extLst>
              <a:ext uri="{FF2B5EF4-FFF2-40B4-BE49-F238E27FC236}">
                <a16:creationId xmlns:a16="http://schemas.microsoft.com/office/drawing/2014/main" id="{CE0F5294-BA9A-44DA-A253-2244D7FB021C}"/>
              </a:ext>
            </a:extLst>
          </p:cNvPr>
          <p:cNvPicPr>
            <a:picLocks noChangeAspect="1"/>
          </p:cNvPicPr>
          <p:nvPr/>
        </p:nvPicPr>
        <p:blipFill>
          <a:blip r:embed="rId3"/>
          <a:stretch>
            <a:fillRect/>
          </a:stretch>
        </p:blipFill>
        <p:spPr>
          <a:xfrm>
            <a:off x="5989985" y="0"/>
            <a:ext cx="6308032" cy="6957390"/>
          </a:xfrm>
          <a:prstGeom prst="rect">
            <a:avLst/>
          </a:prstGeom>
        </p:spPr>
      </p:pic>
      <p:sp>
        <p:nvSpPr>
          <p:cNvPr id="5" name="TextBox 4">
            <a:extLst>
              <a:ext uri="{FF2B5EF4-FFF2-40B4-BE49-F238E27FC236}">
                <a16:creationId xmlns:a16="http://schemas.microsoft.com/office/drawing/2014/main" id="{17C556EF-B915-40A0-9C7A-4EEFCF6980AD}"/>
              </a:ext>
            </a:extLst>
          </p:cNvPr>
          <p:cNvSpPr txBox="1"/>
          <p:nvPr/>
        </p:nvSpPr>
        <p:spPr>
          <a:xfrm>
            <a:off x="9740347" y="212034"/>
            <a:ext cx="2213113"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ĐỌC MẪU</a:t>
            </a:r>
          </a:p>
        </p:txBody>
      </p:sp>
    </p:spTree>
    <p:extLst>
      <p:ext uri="{BB962C8B-B14F-4D97-AF65-F5344CB8AC3E}">
        <p14:creationId xmlns:p14="http://schemas.microsoft.com/office/powerpoint/2010/main" val="90876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31377AF3-C3E2-A9F2-C208-BF44CD8B5EF0}"/>
              </a:ext>
            </a:extLst>
          </p:cNvPr>
          <p:cNvPicPr>
            <a:picLocks noChangeAspect="1"/>
          </p:cNvPicPr>
          <p:nvPr/>
        </p:nvPicPr>
        <p:blipFill rotWithShape="1">
          <a:blip r:embed="rId3"/>
          <a:srcRect l="64405"/>
          <a:stretch/>
        </p:blipFill>
        <p:spPr>
          <a:xfrm>
            <a:off x="10155725" y="4222374"/>
            <a:ext cx="1577291" cy="2420918"/>
          </a:xfrm>
          <a:prstGeom prst="rect">
            <a:avLst/>
          </a:prstGeom>
        </p:spPr>
      </p:pic>
      <p:pic>
        <p:nvPicPr>
          <p:cNvPr id="8" name="Picture 13">
            <a:extLst>
              <a:ext uri="{FF2B5EF4-FFF2-40B4-BE49-F238E27FC236}">
                <a16:creationId xmlns:a16="http://schemas.microsoft.com/office/drawing/2014/main" id="{2C9EF286-A2CD-5C93-DC2D-5B5631018DB6}"/>
              </a:ext>
            </a:extLst>
          </p:cNvPr>
          <p:cNvPicPr>
            <a:picLocks noChangeAspect="1"/>
          </p:cNvPicPr>
          <p:nvPr/>
        </p:nvPicPr>
        <p:blipFill>
          <a:blip r:embed="rId4"/>
          <a:srcRect/>
          <a:stretch>
            <a:fillRect/>
          </a:stretch>
        </p:blipFill>
        <p:spPr>
          <a:xfrm>
            <a:off x="9600883" y="-1382457"/>
            <a:ext cx="2472293" cy="2764914"/>
          </a:xfrm>
          <a:prstGeom prst="rect">
            <a:avLst/>
          </a:prstGeom>
        </p:spPr>
      </p:pic>
      <p:sp>
        <p:nvSpPr>
          <p:cNvPr id="3" name="Content Placeholder 2"/>
          <p:cNvSpPr>
            <a:spLocks noGrp="1"/>
          </p:cNvSpPr>
          <p:nvPr>
            <p:ph idx="4294967295"/>
          </p:nvPr>
        </p:nvSpPr>
        <p:spPr>
          <a:xfrm>
            <a:off x="227837" y="288818"/>
            <a:ext cx="4617845" cy="521963"/>
          </a:xfrm>
        </p:spPr>
        <p:txBody>
          <a:bodyPr>
            <a:normAutofit fontScale="85000" lnSpcReduction="10000"/>
          </a:bodyPr>
          <a:lstStyle/>
          <a:p>
            <a:pPr marL="45720" indent="0">
              <a:buNone/>
            </a:pPr>
            <a:r>
              <a:rPr lang="en-US" sz="3000" b="1" dirty="0" err="1">
                <a:solidFill>
                  <a:schemeClr val="tx2"/>
                </a:solidFill>
                <a:latin typeface="Times New Roman" panose="02020603050405020304" pitchFamily="18" charset="0"/>
                <a:cs typeface="Times New Roman" panose="02020603050405020304" pitchFamily="18" charset="0"/>
              </a:rPr>
              <a:t>Hoạt</a:t>
            </a:r>
            <a:r>
              <a:rPr lang="en-US" sz="3000" b="1" dirty="0">
                <a:solidFill>
                  <a:schemeClr val="tx2"/>
                </a:solidFill>
                <a:latin typeface="Times New Roman" panose="02020603050405020304" pitchFamily="18" charset="0"/>
                <a:cs typeface="Times New Roman" panose="02020603050405020304" pitchFamily="18" charset="0"/>
              </a:rPr>
              <a:t> </a:t>
            </a:r>
            <a:r>
              <a:rPr lang="en-US" sz="3000" b="1" dirty="0" err="1">
                <a:solidFill>
                  <a:schemeClr val="tx2"/>
                </a:solidFill>
                <a:latin typeface="Times New Roman" panose="02020603050405020304" pitchFamily="18" charset="0"/>
                <a:cs typeface="Times New Roman" panose="02020603050405020304" pitchFamily="18" charset="0"/>
              </a:rPr>
              <a:t>động</a:t>
            </a:r>
            <a:r>
              <a:rPr lang="vi-VN" sz="3000" b="1" dirty="0">
                <a:solidFill>
                  <a:schemeClr val="tx2"/>
                </a:solidFill>
                <a:latin typeface="Times New Roman" panose="02020603050405020304" pitchFamily="18" charset="0"/>
                <a:cs typeface="Times New Roman" panose="02020603050405020304" pitchFamily="18" charset="0"/>
              </a:rPr>
              <a:t> 1: </a:t>
            </a:r>
            <a:r>
              <a:rPr lang="en-US" sz="3000" b="1" dirty="0">
                <a:solidFill>
                  <a:schemeClr val="tx2"/>
                </a:solidFill>
                <a:latin typeface="Times New Roman" panose="02020603050405020304" pitchFamily="18" charset="0"/>
                <a:cs typeface="Times New Roman" panose="02020603050405020304" pitchFamily="18" charset="0"/>
              </a:rPr>
              <a:t> </a:t>
            </a:r>
            <a:r>
              <a:rPr lang="vi-VN" sz="3000" b="1" dirty="0">
                <a:solidFill>
                  <a:schemeClr val="tx2"/>
                </a:solidFill>
                <a:latin typeface="Times New Roman" panose="02020603050405020304" pitchFamily="18" charset="0"/>
                <a:cs typeface="Times New Roman" panose="02020603050405020304" pitchFamily="18" charset="0"/>
              </a:rPr>
              <a:t>Đọc thành tiếng</a:t>
            </a:r>
            <a:endParaRPr lang="en-US" sz="3000" b="1" dirty="0">
              <a:solidFill>
                <a:schemeClr val="tx2"/>
              </a:solidFill>
              <a:latin typeface="Times New Roman" panose="02020603050405020304" pitchFamily="18" charset="0"/>
              <a:cs typeface="Times New Roman" panose="02020603050405020304" pitchFamily="18" charset="0"/>
            </a:endParaRPr>
          </a:p>
        </p:txBody>
      </p:sp>
      <p:sp>
        <p:nvSpPr>
          <p:cNvPr id="19" name="Content Placeholder 2">
            <a:extLst>
              <a:ext uri="{FF2B5EF4-FFF2-40B4-BE49-F238E27FC236}">
                <a16:creationId xmlns:a16="http://schemas.microsoft.com/office/drawing/2014/main" id="{CA600907-3E69-0D91-F60A-84CCE495A78A}"/>
              </a:ext>
            </a:extLst>
          </p:cNvPr>
          <p:cNvSpPr txBox="1">
            <a:spLocks/>
          </p:cNvSpPr>
          <p:nvPr/>
        </p:nvSpPr>
        <p:spPr>
          <a:xfrm>
            <a:off x="1247717" y="852929"/>
            <a:ext cx="4617845" cy="3043210"/>
          </a:xfrm>
          <a:prstGeom prst="roundRect">
            <a:avLst/>
          </a:prstGeom>
          <a:solidFill>
            <a:schemeClr val="bg1"/>
          </a:solidFill>
        </p:spPr>
        <p:txBody>
          <a:bodyPr vert="horz" lIns="91440" tIns="45720" rIns="91440" bIns="45720" rtlCol="0">
            <a:noAutofit/>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pPr marL="45720" indent="0" algn="ctr">
              <a:lnSpc>
                <a:spcPct val="170000"/>
              </a:lnSpc>
              <a:buFont typeface="Wingdings" panose="05000000000000000000" pitchFamily="2" charset="2"/>
              <a:buNone/>
            </a:pPr>
            <a:r>
              <a:rPr lang="vi-VN" sz="3000" b="1" dirty="0">
                <a:solidFill>
                  <a:schemeClr val="accent2"/>
                </a:solidFill>
                <a:latin typeface="Arial" panose="020B0604020202020204" pitchFamily="34" charset="0"/>
                <a:cs typeface="Arial" panose="020B0604020202020204" pitchFamily="34" charset="0"/>
              </a:rPr>
              <a:t>Giọng đọc </a:t>
            </a:r>
            <a:endParaRPr lang="en-US" sz="3000" b="1" dirty="0">
              <a:solidFill>
                <a:schemeClr val="accent2"/>
              </a:solidFill>
              <a:latin typeface="Arial" panose="020B0604020202020204" pitchFamily="34" charset="0"/>
              <a:cs typeface="Arial" panose="020B0604020202020204" pitchFamily="34" charset="0"/>
            </a:endParaRPr>
          </a:p>
          <a:p>
            <a:pPr marL="45720" indent="0" algn="ctr">
              <a:lnSpc>
                <a:spcPct val="170000"/>
              </a:lnSpc>
              <a:buFont typeface="Wingdings" panose="05000000000000000000" pitchFamily="2" charset="2"/>
              <a:buNone/>
            </a:pPr>
            <a:r>
              <a:rPr lang="vi-VN" sz="3000" dirty="0">
                <a:solidFill>
                  <a:schemeClr val="tx2"/>
                </a:solidFill>
                <a:latin typeface="Arial" panose="020B0604020202020204" pitchFamily="34" charset="0"/>
                <a:cs typeface="Arial" panose="020B0604020202020204" pitchFamily="34" charset="0"/>
              </a:rPr>
              <a:t>Giọng đọc</a:t>
            </a:r>
            <a:r>
              <a:rPr lang="en-US" sz="3000" dirty="0">
                <a:solidFill>
                  <a:schemeClr val="tx2"/>
                </a:solidFill>
                <a:latin typeface="Arial" panose="020B0604020202020204" pitchFamily="34" charset="0"/>
                <a:cs typeface="Arial" panose="020B0604020202020204" pitchFamily="34" charset="0"/>
              </a:rPr>
              <a:t> </a:t>
            </a:r>
            <a:r>
              <a:rPr lang="en-US" sz="3000" dirty="0" err="1">
                <a:solidFill>
                  <a:schemeClr val="tx2"/>
                </a:solidFill>
                <a:latin typeface="Arial" panose="020B0604020202020204" pitchFamily="34" charset="0"/>
                <a:cs typeface="Arial" panose="020B0604020202020204" pitchFamily="34" charset="0"/>
              </a:rPr>
              <a:t>thán</a:t>
            </a:r>
            <a:r>
              <a:rPr lang="en-US" sz="3000" dirty="0">
                <a:solidFill>
                  <a:schemeClr val="tx2"/>
                </a:solidFill>
                <a:latin typeface="Arial" panose="020B0604020202020204" pitchFamily="34" charset="0"/>
                <a:cs typeface="Arial" panose="020B0604020202020204" pitchFamily="34" charset="0"/>
              </a:rPr>
              <a:t> </a:t>
            </a:r>
            <a:r>
              <a:rPr lang="en-US" sz="3000" dirty="0" err="1">
                <a:solidFill>
                  <a:schemeClr val="tx2"/>
                </a:solidFill>
                <a:latin typeface="Arial" panose="020B0604020202020204" pitchFamily="34" charset="0"/>
                <a:cs typeface="Arial" panose="020B0604020202020204" pitchFamily="34" charset="0"/>
              </a:rPr>
              <a:t>phục</a:t>
            </a:r>
            <a:r>
              <a:rPr lang="en-US" sz="3000" dirty="0">
                <a:solidFill>
                  <a:schemeClr val="tx2"/>
                </a:solidFill>
                <a:latin typeface="Arial" panose="020B0604020202020204" pitchFamily="34" charset="0"/>
                <a:cs typeface="Arial" panose="020B0604020202020204" pitchFamily="34" charset="0"/>
              </a:rPr>
              <a:t>, ng</a:t>
            </a:r>
            <a:r>
              <a:rPr lang="vi-VN" sz="3000" dirty="0">
                <a:solidFill>
                  <a:schemeClr val="tx2"/>
                </a:solidFill>
                <a:latin typeface="Arial" panose="020B0604020202020204" pitchFamily="34" charset="0"/>
                <a:cs typeface="Arial" panose="020B0604020202020204" pitchFamily="34" charset="0"/>
              </a:rPr>
              <a:t>ư</a:t>
            </a:r>
            <a:r>
              <a:rPr lang="en-US" sz="3000" dirty="0" err="1">
                <a:solidFill>
                  <a:schemeClr val="tx2"/>
                </a:solidFill>
                <a:latin typeface="Arial" panose="020B0604020202020204" pitchFamily="34" charset="0"/>
                <a:cs typeface="Arial" panose="020B0604020202020204" pitchFamily="34" charset="0"/>
              </a:rPr>
              <a:t>ỡng</a:t>
            </a:r>
            <a:r>
              <a:rPr lang="en-US" sz="3000" dirty="0">
                <a:solidFill>
                  <a:schemeClr val="tx2"/>
                </a:solidFill>
                <a:latin typeface="Arial" panose="020B0604020202020204" pitchFamily="34" charset="0"/>
                <a:cs typeface="Arial" panose="020B0604020202020204" pitchFamily="34" charset="0"/>
              </a:rPr>
              <a:t> </a:t>
            </a:r>
            <a:r>
              <a:rPr lang="en-US" sz="3000" dirty="0" err="1">
                <a:solidFill>
                  <a:schemeClr val="tx2"/>
                </a:solidFill>
                <a:latin typeface="Arial" panose="020B0604020202020204" pitchFamily="34" charset="0"/>
                <a:cs typeface="Arial" panose="020B0604020202020204" pitchFamily="34" charset="0"/>
              </a:rPr>
              <a:t>mộ</a:t>
            </a:r>
            <a:endParaRPr lang="en-US" sz="3000" dirty="0">
              <a:solidFill>
                <a:schemeClr val="tx2"/>
              </a:solidFill>
              <a:latin typeface="Arial" panose="020B0604020202020204" pitchFamily="34" charset="0"/>
              <a:cs typeface="Arial" panose="020B0604020202020204" pitchFamily="34" charset="0"/>
            </a:endParaRPr>
          </a:p>
        </p:txBody>
      </p:sp>
      <p:pic>
        <p:nvPicPr>
          <p:cNvPr id="6" name="Picture 12">
            <a:extLst>
              <a:ext uri="{FF2B5EF4-FFF2-40B4-BE49-F238E27FC236}">
                <a16:creationId xmlns:a16="http://schemas.microsoft.com/office/drawing/2014/main" id="{E1CB50B1-FD95-AD63-9D92-7E9A3AC23A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7837" y="5161909"/>
            <a:ext cx="3096039" cy="1446695"/>
          </a:xfrm>
          <a:prstGeom prst="rect">
            <a:avLst/>
          </a:prstGeom>
        </p:spPr>
      </p:pic>
      <p:pic>
        <p:nvPicPr>
          <p:cNvPr id="10" name="Picture 9">
            <a:extLst>
              <a:ext uri="{FF2B5EF4-FFF2-40B4-BE49-F238E27FC236}">
                <a16:creationId xmlns:a16="http://schemas.microsoft.com/office/drawing/2014/main" id="{F7FBA4AB-B2EB-B380-3730-99C7F1296EAE}"/>
              </a:ext>
            </a:extLst>
          </p:cNvPr>
          <p:cNvPicPr>
            <a:picLocks noChangeAspect="1"/>
          </p:cNvPicPr>
          <p:nvPr/>
        </p:nvPicPr>
        <p:blipFill>
          <a:blip r:embed="rId7"/>
          <a:stretch>
            <a:fillRect/>
          </a:stretch>
        </p:blipFill>
        <p:spPr>
          <a:xfrm>
            <a:off x="278682" y="4222374"/>
            <a:ext cx="2091837" cy="2277403"/>
          </a:xfrm>
          <a:prstGeom prst="rect">
            <a:avLst/>
          </a:prstGeom>
        </p:spPr>
      </p:pic>
      <p:sp>
        <p:nvSpPr>
          <p:cNvPr id="11" name="Flowchart: Document 13">
            <a:extLst>
              <a:ext uri="{FF2B5EF4-FFF2-40B4-BE49-F238E27FC236}">
                <a16:creationId xmlns:a16="http://schemas.microsoft.com/office/drawing/2014/main" id="{E14E691B-23AE-4AA0-B486-701E69E27AFA}"/>
              </a:ext>
            </a:extLst>
          </p:cNvPr>
          <p:cNvSpPr/>
          <p:nvPr/>
        </p:nvSpPr>
        <p:spPr>
          <a:xfrm>
            <a:off x="5961704" y="3896139"/>
            <a:ext cx="4982579" cy="2192482"/>
          </a:xfrm>
          <a:prstGeom prst="flowChartDocument">
            <a:avLst/>
          </a:prstGeom>
          <a:ln/>
        </p:spPr>
        <p:style>
          <a:lnRef idx="2">
            <a:schemeClr val="accent6"/>
          </a:lnRef>
          <a:fillRef idx="1">
            <a:schemeClr val="lt1"/>
          </a:fillRef>
          <a:effectRef idx="0">
            <a:schemeClr val="accent6"/>
          </a:effectRef>
          <a:fontRef idx="minor">
            <a:schemeClr val="dk1"/>
          </a:fontRef>
        </p:style>
        <p:txBody>
          <a:bodyPr lIns="57131" tIns="28565" rIns="57131" bIns="28565" spcCol="0" rtlCol="0" anchor="ctr"/>
          <a:lstStyle/>
          <a:p>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
            <a:extLst>
              <a:ext uri="{FF2B5EF4-FFF2-40B4-BE49-F238E27FC236}">
                <a16:creationId xmlns:a16="http://schemas.microsoft.com/office/drawing/2014/main" id="{7D1FE4F4-F324-4B31-8B00-1BF25C3AA3A4}"/>
              </a:ext>
            </a:extLst>
          </p:cNvPr>
          <p:cNvSpPr/>
          <p:nvPr/>
        </p:nvSpPr>
        <p:spPr>
          <a:xfrm>
            <a:off x="6096000" y="4050246"/>
            <a:ext cx="4982579" cy="1384978"/>
          </a:xfrm>
          <a:prstGeom prst="rect">
            <a:avLst/>
          </a:prstGeom>
        </p:spPr>
        <p:txBody>
          <a:bodyPr wrap="square" lIns="91424" tIns="45712" rIns="91424" bIns="45712">
            <a:spAutoFit/>
          </a:bodyPr>
          <a:lstStyle/>
          <a:p>
            <a:pPr lvl="0" eaLnBrk="0" fontAlgn="base" hangingPunct="0">
              <a:spcBef>
                <a:spcPct val="0"/>
              </a:spcBef>
              <a:spcAft>
                <a:spcPct val="0"/>
              </a:spcAft>
              <a:buClrTx/>
            </a:pPr>
            <a:r>
              <a:rPr lang="en-US" sz="2800" b="1" u="sng"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itchFamily="34" charset="0"/>
                <a:cs typeface="Times New Roman" panose="02020603050405020304" pitchFamily="18" charset="0"/>
              </a:rPr>
              <a:t>Lưu ý:</a:t>
            </a:r>
            <a:r>
              <a:rPr lang="vi-VN" sz="2800" b="1" u="sng"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itchFamily="34" charset="0"/>
                <a:cs typeface="Times New Roman" panose="02020603050405020304" pitchFamily="18" charset="0"/>
              </a:rPr>
              <a:t> </a:t>
            </a:r>
            <a:r>
              <a:rPr lang="en-US" sz="2800" b="1" dirty="0">
                <a:solidFill>
                  <a:srgbClr val="C00000"/>
                </a:solidFill>
                <a:latin typeface="Times New Roman" panose="02020603050405020304" pitchFamily="18" charset="0"/>
                <a:cs typeface="Times New Roman" panose="02020603050405020304" pitchFamily="18" charset="0"/>
              </a:rPr>
              <a:t>Đọc trôi chảy toàn bài, ngắt nghỉ hơi, phát âm đúng các từ ngữ có âm, vần, thanh,..</a:t>
            </a:r>
            <a:endParaRPr lang="en-US" sz="2800" b="1" kern="1200" dirty="0">
              <a:solidFill>
                <a:srgbClr val="C00000"/>
              </a:solidFill>
              <a:latin typeface="Times New Roman" panose="02020603050405020304" pitchFamily="18" charset="0"/>
              <a:ea typeface="Calibri" pitchFamily="34" charset="0"/>
              <a:cs typeface="Times New Roman" panose="02020603050405020304" pitchFamily="18" charset="0"/>
            </a:endParaRPr>
          </a:p>
        </p:txBody>
      </p:sp>
    </p:spTree>
    <p:extLst>
      <p:ext uri="{BB962C8B-B14F-4D97-AF65-F5344CB8AC3E}">
        <p14:creationId xmlns:p14="http://schemas.microsoft.com/office/powerpoint/2010/main" val="87026817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14:presetBounceEnd="82000">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14:bounceEnd="82000">
                                          <p:cBhvr additive="base">
                                            <p:cTn id="25" dur="1000" fill="hold"/>
                                            <p:tgtEl>
                                              <p:spTgt spid="11"/>
                                            </p:tgtEl>
                                            <p:attrNameLst>
                                              <p:attrName>ppt_x</p:attrName>
                                            </p:attrNameLst>
                                          </p:cBhvr>
                                          <p:tavLst>
                                            <p:tav tm="0">
                                              <p:val>
                                                <p:strVal val="#ppt_x"/>
                                              </p:val>
                                            </p:tav>
                                            <p:tav tm="100000">
                                              <p:val>
                                                <p:strVal val="#ppt_x"/>
                                              </p:val>
                                            </p:tav>
                                          </p:tavLst>
                                        </p:anim>
                                        <p:anim calcmode="lin" valueType="num" p14:bounceEnd="82000">
                                          <p:cBhvr additive="base">
                                            <p:cTn id="26" dur="1000" fill="hold"/>
                                            <p:tgtEl>
                                              <p:spTgt spid="11"/>
                                            </p:tgtEl>
                                            <p:attrNameLst>
                                              <p:attrName>ppt_y</p:attrName>
                                            </p:attrNameLst>
                                          </p:cBhvr>
                                          <p:tavLst>
                                            <p:tav tm="0">
                                              <p:val>
                                                <p:strVal val="1+#ppt_h/2"/>
                                              </p:val>
                                            </p:tav>
                                            <p:tav tm="100000">
                                              <p:val>
                                                <p:strVal val="#ppt_y"/>
                                              </p:val>
                                            </p:tav>
                                          </p:tavLst>
                                        </p:anim>
                                      </p:childTnLst>
                                    </p:cTn>
                                  </p:par>
                                  <p:par>
                                    <p:cTn id="27" presetID="16" presetClass="entr" presetSubtype="2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1000" fill="hold"/>
                                            <p:tgtEl>
                                              <p:spTgt spid="11"/>
                                            </p:tgtEl>
                                            <p:attrNameLst>
                                              <p:attrName>ppt_x</p:attrName>
                                            </p:attrNameLst>
                                          </p:cBhvr>
                                          <p:tavLst>
                                            <p:tav tm="0">
                                              <p:val>
                                                <p:strVal val="#ppt_x"/>
                                              </p:val>
                                            </p:tav>
                                            <p:tav tm="100000">
                                              <p:val>
                                                <p:strVal val="#ppt_x"/>
                                              </p:val>
                                            </p:tav>
                                          </p:tavLst>
                                        </p:anim>
                                        <p:anim calcmode="lin" valueType="num">
                                          <p:cBhvr additive="base">
                                            <p:cTn id="26" dur="1000" fill="hold"/>
                                            <p:tgtEl>
                                              <p:spTgt spid="11"/>
                                            </p:tgtEl>
                                            <p:attrNameLst>
                                              <p:attrName>ppt_y</p:attrName>
                                            </p:attrNameLst>
                                          </p:cBhvr>
                                          <p:tavLst>
                                            <p:tav tm="0">
                                              <p:val>
                                                <p:strVal val="1+#ppt_h/2"/>
                                              </p:val>
                                            </p:tav>
                                            <p:tav tm="100000">
                                              <p:val>
                                                <p:strVal val="#ppt_y"/>
                                              </p:val>
                                            </p:tav>
                                          </p:tavLst>
                                        </p:anim>
                                      </p:childTnLst>
                                    </p:cTn>
                                  </p:par>
                                  <p:par>
                                    <p:cTn id="27" presetID="16" presetClass="entr" presetSubtype="2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4E6262-6A97-423B-93F3-3E7099D6B141}"/>
              </a:ext>
            </a:extLst>
          </p:cNvPr>
          <p:cNvPicPr>
            <a:picLocks noChangeAspect="1"/>
          </p:cNvPicPr>
          <p:nvPr/>
        </p:nvPicPr>
        <p:blipFill>
          <a:blip r:embed="rId2"/>
          <a:stretch>
            <a:fillRect/>
          </a:stretch>
        </p:blipFill>
        <p:spPr>
          <a:xfrm>
            <a:off x="1" y="1"/>
            <a:ext cx="5989983" cy="6957390"/>
          </a:xfrm>
          <a:prstGeom prst="rect">
            <a:avLst/>
          </a:prstGeom>
        </p:spPr>
      </p:pic>
      <p:pic>
        <p:nvPicPr>
          <p:cNvPr id="4" name="Picture 3">
            <a:extLst>
              <a:ext uri="{FF2B5EF4-FFF2-40B4-BE49-F238E27FC236}">
                <a16:creationId xmlns:a16="http://schemas.microsoft.com/office/drawing/2014/main" id="{CE0F5294-BA9A-44DA-A253-2244D7FB021C}"/>
              </a:ext>
            </a:extLst>
          </p:cNvPr>
          <p:cNvPicPr>
            <a:picLocks noChangeAspect="1"/>
          </p:cNvPicPr>
          <p:nvPr/>
        </p:nvPicPr>
        <p:blipFill>
          <a:blip r:embed="rId3"/>
          <a:stretch>
            <a:fillRect/>
          </a:stretch>
        </p:blipFill>
        <p:spPr>
          <a:xfrm>
            <a:off x="5989985" y="0"/>
            <a:ext cx="6308032" cy="6957390"/>
          </a:xfrm>
          <a:prstGeom prst="rect">
            <a:avLst/>
          </a:prstGeom>
        </p:spPr>
      </p:pic>
    </p:spTree>
    <p:extLst>
      <p:ext uri="{BB962C8B-B14F-4D97-AF65-F5344CB8AC3E}">
        <p14:creationId xmlns:p14="http://schemas.microsoft.com/office/powerpoint/2010/main" val="2491836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31377AF3-C3E2-A9F2-C208-BF44CD8B5EF0}"/>
              </a:ext>
            </a:extLst>
          </p:cNvPr>
          <p:cNvPicPr>
            <a:picLocks noChangeAspect="1"/>
          </p:cNvPicPr>
          <p:nvPr/>
        </p:nvPicPr>
        <p:blipFill rotWithShape="1">
          <a:blip r:embed="rId3"/>
          <a:srcRect l="64405"/>
          <a:stretch/>
        </p:blipFill>
        <p:spPr>
          <a:xfrm>
            <a:off x="10155725" y="4222374"/>
            <a:ext cx="1577291" cy="2420918"/>
          </a:xfrm>
          <a:prstGeom prst="rect">
            <a:avLst/>
          </a:prstGeom>
        </p:spPr>
      </p:pic>
      <p:pic>
        <p:nvPicPr>
          <p:cNvPr id="8" name="Picture 13">
            <a:extLst>
              <a:ext uri="{FF2B5EF4-FFF2-40B4-BE49-F238E27FC236}">
                <a16:creationId xmlns:a16="http://schemas.microsoft.com/office/drawing/2014/main" id="{2C9EF286-A2CD-5C93-DC2D-5B5631018DB6}"/>
              </a:ext>
            </a:extLst>
          </p:cNvPr>
          <p:cNvPicPr>
            <a:picLocks noChangeAspect="1"/>
          </p:cNvPicPr>
          <p:nvPr/>
        </p:nvPicPr>
        <p:blipFill>
          <a:blip r:embed="rId4"/>
          <a:srcRect/>
          <a:stretch>
            <a:fillRect/>
          </a:stretch>
        </p:blipFill>
        <p:spPr>
          <a:xfrm>
            <a:off x="9600883" y="-1382457"/>
            <a:ext cx="2472293" cy="2764914"/>
          </a:xfrm>
          <a:prstGeom prst="rect">
            <a:avLst/>
          </a:prstGeom>
        </p:spPr>
      </p:pic>
      <p:sp>
        <p:nvSpPr>
          <p:cNvPr id="19" name="Content Placeholder 2">
            <a:extLst>
              <a:ext uri="{FF2B5EF4-FFF2-40B4-BE49-F238E27FC236}">
                <a16:creationId xmlns:a16="http://schemas.microsoft.com/office/drawing/2014/main" id="{CA600907-3E69-0D91-F60A-84CCE495A78A}"/>
              </a:ext>
            </a:extLst>
          </p:cNvPr>
          <p:cNvSpPr txBox="1">
            <a:spLocks/>
          </p:cNvSpPr>
          <p:nvPr/>
        </p:nvSpPr>
        <p:spPr>
          <a:xfrm>
            <a:off x="1637759" y="1835599"/>
            <a:ext cx="2546421" cy="1009437"/>
          </a:xfrm>
          <a:prstGeom prst="roundRect">
            <a:avLst/>
          </a:prstGeom>
          <a:solidFill>
            <a:schemeClr val="bg1"/>
          </a:solidFill>
        </p:spPr>
        <p:txBody>
          <a:bodyPr vert="horz" lIns="91440" tIns="45720" rIns="91440" bIns="45720" rtlCol="0">
            <a:noAutofit/>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pPr marL="45720" indent="0" algn="ctr">
              <a:lnSpc>
                <a:spcPct val="170000"/>
              </a:lnSpc>
              <a:buFont typeface="Wingdings" panose="05000000000000000000" pitchFamily="2" charset="2"/>
              <a:buNone/>
            </a:pPr>
            <a:r>
              <a:rPr lang="en-US" sz="3000" b="1" dirty="0" err="1">
                <a:solidFill>
                  <a:schemeClr val="tx2"/>
                </a:solidFill>
                <a:latin typeface="Times New Roman" panose="02020603050405020304" pitchFamily="18" charset="0"/>
                <a:cs typeface="Times New Roman" panose="02020603050405020304" pitchFamily="18" charset="0"/>
              </a:rPr>
              <a:t>Xơ</a:t>
            </a:r>
            <a:r>
              <a:rPr lang="en-US" sz="3000" b="1" dirty="0">
                <a:solidFill>
                  <a:schemeClr val="tx2"/>
                </a:solidFill>
                <a:latin typeface="Times New Roman" panose="02020603050405020304" pitchFamily="18" charset="0"/>
                <a:cs typeface="Times New Roman" panose="02020603050405020304" pitchFamily="18" charset="0"/>
              </a:rPr>
              <a:t> - un</a:t>
            </a:r>
            <a:r>
              <a:rPr lang="vi-VN" sz="3000" b="1" dirty="0">
                <a:solidFill>
                  <a:schemeClr val="tx2"/>
                </a:solidFill>
                <a:latin typeface="Times New Roman" panose="02020603050405020304" pitchFamily="18" charset="0"/>
                <a:cs typeface="Times New Roman" panose="02020603050405020304" pitchFamily="18" charset="0"/>
              </a:rPr>
              <a:t> </a:t>
            </a:r>
            <a:endParaRPr lang="en-US" sz="3000" dirty="0">
              <a:solidFill>
                <a:schemeClr val="tx2"/>
              </a:solidFill>
              <a:latin typeface="Times New Roman" panose="02020603050405020304" pitchFamily="18" charset="0"/>
              <a:cs typeface="Times New Roman" panose="02020603050405020304" pitchFamily="18" charset="0"/>
            </a:endParaRPr>
          </a:p>
        </p:txBody>
      </p:sp>
      <p:pic>
        <p:nvPicPr>
          <p:cNvPr id="6" name="Picture 12">
            <a:extLst>
              <a:ext uri="{FF2B5EF4-FFF2-40B4-BE49-F238E27FC236}">
                <a16:creationId xmlns:a16="http://schemas.microsoft.com/office/drawing/2014/main" id="{E1CB50B1-FD95-AD63-9D92-7E9A3AC23A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7837" y="5161909"/>
            <a:ext cx="3096039" cy="1446695"/>
          </a:xfrm>
          <a:prstGeom prst="rect">
            <a:avLst/>
          </a:prstGeom>
        </p:spPr>
      </p:pic>
      <p:sp>
        <p:nvSpPr>
          <p:cNvPr id="11" name="Content Placeholder 2">
            <a:extLst>
              <a:ext uri="{FF2B5EF4-FFF2-40B4-BE49-F238E27FC236}">
                <a16:creationId xmlns:a16="http://schemas.microsoft.com/office/drawing/2014/main" id="{32026891-CFF2-69C1-62B1-131A14244768}"/>
              </a:ext>
            </a:extLst>
          </p:cNvPr>
          <p:cNvSpPr txBox="1">
            <a:spLocks/>
          </p:cNvSpPr>
          <p:nvPr/>
        </p:nvSpPr>
        <p:spPr>
          <a:xfrm>
            <a:off x="1646505" y="3562523"/>
            <a:ext cx="2546421" cy="1009437"/>
          </a:xfrm>
          <a:prstGeom prst="roundRect">
            <a:avLst/>
          </a:prstGeom>
          <a:solidFill>
            <a:schemeClr val="bg1"/>
          </a:solidFill>
        </p:spPr>
        <p:txBody>
          <a:bodyPr vert="horz" lIns="91440" tIns="45720" rIns="91440" bIns="45720" rtlCol="0">
            <a:noAutofit/>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pPr marL="45720" indent="0" algn="ctr">
              <a:lnSpc>
                <a:spcPct val="170000"/>
              </a:lnSpc>
              <a:buFont typeface="Wingdings" panose="05000000000000000000" pitchFamily="2" charset="2"/>
              <a:buNone/>
            </a:pPr>
            <a:r>
              <a:rPr lang="en-US" sz="3000" b="1" dirty="0" err="1">
                <a:solidFill>
                  <a:schemeClr val="tx2"/>
                </a:solidFill>
                <a:latin typeface="Times New Roman" panose="02020603050405020304" pitchFamily="18" charset="0"/>
                <a:cs typeface="Times New Roman" panose="02020603050405020304" pitchFamily="18" charset="0"/>
              </a:rPr>
              <a:t>Kênh</a:t>
            </a:r>
            <a:r>
              <a:rPr lang="en-US" sz="3000" b="1" dirty="0">
                <a:solidFill>
                  <a:schemeClr val="tx2"/>
                </a:solidFill>
                <a:latin typeface="Times New Roman" panose="02020603050405020304" pitchFamily="18" charset="0"/>
                <a:cs typeface="Times New Roman" panose="02020603050405020304" pitchFamily="18" charset="0"/>
              </a:rPr>
              <a:t> </a:t>
            </a:r>
            <a:r>
              <a:rPr lang="en-US" sz="3000" b="1" dirty="0" err="1">
                <a:solidFill>
                  <a:schemeClr val="tx2"/>
                </a:solidFill>
                <a:latin typeface="Times New Roman" panose="02020603050405020304" pitchFamily="18" charset="0"/>
                <a:cs typeface="Times New Roman" panose="02020603050405020304" pitchFamily="18" charset="0"/>
              </a:rPr>
              <a:t>xanh</a:t>
            </a:r>
            <a:endParaRPr lang="en-US" sz="3000" dirty="0">
              <a:solidFill>
                <a:schemeClr val="tx2"/>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1BF353C-78E9-B9E5-F376-916459ACB520}"/>
              </a:ext>
            </a:extLst>
          </p:cNvPr>
          <p:cNvPicPr>
            <a:picLocks noChangeAspect="1"/>
          </p:cNvPicPr>
          <p:nvPr/>
        </p:nvPicPr>
        <p:blipFill>
          <a:blip r:embed="rId7"/>
          <a:stretch>
            <a:fillRect/>
          </a:stretch>
        </p:blipFill>
        <p:spPr>
          <a:xfrm>
            <a:off x="1292333" y="1597701"/>
            <a:ext cx="708344" cy="654527"/>
          </a:xfrm>
          <a:prstGeom prst="rect">
            <a:avLst/>
          </a:prstGeom>
        </p:spPr>
      </p:pic>
      <p:pic>
        <p:nvPicPr>
          <p:cNvPr id="12" name="Picture 11">
            <a:extLst>
              <a:ext uri="{FF2B5EF4-FFF2-40B4-BE49-F238E27FC236}">
                <a16:creationId xmlns:a16="http://schemas.microsoft.com/office/drawing/2014/main" id="{CB8FF95E-DAB5-FA1B-C941-A84AB6D8A478}"/>
              </a:ext>
            </a:extLst>
          </p:cNvPr>
          <p:cNvPicPr>
            <a:picLocks noChangeAspect="1"/>
          </p:cNvPicPr>
          <p:nvPr/>
        </p:nvPicPr>
        <p:blipFill>
          <a:blip r:embed="rId7"/>
          <a:stretch>
            <a:fillRect/>
          </a:stretch>
        </p:blipFill>
        <p:spPr>
          <a:xfrm>
            <a:off x="1421684" y="3235259"/>
            <a:ext cx="708344" cy="654527"/>
          </a:xfrm>
          <a:prstGeom prst="rect">
            <a:avLst/>
          </a:prstGeom>
        </p:spPr>
      </p:pic>
      <p:sp>
        <p:nvSpPr>
          <p:cNvPr id="14" name="Content Placeholder 2">
            <a:extLst>
              <a:ext uri="{FF2B5EF4-FFF2-40B4-BE49-F238E27FC236}">
                <a16:creationId xmlns:a16="http://schemas.microsoft.com/office/drawing/2014/main" id="{0FD4AFA8-9986-49A1-B8A7-202055B8DD76}"/>
              </a:ext>
            </a:extLst>
          </p:cNvPr>
          <p:cNvSpPr txBox="1">
            <a:spLocks/>
          </p:cNvSpPr>
          <p:nvPr/>
        </p:nvSpPr>
        <p:spPr>
          <a:xfrm>
            <a:off x="6733545" y="1965127"/>
            <a:ext cx="2546421" cy="1009437"/>
          </a:xfrm>
          <a:prstGeom prst="roundRect">
            <a:avLst/>
          </a:prstGeom>
          <a:solidFill>
            <a:schemeClr val="bg1"/>
          </a:solidFill>
        </p:spPr>
        <p:txBody>
          <a:bodyPr vert="horz" lIns="91440" tIns="45720" rIns="91440" bIns="45720" rtlCol="0">
            <a:noAutofit/>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pPr marL="45720" indent="0" algn="ctr">
              <a:lnSpc>
                <a:spcPct val="170000"/>
              </a:lnSpc>
              <a:buFont typeface="Wingdings" panose="05000000000000000000" pitchFamily="2" charset="2"/>
              <a:buNone/>
            </a:pPr>
            <a:r>
              <a:rPr lang="en-US" sz="3000" b="1" dirty="0" err="1">
                <a:solidFill>
                  <a:schemeClr val="tx2"/>
                </a:solidFill>
                <a:latin typeface="Times New Roman" panose="02020603050405020304" pitchFamily="18" charset="0"/>
                <a:cs typeface="Times New Roman" panose="02020603050405020304" pitchFamily="18" charset="0"/>
              </a:rPr>
              <a:t>Dỡ</a:t>
            </a:r>
            <a:r>
              <a:rPr lang="vi-VN" sz="3000" b="1" dirty="0">
                <a:solidFill>
                  <a:schemeClr val="tx2"/>
                </a:solidFill>
                <a:latin typeface="Arial" panose="020B0604020202020204" pitchFamily="34" charset="0"/>
                <a:cs typeface="Arial" panose="020B0604020202020204" pitchFamily="34" charset="0"/>
              </a:rPr>
              <a:t> </a:t>
            </a:r>
            <a:endParaRPr lang="en-US" sz="3000" dirty="0">
              <a:solidFill>
                <a:schemeClr val="tx2"/>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A369D616-9E84-4342-9F36-C7EBBD3E76DB}"/>
              </a:ext>
            </a:extLst>
          </p:cNvPr>
          <p:cNvPicPr>
            <a:picLocks noChangeAspect="1"/>
          </p:cNvPicPr>
          <p:nvPr/>
        </p:nvPicPr>
        <p:blipFill>
          <a:blip r:embed="rId7"/>
          <a:stretch>
            <a:fillRect/>
          </a:stretch>
        </p:blipFill>
        <p:spPr>
          <a:xfrm>
            <a:off x="6592505" y="1685791"/>
            <a:ext cx="708344" cy="654527"/>
          </a:xfrm>
          <a:prstGeom prst="rect">
            <a:avLst/>
          </a:prstGeom>
        </p:spPr>
      </p:pic>
      <p:sp>
        <p:nvSpPr>
          <p:cNvPr id="23" name="Content Placeholder 2">
            <a:extLst>
              <a:ext uri="{FF2B5EF4-FFF2-40B4-BE49-F238E27FC236}">
                <a16:creationId xmlns:a16="http://schemas.microsoft.com/office/drawing/2014/main" id="{7A7FDCA0-4922-4A19-AC13-655A9EC6EE05}"/>
              </a:ext>
            </a:extLst>
          </p:cNvPr>
          <p:cNvSpPr txBox="1">
            <a:spLocks/>
          </p:cNvSpPr>
          <p:nvPr/>
        </p:nvSpPr>
        <p:spPr>
          <a:xfrm>
            <a:off x="6705600" y="3673418"/>
            <a:ext cx="2546421" cy="1009437"/>
          </a:xfrm>
          <a:prstGeom prst="roundRect">
            <a:avLst/>
          </a:prstGeom>
          <a:solidFill>
            <a:schemeClr val="bg1"/>
          </a:solidFill>
        </p:spPr>
        <p:txBody>
          <a:bodyPr vert="horz" lIns="91440" tIns="45720" rIns="91440" bIns="45720" rtlCol="0">
            <a:noAutofit/>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pPr marL="45720" indent="0" algn="ctr">
              <a:lnSpc>
                <a:spcPct val="170000"/>
              </a:lnSpc>
              <a:buFont typeface="Wingdings" panose="05000000000000000000" pitchFamily="2" charset="2"/>
              <a:buNone/>
            </a:pPr>
            <a:r>
              <a:rPr lang="en-US" sz="3000" b="1" dirty="0" err="1">
                <a:solidFill>
                  <a:schemeClr val="tx2"/>
                </a:solidFill>
                <a:latin typeface="Times New Roman" panose="02020603050405020304" pitchFamily="18" charset="0"/>
                <a:cs typeface="Times New Roman" panose="02020603050405020304" pitchFamily="18" charset="0"/>
              </a:rPr>
              <a:t>Đen</a:t>
            </a:r>
            <a:r>
              <a:rPr lang="en-US" sz="3000" b="1" dirty="0">
                <a:solidFill>
                  <a:schemeClr val="tx2"/>
                </a:solidFill>
                <a:latin typeface="Times New Roman" panose="02020603050405020304" pitchFamily="18" charset="0"/>
                <a:cs typeface="Times New Roman" panose="02020603050405020304" pitchFamily="18" charset="0"/>
              </a:rPr>
              <a:t> </a:t>
            </a:r>
            <a:r>
              <a:rPr lang="en-US" sz="3000" b="1" dirty="0" err="1">
                <a:solidFill>
                  <a:schemeClr val="tx2"/>
                </a:solidFill>
                <a:latin typeface="Times New Roman" panose="02020603050405020304" pitchFamily="18" charset="0"/>
                <a:cs typeface="Times New Roman" panose="02020603050405020304" pitchFamily="18" charset="0"/>
              </a:rPr>
              <a:t>ngòm</a:t>
            </a:r>
            <a:r>
              <a:rPr lang="vi-VN" sz="3000" b="1" dirty="0">
                <a:solidFill>
                  <a:schemeClr val="tx2"/>
                </a:solidFill>
                <a:latin typeface="Times New Roman" panose="02020603050405020304" pitchFamily="18" charset="0"/>
                <a:cs typeface="Times New Roman" panose="02020603050405020304" pitchFamily="18" charset="0"/>
              </a:rPr>
              <a:t> </a:t>
            </a:r>
            <a:endParaRPr lang="en-US" sz="3000" dirty="0">
              <a:solidFill>
                <a:schemeClr val="tx2"/>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31A16E59-C344-4A3F-BB5A-008E95B524D7}"/>
              </a:ext>
            </a:extLst>
          </p:cNvPr>
          <p:cNvPicPr>
            <a:picLocks noChangeAspect="1"/>
          </p:cNvPicPr>
          <p:nvPr/>
        </p:nvPicPr>
        <p:blipFill>
          <a:blip r:embed="rId7"/>
          <a:stretch>
            <a:fillRect/>
          </a:stretch>
        </p:blipFill>
        <p:spPr>
          <a:xfrm>
            <a:off x="6446732" y="3414364"/>
            <a:ext cx="708344" cy="654527"/>
          </a:xfrm>
          <a:prstGeom prst="rect">
            <a:avLst/>
          </a:prstGeom>
        </p:spPr>
      </p:pic>
      <p:sp>
        <p:nvSpPr>
          <p:cNvPr id="2" name="Rectangle: Rounded Corners 1">
            <a:extLst>
              <a:ext uri="{FF2B5EF4-FFF2-40B4-BE49-F238E27FC236}">
                <a16:creationId xmlns:a16="http://schemas.microsoft.com/office/drawing/2014/main" id="{8843069C-4859-4C31-BA98-4CE9F5A3650E}"/>
              </a:ext>
            </a:extLst>
          </p:cNvPr>
          <p:cNvSpPr/>
          <p:nvPr/>
        </p:nvSpPr>
        <p:spPr>
          <a:xfrm>
            <a:off x="3579088" y="114573"/>
            <a:ext cx="4399722" cy="9144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chemeClr val="accent2"/>
                </a:solidFill>
                <a:latin typeface="Times New Roman" panose="02020603050405020304" pitchFamily="18" charset="0"/>
                <a:cs typeface="Times New Roman" panose="02020603050405020304" pitchFamily="18" charset="0"/>
              </a:rPr>
              <a:t>Luyện</a:t>
            </a:r>
            <a:r>
              <a:rPr lang="en-US" sz="3200" b="1" dirty="0">
                <a:solidFill>
                  <a:schemeClr val="accent2"/>
                </a:solidFill>
                <a:latin typeface="Times New Roman" panose="02020603050405020304" pitchFamily="18" charset="0"/>
                <a:cs typeface="Times New Roman" panose="02020603050405020304" pitchFamily="18" charset="0"/>
              </a:rPr>
              <a:t> </a:t>
            </a:r>
            <a:r>
              <a:rPr lang="en-US" sz="3200" b="1" dirty="0" err="1">
                <a:solidFill>
                  <a:schemeClr val="accent2"/>
                </a:solidFill>
                <a:latin typeface="Times New Roman" panose="02020603050405020304" pitchFamily="18" charset="0"/>
                <a:cs typeface="Times New Roman" panose="02020603050405020304" pitchFamily="18" charset="0"/>
              </a:rPr>
              <a:t>đọc</a:t>
            </a:r>
            <a:r>
              <a:rPr lang="en-US" sz="3200" b="1" dirty="0">
                <a:solidFill>
                  <a:schemeClr val="accent2"/>
                </a:solidFill>
                <a:latin typeface="Times New Roman" panose="02020603050405020304" pitchFamily="18" charset="0"/>
                <a:cs typeface="Times New Roman" panose="02020603050405020304" pitchFamily="18" charset="0"/>
              </a:rPr>
              <a:t> </a:t>
            </a:r>
            <a:r>
              <a:rPr lang="en-US" sz="3200" b="1" dirty="0" err="1">
                <a:solidFill>
                  <a:schemeClr val="accent2"/>
                </a:solidFill>
                <a:latin typeface="Times New Roman" panose="02020603050405020304" pitchFamily="18" charset="0"/>
                <a:cs typeface="Times New Roman" panose="02020603050405020304" pitchFamily="18" charset="0"/>
              </a:rPr>
              <a:t>từ</a:t>
            </a:r>
            <a:r>
              <a:rPr lang="en-US" sz="3200" b="1" dirty="0">
                <a:solidFill>
                  <a:schemeClr val="accent2"/>
                </a:solidFill>
                <a:latin typeface="Times New Roman" panose="02020603050405020304" pitchFamily="18" charset="0"/>
                <a:cs typeface="Times New Roman" panose="02020603050405020304" pitchFamily="18" charset="0"/>
              </a:rPr>
              <a:t> </a:t>
            </a:r>
            <a:r>
              <a:rPr lang="en-US" sz="3200" b="1" dirty="0" err="1">
                <a:solidFill>
                  <a:schemeClr val="accent2"/>
                </a:solidFill>
                <a:latin typeface="Times New Roman" panose="02020603050405020304" pitchFamily="18" charset="0"/>
                <a:cs typeface="Times New Roman" panose="02020603050405020304" pitchFamily="18" charset="0"/>
              </a:rPr>
              <a:t>khó</a:t>
            </a:r>
            <a:endParaRPr lang="en-US" sz="3200" b="1" dirty="0">
              <a:solidFill>
                <a:schemeClr val="accent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046645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CA600907-3E69-0D91-F60A-84CCE495A78A}"/>
              </a:ext>
            </a:extLst>
          </p:cNvPr>
          <p:cNvSpPr txBox="1">
            <a:spLocks/>
          </p:cNvSpPr>
          <p:nvPr/>
        </p:nvSpPr>
        <p:spPr>
          <a:xfrm>
            <a:off x="961739" y="1382457"/>
            <a:ext cx="10442088" cy="4064185"/>
          </a:xfrm>
          <a:prstGeom prst="roundRect">
            <a:avLst/>
          </a:prstGeom>
          <a:solidFill>
            <a:schemeClr val="bg1"/>
          </a:solidFill>
        </p:spPr>
        <p:txBody>
          <a:bodyPr vert="horz" lIns="91440" tIns="45720" rIns="91440" bIns="45720" rtlCol="0">
            <a:noAutofit/>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pPr marL="45720" indent="0">
              <a:buNone/>
            </a:pPr>
            <a:r>
              <a:rPr lang="en-US" sz="3600" b="1" i="1" dirty="0" err="1">
                <a:solidFill>
                  <a:schemeClr val="tx2"/>
                </a:solidFill>
                <a:latin typeface="Times New Roman" panose="02020603050405020304" pitchFamily="18" charset="0"/>
                <a:cs typeface="Times New Roman" panose="02020603050405020304" pitchFamily="18" charset="0"/>
              </a:rPr>
              <a:t>Để</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hạn</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chế</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mùi</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hôi</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từ</a:t>
            </a:r>
            <a:r>
              <a:rPr lang="en-US" sz="3600" b="1" i="1" dirty="0">
                <a:solidFill>
                  <a:schemeClr val="tx2"/>
                </a:solidFill>
                <a:latin typeface="Times New Roman" panose="02020603050405020304" pitchFamily="18" charset="0"/>
                <a:cs typeface="Times New Roman" panose="02020603050405020304" pitchFamily="18" charset="0"/>
              </a:rPr>
              <a:t> con </a:t>
            </a:r>
            <a:r>
              <a:rPr lang="en-US" sz="3600" b="1" i="1" dirty="0" err="1">
                <a:solidFill>
                  <a:schemeClr val="tx2"/>
                </a:solidFill>
                <a:latin typeface="Times New Roman" panose="02020603050405020304" pitchFamily="18" charset="0"/>
                <a:cs typeface="Times New Roman" panose="02020603050405020304" pitchFamily="18" charset="0"/>
              </a:rPr>
              <a:t>kênh</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và</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để</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phát</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triển</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giao</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thông</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năm</a:t>
            </a:r>
            <a:r>
              <a:rPr lang="en-US" sz="3600" b="1" i="1" dirty="0">
                <a:solidFill>
                  <a:schemeClr val="tx2"/>
                </a:solidFill>
                <a:latin typeface="Times New Roman" panose="02020603050405020304" pitchFamily="18" charset="0"/>
                <a:cs typeface="Times New Roman" panose="02020603050405020304" pitchFamily="18" charset="0"/>
              </a:rPr>
              <a:t> 1977,/ con </a:t>
            </a:r>
            <a:r>
              <a:rPr lang="en-US" sz="3600" b="1" i="1" dirty="0" err="1">
                <a:solidFill>
                  <a:schemeClr val="tx2"/>
                </a:solidFill>
                <a:latin typeface="Times New Roman" panose="02020603050405020304" pitchFamily="18" charset="0"/>
                <a:cs typeface="Times New Roman" panose="02020603050405020304" pitchFamily="18" charset="0"/>
              </a:rPr>
              <a:t>kênh</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được</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cống</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hóa</a:t>
            </a:r>
            <a:r>
              <a:rPr lang="en-US" sz="3600" b="1" i="1" dirty="0">
                <a:solidFill>
                  <a:schemeClr val="tx2"/>
                </a:solidFill>
                <a:latin typeface="Times New Roman" panose="02020603050405020304" pitchFamily="18" charset="0"/>
                <a:cs typeface="Times New Roman" panose="02020603050405020304" pitchFamily="18" charset="0"/>
              </a:rPr>
              <a:t>.//</a:t>
            </a:r>
            <a:endParaRPr lang="en-US" sz="3600" dirty="0">
              <a:solidFill>
                <a:schemeClr val="tx2"/>
              </a:solidFill>
              <a:latin typeface="Times New Roman" panose="02020603050405020304" pitchFamily="18" charset="0"/>
              <a:cs typeface="Times New Roman" panose="02020603050405020304" pitchFamily="18" charset="0"/>
            </a:endParaRPr>
          </a:p>
          <a:p>
            <a:pPr marL="45720" indent="0">
              <a:buNone/>
            </a:pPr>
            <a:r>
              <a:rPr lang="en-US" sz="3600" b="1" i="1" dirty="0">
                <a:solidFill>
                  <a:schemeClr val="tx2"/>
                </a:solidFill>
                <a:latin typeface="Times New Roman" panose="02020603050405020304" pitchFamily="18" charset="0"/>
                <a:cs typeface="Times New Roman" panose="02020603050405020304" pitchFamily="18" charset="0"/>
              </a:rPr>
              <a:t>Con </a:t>
            </a:r>
            <a:r>
              <a:rPr lang="en-US" sz="3600" b="1" i="1" dirty="0" err="1">
                <a:solidFill>
                  <a:schemeClr val="tx2"/>
                </a:solidFill>
                <a:latin typeface="Times New Roman" panose="02020603050405020304" pitchFamily="18" charset="0"/>
                <a:cs typeface="Times New Roman" panose="02020603050405020304" pitchFamily="18" charset="0"/>
              </a:rPr>
              <a:t>kênh</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đã</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góp</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phần</a:t>
            </a:r>
            <a:r>
              <a:rPr lang="en-US" sz="3600" b="1" i="1" dirty="0">
                <a:solidFill>
                  <a:schemeClr val="tx2"/>
                </a:solidFill>
                <a:latin typeface="Times New Roman" panose="02020603050405020304" pitchFamily="18" charset="0"/>
                <a:cs typeface="Times New Roman" panose="02020603050405020304" pitchFamily="18" charset="0"/>
              </a:rPr>
              <a:t> / </a:t>
            </a:r>
            <a:r>
              <a:rPr lang="en-US" sz="3600" b="1" i="1" dirty="0" err="1">
                <a:solidFill>
                  <a:schemeClr val="tx2"/>
                </a:solidFill>
                <a:latin typeface="Times New Roman" panose="02020603050405020304" pitchFamily="18" charset="0"/>
                <a:cs typeface="Times New Roman" panose="02020603050405020304" pitchFamily="18" charset="0"/>
              </a:rPr>
              <a:t>thay</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đổi</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bộ</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mặt</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đô</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thị</a:t>
            </a:r>
            <a:r>
              <a:rPr lang="en-US" sz="3600" b="1" i="1" dirty="0">
                <a:solidFill>
                  <a:schemeClr val="tx2"/>
                </a:solidFill>
                <a:latin typeface="Times New Roman" panose="02020603050405020304" pitchFamily="18" charset="0"/>
                <a:cs typeface="Times New Roman" panose="02020603050405020304" pitchFamily="18" charset="0"/>
              </a:rPr>
              <a:t>, / </a:t>
            </a:r>
            <a:r>
              <a:rPr lang="en-US" sz="3600" b="1" i="1" dirty="0" err="1">
                <a:solidFill>
                  <a:schemeClr val="tx2"/>
                </a:solidFill>
                <a:latin typeface="Times New Roman" panose="02020603050405020304" pitchFamily="18" charset="0"/>
                <a:cs typeface="Times New Roman" panose="02020603050405020304" pitchFamily="18" charset="0"/>
              </a:rPr>
              <a:t>tạo</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điều</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kiện</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để</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người</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dân</a:t>
            </a:r>
            <a:r>
              <a:rPr lang="en-US" sz="3600" b="1" i="1" dirty="0">
                <a:solidFill>
                  <a:schemeClr val="tx2"/>
                </a:solidFill>
                <a:latin typeface="Times New Roman" panose="02020603050405020304" pitchFamily="18" charset="0"/>
                <a:cs typeface="Times New Roman" panose="02020603050405020304" pitchFamily="18" charset="0"/>
              </a:rPr>
              <a:t> / </a:t>
            </a:r>
            <a:r>
              <a:rPr lang="en-US" sz="3600" b="1" i="1" dirty="0" err="1">
                <a:solidFill>
                  <a:schemeClr val="tx2"/>
                </a:solidFill>
                <a:latin typeface="Times New Roman" panose="02020603050405020304" pitchFamily="18" charset="0"/>
                <a:cs typeface="Times New Roman" panose="02020603050405020304" pitchFamily="18" charset="0"/>
              </a:rPr>
              <a:t>được</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tận</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hưởng</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vẻ</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đẹp</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thiên</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nhiên</a:t>
            </a:r>
            <a:r>
              <a:rPr lang="en-US" sz="3600" b="1" i="1" dirty="0">
                <a:solidFill>
                  <a:schemeClr val="tx2"/>
                </a:solidFill>
                <a:latin typeface="Times New Roman" panose="02020603050405020304" pitchFamily="18" charset="0"/>
                <a:cs typeface="Times New Roman" panose="02020603050405020304" pitchFamily="18" charset="0"/>
              </a:rPr>
              <a:t> / </a:t>
            </a:r>
            <a:r>
              <a:rPr lang="en-US" sz="3600" b="1" i="1" dirty="0" err="1">
                <a:solidFill>
                  <a:schemeClr val="tx2"/>
                </a:solidFill>
                <a:latin typeface="Times New Roman" panose="02020603050405020304" pitchFamily="18" charset="0"/>
                <a:cs typeface="Times New Roman" panose="02020603050405020304" pitchFamily="18" charset="0"/>
              </a:rPr>
              <a:t>giữa</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lòng</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thành</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phố</a:t>
            </a:r>
            <a:r>
              <a:rPr lang="en-US" sz="3600" b="1" i="1" dirty="0">
                <a:solidFill>
                  <a:schemeClr val="tx2"/>
                </a:solidFill>
                <a:latin typeface="Times New Roman" panose="02020603050405020304" pitchFamily="18" charset="0"/>
                <a:cs typeface="Times New Roman" panose="02020603050405020304" pitchFamily="18" charset="0"/>
              </a:rPr>
              <a:t>.//</a:t>
            </a:r>
            <a:endParaRPr lang="en-US" sz="3600" dirty="0">
              <a:solidFill>
                <a:schemeClr val="tx2"/>
              </a:solidFill>
              <a:latin typeface="Times New Roman" panose="02020603050405020304" pitchFamily="18" charset="0"/>
              <a:cs typeface="Times New Roman" panose="02020603050405020304" pitchFamily="18" charset="0"/>
            </a:endParaRPr>
          </a:p>
        </p:txBody>
      </p:sp>
      <p:pic>
        <p:nvPicPr>
          <p:cNvPr id="8" name="Picture 13">
            <a:extLst>
              <a:ext uri="{FF2B5EF4-FFF2-40B4-BE49-F238E27FC236}">
                <a16:creationId xmlns:a16="http://schemas.microsoft.com/office/drawing/2014/main" id="{2C9EF286-A2CD-5C93-DC2D-5B5631018DB6}"/>
              </a:ext>
            </a:extLst>
          </p:cNvPr>
          <p:cNvPicPr>
            <a:picLocks noChangeAspect="1"/>
          </p:cNvPicPr>
          <p:nvPr/>
        </p:nvPicPr>
        <p:blipFill>
          <a:blip r:embed="rId3"/>
          <a:srcRect/>
          <a:stretch>
            <a:fillRect/>
          </a:stretch>
        </p:blipFill>
        <p:spPr>
          <a:xfrm>
            <a:off x="9600883" y="-1382457"/>
            <a:ext cx="2472293" cy="2764914"/>
          </a:xfrm>
          <a:prstGeom prst="rect">
            <a:avLst/>
          </a:prstGeom>
        </p:spPr>
      </p:pic>
      <p:sp>
        <p:nvSpPr>
          <p:cNvPr id="2" name="Flowchart: Terminator 1">
            <a:extLst>
              <a:ext uri="{FF2B5EF4-FFF2-40B4-BE49-F238E27FC236}">
                <a16:creationId xmlns:a16="http://schemas.microsoft.com/office/drawing/2014/main" id="{6FA6BB63-73CC-88CC-A8B3-9C1AF9315AF1}"/>
              </a:ext>
            </a:extLst>
          </p:cNvPr>
          <p:cNvSpPr/>
          <p:nvPr/>
        </p:nvSpPr>
        <p:spPr>
          <a:xfrm>
            <a:off x="245769" y="296438"/>
            <a:ext cx="4472005" cy="880091"/>
          </a:xfrm>
          <a:prstGeom prst="flowChartTerminator">
            <a:avLst/>
          </a:prstGeom>
          <a:solidFill>
            <a:schemeClr val="accent3">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2"/>
                </a:solidFill>
                <a:latin typeface="Times New Roman" panose="02020603050405020304" pitchFamily="18" charset="0"/>
                <a:cs typeface="Times New Roman" panose="02020603050405020304" pitchFamily="18" charset="0"/>
              </a:rPr>
              <a:t>Luyện</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đọc</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câu</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dài</a:t>
            </a:r>
            <a:endParaRPr lang="en-US" sz="3600" b="1" dirty="0">
              <a:solidFill>
                <a:schemeClr val="tx2"/>
              </a:solidFill>
              <a:latin typeface="Times New Roman" panose="02020603050405020304" pitchFamily="18" charset="0"/>
              <a:cs typeface="Times New Roman" panose="02020603050405020304" pitchFamily="18" charset="0"/>
            </a:endParaRPr>
          </a:p>
        </p:txBody>
      </p:sp>
      <p:pic>
        <p:nvPicPr>
          <p:cNvPr id="10" name="Picture 3">
            <a:extLst>
              <a:ext uri="{FF2B5EF4-FFF2-40B4-BE49-F238E27FC236}">
                <a16:creationId xmlns:a16="http://schemas.microsoft.com/office/drawing/2014/main" id="{A9B84974-921F-3C59-7894-4A24C73CFD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98759" y="4816740"/>
            <a:ext cx="2438289" cy="1999397"/>
          </a:xfrm>
          <a:prstGeom prst="rect">
            <a:avLst/>
          </a:prstGeom>
        </p:spPr>
      </p:pic>
      <p:pic>
        <p:nvPicPr>
          <p:cNvPr id="11" name="Picture 5">
            <a:extLst>
              <a:ext uri="{FF2B5EF4-FFF2-40B4-BE49-F238E27FC236}">
                <a16:creationId xmlns:a16="http://schemas.microsoft.com/office/drawing/2014/main" id="{CC9E1EFF-FDDC-CBBC-EE82-1D8596A19025}"/>
              </a:ext>
            </a:extLst>
          </p:cNvPr>
          <p:cNvPicPr>
            <a:picLocks noChangeAspect="1"/>
          </p:cNvPicPr>
          <p:nvPr/>
        </p:nvPicPr>
        <p:blipFill>
          <a:blip r:embed="rId6"/>
          <a:srcRect/>
          <a:stretch>
            <a:fillRect/>
          </a:stretch>
        </p:blipFill>
        <p:spPr>
          <a:xfrm>
            <a:off x="245769" y="5059039"/>
            <a:ext cx="2721037" cy="1710852"/>
          </a:xfrm>
          <a:prstGeom prst="rect">
            <a:avLst/>
          </a:prstGeom>
        </p:spPr>
      </p:pic>
    </p:spTree>
    <p:extLst>
      <p:ext uri="{BB962C8B-B14F-4D97-AF65-F5344CB8AC3E}">
        <p14:creationId xmlns:p14="http://schemas.microsoft.com/office/powerpoint/2010/main" val="55502687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CA600907-3E69-0D91-F60A-84CCE495A78A}"/>
              </a:ext>
            </a:extLst>
          </p:cNvPr>
          <p:cNvSpPr txBox="1">
            <a:spLocks/>
          </p:cNvSpPr>
          <p:nvPr/>
        </p:nvSpPr>
        <p:spPr>
          <a:xfrm>
            <a:off x="0" y="0"/>
            <a:ext cx="12300489" cy="6896491"/>
          </a:xfrm>
          <a:prstGeom prst="roundRect">
            <a:avLst/>
          </a:prstGeom>
          <a:solidFill>
            <a:schemeClr val="bg1"/>
          </a:solidFill>
        </p:spPr>
        <p:txBody>
          <a:bodyPr vert="horz" lIns="91440" tIns="45720" rIns="91440" bIns="45720" rtlCol="0">
            <a:noAutofit/>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pPr marL="45720" indent="0">
              <a:lnSpc>
                <a:spcPct val="170000"/>
              </a:lnSpc>
              <a:buFont typeface="Wingdings" panose="05000000000000000000" pitchFamily="2" charset="2"/>
              <a:buNone/>
            </a:pPr>
            <a:endParaRPr lang="en-US" sz="2800" dirty="0">
              <a:solidFill>
                <a:schemeClr val="tx2"/>
              </a:solidFill>
              <a:latin typeface="Arial" panose="020B0604020202020204" pitchFamily="34" charset="0"/>
              <a:cs typeface="Arial" panose="020B0604020202020204" pitchFamily="34" charset="0"/>
            </a:endParaRPr>
          </a:p>
        </p:txBody>
      </p:sp>
      <p:pic>
        <p:nvPicPr>
          <p:cNvPr id="6" name="Picture 12">
            <a:extLst>
              <a:ext uri="{FF2B5EF4-FFF2-40B4-BE49-F238E27FC236}">
                <a16:creationId xmlns:a16="http://schemas.microsoft.com/office/drawing/2014/main" id="{E1CB50B1-FD95-AD63-9D92-7E9A3AC23A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340" y="5350137"/>
            <a:ext cx="3096039" cy="1446695"/>
          </a:xfrm>
          <a:prstGeom prst="rect">
            <a:avLst/>
          </a:prstGeom>
        </p:spPr>
      </p:pic>
      <p:pic>
        <p:nvPicPr>
          <p:cNvPr id="9" name="Picture 4">
            <a:extLst>
              <a:ext uri="{FF2B5EF4-FFF2-40B4-BE49-F238E27FC236}">
                <a16:creationId xmlns:a16="http://schemas.microsoft.com/office/drawing/2014/main" id="{31377AF3-C3E2-A9F2-C208-BF44CD8B5EF0}"/>
              </a:ext>
            </a:extLst>
          </p:cNvPr>
          <p:cNvPicPr>
            <a:picLocks noChangeAspect="1"/>
          </p:cNvPicPr>
          <p:nvPr/>
        </p:nvPicPr>
        <p:blipFill rotWithShape="1">
          <a:blip r:embed="rId5"/>
          <a:srcRect l="64405"/>
          <a:stretch/>
        </p:blipFill>
        <p:spPr>
          <a:xfrm>
            <a:off x="10985844" y="5398145"/>
            <a:ext cx="1577291" cy="2420918"/>
          </a:xfrm>
          <a:prstGeom prst="rect">
            <a:avLst/>
          </a:prstGeom>
        </p:spPr>
      </p:pic>
      <p:pic>
        <p:nvPicPr>
          <p:cNvPr id="10" name="Picture 9">
            <a:extLst>
              <a:ext uri="{FF2B5EF4-FFF2-40B4-BE49-F238E27FC236}">
                <a16:creationId xmlns:a16="http://schemas.microsoft.com/office/drawing/2014/main" id="{B83081E4-CE34-EBC7-BBB5-2F45096B76E5}"/>
              </a:ext>
            </a:extLst>
          </p:cNvPr>
          <p:cNvPicPr>
            <a:picLocks noChangeAspect="1"/>
          </p:cNvPicPr>
          <p:nvPr/>
        </p:nvPicPr>
        <p:blipFill>
          <a:blip r:embed="rId6"/>
          <a:stretch>
            <a:fillRect/>
          </a:stretch>
        </p:blipFill>
        <p:spPr>
          <a:xfrm>
            <a:off x="-589332" y="-563031"/>
            <a:ext cx="1634338" cy="1531653"/>
          </a:xfrm>
          <a:prstGeom prst="rect">
            <a:avLst/>
          </a:prstGeom>
        </p:spPr>
      </p:pic>
      <p:sp>
        <p:nvSpPr>
          <p:cNvPr id="7" name="Hộp Văn bản 2">
            <a:extLst>
              <a:ext uri="{FF2B5EF4-FFF2-40B4-BE49-F238E27FC236}">
                <a16:creationId xmlns:a16="http://schemas.microsoft.com/office/drawing/2014/main" id="{90F05C0D-3472-4D33-9ED3-DA0428CB3A1E}"/>
              </a:ext>
            </a:extLst>
          </p:cNvPr>
          <p:cNvSpPr txBox="1"/>
          <p:nvPr/>
        </p:nvSpPr>
        <p:spPr>
          <a:xfrm>
            <a:off x="912890" y="150935"/>
            <a:ext cx="8902912" cy="3108543"/>
          </a:xfrm>
          <a:prstGeom prst="rect">
            <a:avLst/>
          </a:prstGeom>
          <a:noFill/>
        </p:spPr>
        <p:txBody>
          <a:bodyPr wrap="square">
            <a:spAutoFit/>
          </a:bodyPr>
          <a:lstStyle/>
          <a:p>
            <a:pPr algn="ctr"/>
            <a:r>
              <a:rPr lang="en-US" sz="2800" b="1" dirty="0">
                <a:solidFill>
                  <a:srgbClr val="C00000"/>
                </a:solidFill>
                <a:latin typeface="Times New Roman" panose="02020603050405020304" pitchFamily="18" charset="0"/>
                <a:cs typeface="Times New Roman" panose="02020603050405020304" pitchFamily="18" charset="0"/>
              </a:rPr>
              <a:t>        </a:t>
            </a:r>
            <a:r>
              <a:rPr lang="vi-VN" sz="2800" b="1" dirty="0">
                <a:solidFill>
                  <a:srgbClr val="C00000"/>
                </a:solidFill>
                <a:latin typeface="Times New Roman" panose="02020603050405020304" pitchFamily="18" charset="0"/>
                <a:cs typeface="Times New Roman" panose="02020603050405020304" pitchFamily="18" charset="0"/>
              </a:rPr>
              <a:t>Con kênh xanh giữa lòng thành phố</a:t>
            </a:r>
            <a:endParaRPr lang="en-US" sz="2800" b="1" dirty="0">
              <a:solidFill>
                <a:srgbClr val="C00000"/>
              </a:solidFill>
              <a:latin typeface="Times New Roman" panose="02020603050405020304" pitchFamily="18" charset="0"/>
              <a:cs typeface="Times New Roman" panose="02020603050405020304" pitchFamily="18" charset="0"/>
            </a:endParaRPr>
          </a:p>
          <a:p>
            <a:pPr algn="just"/>
            <a:endParaRPr lang="en-US" sz="2800" dirty="0">
              <a:solidFill>
                <a:srgbClr val="000000"/>
              </a:solidFill>
              <a:latin typeface="Times New Roman" panose="02020603050405020304" pitchFamily="18" charset="0"/>
              <a:cs typeface="Times New Roman" panose="02020603050405020304" pitchFamily="18" charset="0"/>
            </a:endParaRPr>
          </a:p>
          <a:p>
            <a:pPr algn="just"/>
            <a:r>
              <a:rPr lang="vi-VN" sz="2800" dirty="0">
                <a:solidFill>
                  <a:srgbClr val="000000"/>
                </a:solidFill>
                <a:latin typeface="Times New Roman" panose="02020603050405020304" pitchFamily="18" charset="0"/>
                <a:cs typeface="Times New Roman" panose="02020603050405020304" pitchFamily="18" charset="0"/>
              </a:rPr>
              <a:t>Giữa thủ đô Xơ-un của Hàn Quốc có một con kênh rất thanh </a:t>
            </a: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bình. Ít ai biết là nó đã từng bị ô nhiễm nặng.</a:t>
            </a:r>
          </a:p>
          <a:p>
            <a:br>
              <a:rPr lang="vi-VN" sz="2800" dirty="0">
                <a:solidFill>
                  <a:srgbClr val="000000"/>
                </a:solidFill>
                <a:latin typeface="Times New Roman" panose="02020603050405020304" pitchFamily="18" charset="0"/>
                <a:cs typeface="Times New Roman" panose="02020603050405020304" pitchFamily="18" charset="0"/>
              </a:rPr>
            </a:br>
            <a:br>
              <a:rPr lang="vi-VN" sz="2800" dirty="0">
                <a:solidFill>
                  <a:srgbClr val="000000"/>
                </a:solidFill>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15F045C-FF5D-4C4D-A2FA-6F2882A51D8A}"/>
              </a:ext>
            </a:extLst>
          </p:cNvPr>
          <p:cNvSpPr txBox="1"/>
          <p:nvPr/>
        </p:nvSpPr>
        <p:spPr>
          <a:xfrm>
            <a:off x="874943" y="2005305"/>
            <a:ext cx="9337415" cy="1384995"/>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cs typeface="Times New Roman" panose="02020603050405020304" pitchFamily="18" charset="0"/>
              </a:rPr>
              <a:t>Để hạn chế mùi hôi từ con kênh và để phát triển giao thông, năm 1977, con kênh được cống hóa. Trên mặt cống là hệ thống đường cao tốc nhiều tầng.</a:t>
            </a:r>
          </a:p>
        </p:txBody>
      </p:sp>
      <p:sp>
        <p:nvSpPr>
          <p:cNvPr id="4" name="TextBox 3">
            <a:extLst>
              <a:ext uri="{FF2B5EF4-FFF2-40B4-BE49-F238E27FC236}">
                <a16:creationId xmlns:a16="http://schemas.microsoft.com/office/drawing/2014/main" id="{30F332D7-388D-403F-B376-163521EA57F8}"/>
              </a:ext>
            </a:extLst>
          </p:cNvPr>
          <p:cNvSpPr txBox="1"/>
          <p:nvPr/>
        </p:nvSpPr>
        <p:spPr>
          <a:xfrm>
            <a:off x="803058" y="3375229"/>
            <a:ext cx="11177316" cy="3108543"/>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cs typeface="Times New Roman" panose="02020603050405020304" pitchFamily="18" charset="0"/>
              </a:rPr>
              <a:t>Đến năm 2003, thành phố dỡ đường cao tốc, làm sống lại con kênh xưa. Các đường dẫn nước thải được chuyển đi hướng khác. Người ta bơm nước sạch vào, biến dòng nước đen ngòm thành con kênh xanh dài gần 6km. Hai bên bờ kênh trở thành công viên. Con kênh đã góp phần thay đổi bộ mặt đô thị, tạo điều kiện để người dân được tận hưởng vẻ đẹp thiên nhiên giữa lòng thành phố.</a:t>
            </a:r>
            <a:endParaRPr lang="en-US" sz="2800" dirty="0">
              <a:solidFill>
                <a:srgbClr val="000000"/>
              </a:solidFill>
              <a:latin typeface="Times New Roman" panose="02020603050405020304" pitchFamily="18" charset="0"/>
              <a:cs typeface="Times New Roman" panose="02020603050405020304" pitchFamily="18" charset="0"/>
            </a:endParaRPr>
          </a:p>
          <a:p>
            <a:pPr algn="just"/>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Nguyễn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Hoàng</a:t>
            </a:r>
            <a:endParaRPr lang="vi-VN" sz="2800" dirty="0">
              <a:solidFill>
                <a:srgbClr val="000000"/>
              </a:solidFill>
              <a:latin typeface="Times New Roman" panose="02020603050405020304" pitchFamily="18" charset="0"/>
              <a:cs typeface="Times New Roman" panose="02020603050405020304" pitchFamily="18" charset="0"/>
            </a:endParaRPr>
          </a:p>
        </p:txBody>
      </p:sp>
      <p:sp>
        <p:nvSpPr>
          <p:cNvPr id="14" name="Mặt trời 4">
            <a:extLst>
              <a:ext uri="{FF2B5EF4-FFF2-40B4-BE49-F238E27FC236}">
                <a16:creationId xmlns:a16="http://schemas.microsoft.com/office/drawing/2014/main" id="{E8FF8B5A-EACD-4783-BE2D-C1B486FE251C}"/>
              </a:ext>
            </a:extLst>
          </p:cNvPr>
          <p:cNvSpPr/>
          <p:nvPr/>
        </p:nvSpPr>
        <p:spPr>
          <a:xfrm>
            <a:off x="18532" y="1048824"/>
            <a:ext cx="809460" cy="819575"/>
          </a:xfrm>
          <a:prstGeom prst="su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a:t>
            </a:r>
          </a:p>
        </p:txBody>
      </p:sp>
      <p:sp>
        <p:nvSpPr>
          <p:cNvPr id="15" name="Mặt trời 4">
            <a:extLst>
              <a:ext uri="{FF2B5EF4-FFF2-40B4-BE49-F238E27FC236}">
                <a16:creationId xmlns:a16="http://schemas.microsoft.com/office/drawing/2014/main" id="{EEE85AE0-9AB9-4527-BCE4-8F93FE965EC3}"/>
              </a:ext>
            </a:extLst>
          </p:cNvPr>
          <p:cNvSpPr/>
          <p:nvPr/>
        </p:nvSpPr>
        <p:spPr>
          <a:xfrm>
            <a:off x="15144" y="2202842"/>
            <a:ext cx="809459" cy="709917"/>
          </a:xfrm>
          <a:prstGeom prst="su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2</a:t>
            </a:r>
          </a:p>
        </p:txBody>
      </p:sp>
      <p:sp>
        <p:nvSpPr>
          <p:cNvPr id="16" name="Mặt trời 4">
            <a:extLst>
              <a:ext uri="{FF2B5EF4-FFF2-40B4-BE49-F238E27FC236}">
                <a16:creationId xmlns:a16="http://schemas.microsoft.com/office/drawing/2014/main" id="{3FDFA654-3F67-4FC0-84C7-F386A78E45DB}"/>
              </a:ext>
            </a:extLst>
          </p:cNvPr>
          <p:cNvSpPr/>
          <p:nvPr/>
        </p:nvSpPr>
        <p:spPr>
          <a:xfrm>
            <a:off x="0" y="3504930"/>
            <a:ext cx="752718" cy="772432"/>
          </a:xfrm>
          <a:prstGeom prst="su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3</a:t>
            </a:r>
          </a:p>
        </p:txBody>
      </p:sp>
      <p:sp>
        <p:nvSpPr>
          <p:cNvPr id="5" name="TextBox 4">
            <a:extLst>
              <a:ext uri="{FF2B5EF4-FFF2-40B4-BE49-F238E27FC236}">
                <a16:creationId xmlns:a16="http://schemas.microsoft.com/office/drawing/2014/main" id="{35E2F586-8826-4A97-81F7-72F99D9D733A}"/>
              </a:ext>
            </a:extLst>
          </p:cNvPr>
          <p:cNvSpPr txBox="1"/>
          <p:nvPr/>
        </p:nvSpPr>
        <p:spPr>
          <a:xfrm>
            <a:off x="9636574" y="-16341"/>
            <a:ext cx="2862193"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err="1">
                <a:solidFill>
                  <a:schemeClr val="tx2"/>
                </a:solidFill>
                <a:latin typeface="Times New Roman" panose="02020603050405020304" pitchFamily="18" charset="0"/>
                <a:cs typeface="Times New Roman" panose="02020603050405020304" pitchFamily="18" charset="0"/>
              </a:rPr>
              <a:t>Đọc</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nối</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tiếp</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đoạn</a:t>
            </a:r>
            <a:endParaRPr lang="en-US" sz="24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739135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31377AF3-C3E2-A9F2-C208-BF44CD8B5EF0}"/>
              </a:ext>
            </a:extLst>
          </p:cNvPr>
          <p:cNvPicPr>
            <a:picLocks noChangeAspect="1"/>
          </p:cNvPicPr>
          <p:nvPr/>
        </p:nvPicPr>
        <p:blipFill rotWithShape="1">
          <a:blip r:embed="rId3"/>
          <a:srcRect l="64405"/>
          <a:stretch/>
        </p:blipFill>
        <p:spPr>
          <a:xfrm>
            <a:off x="10155725" y="4222374"/>
            <a:ext cx="1577291" cy="2420918"/>
          </a:xfrm>
          <a:prstGeom prst="rect">
            <a:avLst/>
          </a:prstGeom>
        </p:spPr>
      </p:pic>
      <p:pic>
        <p:nvPicPr>
          <p:cNvPr id="8" name="Picture 13">
            <a:extLst>
              <a:ext uri="{FF2B5EF4-FFF2-40B4-BE49-F238E27FC236}">
                <a16:creationId xmlns:a16="http://schemas.microsoft.com/office/drawing/2014/main" id="{2C9EF286-A2CD-5C93-DC2D-5B5631018DB6}"/>
              </a:ext>
            </a:extLst>
          </p:cNvPr>
          <p:cNvPicPr>
            <a:picLocks noChangeAspect="1"/>
          </p:cNvPicPr>
          <p:nvPr/>
        </p:nvPicPr>
        <p:blipFill>
          <a:blip r:embed="rId4"/>
          <a:srcRect/>
          <a:stretch>
            <a:fillRect/>
          </a:stretch>
        </p:blipFill>
        <p:spPr>
          <a:xfrm>
            <a:off x="9861337" y="-1450982"/>
            <a:ext cx="2472293" cy="2764914"/>
          </a:xfrm>
          <a:prstGeom prst="rect">
            <a:avLst/>
          </a:prstGeom>
        </p:spPr>
      </p:pic>
      <p:sp>
        <p:nvSpPr>
          <p:cNvPr id="3" name="Content Placeholder 2"/>
          <p:cNvSpPr>
            <a:spLocks noGrp="1"/>
          </p:cNvSpPr>
          <p:nvPr>
            <p:ph idx="4294967295"/>
          </p:nvPr>
        </p:nvSpPr>
        <p:spPr>
          <a:xfrm>
            <a:off x="118824" y="188424"/>
            <a:ext cx="4810985" cy="521963"/>
          </a:xfrm>
        </p:spPr>
        <p:style>
          <a:lnRef idx="2">
            <a:schemeClr val="accent4"/>
          </a:lnRef>
          <a:fillRef idx="1">
            <a:schemeClr val="lt1"/>
          </a:fillRef>
          <a:effectRef idx="0">
            <a:schemeClr val="accent4"/>
          </a:effectRef>
          <a:fontRef idx="minor">
            <a:schemeClr val="dk1"/>
          </a:fontRef>
        </p:style>
        <p:txBody>
          <a:bodyPr>
            <a:noAutofit/>
          </a:bodyPr>
          <a:lstStyle/>
          <a:p>
            <a:pPr marL="45720" indent="0">
              <a:buNone/>
            </a:pPr>
            <a:r>
              <a:rPr lang="en-US" sz="3200" b="1" dirty="0" err="1">
                <a:solidFill>
                  <a:schemeClr val="tx2"/>
                </a:solidFill>
                <a:latin typeface="Times New Roman" panose="02020603050405020304" pitchFamily="18" charset="0"/>
                <a:cs typeface="Times New Roman" panose="02020603050405020304" pitchFamily="18" charset="0"/>
              </a:rPr>
              <a:t>Chú</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thích</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và</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giải</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nghĩa</a:t>
            </a:r>
            <a:endParaRPr lang="en-US" sz="3200" b="1" dirty="0">
              <a:solidFill>
                <a:schemeClr val="tx2"/>
              </a:solidFill>
              <a:latin typeface="Times New Roman" panose="02020603050405020304" pitchFamily="18" charset="0"/>
              <a:cs typeface="Times New Roman" panose="02020603050405020304" pitchFamily="18" charset="0"/>
            </a:endParaRPr>
          </a:p>
        </p:txBody>
      </p:sp>
      <p:pic>
        <p:nvPicPr>
          <p:cNvPr id="6" name="Picture 12">
            <a:extLst>
              <a:ext uri="{FF2B5EF4-FFF2-40B4-BE49-F238E27FC236}">
                <a16:creationId xmlns:a16="http://schemas.microsoft.com/office/drawing/2014/main" id="{E1CB50B1-FD95-AD63-9D92-7E9A3AC23A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7837" y="5161909"/>
            <a:ext cx="3096039" cy="1446695"/>
          </a:xfrm>
          <a:prstGeom prst="rect">
            <a:avLst/>
          </a:prstGeom>
        </p:spPr>
      </p:pic>
      <p:sp>
        <p:nvSpPr>
          <p:cNvPr id="2" name="Rectangle: Rounded Corners 1">
            <a:extLst>
              <a:ext uri="{FF2B5EF4-FFF2-40B4-BE49-F238E27FC236}">
                <a16:creationId xmlns:a16="http://schemas.microsoft.com/office/drawing/2014/main" id="{60B19889-41BC-4361-BE1C-C110BE6AF9AA}"/>
              </a:ext>
            </a:extLst>
          </p:cNvPr>
          <p:cNvSpPr/>
          <p:nvPr/>
        </p:nvSpPr>
        <p:spPr>
          <a:xfrm>
            <a:off x="941292" y="1339354"/>
            <a:ext cx="2876851" cy="55050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err="1">
                <a:solidFill>
                  <a:schemeClr val="tx2"/>
                </a:solidFill>
                <a:latin typeface="Times New Roman" panose="02020603050405020304" pitchFamily="18" charset="0"/>
                <a:cs typeface="Times New Roman" panose="02020603050405020304" pitchFamily="18" charset="0"/>
              </a:rPr>
              <a:t>Hàn</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Quốc</a:t>
            </a:r>
            <a:r>
              <a:rPr lang="en-US" sz="2800" b="1" dirty="0">
                <a:solidFill>
                  <a:schemeClr val="tx2"/>
                </a:solidFill>
                <a:latin typeface="Times New Roman" panose="02020603050405020304" pitchFamily="18" charset="0"/>
                <a:cs typeface="Times New Roman" panose="02020603050405020304" pitchFamily="18" charset="0"/>
              </a:rPr>
              <a:t>  </a:t>
            </a:r>
          </a:p>
        </p:txBody>
      </p:sp>
      <p:pic>
        <p:nvPicPr>
          <p:cNvPr id="14" name="Picture 13">
            <a:extLst>
              <a:ext uri="{FF2B5EF4-FFF2-40B4-BE49-F238E27FC236}">
                <a16:creationId xmlns:a16="http://schemas.microsoft.com/office/drawing/2014/main" id="{278F35DE-743B-4E61-9FDC-A98572097DB9}"/>
              </a:ext>
            </a:extLst>
          </p:cNvPr>
          <p:cNvPicPr>
            <a:picLocks noChangeAspect="1"/>
          </p:cNvPicPr>
          <p:nvPr/>
        </p:nvPicPr>
        <p:blipFill>
          <a:blip r:embed="rId7"/>
          <a:stretch>
            <a:fillRect/>
          </a:stretch>
        </p:blipFill>
        <p:spPr>
          <a:xfrm>
            <a:off x="587120" y="1039625"/>
            <a:ext cx="708344" cy="654527"/>
          </a:xfrm>
          <a:prstGeom prst="rect">
            <a:avLst/>
          </a:prstGeom>
        </p:spPr>
      </p:pic>
      <p:sp>
        <p:nvSpPr>
          <p:cNvPr id="7" name="Rectangle: Rounded Corners 6">
            <a:extLst>
              <a:ext uri="{FF2B5EF4-FFF2-40B4-BE49-F238E27FC236}">
                <a16:creationId xmlns:a16="http://schemas.microsoft.com/office/drawing/2014/main" id="{5FD46561-50E1-47F9-9846-D32BCA0F2965}"/>
              </a:ext>
            </a:extLst>
          </p:cNvPr>
          <p:cNvSpPr/>
          <p:nvPr/>
        </p:nvSpPr>
        <p:spPr>
          <a:xfrm>
            <a:off x="1022803" y="2404622"/>
            <a:ext cx="2795340" cy="6545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chemeClr val="tx2"/>
                </a:solidFill>
                <a:latin typeface="Times New Roman" panose="02020603050405020304" pitchFamily="18" charset="0"/>
                <a:cs typeface="Times New Roman" panose="02020603050405020304" pitchFamily="18" charset="0"/>
              </a:rPr>
              <a:t>Thanh </a:t>
            </a:r>
            <a:r>
              <a:rPr lang="en-US" sz="2800" b="1" dirty="0" err="1">
                <a:solidFill>
                  <a:schemeClr val="tx2"/>
                </a:solidFill>
                <a:latin typeface="Times New Roman" panose="02020603050405020304" pitchFamily="18" charset="0"/>
                <a:cs typeface="Times New Roman" panose="02020603050405020304" pitchFamily="18" charset="0"/>
              </a:rPr>
              <a:t>bình</a:t>
            </a:r>
            <a:endParaRPr lang="en-US" sz="2800" b="1" dirty="0">
              <a:solidFill>
                <a:schemeClr val="tx2"/>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0D8ADD10-31E3-45F7-B832-AB135C512EAC}"/>
              </a:ext>
            </a:extLst>
          </p:cNvPr>
          <p:cNvPicPr>
            <a:picLocks noChangeAspect="1"/>
          </p:cNvPicPr>
          <p:nvPr/>
        </p:nvPicPr>
        <p:blipFill>
          <a:blip r:embed="rId7"/>
          <a:stretch>
            <a:fillRect/>
          </a:stretch>
        </p:blipFill>
        <p:spPr>
          <a:xfrm>
            <a:off x="587120" y="2070450"/>
            <a:ext cx="708344" cy="654527"/>
          </a:xfrm>
          <a:prstGeom prst="rect">
            <a:avLst/>
          </a:prstGeom>
        </p:spPr>
      </p:pic>
      <p:sp>
        <p:nvSpPr>
          <p:cNvPr id="16" name="Hình chữ nhật: Góc Tròn 22">
            <a:extLst>
              <a:ext uri="{FF2B5EF4-FFF2-40B4-BE49-F238E27FC236}">
                <a16:creationId xmlns:a16="http://schemas.microsoft.com/office/drawing/2014/main" id="{21E6DD10-693C-46C6-B515-379422F965B0}"/>
              </a:ext>
            </a:extLst>
          </p:cNvPr>
          <p:cNvSpPr/>
          <p:nvPr/>
        </p:nvSpPr>
        <p:spPr>
          <a:xfrm>
            <a:off x="1056061" y="3450167"/>
            <a:ext cx="2795340" cy="654527"/>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2800" b="1" dirty="0">
                <a:solidFill>
                  <a:schemeClr val="tx2"/>
                </a:solidFill>
                <a:latin typeface="Times New Roman" panose="02020603050405020304" pitchFamily="18" charset="0"/>
                <a:cs typeface="Times New Roman" panose="02020603050405020304" pitchFamily="18" charset="0"/>
              </a:rPr>
              <a:t>Cống h</a:t>
            </a:r>
            <a:r>
              <a:rPr lang="en-US" sz="2800" b="1" dirty="0" err="1">
                <a:solidFill>
                  <a:schemeClr val="tx2"/>
                </a:solidFill>
                <a:latin typeface="Times New Roman" panose="02020603050405020304" pitchFamily="18" charset="0"/>
                <a:cs typeface="Times New Roman" panose="02020603050405020304" pitchFamily="18" charset="0"/>
              </a:rPr>
              <a:t>óa</a:t>
            </a:r>
            <a:endParaRPr lang="en-US" sz="2800" b="1" dirty="0">
              <a:solidFill>
                <a:schemeClr val="tx2"/>
              </a:solidFill>
            </a:endParaRPr>
          </a:p>
        </p:txBody>
      </p:sp>
      <p:pic>
        <p:nvPicPr>
          <p:cNvPr id="17" name="Picture 16">
            <a:extLst>
              <a:ext uri="{FF2B5EF4-FFF2-40B4-BE49-F238E27FC236}">
                <a16:creationId xmlns:a16="http://schemas.microsoft.com/office/drawing/2014/main" id="{4A70676F-40D9-44CE-B463-00C94DAF8195}"/>
              </a:ext>
            </a:extLst>
          </p:cNvPr>
          <p:cNvPicPr>
            <a:picLocks noChangeAspect="1"/>
          </p:cNvPicPr>
          <p:nvPr/>
        </p:nvPicPr>
        <p:blipFill>
          <a:blip r:embed="rId7"/>
          <a:stretch>
            <a:fillRect/>
          </a:stretch>
        </p:blipFill>
        <p:spPr>
          <a:xfrm>
            <a:off x="701889" y="3288915"/>
            <a:ext cx="708344" cy="654527"/>
          </a:xfrm>
          <a:prstGeom prst="rect">
            <a:avLst/>
          </a:prstGeom>
        </p:spPr>
      </p:pic>
      <p:sp>
        <p:nvSpPr>
          <p:cNvPr id="18" name="Hình chữ nhật: Góc Tròn 26">
            <a:extLst>
              <a:ext uri="{FF2B5EF4-FFF2-40B4-BE49-F238E27FC236}">
                <a16:creationId xmlns:a16="http://schemas.microsoft.com/office/drawing/2014/main" id="{A37DF4F0-8274-4188-9A81-19533B0BF553}"/>
              </a:ext>
            </a:extLst>
          </p:cNvPr>
          <p:cNvSpPr/>
          <p:nvPr/>
        </p:nvSpPr>
        <p:spPr>
          <a:xfrm>
            <a:off x="1022803" y="4772159"/>
            <a:ext cx="2795340" cy="70889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vi-VN" sz="2400" b="1" dirty="0">
                <a:solidFill>
                  <a:schemeClr val="tx2"/>
                </a:solidFill>
                <a:latin typeface="Times New Roman" panose="02020603050405020304" pitchFamily="18" charset="0"/>
                <a:cs typeface="Times New Roman" panose="02020603050405020304" pitchFamily="18" charset="0"/>
              </a:rPr>
              <a:t>Đường cao tốc</a:t>
            </a:r>
            <a:endParaRPr lang="en-US" sz="2000" b="1" dirty="0">
              <a:solidFill>
                <a:schemeClr val="tx2"/>
              </a:solidFill>
            </a:endParaRPr>
          </a:p>
        </p:txBody>
      </p:sp>
      <p:pic>
        <p:nvPicPr>
          <p:cNvPr id="20" name="Picture 19">
            <a:extLst>
              <a:ext uri="{FF2B5EF4-FFF2-40B4-BE49-F238E27FC236}">
                <a16:creationId xmlns:a16="http://schemas.microsoft.com/office/drawing/2014/main" id="{FD648246-9858-4088-9C34-9605080F591A}"/>
              </a:ext>
            </a:extLst>
          </p:cNvPr>
          <p:cNvPicPr>
            <a:picLocks noChangeAspect="1"/>
          </p:cNvPicPr>
          <p:nvPr/>
        </p:nvPicPr>
        <p:blipFill>
          <a:blip r:embed="rId7"/>
          <a:stretch>
            <a:fillRect/>
          </a:stretch>
        </p:blipFill>
        <p:spPr>
          <a:xfrm>
            <a:off x="668631" y="4491111"/>
            <a:ext cx="708344" cy="654527"/>
          </a:xfrm>
          <a:prstGeom prst="rect">
            <a:avLst/>
          </a:prstGeom>
        </p:spPr>
      </p:pic>
      <p:sp>
        <p:nvSpPr>
          <p:cNvPr id="21" name="Hình chữ nhật: Góc Tròn 13">
            <a:extLst>
              <a:ext uri="{FF2B5EF4-FFF2-40B4-BE49-F238E27FC236}">
                <a16:creationId xmlns:a16="http://schemas.microsoft.com/office/drawing/2014/main" id="{099C5E77-7A6A-41B3-BB2B-F16C3B34D8D6}"/>
              </a:ext>
            </a:extLst>
          </p:cNvPr>
          <p:cNvSpPr/>
          <p:nvPr/>
        </p:nvSpPr>
        <p:spPr>
          <a:xfrm>
            <a:off x="5120180" y="1139657"/>
            <a:ext cx="5535498" cy="98869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R="0">
              <a:lnSpc>
                <a:spcPct val="115000"/>
              </a:lnSpc>
              <a:spcBef>
                <a:spcPts val="0"/>
              </a:spcBef>
              <a:spcAft>
                <a:spcPts val="800"/>
              </a:spcAft>
            </a:pPr>
            <a:r>
              <a:rPr lang="en-US" sz="28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M</a:t>
            </a:r>
            <a:r>
              <a:rPr lang="en-US" sz="2800" b="1"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ột</a:t>
            </a:r>
            <a:r>
              <a:rPr lang="en-US" sz="280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nước châu Á, có thủ đô là Xơ-un</a:t>
            </a:r>
            <a:endParaRPr lang="en-US" sz="28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Hình chữ nhật: Góc Tròn 18">
            <a:extLst>
              <a:ext uri="{FF2B5EF4-FFF2-40B4-BE49-F238E27FC236}">
                <a16:creationId xmlns:a16="http://schemas.microsoft.com/office/drawing/2014/main" id="{A7937B68-EEF2-4B4A-BA88-E106B89C0B3F}"/>
              </a:ext>
            </a:extLst>
          </p:cNvPr>
          <p:cNvSpPr/>
          <p:nvPr/>
        </p:nvSpPr>
        <p:spPr>
          <a:xfrm>
            <a:off x="5120180" y="2485871"/>
            <a:ext cx="4480703" cy="57327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R="0">
              <a:lnSpc>
                <a:spcPct val="115000"/>
              </a:lnSpc>
              <a:spcBef>
                <a:spcPts val="0"/>
              </a:spcBef>
              <a:spcAft>
                <a:spcPts val="800"/>
              </a:spcAft>
            </a:pPr>
            <a:r>
              <a:rPr lang="en-US" sz="28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Y</a:t>
            </a:r>
            <a:r>
              <a:rPr lang="vi-VN" sz="28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ên ả</a:t>
            </a:r>
            <a:r>
              <a:rPr lang="en-US" sz="28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yên</a:t>
            </a:r>
            <a:r>
              <a:rPr lang="en-US" sz="28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bình</a:t>
            </a:r>
            <a:r>
              <a:rPr lang="en-US" sz="28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Hình chữ nhật: Góc Tròn 25">
            <a:extLst>
              <a:ext uri="{FF2B5EF4-FFF2-40B4-BE49-F238E27FC236}">
                <a16:creationId xmlns:a16="http://schemas.microsoft.com/office/drawing/2014/main" id="{DED26257-8F55-4885-A135-9235C4E29567}"/>
              </a:ext>
            </a:extLst>
          </p:cNvPr>
          <p:cNvSpPr/>
          <p:nvPr/>
        </p:nvSpPr>
        <p:spPr>
          <a:xfrm>
            <a:off x="5052414" y="3236194"/>
            <a:ext cx="5322990" cy="108247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R="0">
              <a:lnSpc>
                <a:spcPct val="115000"/>
              </a:lnSpc>
              <a:spcBef>
                <a:spcPts val="0"/>
              </a:spcBef>
              <a:spcAft>
                <a:spcPts val="800"/>
              </a:spcAft>
            </a:pPr>
            <a:r>
              <a:rPr lang="vi-VN" sz="28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Làm cống bê tông để che kín dòng kênh</a:t>
            </a:r>
            <a:endParaRPr lang="en-US" sz="280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Hình chữ nhật: Góc Tròn 27">
            <a:extLst>
              <a:ext uri="{FF2B5EF4-FFF2-40B4-BE49-F238E27FC236}">
                <a16:creationId xmlns:a16="http://schemas.microsoft.com/office/drawing/2014/main" id="{4F3918BD-5018-45F0-9248-E65916CC9D61}"/>
              </a:ext>
            </a:extLst>
          </p:cNvPr>
          <p:cNvSpPr/>
          <p:nvPr/>
        </p:nvSpPr>
        <p:spPr>
          <a:xfrm>
            <a:off x="5052414" y="4542449"/>
            <a:ext cx="5535498" cy="108247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R="0">
              <a:lnSpc>
                <a:spcPct val="115000"/>
              </a:lnSpc>
              <a:spcBef>
                <a:spcPts val="0"/>
              </a:spcBef>
              <a:spcAft>
                <a:spcPts val="800"/>
              </a:spcAft>
            </a:pPr>
            <a:r>
              <a:rPr lang="vi-VN" sz="28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Đường dành riêng cho xe cơ giới chạy với tốc độ cao</a:t>
            </a:r>
            <a:endParaRPr lang="en-US" sz="280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Arrow: Right 9">
            <a:extLst>
              <a:ext uri="{FF2B5EF4-FFF2-40B4-BE49-F238E27FC236}">
                <a16:creationId xmlns:a16="http://schemas.microsoft.com/office/drawing/2014/main" id="{3A32994F-CE5C-4235-A133-5A5B336A1F80}"/>
              </a:ext>
            </a:extLst>
          </p:cNvPr>
          <p:cNvSpPr/>
          <p:nvPr/>
        </p:nvSpPr>
        <p:spPr>
          <a:xfrm>
            <a:off x="4175027" y="1603512"/>
            <a:ext cx="503347" cy="233495"/>
          </a:xfrm>
          <a:prstGeom prst="rightArrow">
            <a:avLst>
              <a:gd name="adj1" fmla="val 50000"/>
              <a:gd name="adj2" fmla="val 445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17C12AF5-07F9-48A6-880F-80FFD9C1C059}"/>
              </a:ext>
            </a:extLst>
          </p:cNvPr>
          <p:cNvSpPr/>
          <p:nvPr/>
        </p:nvSpPr>
        <p:spPr>
          <a:xfrm>
            <a:off x="4156824" y="2597055"/>
            <a:ext cx="503347" cy="288922"/>
          </a:xfrm>
          <a:prstGeom prst="rightArrow">
            <a:avLst>
              <a:gd name="adj1" fmla="val 50000"/>
              <a:gd name="adj2" fmla="val 445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CCBA6F32-029A-4896-AB1A-B6137FAFA73C}"/>
              </a:ext>
            </a:extLst>
          </p:cNvPr>
          <p:cNvSpPr/>
          <p:nvPr/>
        </p:nvSpPr>
        <p:spPr>
          <a:xfrm>
            <a:off x="4156825" y="3654520"/>
            <a:ext cx="503347" cy="288922"/>
          </a:xfrm>
          <a:prstGeom prst="rightArrow">
            <a:avLst>
              <a:gd name="adj1" fmla="val 50000"/>
              <a:gd name="adj2" fmla="val 445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3FEA6AF4-F491-4025-A9FA-60FF14894C5D}"/>
              </a:ext>
            </a:extLst>
          </p:cNvPr>
          <p:cNvSpPr/>
          <p:nvPr/>
        </p:nvSpPr>
        <p:spPr>
          <a:xfrm>
            <a:off x="4183605" y="5001177"/>
            <a:ext cx="503347" cy="288922"/>
          </a:xfrm>
          <a:prstGeom prst="rightArrow">
            <a:avLst>
              <a:gd name="adj1" fmla="val 50000"/>
              <a:gd name="adj2" fmla="val 445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713158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F8D214-0A36-D6CB-D415-956C725B5A6A}"/>
              </a:ext>
            </a:extLst>
          </p:cNvPr>
          <p:cNvSpPr txBox="1"/>
          <p:nvPr/>
        </p:nvSpPr>
        <p:spPr>
          <a:xfrm>
            <a:off x="1539867" y="1845082"/>
            <a:ext cx="8845911" cy="706506"/>
          </a:xfrm>
          <a:prstGeom prst="roundRect">
            <a:avLst/>
          </a:prstGeom>
          <a:solidFill>
            <a:schemeClr val="bg1"/>
          </a:solidFill>
        </p:spPr>
        <p:txBody>
          <a:bodyPr wrap="square" rtlCol="0">
            <a:spAutoFit/>
          </a:bodyPr>
          <a:lstStyle/>
          <a:p>
            <a:pPr>
              <a:lnSpc>
                <a:spcPct val="150000"/>
              </a:lnSpc>
            </a:pPr>
            <a:endParaRPr lang="vi-VN" sz="2700" dirty="0">
              <a:solidFill>
                <a:srgbClr val="00000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6AA9C15-3EC1-BE9B-89D5-DE67601D5B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28389" y="3895290"/>
            <a:ext cx="7315200" cy="2788920"/>
          </a:xfrm>
          <a:prstGeom prst="rect">
            <a:avLst/>
          </a:prstGeom>
        </p:spPr>
      </p:pic>
      <p:pic>
        <p:nvPicPr>
          <p:cNvPr id="5" name="Picture 2">
            <a:extLst>
              <a:ext uri="{FF2B5EF4-FFF2-40B4-BE49-F238E27FC236}">
                <a16:creationId xmlns:a16="http://schemas.microsoft.com/office/drawing/2014/main" id="{226D1C82-DBE9-47ED-A4F7-26C62CCF8841}"/>
              </a:ext>
            </a:extLst>
          </p:cNvPr>
          <p:cNvPicPr>
            <a:picLocks noChangeAspect="1"/>
          </p:cNvPicPr>
          <p:nvPr/>
        </p:nvPicPr>
        <p:blipFill>
          <a:blip r:embed="rId5"/>
          <a:stretch>
            <a:fillRect/>
          </a:stretch>
        </p:blipFill>
        <p:spPr>
          <a:xfrm>
            <a:off x="1928389" y="1797143"/>
            <a:ext cx="7873667" cy="754445"/>
          </a:xfrm>
          <a:prstGeom prst="rect">
            <a:avLst/>
          </a:prstGeom>
        </p:spPr>
      </p:pic>
    </p:spTree>
    <p:extLst>
      <p:ext uri="{BB962C8B-B14F-4D97-AF65-F5344CB8AC3E}">
        <p14:creationId xmlns:p14="http://schemas.microsoft.com/office/powerpoint/2010/main" val="86649500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1CCC257-8B9A-4A69-BD40-D39006F530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6586" y="-144286"/>
            <a:ext cx="6735417" cy="6735417"/>
          </a:xfrm>
          <a:prstGeom prst="rect">
            <a:avLst/>
          </a:prstGeom>
        </p:spPr>
      </p:pic>
      <p:pic>
        <p:nvPicPr>
          <p:cNvPr id="2" name="Picture 1"/>
          <p:cNvPicPr>
            <a:picLocks noChangeAspect="1"/>
          </p:cNvPicPr>
          <p:nvPr/>
        </p:nvPicPr>
        <p:blipFill>
          <a:blip r:embed="rId4"/>
          <a:stretch>
            <a:fillRect/>
          </a:stretch>
        </p:blipFill>
        <p:spPr>
          <a:xfrm>
            <a:off x="327969" y="1516392"/>
            <a:ext cx="5578323" cy="3414056"/>
          </a:xfrm>
          <a:prstGeom prst="rect">
            <a:avLst/>
          </a:prstGeom>
        </p:spPr>
      </p:pic>
    </p:spTree>
    <p:extLst>
      <p:ext uri="{BB962C8B-B14F-4D97-AF65-F5344CB8AC3E}">
        <p14:creationId xmlns:p14="http://schemas.microsoft.com/office/powerpoint/2010/main" val="591146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BAEEE8-E90F-31F7-07A6-26D9FD778D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787942" y="2994991"/>
            <a:ext cx="2245032" cy="3584882"/>
          </a:xfrm>
          <a:prstGeom prst="rect">
            <a:avLst/>
          </a:prstGeom>
        </p:spPr>
      </p:pic>
      <p:pic>
        <p:nvPicPr>
          <p:cNvPr id="7" name="Picture 5">
            <a:extLst>
              <a:ext uri="{FF2B5EF4-FFF2-40B4-BE49-F238E27FC236}">
                <a16:creationId xmlns:a16="http://schemas.microsoft.com/office/drawing/2014/main" id="{C0AC621B-54DC-6023-EE94-6257762A2B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02380" y="4014336"/>
            <a:ext cx="1355794" cy="2164942"/>
          </a:xfrm>
          <a:prstGeom prst="rect">
            <a:avLst/>
          </a:prstGeom>
        </p:spPr>
      </p:pic>
      <p:pic>
        <p:nvPicPr>
          <p:cNvPr id="8" name="Picture 5">
            <a:extLst>
              <a:ext uri="{FF2B5EF4-FFF2-40B4-BE49-F238E27FC236}">
                <a16:creationId xmlns:a16="http://schemas.microsoft.com/office/drawing/2014/main" id="{37C354DD-7412-69A0-747B-C618EA090A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62024" y="4741050"/>
            <a:ext cx="1151562" cy="1838823"/>
          </a:xfrm>
          <a:prstGeom prst="rect">
            <a:avLst/>
          </a:prstGeom>
        </p:spPr>
      </p:pic>
      <p:sp>
        <p:nvSpPr>
          <p:cNvPr id="9" name="矩形 11">
            <a:extLst>
              <a:ext uri="{FF2B5EF4-FFF2-40B4-BE49-F238E27FC236}">
                <a16:creationId xmlns:a16="http://schemas.microsoft.com/office/drawing/2014/main" id="{96061FB9-50CC-4C98-80D7-709A7757708B}"/>
              </a:ext>
            </a:extLst>
          </p:cNvPr>
          <p:cNvSpPr>
            <a:spLocks noGrp="1"/>
          </p:cNvSpPr>
          <p:nvPr>
            <p:ph type="title"/>
          </p:nvPr>
        </p:nvSpPr>
        <p:spPr>
          <a:xfrm>
            <a:off x="3702006" y="880346"/>
            <a:ext cx="4200317" cy="646331"/>
          </a:xfrm>
          <a:custGeom>
            <a:avLst/>
            <a:gdLst>
              <a:gd name="connsiteX0" fmla="*/ 0 w 2822712"/>
              <a:gd name="connsiteY0" fmla="*/ 0 h 769441"/>
              <a:gd name="connsiteX1" fmla="*/ 564542 w 2822712"/>
              <a:gd name="connsiteY1" fmla="*/ 0 h 769441"/>
              <a:gd name="connsiteX2" fmla="*/ 1072631 w 2822712"/>
              <a:gd name="connsiteY2" fmla="*/ 0 h 769441"/>
              <a:gd name="connsiteX3" fmla="*/ 1552492 w 2822712"/>
              <a:gd name="connsiteY3" fmla="*/ 0 h 769441"/>
              <a:gd name="connsiteX4" fmla="*/ 2145261 w 2822712"/>
              <a:gd name="connsiteY4" fmla="*/ 0 h 769441"/>
              <a:gd name="connsiteX5" fmla="*/ 2822712 w 2822712"/>
              <a:gd name="connsiteY5" fmla="*/ 0 h 769441"/>
              <a:gd name="connsiteX6" fmla="*/ 2822712 w 2822712"/>
              <a:gd name="connsiteY6" fmla="*/ 369332 h 769441"/>
              <a:gd name="connsiteX7" fmla="*/ 2822712 w 2822712"/>
              <a:gd name="connsiteY7" fmla="*/ 769441 h 769441"/>
              <a:gd name="connsiteX8" fmla="*/ 2314624 w 2822712"/>
              <a:gd name="connsiteY8" fmla="*/ 769441 h 769441"/>
              <a:gd name="connsiteX9" fmla="*/ 1834763 w 2822712"/>
              <a:gd name="connsiteY9" fmla="*/ 769441 h 769441"/>
              <a:gd name="connsiteX10" fmla="*/ 1213766 w 2822712"/>
              <a:gd name="connsiteY10" fmla="*/ 769441 h 769441"/>
              <a:gd name="connsiteX11" fmla="*/ 733905 w 2822712"/>
              <a:gd name="connsiteY11" fmla="*/ 769441 h 769441"/>
              <a:gd name="connsiteX12" fmla="*/ 0 w 2822712"/>
              <a:gd name="connsiteY12" fmla="*/ 769441 h 769441"/>
              <a:gd name="connsiteX13" fmla="*/ 0 w 2822712"/>
              <a:gd name="connsiteY13" fmla="*/ 369332 h 769441"/>
              <a:gd name="connsiteX14" fmla="*/ 0 w 2822712"/>
              <a:gd name="connsiteY14"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22712" h="769441" fill="none" extrusionOk="0">
                <a:moveTo>
                  <a:pt x="0" y="0"/>
                </a:moveTo>
                <a:cubicBezTo>
                  <a:pt x="206304" y="-3180"/>
                  <a:pt x="447716" y="8340"/>
                  <a:pt x="564542" y="0"/>
                </a:cubicBezTo>
                <a:cubicBezTo>
                  <a:pt x="681368" y="-8340"/>
                  <a:pt x="899279" y="41815"/>
                  <a:pt x="1072631" y="0"/>
                </a:cubicBezTo>
                <a:cubicBezTo>
                  <a:pt x="1245983" y="-41815"/>
                  <a:pt x="1442612" y="43740"/>
                  <a:pt x="1552492" y="0"/>
                </a:cubicBezTo>
                <a:cubicBezTo>
                  <a:pt x="1662372" y="-43740"/>
                  <a:pt x="1926395" y="15330"/>
                  <a:pt x="2145261" y="0"/>
                </a:cubicBezTo>
                <a:cubicBezTo>
                  <a:pt x="2364127" y="-15330"/>
                  <a:pt x="2490502" y="38173"/>
                  <a:pt x="2822712" y="0"/>
                </a:cubicBezTo>
                <a:cubicBezTo>
                  <a:pt x="2843231" y="120950"/>
                  <a:pt x="2807426" y="292642"/>
                  <a:pt x="2822712" y="369332"/>
                </a:cubicBezTo>
                <a:cubicBezTo>
                  <a:pt x="2837998" y="446022"/>
                  <a:pt x="2786842" y="578312"/>
                  <a:pt x="2822712" y="769441"/>
                </a:cubicBezTo>
                <a:cubicBezTo>
                  <a:pt x="2568942" y="770350"/>
                  <a:pt x="2508296" y="728140"/>
                  <a:pt x="2314624" y="769441"/>
                </a:cubicBezTo>
                <a:cubicBezTo>
                  <a:pt x="2120952" y="810742"/>
                  <a:pt x="1970277" y="753867"/>
                  <a:pt x="1834763" y="769441"/>
                </a:cubicBezTo>
                <a:cubicBezTo>
                  <a:pt x="1699249" y="785015"/>
                  <a:pt x="1455639" y="756114"/>
                  <a:pt x="1213766" y="769441"/>
                </a:cubicBezTo>
                <a:cubicBezTo>
                  <a:pt x="971893" y="782768"/>
                  <a:pt x="940535" y="744711"/>
                  <a:pt x="733905" y="769441"/>
                </a:cubicBezTo>
                <a:cubicBezTo>
                  <a:pt x="527275" y="794171"/>
                  <a:pt x="264562" y="705811"/>
                  <a:pt x="0" y="769441"/>
                </a:cubicBezTo>
                <a:cubicBezTo>
                  <a:pt x="-33489" y="671499"/>
                  <a:pt x="29796" y="502459"/>
                  <a:pt x="0" y="369332"/>
                </a:cubicBezTo>
                <a:cubicBezTo>
                  <a:pt x="-29796" y="236205"/>
                  <a:pt x="24502" y="92081"/>
                  <a:pt x="0" y="0"/>
                </a:cubicBezTo>
                <a:close/>
              </a:path>
              <a:path w="2822712" h="769441" stroke="0" extrusionOk="0">
                <a:moveTo>
                  <a:pt x="0" y="0"/>
                </a:moveTo>
                <a:cubicBezTo>
                  <a:pt x="143886" y="-56011"/>
                  <a:pt x="491896" y="35937"/>
                  <a:pt x="620997" y="0"/>
                </a:cubicBezTo>
                <a:cubicBezTo>
                  <a:pt x="750098" y="-35937"/>
                  <a:pt x="971563" y="44337"/>
                  <a:pt x="1185539" y="0"/>
                </a:cubicBezTo>
                <a:cubicBezTo>
                  <a:pt x="1399515" y="-44337"/>
                  <a:pt x="1584543" y="1621"/>
                  <a:pt x="1806536" y="0"/>
                </a:cubicBezTo>
                <a:cubicBezTo>
                  <a:pt x="2028529" y="-1621"/>
                  <a:pt x="2594268" y="74361"/>
                  <a:pt x="2822712" y="0"/>
                </a:cubicBezTo>
                <a:cubicBezTo>
                  <a:pt x="2834032" y="184618"/>
                  <a:pt x="2805046" y="253989"/>
                  <a:pt x="2822712" y="369332"/>
                </a:cubicBezTo>
                <a:cubicBezTo>
                  <a:pt x="2840378" y="484675"/>
                  <a:pt x="2788699" y="651755"/>
                  <a:pt x="2822712" y="769441"/>
                </a:cubicBezTo>
                <a:cubicBezTo>
                  <a:pt x="2539590" y="780665"/>
                  <a:pt x="2359152" y="708256"/>
                  <a:pt x="2201715" y="769441"/>
                </a:cubicBezTo>
                <a:cubicBezTo>
                  <a:pt x="2044278" y="830626"/>
                  <a:pt x="1719232" y="764119"/>
                  <a:pt x="1580719" y="769441"/>
                </a:cubicBezTo>
                <a:cubicBezTo>
                  <a:pt x="1442206" y="774763"/>
                  <a:pt x="1255027" y="750416"/>
                  <a:pt x="1016176" y="769441"/>
                </a:cubicBezTo>
                <a:cubicBezTo>
                  <a:pt x="777325" y="788466"/>
                  <a:pt x="255438" y="676480"/>
                  <a:pt x="0" y="769441"/>
                </a:cubicBezTo>
                <a:cubicBezTo>
                  <a:pt x="-5687" y="691335"/>
                  <a:pt x="17729" y="533854"/>
                  <a:pt x="0" y="384721"/>
                </a:cubicBezTo>
                <a:cubicBezTo>
                  <a:pt x="-17729" y="235588"/>
                  <a:pt x="45339" y="153770"/>
                  <a:pt x="0" y="0"/>
                </a:cubicBezTo>
                <a:close/>
              </a:path>
            </a:pathLst>
          </a:custGeom>
          <a:solidFill>
            <a:sysClr val="window" lastClr="FFFFFF"/>
          </a:solidFill>
          <a:ln w="12700" cap="flat" cmpd="sng" algn="ctr">
            <a:solidFill>
              <a:srgbClr val="9BBB59"/>
            </a:solidFill>
            <a:prstDash val="solid"/>
            <a:miter lim="800000"/>
          </a:ln>
          <a:effectLst/>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defTabSz="1219170">
              <a:defRPr/>
            </a:pPr>
            <a:r>
              <a:rPr lang="en-US" altLang="zh-CN" sz="4000" b="1" u="sng" kern="0" dirty="0">
                <a:solidFill>
                  <a:schemeClr val="accent5">
                    <a:lumMod val="50000"/>
                  </a:schemeClr>
                </a:solidFill>
                <a:latin typeface="UTM Cabaret" panose="02040603050506020204" pitchFamily="18" charset="0"/>
                <a:ea typeface="迷你简蝶语" panose="02010604000101010101" pitchFamily="2" charset="-122"/>
                <a:cs typeface="Times New Roman" panose="02020603050405020304" pitchFamily="18" charset="0"/>
              </a:rPr>
              <a:t>TIẾNG VIỆT</a:t>
            </a:r>
          </a:p>
        </p:txBody>
      </p:sp>
      <p:sp>
        <p:nvSpPr>
          <p:cNvPr id="3" name="TextBox 2">
            <a:extLst>
              <a:ext uri="{FF2B5EF4-FFF2-40B4-BE49-F238E27FC236}">
                <a16:creationId xmlns:a16="http://schemas.microsoft.com/office/drawing/2014/main" id="{728DB9B3-A441-42A6-97B5-0C700A8E7432}"/>
              </a:ext>
            </a:extLst>
          </p:cNvPr>
          <p:cNvSpPr txBox="1"/>
          <p:nvPr/>
        </p:nvSpPr>
        <p:spPr>
          <a:xfrm>
            <a:off x="1769165" y="1713146"/>
            <a:ext cx="865367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418AB3">
                    <a:lumMod val="75000"/>
                  </a:srgbClr>
                </a:solidFill>
                <a:effectLst/>
                <a:uLnTx/>
                <a:uFillTx/>
                <a:latin typeface="Times New Roman" panose="02020603050405020304" pitchFamily="18" charset="0"/>
                <a:ea typeface="+mn-ea"/>
                <a:cs typeface="Times New Roman" panose="02020603050405020304" pitchFamily="18" charset="0"/>
              </a:rPr>
              <a:t>BÀI ĐỌC 4</a:t>
            </a:r>
            <a:r>
              <a:rPr kumimoji="0" lang="en-US" sz="4000" b="1" i="0" u="none" strike="noStrike" kern="1200" cap="none" spc="0" normalizeH="0" baseline="0" noProof="0" dirty="0">
                <a:ln>
                  <a:noFill/>
                </a:ln>
                <a:solidFill>
                  <a:srgbClr val="418AB3">
                    <a:lumMod val="75000"/>
                  </a:srgbClr>
                </a:solidFill>
                <a:effectLst/>
                <a:uLnTx/>
                <a:uFillTx/>
                <a:latin typeface="Times New Roman" panose="02020603050405020304" pitchFamily="18" charset="0"/>
                <a:ea typeface="+mn-ea"/>
                <a:cs typeface="Times New Roman" panose="02020603050405020304" pitchFamily="18" charset="0"/>
              </a:rPr>
              <a:t>: CON KÊNH XANH GIỮA LÒNG THÀNH PHỐ  </a:t>
            </a:r>
          </a:p>
        </p:txBody>
      </p:sp>
      <p:sp>
        <p:nvSpPr>
          <p:cNvPr id="2" name="TextBox 1">
            <a:extLst>
              <a:ext uri="{FF2B5EF4-FFF2-40B4-BE49-F238E27FC236}">
                <a16:creationId xmlns:a16="http://schemas.microsoft.com/office/drawing/2014/main" id="{A2A53FE5-2911-48ED-9C45-86CCC0C1C8EE}"/>
              </a:ext>
            </a:extLst>
          </p:cNvPr>
          <p:cNvSpPr txBox="1"/>
          <p:nvPr/>
        </p:nvSpPr>
        <p:spPr>
          <a:xfrm>
            <a:off x="2510865" y="48434"/>
            <a:ext cx="719459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rPr>
              <a:t>Thứ</a:t>
            </a:r>
            <a:r>
              <a:rPr kumimoji="0" lang="en-US" sz="3600" b="1" i="1"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rPr>
              <a:t>bảy</a:t>
            </a:r>
            <a:r>
              <a:rPr kumimoji="0" lang="en-US" sz="3600" b="1" i="1"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rPr>
              <a:t>ngày</a:t>
            </a:r>
            <a:r>
              <a:rPr kumimoji="0" lang="en-US" sz="3600" b="1" i="1"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rPr>
              <a:t> 22 </a:t>
            </a:r>
            <a:r>
              <a:rPr kumimoji="0" lang="en-US" sz="3600" b="1" i="1" u="none" strike="noStrike" kern="1200" cap="none" spc="0" normalizeH="0" baseline="0" noProof="0" dirty="0" err="1">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rPr>
              <a:t>tháng</a:t>
            </a:r>
            <a:r>
              <a:rPr kumimoji="0" lang="en-US" sz="3600" b="1" i="1"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rPr>
              <a:t> 02 </a:t>
            </a:r>
            <a:r>
              <a:rPr kumimoji="0" lang="en-US" sz="3600" b="1" i="1" u="none" strike="noStrike" kern="1200" cap="none" spc="0" normalizeH="0" baseline="0" noProof="0" dirty="0" err="1">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rPr>
              <a:t>năm</a:t>
            </a:r>
            <a:r>
              <a:rPr kumimoji="0" lang="en-US" sz="3600" b="1" i="1"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rPr>
              <a:t> </a:t>
            </a:r>
            <a:r>
              <a:rPr kumimoji="0" lang="vi-VN" sz="3600" b="1" i="1"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rPr>
              <a:t>2025</a:t>
            </a:r>
            <a:endParaRPr kumimoji="0" lang="en-US" sz="3600" b="1" i="1"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85746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CA600907-3E69-0D91-F60A-84CCE495A78A}"/>
              </a:ext>
            </a:extLst>
          </p:cNvPr>
          <p:cNvSpPr txBox="1">
            <a:spLocks/>
          </p:cNvSpPr>
          <p:nvPr/>
        </p:nvSpPr>
        <p:spPr>
          <a:xfrm>
            <a:off x="0" y="0"/>
            <a:ext cx="12300489" cy="6896491"/>
          </a:xfrm>
          <a:prstGeom prst="roundRect">
            <a:avLst/>
          </a:prstGeom>
          <a:solidFill>
            <a:schemeClr val="bg1"/>
          </a:solidFill>
        </p:spPr>
        <p:txBody>
          <a:bodyPr vert="horz" lIns="91440" tIns="45720" rIns="91440" bIns="45720" rtlCol="0">
            <a:noAutofit/>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pPr marL="45720" indent="0">
              <a:lnSpc>
                <a:spcPct val="170000"/>
              </a:lnSpc>
              <a:buFont typeface="Wingdings" panose="05000000000000000000" pitchFamily="2" charset="2"/>
              <a:buNone/>
            </a:pPr>
            <a:endParaRPr lang="en-US" sz="2800" dirty="0">
              <a:solidFill>
                <a:schemeClr val="tx2"/>
              </a:solidFill>
              <a:latin typeface="Arial" panose="020B0604020202020204" pitchFamily="34" charset="0"/>
              <a:cs typeface="Arial" panose="020B0604020202020204" pitchFamily="34" charset="0"/>
            </a:endParaRPr>
          </a:p>
        </p:txBody>
      </p:sp>
      <p:pic>
        <p:nvPicPr>
          <p:cNvPr id="6" name="Picture 12">
            <a:extLst>
              <a:ext uri="{FF2B5EF4-FFF2-40B4-BE49-F238E27FC236}">
                <a16:creationId xmlns:a16="http://schemas.microsoft.com/office/drawing/2014/main" id="{E1CB50B1-FD95-AD63-9D92-7E9A3AC23A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340" y="5350137"/>
            <a:ext cx="3096039" cy="1446695"/>
          </a:xfrm>
          <a:prstGeom prst="rect">
            <a:avLst/>
          </a:prstGeom>
        </p:spPr>
      </p:pic>
      <p:pic>
        <p:nvPicPr>
          <p:cNvPr id="9" name="Picture 4">
            <a:extLst>
              <a:ext uri="{FF2B5EF4-FFF2-40B4-BE49-F238E27FC236}">
                <a16:creationId xmlns:a16="http://schemas.microsoft.com/office/drawing/2014/main" id="{31377AF3-C3E2-A9F2-C208-BF44CD8B5EF0}"/>
              </a:ext>
            </a:extLst>
          </p:cNvPr>
          <p:cNvPicPr>
            <a:picLocks noChangeAspect="1"/>
          </p:cNvPicPr>
          <p:nvPr/>
        </p:nvPicPr>
        <p:blipFill rotWithShape="1">
          <a:blip r:embed="rId5"/>
          <a:srcRect l="64405"/>
          <a:stretch/>
        </p:blipFill>
        <p:spPr>
          <a:xfrm>
            <a:off x="10985844" y="5398145"/>
            <a:ext cx="1577291" cy="2420918"/>
          </a:xfrm>
          <a:prstGeom prst="rect">
            <a:avLst/>
          </a:prstGeom>
        </p:spPr>
      </p:pic>
      <p:pic>
        <p:nvPicPr>
          <p:cNvPr id="10" name="Picture 9">
            <a:extLst>
              <a:ext uri="{FF2B5EF4-FFF2-40B4-BE49-F238E27FC236}">
                <a16:creationId xmlns:a16="http://schemas.microsoft.com/office/drawing/2014/main" id="{B83081E4-CE34-EBC7-BBB5-2F45096B76E5}"/>
              </a:ext>
            </a:extLst>
          </p:cNvPr>
          <p:cNvPicPr>
            <a:picLocks noChangeAspect="1"/>
          </p:cNvPicPr>
          <p:nvPr/>
        </p:nvPicPr>
        <p:blipFill>
          <a:blip r:embed="rId6"/>
          <a:stretch>
            <a:fillRect/>
          </a:stretch>
        </p:blipFill>
        <p:spPr>
          <a:xfrm>
            <a:off x="-589332" y="-563031"/>
            <a:ext cx="1634338" cy="1531653"/>
          </a:xfrm>
          <a:prstGeom prst="rect">
            <a:avLst/>
          </a:prstGeom>
        </p:spPr>
      </p:pic>
      <p:sp>
        <p:nvSpPr>
          <p:cNvPr id="7" name="Hộp Văn bản 2">
            <a:extLst>
              <a:ext uri="{FF2B5EF4-FFF2-40B4-BE49-F238E27FC236}">
                <a16:creationId xmlns:a16="http://schemas.microsoft.com/office/drawing/2014/main" id="{90F05C0D-3472-4D33-9ED3-DA0428CB3A1E}"/>
              </a:ext>
            </a:extLst>
          </p:cNvPr>
          <p:cNvSpPr txBox="1"/>
          <p:nvPr/>
        </p:nvSpPr>
        <p:spPr>
          <a:xfrm>
            <a:off x="912890" y="150935"/>
            <a:ext cx="8902912" cy="3108543"/>
          </a:xfrm>
          <a:prstGeom prst="rect">
            <a:avLst/>
          </a:prstGeom>
          <a:noFill/>
        </p:spPr>
        <p:txBody>
          <a:bodyPr wrap="square">
            <a:spAutoFit/>
          </a:bodyPr>
          <a:lstStyle/>
          <a:p>
            <a:pPr algn="ctr"/>
            <a:r>
              <a:rPr lang="en-US" sz="2800" b="1" dirty="0">
                <a:solidFill>
                  <a:srgbClr val="C00000"/>
                </a:solidFill>
                <a:latin typeface="Times New Roman" panose="02020603050405020304" pitchFamily="18" charset="0"/>
                <a:cs typeface="Times New Roman" panose="02020603050405020304" pitchFamily="18" charset="0"/>
              </a:rPr>
              <a:t>        </a:t>
            </a:r>
            <a:r>
              <a:rPr lang="vi-VN" sz="2800" b="1" dirty="0">
                <a:solidFill>
                  <a:srgbClr val="C00000"/>
                </a:solidFill>
                <a:latin typeface="Times New Roman" panose="02020603050405020304" pitchFamily="18" charset="0"/>
                <a:cs typeface="Times New Roman" panose="02020603050405020304" pitchFamily="18" charset="0"/>
              </a:rPr>
              <a:t>Con kênh xanh giữa lòng thành phố</a:t>
            </a:r>
            <a:endParaRPr lang="en-US" sz="2800" b="1" dirty="0">
              <a:solidFill>
                <a:srgbClr val="C00000"/>
              </a:solidFill>
              <a:latin typeface="Times New Roman" panose="02020603050405020304" pitchFamily="18" charset="0"/>
              <a:cs typeface="Times New Roman" panose="02020603050405020304" pitchFamily="18" charset="0"/>
            </a:endParaRPr>
          </a:p>
          <a:p>
            <a:pPr algn="just"/>
            <a:endParaRPr lang="en-US" sz="2800" dirty="0">
              <a:solidFill>
                <a:srgbClr val="000000"/>
              </a:solidFill>
              <a:latin typeface="Times New Roman" panose="02020603050405020304" pitchFamily="18" charset="0"/>
              <a:cs typeface="Times New Roman" panose="02020603050405020304" pitchFamily="18" charset="0"/>
            </a:endParaRPr>
          </a:p>
          <a:p>
            <a:pPr algn="just"/>
            <a:r>
              <a:rPr lang="vi-VN" sz="2800" dirty="0">
                <a:solidFill>
                  <a:srgbClr val="000000"/>
                </a:solidFill>
                <a:latin typeface="Times New Roman" panose="02020603050405020304" pitchFamily="18" charset="0"/>
                <a:cs typeface="Times New Roman" panose="02020603050405020304" pitchFamily="18" charset="0"/>
              </a:rPr>
              <a:t>Giữa thủ đô Xơ-un của Hàn Quốc có một con kênh rất thanh </a:t>
            </a: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bình. Ít ai biết là nó đã từng bị ô nhiễm nặng.</a:t>
            </a:r>
          </a:p>
          <a:p>
            <a:br>
              <a:rPr lang="vi-VN" sz="2800" dirty="0">
                <a:solidFill>
                  <a:srgbClr val="000000"/>
                </a:solidFill>
                <a:latin typeface="Times New Roman" panose="02020603050405020304" pitchFamily="18" charset="0"/>
                <a:cs typeface="Times New Roman" panose="02020603050405020304" pitchFamily="18" charset="0"/>
              </a:rPr>
            </a:br>
            <a:br>
              <a:rPr lang="vi-VN" sz="2800" dirty="0">
                <a:solidFill>
                  <a:srgbClr val="000000"/>
                </a:solidFill>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15F045C-FF5D-4C4D-A2FA-6F2882A51D8A}"/>
              </a:ext>
            </a:extLst>
          </p:cNvPr>
          <p:cNvSpPr txBox="1"/>
          <p:nvPr/>
        </p:nvSpPr>
        <p:spPr>
          <a:xfrm>
            <a:off x="874943" y="2005305"/>
            <a:ext cx="9337415" cy="1384995"/>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cs typeface="Times New Roman" panose="02020603050405020304" pitchFamily="18" charset="0"/>
              </a:rPr>
              <a:t>Để hạn chế mùi hôi từ con kênh và để phát triển giao thông, năm 1977, con kênh được cống hóa. Trên mặt cống là hệ thống đường cao tốc nhiều tầng.</a:t>
            </a:r>
          </a:p>
        </p:txBody>
      </p:sp>
      <p:sp>
        <p:nvSpPr>
          <p:cNvPr id="4" name="TextBox 3">
            <a:extLst>
              <a:ext uri="{FF2B5EF4-FFF2-40B4-BE49-F238E27FC236}">
                <a16:creationId xmlns:a16="http://schemas.microsoft.com/office/drawing/2014/main" id="{30F332D7-388D-403F-B376-163521EA57F8}"/>
              </a:ext>
            </a:extLst>
          </p:cNvPr>
          <p:cNvSpPr txBox="1"/>
          <p:nvPr/>
        </p:nvSpPr>
        <p:spPr>
          <a:xfrm>
            <a:off x="803058" y="3375229"/>
            <a:ext cx="11177316" cy="3108543"/>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cs typeface="Times New Roman" panose="02020603050405020304" pitchFamily="18" charset="0"/>
              </a:rPr>
              <a:t>Đến năm 2003, thành phố dỡ đường cao tốc, làm sống lại con kênh xưa. Các đường dẫn nước thải được chuyển đi hướng khác. Người ta bơm nước sạch vào, biến dòng nước đen ngòm thành con kênh xanh dài gần 6km. Hai bên bờ kênh trở thành công viên. Con kênh đã góp phần thay đổi bộ mặt đô thị, tạo điều kiện để người dân được tận hưởng vẻ đẹp thiên nhiên giữa lòng thành phố.</a:t>
            </a:r>
            <a:endParaRPr lang="en-US" sz="2800" dirty="0">
              <a:solidFill>
                <a:srgbClr val="000000"/>
              </a:solidFill>
              <a:latin typeface="Times New Roman" panose="02020603050405020304" pitchFamily="18" charset="0"/>
              <a:cs typeface="Times New Roman" panose="02020603050405020304" pitchFamily="18" charset="0"/>
            </a:endParaRPr>
          </a:p>
          <a:p>
            <a:pPr algn="just"/>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Nguyễn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Hoàng</a:t>
            </a:r>
            <a:endParaRPr lang="vi-VN" sz="2800" dirty="0">
              <a:solidFill>
                <a:srgbClr val="0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5E2F586-8826-4A97-81F7-72F99D9D733A}"/>
              </a:ext>
            </a:extLst>
          </p:cNvPr>
          <p:cNvSpPr txBox="1"/>
          <p:nvPr/>
        </p:nvSpPr>
        <p:spPr>
          <a:xfrm>
            <a:off x="9509253" y="109504"/>
            <a:ext cx="2134879"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err="1">
                <a:solidFill>
                  <a:schemeClr val="tx2"/>
                </a:solidFill>
                <a:latin typeface="Times New Roman" panose="02020603050405020304" pitchFamily="18" charset="0"/>
                <a:cs typeface="Times New Roman" panose="02020603050405020304" pitchFamily="18" charset="0"/>
              </a:rPr>
              <a:t>Đọc</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toàn</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bài</a:t>
            </a:r>
            <a:endParaRPr lang="en-US" sz="24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416357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B8DCC039-B103-4E2F-866F-FE0188B11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839" y="732432"/>
            <a:ext cx="14013677" cy="5839032"/>
          </a:xfrm>
          <a:prstGeom prst="rect">
            <a:avLst/>
          </a:prstGeom>
        </p:spPr>
      </p:pic>
      <p:pic>
        <p:nvPicPr>
          <p:cNvPr id="34" name="图片 33">
            <a:extLst>
              <a:ext uri="{FF2B5EF4-FFF2-40B4-BE49-F238E27FC236}">
                <a16:creationId xmlns:a16="http://schemas.microsoft.com/office/drawing/2014/main" id="{2958633D-43E5-4F26-A84C-85397EDA05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954" y="411920"/>
            <a:ext cx="15670899" cy="7084552"/>
          </a:xfrm>
          <a:prstGeom prst="rect">
            <a:avLst/>
          </a:prstGeom>
        </p:spPr>
      </p:pic>
      <p:pic>
        <p:nvPicPr>
          <p:cNvPr id="18" name="图片 17">
            <a:extLst>
              <a:ext uri="{FF2B5EF4-FFF2-40B4-BE49-F238E27FC236}">
                <a16:creationId xmlns:a16="http://schemas.microsoft.com/office/drawing/2014/main" id="{D205598A-25AD-43F7-8BAF-0C8BD5BFE69C}"/>
              </a:ext>
            </a:extLst>
          </p:cNvPr>
          <p:cNvPicPr>
            <a:picLocks noChangeAspect="1"/>
          </p:cNvPicPr>
          <p:nvPr/>
        </p:nvPicPr>
        <p:blipFill rotWithShape="1">
          <a:blip r:embed="rId4">
            <a:extLst>
              <a:ext uri="{28A0092B-C50C-407E-A947-70E740481C1C}">
                <a14:useLocalDpi xmlns:a14="http://schemas.microsoft.com/office/drawing/2010/main" val="0"/>
              </a:ext>
            </a:extLst>
          </a:blip>
          <a:srcRect l="17403" t="68146" r="71587"/>
          <a:stretch/>
        </p:blipFill>
        <p:spPr>
          <a:xfrm>
            <a:off x="-674077" y="5656387"/>
            <a:ext cx="1787769" cy="1795220"/>
          </a:xfrm>
          <a:prstGeom prst="rect">
            <a:avLst/>
          </a:prstGeom>
        </p:spPr>
      </p:pic>
      <p:pic>
        <p:nvPicPr>
          <p:cNvPr id="19" name="图片 18">
            <a:extLst>
              <a:ext uri="{FF2B5EF4-FFF2-40B4-BE49-F238E27FC236}">
                <a16:creationId xmlns:a16="http://schemas.microsoft.com/office/drawing/2014/main" id="{B92A2726-D43C-46D4-918F-BCADE381003B}"/>
              </a:ext>
            </a:extLst>
          </p:cNvPr>
          <p:cNvPicPr>
            <a:picLocks noChangeAspect="1"/>
          </p:cNvPicPr>
          <p:nvPr/>
        </p:nvPicPr>
        <p:blipFill rotWithShape="1">
          <a:blip r:embed="rId4">
            <a:extLst>
              <a:ext uri="{28A0092B-C50C-407E-A947-70E740481C1C}">
                <a14:useLocalDpi xmlns:a14="http://schemas.microsoft.com/office/drawing/2010/main" val="0"/>
              </a:ext>
            </a:extLst>
          </a:blip>
          <a:srcRect l="18269" t="2934" r="70215" b="48987"/>
          <a:stretch/>
        </p:blipFill>
        <p:spPr>
          <a:xfrm>
            <a:off x="9334" y="484791"/>
            <a:ext cx="1869831" cy="2709620"/>
          </a:xfrm>
          <a:prstGeom prst="rect">
            <a:avLst/>
          </a:prstGeom>
        </p:spPr>
      </p:pic>
      <p:pic>
        <p:nvPicPr>
          <p:cNvPr id="20" name="图片 19">
            <a:extLst>
              <a:ext uri="{FF2B5EF4-FFF2-40B4-BE49-F238E27FC236}">
                <a16:creationId xmlns:a16="http://schemas.microsoft.com/office/drawing/2014/main" id="{826ED946-BF19-49C7-9FD7-0410A74675AD}"/>
              </a:ext>
            </a:extLst>
          </p:cNvPr>
          <p:cNvPicPr>
            <a:picLocks noChangeAspect="1"/>
          </p:cNvPicPr>
          <p:nvPr/>
        </p:nvPicPr>
        <p:blipFill rotWithShape="1">
          <a:blip r:embed="rId4">
            <a:extLst>
              <a:ext uri="{28A0092B-C50C-407E-A947-70E740481C1C}">
                <a14:useLocalDpi xmlns:a14="http://schemas.microsoft.com/office/drawing/2010/main" val="0"/>
              </a:ext>
            </a:extLst>
          </a:blip>
          <a:srcRect l="30435" t="22" r="58049" b="51899"/>
          <a:stretch/>
        </p:blipFill>
        <p:spPr>
          <a:xfrm>
            <a:off x="2749063" y="58618"/>
            <a:ext cx="1869831" cy="2709620"/>
          </a:xfrm>
          <a:prstGeom prst="rect">
            <a:avLst/>
          </a:prstGeom>
        </p:spPr>
      </p:pic>
      <p:pic>
        <p:nvPicPr>
          <p:cNvPr id="21" name="图片 20">
            <a:extLst>
              <a:ext uri="{FF2B5EF4-FFF2-40B4-BE49-F238E27FC236}">
                <a16:creationId xmlns:a16="http://schemas.microsoft.com/office/drawing/2014/main" id="{86764F84-B836-40F9-AB19-4D86B54EFB45}"/>
              </a:ext>
            </a:extLst>
          </p:cNvPr>
          <p:cNvPicPr>
            <a:picLocks noChangeAspect="1"/>
          </p:cNvPicPr>
          <p:nvPr/>
        </p:nvPicPr>
        <p:blipFill rotWithShape="1">
          <a:blip r:embed="rId4">
            <a:extLst>
              <a:ext uri="{28A0092B-C50C-407E-A947-70E740481C1C}">
                <a14:useLocalDpi xmlns:a14="http://schemas.microsoft.com/office/drawing/2010/main" val="0"/>
              </a:ext>
            </a:extLst>
          </a:blip>
          <a:srcRect l="74080" t="36" r="14404" b="71155"/>
          <a:stretch/>
        </p:blipFill>
        <p:spPr>
          <a:xfrm>
            <a:off x="6893458" y="601604"/>
            <a:ext cx="1869831" cy="1623645"/>
          </a:xfrm>
          <a:prstGeom prst="rect">
            <a:avLst/>
          </a:prstGeom>
        </p:spPr>
      </p:pic>
      <p:pic>
        <p:nvPicPr>
          <p:cNvPr id="22" name="图片 21">
            <a:extLst>
              <a:ext uri="{FF2B5EF4-FFF2-40B4-BE49-F238E27FC236}">
                <a16:creationId xmlns:a16="http://schemas.microsoft.com/office/drawing/2014/main" id="{98CCE850-A5F8-4C7B-B00D-C88783CADF35}"/>
              </a:ext>
            </a:extLst>
          </p:cNvPr>
          <p:cNvPicPr>
            <a:picLocks noChangeAspect="1"/>
          </p:cNvPicPr>
          <p:nvPr/>
        </p:nvPicPr>
        <p:blipFill rotWithShape="1">
          <a:blip r:embed="rId4">
            <a:extLst>
              <a:ext uri="{28A0092B-C50C-407E-A947-70E740481C1C}">
                <a14:useLocalDpi xmlns:a14="http://schemas.microsoft.com/office/drawing/2010/main" val="0"/>
              </a:ext>
            </a:extLst>
          </a:blip>
          <a:srcRect l="74080" t="36" r="14404" b="71155"/>
          <a:stretch/>
        </p:blipFill>
        <p:spPr>
          <a:xfrm>
            <a:off x="1995855" y="5815987"/>
            <a:ext cx="2067420" cy="1795220"/>
          </a:xfrm>
          <a:prstGeom prst="rect">
            <a:avLst/>
          </a:prstGeom>
        </p:spPr>
      </p:pic>
      <p:pic>
        <p:nvPicPr>
          <p:cNvPr id="23" name="图片 22">
            <a:extLst>
              <a:ext uri="{FF2B5EF4-FFF2-40B4-BE49-F238E27FC236}">
                <a16:creationId xmlns:a16="http://schemas.microsoft.com/office/drawing/2014/main" id="{FCFF1152-5A8E-423E-8B79-9DE53F3116BE}"/>
              </a:ext>
            </a:extLst>
          </p:cNvPr>
          <p:cNvPicPr>
            <a:picLocks noChangeAspect="1"/>
          </p:cNvPicPr>
          <p:nvPr/>
        </p:nvPicPr>
        <p:blipFill rotWithShape="1">
          <a:blip r:embed="rId4">
            <a:extLst>
              <a:ext uri="{28A0092B-C50C-407E-A947-70E740481C1C}">
                <a14:useLocalDpi xmlns:a14="http://schemas.microsoft.com/office/drawing/2010/main" val="0"/>
              </a:ext>
            </a:extLst>
          </a:blip>
          <a:srcRect l="53837" t="66587" r="34647" b="4604"/>
          <a:stretch/>
        </p:blipFill>
        <p:spPr>
          <a:xfrm>
            <a:off x="4828635" y="5347986"/>
            <a:ext cx="2534735" cy="2201007"/>
          </a:xfrm>
          <a:prstGeom prst="rect">
            <a:avLst/>
          </a:prstGeom>
        </p:spPr>
      </p:pic>
      <p:pic>
        <p:nvPicPr>
          <p:cNvPr id="24" name="图片 23">
            <a:extLst>
              <a:ext uri="{FF2B5EF4-FFF2-40B4-BE49-F238E27FC236}">
                <a16:creationId xmlns:a16="http://schemas.microsoft.com/office/drawing/2014/main" id="{1CEE6958-0841-46DF-900D-9B78984BCAB3}"/>
              </a:ext>
            </a:extLst>
          </p:cNvPr>
          <p:cNvPicPr>
            <a:picLocks noChangeAspect="1"/>
          </p:cNvPicPr>
          <p:nvPr/>
        </p:nvPicPr>
        <p:blipFill rotWithShape="1">
          <a:blip r:embed="rId4">
            <a:extLst>
              <a:ext uri="{28A0092B-C50C-407E-A947-70E740481C1C}">
                <a14:useLocalDpi xmlns:a14="http://schemas.microsoft.com/office/drawing/2010/main" val="0"/>
              </a:ext>
            </a:extLst>
          </a:blip>
          <a:srcRect l="78497" t="71337" r="9987" b="-146"/>
          <a:stretch/>
        </p:blipFill>
        <p:spPr>
          <a:xfrm>
            <a:off x="8245745" y="5280101"/>
            <a:ext cx="2534735" cy="2201007"/>
          </a:xfrm>
          <a:prstGeom prst="rect">
            <a:avLst/>
          </a:prstGeom>
        </p:spPr>
      </p:pic>
      <p:pic>
        <p:nvPicPr>
          <p:cNvPr id="25" name="图片 24">
            <a:extLst>
              <a:ext uri="{FF2B5EF4-FFF2-40B4-BE49-F238E27FC236}">
                <a16:creationId xmlns:a16="http://schemas.microsoft.com/office/drawing/2014/main" id="{96A11124-F198-4E94-926A-7035F3A2DD3D}"/>
              </a:ext>
            </a:extLst>
          </p:cNvPr>
          <p:cNvPicPr>
            <a:picLocks noChangeAspect="1"/>
          </p:cNvPicPr>
          <p:nvPr/>
        </p:nvPicPr>
        <p:blipFill rotWithShape="1">
          <a:blip r:embed="rId4">
            <a:extLst>
              <a:ext uri="{28A0092B-C50C-407E-A947-70E740481C1C}">
                <a14:useLocalDpi xmlns:a14="http://schemas.microsoft.com/office/drawing/2010/main" val="0"/>
              </a:ext>
            </a:extLst>
          </a:blip>
          <a:srcRect l="81373" t="32516" r="7111" b="38675"/>
          <a:stretch/>
        </p:blipFill>
        <p:spPr>
          <a:xfrm>
            <a:off x="8682145" y="2304894"/>
            <a:ext cx="2534735" cy="2201007"/>
          </a:xfrm>
          <a:prstGeom prst="rect">
            <a:avLst/>
          </a:prstGeom>
        </p:spPr>
      </p:pic>
      <p:pic>
        <p:nvPicPr>
          <p:cNvPr id="26" name="图片 25">
            <a:extLst>
              <a:ext uri="{FF2B5EF4-FFF2-40B4-BE49-F238E27FC236}">
                <a16:creationId xmlns:a16="http://schemas.microsoft.com/office/drawing/2014/main" id="{6CBC31A7-30B5-47A4-AD51-5A3A78513612}"/>
              </a:ext>
            </a:extLst>
          </p:cNvPr>
          <p:cNvPicPr>
            <a:picLocks noChangeAspect="1"/>
          </p:cNvPicPr>
          <p:nvPr/>
        </p:nvPicPr>
        <p:blipFill rotWithShape="1">
          <a:blip r:embed="rId4">
            <a:extLst>
              <a:ext uri="{28A0092B-C50C-407E-A947-70E740481C1C}">
                <a14:useLocalDpi xmlns:a14="http://schemas.microsoft.com/office/drawing/2010/main" val="0"/>
              </a:ext>
            </a:extLst>
          </a:blip>
          <a:srcRect l="90549" t="55303" r="-2065" b="15888"/>
          <a:stretch/>
        </p:blipFill>
        <p:spPr>
          <a:xfrm>
            <a:off x="10771783" y="3954197"/>
            <a:ext cx="2534735" cy="2201007"/>
          </a:xfrm>
          <a:prstGeom prst="rect">
            <a:avLst/>
          </a:prstGeom>
        </p:spPr>
      </p:pic>
      <p:pic>
        <p:nvPicPr>
          <p:cNvPr id="27" name="图片 26">
            <a:extLst>
              <a:ext uri="{FF2B5EF4-FFF2-40B4-BE49-F238E27FC236}">
                <a16:creationId xmlns:a16="http://schemas.microsoft.com/office/drawing/2014/main" id="{FCEA4141-AFBF-4BB5-870C-AC891F116A76}"/>
              </a:ext>
            </a:extLst>
          </p:cNvPr>
          <p:cNvPicPr>
            <a:picLocks noChangeAspect="1"/>
          </p:cNvPicPr>
          <p:nvPr/>
        </p:nvPicPr>
        <p:blipFill rotWithShape="1">
          <a:blip r:embed="rId4">
            <a:extLst>
              <a:ext uri="{28A0092B-C50C-407E-A947-70E740481C1C}">
                <a14:useLocalDpi xmlns:a14="http://schemas.microsoft.com/office/drawing/2010/main" val="0"/>
              </a:ext>
            </a:extLst>
          </a:blip>
          <a:srcRect l="92345" t="23232" r="-3861" b="47959"/>
          <a:stretch/>
        </p:blipFill>
        <p:spPr>
          <a:xfrm>
            <a:off x="10607446" y="1046287"/>
            <a:ext cx="2534735" cy="2201007"/>
          </a:xfrm>
          <a:prstGeom prst="rect">
            <a:avLst/>
          </a:prstGeom>
        </p:spPr>
      </p:pic>
      <p:pic>
        <p:nvPicPr>
          <p:cNvPr id="28" name="图片 27">
            <a:extLst>
              <a:ext uri="{FF2B5EF4-FFF2-40B4-BE49-F238E27FC236}">
                <a16:creationId xmlns:a16="http://schemas.microsoft.com/office/drawing/2014/main" id="{CE08AC48-4420-4C07-93DB-4C322992126D}"/>
              </a:ext>
            </a:extLst>
          </p:cNvPr>
          <p:cNvPicPr>
            <a:picLocks noChangeAspect="1"/>
          </p:cNvPicPr>
          <p:nvPr/>
        </p:nvPicPr>
        <p:blipFill rotWithShape="1">
          <a:blip r:embed="rId4">
            <a:extLst>
              <a:ext uri="{28A0092B-C50C-407E-A947-70E740481C1C}">
                <a14:useLocalDpi xmlns:a14="http://schemas.microsoft.com/office/drawing/2010/main" val="0"/>
              </a:ext>
            </a:extLst>
          </a:blip>
          <a:srcRect l="26849" t="51132" r="62141" b="27640"/>
          <a:stretch/>
        </p:blipFill>
        <p:spPr>
          <a:xfrm>
            <a:off x="1411522" y="4178060"/>
            <a:ext cx="1787769" cy="1196368"/>
          </a:xfrm>
          <a:prstGeom prst="rect">
            <a:avLst/>
          </a:prstGeom>
        </p:spPr>
      </p:pic>
      <p:pic>
        <p:nvPicPr>
          <p:cNvPr id="2" name="Picture 1"/>
          <p:cNvPicPr>
            <a:picLocks noChangeAspect="1"/>
          </p:cNvPicPr>
          <p:nvPr/>
        </p:nvPicPr>
        <p:blipFill>
          <a:blip r:embed="rId5"/>
          <a:stretch>
            <a:fillRect/>
          </a:stretch>
        </p:blipFill>
        <p:spPr>
          <a:xfrm>
            <a:off x="3015439" y="2674160"/>
            <a:ext cx="5797799" cy="1347333"/>
          </a:xfrm>
          <a:prstGeom prst="rect">
            <a:avLst/>
          </a:prstGeom>
        </p:spPr>
      </p:pic>
    </p:spTree>
    <p:extLst>
      <p:ext uri="{BB962C8B-B14F-4D97-AF65-F5344CB8AC3E}">
        <p14:creationId xmlns:p14="http://schemas.microsoft.com/office/powerpoint/2010/main" val="2551174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CA600907-3E69-0D91-F60A-84CCE495A78A}"/>
              </a:ext>
            </a:extLst>
          </p:cNvPr>
          <p:cNvSpPr txBox="1">
            <a:spLocks/>
          </p:cNvSpPr>
          <p:nvPr/>
        </p:nvSpPr>
        <p:spPr>
          <a:xfrm>
            <a:off x="697334" y="416444"/>
            <a:ext cx="10021499" cy="942741"/>
          </a:xfrm>
          <a:prstGeom prst="roundRect">
            <a:avLst/>
          </a:prstGeom>
          <a:solidFill>
            <a:schemeClr val="accent3">
              <a:lumMod val="40000"/>
              <a:lumOff val="60000"/>
            </a:schemeClr>
          </a:solidFill>
        </p:spPr>
        <p:txBody>
          <a:bodyPr vert="horz" lIns="91440" tIns="45720" rIns="91440" bIns="45720" rtlCol="0">
            <a:noAutofit/>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pPr marL="45720" indent="0">
              <a:lnSpc>
                <a:spcPct val="170000"/>
              </a:lnSpc>
              <a:buNone/>
            </a:pPr>
            <a:r>
              <a:rPr lang="en-US" sz="2800" dirty="0">
                <a:solidFill>
                  <a:schemeClr val="tx2"/>
                </a:solidFill>
                <a:latin typeface="Arial" panose="020B0604020202020204" pitchFamily="34" charset="0"/>
                <a:cs typeface="Arial" panose="020B0604020202020204" pitchFamily="34" charset="0"/>
              </a:rPr>
              <a:t>1. </a:t>
            </a:r>
            <a:r>
              <a:rPr lang="en-US" sz="2800" dirty="0" err="1">
                <a:solidFill>
                  <a:schemeClr val="tx2"/>
                </a:solidFill>
                <a:latin typeface="Arial" panose="020B0604020202020204" pitchFamily="34" charset="0"/>
                <a:cs typeface="Arial" panose="020B0604020202020204" pitchFamily="34" charset="0"/>
              </a:rPr>
              <a:t>Những</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thông</a:t>
            </a:r>
            <a:r>
              <a:rPr lang="en-US" sz="2800" dirty="0">
                <a:solidFill>
                  <a:schemeClr val="tx2"/>
                </a:solidFill>
                <a:latin typeface="Arial" panose="020B0604020202020204" pitchFamily="34" charset="0"/>
                <a:cs typeface="Arial" panose="020B0604020202020204" pitchFamily="34" charset="0"/>
              </a:rPr>
              <a:t> tin </a:t>
            </a:r>
            <a:r>
              <a:rPr lang="en-US" sz="2800" dirty="0" err="1">
                <a:solidFill>
                  <a:schemeClr val="tx2"/>
                </a:solidFill>
                <a:latin typeface="Arial" panose="020B0604020202020204" pitchFamily="34" charset="0"/>
                <a:cs typeface="Arial" panose="020B0604020202020204" pitchFamily="34" charset="0"/>
              </a:rPr>
              <a:t>sau</a:t>
            </a:r>
            <a:r>
              <a:rPr lang="en-US" sz="2800" dirty="0">
                <a:solidFill>
                  <a:schemeClr val="tx2"/>
                </a:solidFill>
                <a:latin typeface="Arial" panose="020B0604020202020204" pitchFamily="34" charset="0"/>
                <a:cs typeface="Arial" panose="020B0604020202020204" pitchFamily="34" charset="0"/>
              </a:rPr>
              <a:t> đ</a:t>
            </a:r>
            <a:r>
              <a:rPr lang="vi-VN" sz="2800" dirty="0">
                <a:solidFill>
                  <a:schemeClr val="tx2"/>
                </a:solidFill>
                <a:latin typeface="Arial" panose="020B0604020202020204" pitchFamily="34" charset="0"/>
                <a:cs typeface="Arial" panose="020B0604020202020204" pitchFamily="34" charset="0"/>
              </a:rPr>
              <a:t>ư</a:t>
            </a:r>
            <a:r>
              <a:rPr lang="en-US" sz="2800" dirty="0" err="1">
                <a:solidFill>
                  <a:schemeClr val="tx2"/>
                </a:solidFill>
                <a:latin typeface="Arial" panose="020B0604020202020204" pitchFamily="34" charset="0"/>
                <a:cs typeface="Arial" panose="020B0604020202020204" pitchFamily="34" charset="0"/>
              </a:rPr>
              <a:t>ợc</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nêu</a:t>
            </a:r>
            <a:r>
              <a:rPr lang="en-US" sz="2800" dirty="0">
                <a:solidFill>
                  <a:schemeClr val="tx2"/>
                </a:solidFill>
                <a:latin typeface="Arial" panose="020B0604020202020204" pitchFamily="34" charset="0"/>
                <a:cs typeface="Arial" panose="020B0604020202020204" pitchFamily="34" charset="0"/>
              </a:rPr>
              <a:t> ở </a:t>
            </a:r>
            <a:r>
              <a:rPr lang="en-US" sz="2800" dirty="0" err="1">
                <a:solidFill>
                  <a:schemeClr val="tx2"/>
                </a:solidFill>
                <a:latin typeface="Arial" panose="020B0604020202020204" pitchFamily="34" charset="0"/>
                <a:cs typeface="Arial" panose="020B0604020202020204" pitchFamily="34" charset="0"/>
              </a:rPr>
              <a:t>đoạn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nào</a:t>
            </a:r>
            <a:r>
              <a:rPr lang="en-US" sz="2800" dirty="0">
                <a:solidFill>
                  <a:schemeClr val="tx2"/>
                </a:solidFill>
                <a:latin typeface="Arial" panose="020B0604020202020204" pitchFamily="34" charset="0"/>
                <a:cs typeface="Arial" panose="020B0604020202020204" pitchFamily="34" charset="0"/>
              </a:rPr>
              <a:t> ? </a:t>
            </a:r>
            <a:r>
              <a:rPr lang="en-US" sz="2800" dirty="0" err="1">
                <a:solidFill>
                  <a:schemeClr val="tx2"/>
                </a:solidFill>
                <a:latin typeface="Arial" panose="020B0604020202020204" pitchFamily="34" charset="0"/>
                <a:cs typeface="Arial" panose="020B0604020202020204" pitchFamily="34" charset="0"/>
              </a:rPr>
              <a:t>Ghép</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đoạn</a:t>
            </a:r>
            <a:r>
              <a:rPr lang="en-US" sz="2800" dirty="0">
                <a:solidFill>
                  <a:schemeClr val="tx2"/>
                </a:solidFill>
                <a:latin typeface="Arial" panose="020B0604020202020204" pitchFamily="34" charset="0"/>
                <a:cs typeface="Arial" panose="020B0604020202020204" pitchFamily="34" charset="0"/>
              </a:rPr>
              <a:t>? </a:t>
            </a:r>
            <a:endParaRPr lang="vi-VN" sz="2800" dirty="0">
              <a:solidFill>
                <a:schemeClr val="tx2"/>
              </a:solidFill>
              <a:latin typeface="Arial" panose="020B0604020202020204" pitchFamily="34" charset="0"/>
              <a:cs typeface="Arial" panose="020B0604020202020204" pitchFamily="34" charset="0"/>
            </a:endParaRPr>
          </a:p>
        </p:txBody>
      </p:sp>
      <p:pic>
        <p:nvPicPr>
          <p:cNvPr id="9" name="Picture 2">
            <a:extLst>
              <a:ext uri="{FF2B5EF4-FFF2-40B4-BE49-F238E27FC236}">
                <a16:creationId xmlns:a16="http://schemas.microsoft.com/office/drawing/2014/main" id="{F65A682E-2501-3B8C-CF0D-08B72CFD57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95761">
            <a:off x="8830184" y="300154"/>
            <a:ext cx="5439771" cy="1176968"/>
          </a:xfrm>
          <a:prstGeom prst="rect">
            <a:avLst/>
          </a:prstGeom>
        </p:spPr>
      </p:pic>
      <p:pic>
        <p:nvPicPr>
          <p:cNvPr id="11" name="Picture 11">
            <a:extLst>
              <a:ext uri="{FF2B5EF4-FFF2-40B4-BE49-F238E27FC236}">
                <a16:creationId xmlns:a16="http://schemas.microsoft.com/office/drawing/2014/main" id="{12B36236-15D7-C9E7-34DC-8134EF7E23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715138" y="4495047"/>
            <a:ext cx="1576734" cy="2362953"/>
          </a:xfrm>
          <a:prstGeom prst="rect">
            <a:avLst/>
          </a:prstGeom>
        </p:spPr>
      </p:pic>
      <p:sp>
        <p:nvSpPr>
          <p:cNvPr id="2" name="Rectangle: Rounded Corners 1">
            <a:extLst>
              <a:ext uri="{FF2B5EF4-FFF2-40B4-BE49-F238E27FC236}">
                <a16:creationId xmlns:a16="http://schemas.microsoft.com/office/drawing/2014/main" id="{3CC6E885-3817-4473-84D7-82AC76132823}"/>
              </a:ext>
            </a:extLst>
          </p:cNvPr>
          <p:cNvSpPr/>
          <p:nvPr/>
        </p:nvSpPr>
        <p:spPr>
          <a:xfrm>
            <a:off x="1407547" y="1503884"/>
            <a:ext cx="9176351" cy="450919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10" name="Picture 5">
            <a:extLst>
              <a:ext uri="{FF2B5EF4-FFF2-40B4-BE49-F238E27FC236}">
                <a16:creationId xmlns:a16="http://schemas.microsoft.com/office/drawing/2014/main" id="{B6B146C7-A158-48DC-99ED-C31F0CB35B5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769261" y="5800200"/>
            <a:ext cx="664191" cy="1060585"/>
          </a:xfrm>
          <a:prstGeom prst="rect">
            <a:avLst/>
          </a:prstGeom>
        </p:spPr>
      </p:pic>
      <p:pic>
        <p:nvPicPr>
          <p:cNvPr id="15" name="Picture 5">
            <a:extLst>
              <a:ext uri="{FF2B5EF4-FFF2-40B4-BE49-F238E27FC236}">
                <a16:creationId xmlns:a16="http://schemas.microsoft.com/office/drawing/2014/main" id="{784F18C1-3BD0-4DEB-80DE-F78DF215B78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73167" y="5358178"/>
            <a:ext cx="819735" cy="1308959"/>
          </a:xfrm>
          <a:prstGeom prst="rect">
            <a:avLst/>
          </a:prstGeom>
        </p:spPr>
      </p:pic>
      <p:pic>
        <p:nvPicPr>
          <p:cNvPr id="16" name="Picture 5">
            <a:extLst>
              <a:ext uri="{FF2B5EF4-FFF2-40B4-BE49-F238E27FC236}">
                <a16:creationId xmlns:a16="http://schemas.microsoft.com/office/drawing/2014/main" id="{EF71DEB0-1D58-4340-BCA5-B050419101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152" y="4856866"/>
            <a:ext cx="1329395" cy="2122787"/>
          </a:xfrm>
          <a:prstGeom prst="rect">
            <a:avLst/>
          </a:prstGeom>
        </p:spPr>
      </p:pic>
      <p:sp>
        <p:nvSpPr>
          <p:cNvPr id="3" name="Rectangle: Rounded Corners 2">
            <a:extLst>
              <a:ext uri="{FF2B5EF4-FFF2-40B4-BE49-F238E27FC236}">
                <a16:creationId xmlns:a16="http://schemas.microsoft.com/office/drawing/2014/main" id="{5D75CEF1-6A59-4D7C-8616-5B2723019361}"/>
              </a:ext>
            </a:extLst>
          </p:cNvPr>
          <p:cNvSpPr/>
          <p:nvPr/>
        </p:nvSpPr>
        <p:spPr>
          <a:xfrm>
            <a:off x="1956468" y="2084219"/>
            <a:ext cx="4431080" cy="65568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solidFill>
                  <a:schemeClr val="tx2">
                    <a:lumMod val="95000"/>
                    <a:lumOff val="5000"/>
                  </a:schemeClr>
                </a:solidFill>
                <a:latin typeface="Times New Roman" panose="02020603050405020304" pitchFamily="18" charset="0"/>
                <a:cs typeface="Times New Roman" panose="02020603050405020304" pitchFamily="18" charset="0"/>
              </a:rPr>
              <a:t>a. Con </a:t>
            </a:r>
            <a:r>
              <a:rPr lang="en-US" sz="2800" dirty="0" err="1">
                <a:solidFill>
                  <a:schemeClr val="tx2">
                    <a:lumMod val="95000"/>
                    <a:lumOff val="5000"/>
                  </a:schemeClr>
                </a:solidFill>
                <a:latin typeface="Times New Roman" panose="02020603050405020304" pitchFamily="18" charset="0"/>
                <a:cs typeface="Times New Roman" panose="02020603050405020304" pitchFamily="18" charset="0"/>
              </a:rPr>
              <a:t>kênh</a:t>
            </a:r>
            <a:r>
              <a:rPr lang="en-US" sz="2800"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2">
                    <a:lumMod val="95000"/>
                    <a:lumOff val="5000"/>
                  </a:schemeClr>
                </a:solidFill>
                <a:latin typeface="Times New Roman" panose="02020603050405020304" pitchFamily="18" charset="0"/>
                <a:cs typeface="Times New Roman" panose="02020603050405020304" pitchFamily="18" charset="0"/>
              </a:rPr>
              <a:t>bị</a:t>
            </a:r>
            <a:r>
              <a:rPr lang="en-US" sz="2800" dirty="0">
                <a:solidFill>
                  <a:schemeClr val="tx2">
                    <a:lumMod val="95000"/>
                    <a:lumOff val="5000"/>
                  </a:schemeClr>
                </a:solidFill>
                <a:latin typeface="Times New Roman" panose="02020603050405020304" pitchFamily="18" charset="0"/>
                <a:cs typeface="Times New Roman" panose="02020603050405020304" pitchFamily="18" charset="0"/>
              </a:rPr>
              <a:t> ô </a:t>
            </a:r>
            <a:r>
              <a:rPr lang="en-US" sz="2800" dirty="0" err="1">
                <a:solidFill>
                  <a:schemeClr val="tx2">
                    <a:lumMod val="95000"/>
                    <a:lumOff val="5000"/>
                  </a:schemeClr>
                </a:solidFill>
                <a:latin typeface="Times New Roman" panose="02020603050405020304" pitchFamily="18" charset="0"/>
                <a:cs typeface="Times New Roman" panose="02020603050405020304" pitchFamily="18" charset="0"/>
              </a:rPr>
              <a:t>nhiễm</a:t>
            </a:r>
            <a:endParaRPr lang="en-US" sz="2800" dirty="0">
              <a:solidFill>
                <a:schemeClr val="tx2">
                  <a:lumMod val="95000"/>
                  <a:lumOff val="5000"/>
                </a:schemeClr>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E79A8A8C-E519-4034-A734-E678CD1CB198}"/>
              </a:ext>
            </a:extLst>
          </p:cNvPr>
          <p:cNvSpPr/>
          <p:nvPr/>
        </p:nvSpPr>
        <p:spPr>
          <a:xfrm>
            <a:off x="1929688" y="3174378"/>
            <a:ext cx="4457860" cy="85065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solidFill>
                  <a:schemeClr val="tx2">
                    <a:lumMod val="95000"/>
                    <a:lumOff val="5000"/>
                  </a:schemeClr>
                </a:solidFill>
                <a:latin typeface="Times New Roman" panose="02020603050405020304" pitchFamily="18" charset="0"/>
                <a:cs typeface="Times New Roman" panose="02020603050405020304" pitchFamily="18" charset="0"/>
              </a:rPr>
              <a:t>b. Con </a:t>
            </a:r>
            <a:r>
              <a:rPr lang="en-US" sz="2800" dirty="0" err="1">
                <a:solidFill>
                  <a:schemeClr val="tx2">
                    <a:lumMod val="95000"/>
                    <a:lumOff val="5000"/>
                  </a:schemeClr>
                </a:solidFill>
                <a:latin typeface="Times New Roman" panose="02020603050405020304" pitchFamily="18" charset="0"/>
                <a:cs typeface="Times New Roman" panose="02020603050405020304" pitchFamily="18" charset="0"/>
              </a:rPr>
              <a:t>kênh</a:t>
            </a:r>
            <a:r>
              <a:rPr lang="en-US" sz="2800" dirty="0">
                <a:solidFill>
                  <a:schemeClr val="tx2">
                    <a:lumMod val="95000"/>
                    <a:lumOff val="5000"/>
                  </a:schemeClr>
                </a:solidFill>
                <a:latin typeface="Times New Roman" panose="02020603050405020304" pitchFamily="18" charset="0"/>
                <a:cs typeface="Times New Roman" panose="02020603050405020304" pitchFamily="18" charset="0"/>
              </a:rPr>
              <a:t> đ</a:t>
            </a:r>
            <a:r>
              <a:rPr lang="vi-VN" sz="2800" dirty="0">
                <a:solidFill>
                  <a:schemeClr val="tx2">
                    <a:lumMod val="95000"/>
                    <a:lumOff val="5000"/>
                  </a:schemeClr>
                </a:solidFill>
                <a:latin typeface="Times New Roman" panose="02020603050405020304" pitchFamily="18" charset="0"/>
                <a:cs typeface="Times New Roman" panose="02020603050405020304" pitchFamily="18" charset="0"/>
              </a:rPr>
              <a:t>ư</a:t>
            </a:r>
            <a:r>
              <a:rPr lang="en-US" sz="2800" dirty="0" err="1">
                <a:solidFill>
                  <a:schemeClr val="tx2">
                    <a:lumMod val="95000"/>
                    <a:lumOff val="5000"/>
                  </a:schemeClr>
                </a:solidFill>
                <a:latin typeface="Times New Roman" panose="02020603050405020304" pitchFamily="18" charset="0"/>
                <a:cs typeface="Times New Roman" panose="02020603050405020304" pitchFamily="18" charset="0"/>
              </a:rPr>
              <a:t>ợc</a:t>
            </a:r>
            <a:r>
              <a:rPr lang="en-US" sz="2800"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2">
                    <a:lumMod val="95000"/>
                    <a:lumOff val="5000"/>
                  </a:schemeClr>
                </a:solidFill>
                <a:latin typeface="Times New Roman" panose="02020603050405020304" pitchFamily="18" charset="0"/>
                <a:cs typeface="Times New Roman" panose="02020603050405020304" pitchFamily="18" charset="0"/>
              </a:rPr>
              <a:t>làm</a:t>
            </a:r>
            <a:r>
              <a:rPr lang="en-US" sz="2800"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2">
                    <a:lumMod val="95000"/>
                    <a:lumOff val="5000"/>
                  </a:schemeClr>
                </a:solidFill>
                <a:latin typeface="Times New Roman" panose="02020603050405020304" pitchFamily="18" charset="0"/>
                <a:cs typeface="Times New Roman" panose="02020603050405020304" pitchFamily="18" charset="0"/>
              </a:rPr>
              <a:t>sạch</a:t>
            </a:r>
            <a:endParaRPr lang="en-US" sz="2800" dirty="0">
              <a:solidFill>
                <a:schemeClr val="tx2">
                  <a:lumMod val="95000"/>
                  <a:lumOff val="5000"/>
                </a:schemeClr>
              </a:solidFill>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03CDBD6B-FCF1-4A6E-966C-76AA1C517EDC}"/>
              </a:ext>
            </a:extLst>
          </p:cNvPr>
          <p:cNvSpPr/>
          <p:nvPr/>
        </p:nvSpPr>
        <p:spPr>
          <a:xfrm>
            <a:off x="1929687" y="4359615"/>
            <a:ext cx="4457861" cy="99450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solidFill>
                  <a:schemeClr val="tx2">
                    <a:lumMod val="95000"/>
                    <a:lumOff val="5000"/>
                  </a:schemeClr>
                </a:solidFill>
                <a:latin typeface="Times New Roman" panose="02020603050405020304" pitchFamily="18" charset="0"/>
                <a:cs typeface="Times New Roman" panose="02020603050405020304" pitchFamily="18" charset="0"/>
              </a:rPr>
              <a:t>c. Con </a:t>
            </a:r>
            <a:r>
              <a:rPr lang="en-US" sz="2800" dirty="0" err="1">
                <a:solidFill>
                  <a:schemeClr val="tx2">
                    <a:lumMod val="95000"/>
                    <a:lumOff val="5000"/>
                  </a:schemeClr>
                </a:solidFill>
                <a:latin typeface="Times New Roman" panose="02020603050405020304" pitchFamily="18" charset="0"/>
                <a:cs typeface="Times New Roman" panose="02020603050405020304" pitchFamily="18" charset="0"/>
              </a:rPr>
              <a:t>kênh</a:t>
            </a:r>
            <a:r>
              <a:rPr lang="en-US" sz="2800" dirty="0">
                <a:solidFill>
                  <a:schemeClr val="tx2">
                    <a:lumMod val="95000"/>
                    <a:lumOff val="5000"/>
                  </a:schemeClr>
                </a:solidFill>
                <a:latin typeface="Times New Roman" panose="02020603050405020304" pitchFamily="18" charset="0"/>
                <a:cs typeface="Times New Roman" panose="02020603050405020304" pitchFamily="18" charset="0"/>
              </a:rPr>
              <a:t> đ</a:t>
            </a:r>
            <a:r>
              <a:rPr lang="vi-VN" sz="2800" dirty="0">
                <a:solidFill>
                  <a:schemeClr val="tx2">
                    <a:lumMod val="95000"/>
                    <a:lumOff val="5000"/>
                  </a:schemeClr>
                </a:solidFill>
                <a:latin typeface="Times New Roman" panose="02020603050405020304" pitchFamily="18" charset="0"/>
                <a:cs typeface="Times New Roman" panose="02020603050405020304" pitchFamily="18" charset="0"/>
              </a:rPr>
              <a:t>ư</a:t>
            </a:r>
            <a:r>
              <a:rPr lang="en-US" sz="2800" dirty="0" err="1">
                <a:solidFill>
                  <a:schemeClr val="tx2">
                    <a:lumMod val="95000"/>
                    <a:lumOff val="5000"/>
                  </a:schemeClr>
                </a:solidFill>
                <a:latin typeface="Times New Roman" panose="02020603050405020304" pitchFamily="18" charset="0"/>
                <a:cs typeface="Times New Roman" panose="02020603050405020304" pitchFamily="18" charset="0"/>
              </a:rPr>
              <a:t>ợc</a:t>
            </a:r>
            <a:r>
              <a:rPr lang="en-US" sz="2800"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2">
                    <a:lumMod val="95000"/>
                    <a:lumOff val="5000"/>
                  </a:schemeClr>
                </a:solidFill>
                <a:latin typeface="Times New Roman" panose="02020603050405020304" pitchFamily="18" charset="0"/>
                <a:cs typeface="Times New Roman" panose="02020603050405020304" pitchFamily="18" charset="0"/>
              </a:rPr>
              <a:t>cống</a:t>
            </a:r>
            <a:r>
              <a:rPr lang="en-US" sz="2800"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2">
                    <a:lumMod val="95000"/>
                    <a:lumOff val="5000"/>
                  </a:schemeClr>
                </a:solidFill>
                <a:latin typeface="Times New Roman" panose="02020603050405020304" pitchFamily="18" charset="0"/>
                <a:cs typeface="Times New Roman" panose="02020603050405020304" pitchFamily="18" charset="0"/>
              </a:rPr>
              <a:t>hóa</a:t>
            </a:r>
            <a:endParaRPr lang="en-US" sz="2800" dirty="0">
              <a:solidFill>
                <a:schemeClr val="tx2">
                  <a:lumMod val="95000"/>
                  <a:lumOff val="5000"/>
                </a:schemeClr>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9BCE893E-C49B-4525-97FB-BEDC67AB9763}"/>
              </a:ext>
            </a:extLst>
          </p:cNvPr>
          <p:cNvSpPr/>
          <p:nvPr/>
        </p:nvSpPr>
        <p:spPr>
          <a:xfrm>
            <a:off x="7716943" y="2153687"/>
            <a:ext cx="2200811" cy="55097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solidFill>
                  <a:schemeClr val="tx2">
                    <a:lumMod val="95000"/>
                    <a:lumOff val="5000"/>
                  </a:schemeClr>
                </a:solidFill>
                <a:latin typeface="Times New Roman" panose="02020603050405020304" pitchFamily="18" charset="0"/>
                <a:cs typeface="Times New Roman" panose="02020603050405020304" pitchFamily="18" charset="0"/>
              </a:rPr>
              <a:t>1) </a:t>
            </a:r>
            <a:r>
              <a:rPr lang="en-US" sz="2800" dirty="0" err="1">
                <a:solidFill>
                  <a:schemeClr val="tx2">
                    <a:lumMod val="95000"/>
                    <a:lumOff val="5000"/>
                  </a:schemeClr>
                </a:solidFill>
                <a:latin typeface="Times New Roman" panose="02020603050405020304" pitchFamily="18" charset="0"/>
                <a:cs typeface="Times New Roman" panose="02020603050405020304" pitchFamily="18" charset="0"/>
              </a:rPr>
              <a:t>Đoạn</a:t>
            </a:r>
            <a:r>
              <a:rPr lang="en-US" sz="2800" dirty="0">
                <a:solidFill>
                  <a:schemeClr val="tx2">
                    <a:lumMod val="95000"/>
                    <a:lumOff val="5000"/>
                  </a:schemeClr>
                </a:solidFill>
                <a:latin typeface="Times New Roman" panose="02020603050405020304" pitchFamily="18" charset="0"/>
                <a:cs typeface="Times New Roman" panose="02020603050405020304" pitchFamily="18" charset="0"/>
              </a:rPr>
              <a:t> 1</a:t>
            </a:r>
          </a:p>
        </p:txBody>
      </p:sp>
      <p:sp>
        <p:nvSpPr>
          <p:cNvPr id="5" name="Rectangle: Rounded Corners 4">
            <a:extLst>
              <a:ext uri="{FF2B5EF4-FFF2-40B4-BE49-F238E27FC236}">
                <a16:creationId xmlns:a16="http://schemas.microsoft.com/office/drawing/2014/main" id="{F2BBD91D-9D84-488F-92CB-47FECA15CEF9}"/>
              </a:ext>
            </a:extLst>
          </p:cNvPr>
          <p:cNvSpPr/>
          <p:nvPr/>
        </p:nvSpPr>
        <p:spPr>
          <a:xfrm>
            <a:off x="7678136" y="4495047"/>
            <a:ext cx="2239618" cy="55097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solidFill>
                  <a:schemeClr val="tx2">
                    <a:lumMod val="95000"/>
                    <a:lumOff val="5000"/>
                  </a:schemeClr>
                </a:solidFill>
                <a:latin typeface="Times New Roman" panose="02020603050405020304" pitchFamily="18" charset="0"/>
                <a:cs typeface="Times New Roman" panose="02020603050405020304" pitchFamily="18" charset="0"/>
              </a:rPr>
              <a:t>3) </a:t>
            </a:r>
            <a:r>
              <a:rPr lang="en-US" sz="2800" dirty="0" err="1">
                <a:solidFill>
                  <a:schemeClr val="tx2">
                    <a:lumMod val="95000"/>
                    <a:lumOff val="5000"/>
                  </a:schemeClr>
                </a:solidFill>
                <a:latin typeface="Times New Roman" panose="02020603050405020304" pitchFamily="18" charset="0"/>
                <a:cs typeface="Times New Roman" panose="02020603050405020304" pitchFamily="18" charset="0"/>
              </a:rPr>
              <a:t>Đoạn</a:t>
            </a:r>
            <a:r>
              <a:rPr lang="en-US" sz="2800" dirty="0">
                <a:solidFill>
                  <a:schemeClr val="tx2">
                    <a:lumMod val="95000"/>
                    <a:lumOff val="5000"/>
                  </a:schemeClr>
                </a:solidFill>
                <a:latin typeface="Times New Roman" panose="02020603050405020304" pitchFamily="18" charset="0"/>
                <a:cs typeface="Times New Roman" panose="02020603050405020304" pitchFamily="18" charset="0"/>
              </a:rPr>
              <a:t> 3</a:t>
            </a:r>
          </a:p>
        </p:txBody>
      </p:sp>
      <p:sp>
        <p:nvSpPr>
          <p:cNvPr id="6" name="Rectangle: Rounded Corners 5">
            <a:extLst>
              <a:ext uri="{FF2B5EF4-FFF2-40B4-BE49-F238E27FC236}">
                <a16:creationId xmlns:a16="http://schemas.microsoft.com/office/drawing/2014/main" id="{A817D454-4B6D-4A4C-A10C-9F8CBE1E51F9}"/>
              </a:ext>
            </a:extLst>
          </p:cNvPr>
          <p:cNvSpPr/>
          <p:nvPr/>
        </p:nvSpPr>
        <p:spPr>
          <a:xfrm>
            <a:off x="7716944" y="3290020"/>
            <a:ext cx="2200810" cy="55097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solidFill>
                  <a:schemeClr val="tx2">
                    <a:lumMod val="95000"/>
                    <a:lumOff val="5000"/>
                  </a:schemeClr>
                </a:solidFill>
                <a:latin typeface="Times New Roman" panose="02020603050405020304" pitchFamily="18" charset="0"/>
                <a:cs typeface="Times New Roman" panose="02020603050405020304" pitchFamily="18" charset="0"/>
              </a:rPr>
              <a:t>2) </a:t>
            </a:r>
            <a:r>
              <a:rPr lang="en-US" sz="2800" dirty="0" err="1">
                <a:solidFill>
                  <a:schemeClr val="tx2">
                    <a:lumMod val="95000"/>
                    <a:lumOff val="5000"/>
                  </a:schemeClr>
                </a:solidFill>
                <a:latin typeface="Times New Roman" panose="02020603050405020304" pitchFamily="18" charset="0"/>
                <a:cs typeface="Times New Roman" panose="02020603050405020304" pitchFamily="18" charset="0"/>
              </a:rPr>
              <a:t>Đoan</a:t>
            </a:r>
            <a:r>
              <a:rPr lang="en-US" sz="2800" dirty="0">
                <a:solidFill>
                  <a:schemeClr val="tx2">
                    <a:lumMod val="95000"/>
                    <a:lumOff val="5000"/>
                  </a:schemeClr>
                </a:solidFill>
                <a:latin typeface="Times New Roman" panose="02020603050405020304" pitchFamily="18" charset="0"/>
                <a:cs typeface="Times New Roman" panose="02020603050405020304" pitchFamily="18" charset="0"/>
              </a:rPr>
              <a:t> 2</a:t>
            </a:r>
          </a:p>
        </p:txBody>
      </p:sp>
      <p:cxnSp>
        <p:nvCxnSpPr>
          <p:cNvPr id="8" name="Straight Arrow Connector 7">
            <a:extLst>
              <a:ext uri="{FF2B5EF4-FFF2-40B4-BE49-F238E27FC236}">
                <a16:creationId xmlns:a16="http://schemas.microsoft.com/office/drawing/2014/main" id="{6410C543-3D04-4072-BE3D-2439C9C25C56}"/>
              </a:ext>
            </a:extLst>
          </p:cNvPr>
          <p:cNvCxnSpPr>
            <a:cxnSpLocks/>
          </p:cNvCxnSpPr>
          <p:nvPr/>
        </p:nvCxnSpPr>
        <p:spPr>
          <a:xfrm>
            <a:off x="6408196" y="3565506"/>
            <a:ext cx="1210484" cy="12319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128CE38-EE57-4096-9D15-7572F9739FEC}"/>
              </a:ext>
            </a:extLst>
          </p:cNvPr>
          <p:cNvCxnSpPr>
            <a:cxnSpLocks/>
          </p:cNvCxnSpPr>
          <p:nvPr/>
        </p:nvCxnSpPr>
        <p:spPr>
          <a:xfrm>
            <a:off x="6408196" y="2446284"/>
            <a:ext cx="120133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3BDFCFF-2689-4ABD-8C9C-ACF9F8DCF61A}"/>
              </a:ext>
            </a:extLst>
          </p:cNvPr>
          <p:cNvCxnSpPr>
            <a:cxnSpLocks/>
          </p:cNvCxnSpPr>
          <p:nvPr/>
        </p:nvCxnSpPr>
        <p:spPr>
          <a:xfrm flipV="1">
            <a:off x="6497015" y="3599705"/>
            <a:ext cx="1181121" cy="13424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14234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37"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900" decel="100000" fill="hold"/>
                                        <p:tgtEl>
                                          <p:spTgt spid="10"/>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900" decel="100000" fill="hold"/>
                                        <p:tgtEl>
                                          <p:spTgt spid="15"/>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900" decel="100000" fill="hold"/>
                                        <p:tgtEl>
                                          <p:spTgt spid="16"/>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80">
                                          <p:stCondLst>
                                            <p:cond delay="0"/>
                                          </p:stCondLst>
                                        </p:cTn>
                                        <p:tgtEl>
                                          <p:spTgt spid="20"/>
                                        </p:tgtEl>
                                      </p:cBhvr>
                                    </p:animEffect>
                                    <p:anim calcmode="lin" valueType="num">
                                      <p:cBhvr>
                                        <p:cTn id="33"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8" dur="26">
                                          <p:stCondLst>
                                            <p:cond delay="650"/>
                                          </p:stCondLst>
                                        </p:cTn>
                                        <p:tgtEl>
                                          <p:spTgt spid="20"/>
                                        </p:tgtEl>
                                      </p:cBhvr>
                                      <p:to x="100000" y="60000"/>
                                    </p:animScale>
                                    <p:animScale>
                                      <p:cBhvr>
                                        <p:cTn id="39" dur="166" decel="50000">
                                          <p:stCondLst>
                                            <p:cond delay="676"/>
                                          </p:stCondLst>
                                        </p:cTn>
                                        <p:tgtEl>
                                          <p:spTgt spid="20"/>
                                        </p:tgtEl>
                                      </p:cBhvr>
                                      <p:to x="100000" y="100000"/>
                                    </p:animScale>
                                    <p:animScale>
                                      <p:cBhvr>
                                        <p:cTn id="40" dur="26">
                                          <p:stCondLst>
                                            <p:cond delay="1312"/>
                                          </p:stCondLst>
                                        </p:cTn>
                                        <p:tgtEl>
                                          <p:spTgt spid="20"/>
                                        </p:tgtEl>
                                      </p:cBhvr>
                                      <p:to x="100000" y="80000"/>
                                    </p:animScale>
                                    <p:animScale>
                                      <p:cBhvr>
                                        <p:cTn id="41" dur="166" decel="50000">
                                          <p:stCondLst>
                                            <p:cond delay="1338"/>
                                          </p:stCondLst>
                                        </p:cTn>
                                        <p:tgtEl>
                                          <p:spTgt spid="20"/>
                                        </p:tgtEl>
                                      </p:cBhvr>
                                      <p:to x="100000" y="100000"/>
                                    </p:animScale>
                                    <p:animScale>
                                      <p:cBhvr>
                                        <p:cTn id="42" dur="26">
                                          <p:stCondLst>
                                            <p:cond delay="1642"/>
                                          </p:stCondLst>
                                        </p:cTn>
                                        <p:tgtEl>
                                          <p:spTgt spid="20"/>
                                        </p:tgtEl>
                                      </p:cBhvr>
                                      <p:to x="100000" y="90000"/>
                                    </p:animScale>
                                    <p:animScale>
                                      <p:cBhvr>
                                        <p:cTn id="43" dur="166" decel="50000">
                                          <p:stCondLst>
                                            <p:cond delay="1668"/>
                                          </p:stCondLst>
                                        </p:cTn>
                                        <p:tgtEl>
                                          <p:spTgt spid="20"/>
                                        </p:tgtEl>
                                      </p:cBhvr>
                                      <p:to x="100000" y="100000"/>
                                    </p:animScale>
                                    <p:animScale>
                                      <p:cBhvr>
                                        <p:cTn id="44" dur="26">
                                          <p:stCondLst>
                                            <p:cond delay="1808"/>
                                          </p:stCondLst>
                                        </p:cTn>
                                        <p:tgtEl>
                                          <p:spTgt spid="20"/>
                                        </p:tgtEl>
                                      </p:cBhvr>
                                      <p:to x="100000" y="95000"/>
                                    </p:animScale>
                                    <p:animScale>
                                      <p:cBhvr>
                                        <p:cTn id="45" dur="166" decel="50000">
                                          <p:stCondLst>
                                            <p:cond delay="1834"/>
                                          </p:stCondLst>
                                        </p:cTn>
                                        <p:tgtEl>
                                          <p:spTgt spid="20"/>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down)">
                                      <p:cBhvr>
                                        <p:cTn id="50" dur="580">
                                          <p:stCondLst>
                                            <p:cond delay="0"/>
                                          </p:stCondLst>
                                        </p:cTn>
                                        <p:tgtEl>
                                          <p:spTgt spid="8"/>
                                        </p:tgtEl>
                                      </p:cBhvr>
                                    </p:animEffect>
                                    <p:anim calcmode="lin" valueType="num">
                                      <p:cBhvr>
                                        <p:cTn id="5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6" dur="26">
                                          <p:stCondLst>
                                            <p:cond delay="650"/>
                                          </p:stCondLst>
                                        </p:cTn>
                                        <p:tgtEl>
                                          <p:spTgt spid="8"/>
                                        </p:tgtEl>
                                      </p:cBhvr>
                                      <p:to x="100000" y="60000"/>
                                    </p:animScale>
                                    <p:animScale>
                                      <p:cBhvr>
                                        <p:cTn id="57" dur="166" decel="50000">
                                          <p:stCondLst>
                                            <p:cond delay="676"/>
                                          </p:stCondLst>
                                        </p:cTn>
                                        <p:tgtEl>
                                          <p:spTgt spid="8"/>
                                        </p:tgtEl>
                                      </p:cBhvr>
                                      <p:to x="100000" y="100000"/>
                                    </p:animScale>
                                    <p:animScale>
                                      <p:cBhvr>
                                        <p:cTn id="58" dur="26">
                                          <p:stCondLst>
                                            <p:cond delay="1312"/>
                                          </p:stCondLst>
                                        </p:cTn>
                                        <p:tgtEl>
                                          <p:spTgt spid="8"/>
                                        </p:tgtEl>
                                      </p:cBhvr>
                                      <p:to x="100000" y="80000"/>
                                    </p:animScale>
                                    <p:animScale>
                                      <p:cBhvr>
                                        <p:cTn id="59" dur="166" decel="50000">
                                          <p:stCondLst>
                                            <p:cond delay="1338"/>
                                          </p:stCondLst>
                                        </p:cTn>
                                        <p:tgtEl>
                                          <p:spTgt spid="8"/>
                                        </p:tgtEl>
                                      </p:cBhvr>
                                      <p:to x="100000" y="100000"/>
                                    </p:animScale>
                                    <p:animScale>
                                      <p:cBhvr>
                                        <p:cTn id="60" dur="26">
                                          <p:stCondLst>
                                            <p:cond delay="1642"/>
                                          </p:stCondLst>
                                        </p:cTn>
                                        <p:tgtEl>
                                          <p:spTgt spid="8"/>
                                        </p:tgtEl>
                                      </p:cBhvr>
                                      <p:to x="100000" y="90000"/>
                                    </p:animScale>
                                    <p:animScale>
                                      <p:cBhvr>
                                        <p:cTn id="61" dur="166" decel="50000">
                                          <p:stCondLst>
                                            <p:cond delay="1668"/>
                                          </p:stCondLst>
                                        </p:cTn>
                                        <p:tgtEl>
                                          <p:spTgt spid="8"/>
                                        </p:tgtEl>
                                      </p:cBhvr>
                                      <p:to x="100000" y="100000"/>
                                    </p:animScale>
                                    <p:animScale>
                                      <p:cBhvr>
                                        <p:cTn id="62" dur="26">
                                          <p:stCondLst>
                                            <p:cond delay="1808"/>
                                          </p:stCondLst>
                                        </p:cTn>
                                        <p:tgtEl>
                                          <p:spTgt spid="8"/>
                                        </p:tgtEl>
                                      </p:cBhvr>
                                      <p:to x="100000" y="95000"/>
                                    </p:animScale>
                                    <p:animScale>
                                      <p:cBhvr>
                                        <p:cTn id="63" dur="166" decel="50000">
                                          <p:stCondLst>
                                            <p:cond delay="1834"/>
                                          </p:stCondLst>
                                        </p:cTn>
                                        <p:tgtEl>
                                          <p:spTgt spid="8"/>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wipe(down)">
                                      <p:cBhvr>
                                        <p:cTn id="68" dur="580">
                                          <p:stCondLst>
                                            <p:cond delay="0"/>
                                          </p:stCondLst>
                                        </p:cTn>
                                        <p:tgtEl>
                                          <p:spTgt spid="24"/>
                                        </p:tgtEl>
                                      </p:cBhvr>
                                    </p:animEffect>
                                    <p:anim calcmode="lin" valueType="num">
                                      <p:cBhvr>
                                        <p:cTn id="69"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74" dur="26">
                                          <p:stCondLst>
                                            <p:cond delay="650"/>
                                          </p:stCondLst>
                                        </p:cTn>
                                        <p:tgtEl>
                                          <p:spTgt spid="24"/>
                                        </p:tgtEl>
                                      </p:cBhvr>
                                      <p:to x="100000" y="60000"/>
                                    </p:animScale>
                                    <p:animScale>
                                      <p:cBhvr>
                                        <p:cTn id="75" dur="166" decel="50000">
                                          <p:stCondLst>
                                            <p:cond delay="676"/>
                                          </p:stCondLst>
                                        </p:cTn>
                                        <p:tgtEl>
                                          <p:spTgt spid="24"/>
                                        </p:tgtEl>
                                      </p:cBhvr>
                                      <p:to x="100000" y="100000"/>
                                    </p:animScale>
                                    <p:animScale>
                                      <p:cBhvr>
                                        <p:cTn id="76" dur="26">
                                          <p:stCondLst>
                                            <p:cond delay="1312"/>
                                          </p:stCondLst>
                                        </p:cTn>
                                        <p:tgtEl>
                                          <p:spTgt spid="24"/>
                                        </p:tgtEl>
                                      </p:cBhvr>
                                      <p:to x="100000" y="80000"/>
                                    </p:animScale>
                                    <p:animScale>
                                      <p:cBhvr>
                                        <p:cTn id="77" dur="166" decel="50000">
                                          <p:stCondLst>
                                            <p:cond delay="1338"/>
                                          </p:stCondLst>
                                        </p:cTn>
                                        <p:tgtEl>
                                          <p:spTgt spid="24"/>
                                        </p:tgtEl>
                                      </p:cBhvr>
                                      <p:to x="100000" y="100000"/>
                                    </p:animScale>
                                    <p:animScale>
                                      <p:cBhvr>
                                        <p:cTn id="78" dur="26">
                                          <p:stCondLst>
                                            <p:cond delay="1642"/>
                                          </p:stCondLst>
                                        </p:cTn>
                                        <p:tgtEl>
                                          <p:spTgt spid="24"/>
                                        </p:tgtEl>
                                      </p:cBhvr>
                                      <p:to x="100000" y="90000"/>
                                    </p:animScale>
                                    <p:animScale>
                                      <p:cBhvr>
                                        <p:cTn id="79" dur="166" decel="50000">
                                          <p:stCondLst>
                                            <p:cond delay="1668"/>
                                          </p:stCondLst>
                                        </p:cTn>
                                        <p:tgtEl>
                                          <p:spTgt spid="24"/>
                                        </p:tgtEl>
                                      </p:cBhvr>
                                      <p:to x="100000" y="100000"/>
                                    </p:animScale>
                                    <p:animScale>
                                      <p:cBhvr>
                                        <p:cTn id="80" dur="26">
                                          <p:stCondLst>
                                            <p:cond delay="1808"/>
                                          </p:stCondLst>
                                        </p:cTn>
                                        <p:tgtEl>
                                          <p:spTgt spid="24"/>
                                        </p:tgtEl>
                                      </p:cBhvr>
                                      <p:to x="100000" y="95000"/>
                                    </p:animScale>
                                    <p:animScale>
                                      <p:cBhvr>
                                        <p:cTn id="81"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id="{A9B84974-921F-3C59-7894-4A24C73CFD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98759" y="4816740"/>
            <a:ext cx="2438289" cy="1999397"/>
          </a:xfrm>
          <a:prstGeom prst="rect">
            <a:avLst/>
          </a:prstGeom>
        </p:spPr>
      </p:pic>
      <p:pic>
        <p:nvPicPr>
          <p:cNvPr id="9" name="Picture 2">
            <a:extLst>
              <a:ext uri="{FF2B5EF4-FFF2-40B4-BE49-F238E27FC236}">
                <a16:creationId xmlns:a16="http://schemas.microsoft.com/office/drawing/2014/main" id="{F65A682E-2501-3B8C-CF0D-08B72CFD57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95761">
            <a:off x="8816932" y="242871"/>
            <a:ext cx="5439771" cy="1176968"/>
          </a:xfrm>
          <a:prstGeom prst="rect">
            <a:avLst/>
          </a:prstGeom>
        </p:spPr>
      </p:pic>
      <p:pic>
        <p:nvPicPr>
          <p:cNvPr id="12" name="Picture 5">
            <a:extLst>
              <a:ext uri="{FF2B5EF4-FFF2-40B4-BE49-F238E27FC236}">
                <a16:creationId xmlns:a16="http://schemas.microsoft.com/office/drawing/2014/main" id="{EE4E173A-9455-7224-1014-7AA5F6EFB7B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7296" y="4544350"/>
            <a:ext cx="1329395" cy="2122787"/>
          </a:xfrm>
          <a:prstGeom prst="rect">
            <a:avLst/>
          </a:prstGeom>
        </p:spPr>
      </p:pic>
      <p:pic>
        <p:nvPicPr>
          <p:cNvPr id="13" name="Picture 5">
            <a:extLst>
              <a:ext uri="{FF2B5EF4-FFF2-40B4-BE49-F238E27FC236}">
                <a16:creationId xmlns:a16="http://schemas.microsoft.com/office/drawing/2014/main" id="{15D7334E-AABD-2F30-1DC6-5A8928FB7B6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0676" y="5221496"/>
            <a:ext cx="819735" cy="1308959"/>
          </a:xfrm>
          <a:prstGeom prst="rect">
            <a:avLst/>
          </a:prstGeom>
        </p:spPr>
      </p:pic>
      <p:pic>
        <p:nvPicPr>
          <p:cNvPr id="14" name="Picture 5">
            <a:extLst>
              <a:ext uri="{FF2B5EF4-FFF2-40B4-BE49-F238E27FC236}">
                <a16:creationId xmlns:a16="http://schemas.microsoft.com/office/drawing/2014/main" id="{4F8940C5-6AD8-093A-0A1D-64D527F34E3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542760" y="5606552"/>
            <a:ext cx="664191" cy="1060585"/>
          </a:xfrm>
          <a:prstGeom prst="rect">
            <a:avLst/>
          </a:prstGeom>
        </p:spPr>
      </p:pic>
      <p:sp>
        <p:nvSpPr>
          <p:cNvPr id="11" name="Content Placeholder 2">
            <a:extLst>
              <a:ext uri="{FF2B5EF4-FFF2-40B4-BE49-F238E27FC236}">
                <a16:creationId xmlns:a16="http://schemas.microsoft.com/office/drawing/2014/main" id="{F3A8E968-E29A-4A2B-9FCA-E21FBE0ACCD2}"/>
              </a:ext>
            </a:extLst>
          </p:cNvPr>
          <p:cNvSpPr txBox="1">
            <a:spLocks/>
          </p:cNvSpPr>
          <p:nvPr/>
        </p:nvSpPr>
        <p:spPr>
          <a:xfrm>
            <a:off x="238539" y="28015"/>
            <a:ext cx="11714922" cy="1796963"/>
          </a:xfrm>
          <a:prstGeom prst="roundRect">
            <a:avLst/>
          </a:prstGeom>
          <a:solidFill>
            <a:schemeClr val="accent3">
              <a:lumMod val="40000"/>
              <a:lumOff val="60000"/>
            </a:schemeClr>
          </a:solidFill>
        </p:spPr>
        <p:txBody>
          <a:bodyPr vert="horz" lIns="91440" tIns="45720" rIns="91440" bIns="45720" rtlCol="0">
            <a:noAutofit/>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pPr marL="45720" indent="0">
              <a:lnSpc>
                <a:spcPct val="170000"/>
              </a:lnSpc>
              <a:buNone/>
            </a:pPr>
            <a:r>
              <a:rPr lang="en-US" sz="2800" dirty="0">
                <a:solidFill>
                  <a:schemeClr val="tx2">
                    <a:lumMod val="95000"/>
                    <a:lumOff val="5000"/>
                  </a:schemeClr>
                </a:solidFill>
                <a:latin typeface="Arial" panose="020B0604020202020204" pitchFamily="34" charset="0"/>
                <a:cs typeface="Arial" panose="020B0604020202020204" pitchFamily="34" charset="0"/>
              </a:rPr>
              <a:t>2. </a:t>
            </a:r>
            <a:r>
              <a:rPr lang="en-US" sz="2800" dirty="0" err="1">
                <a:solidFill>
                  <a:schemeClr val="tx2">
                    <a:lumMod val="95000"/>
                    <a:lumOff val="5000"/>
                  </a:schemeClr>
                </a:solidFill>
                <a:latin typeface="Arial" panose="020B0604020202020204" pitchFamily="34" charset="0"/>
                <a:cs typeface="Arial" panose="020B0604020202020204" pitchFamily="34" charset="0"/>
              </a:rPr>
              <a:t>Người</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dân</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được</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hưởng</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lợi</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ích</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gì</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khi</a:t>
            </a:r>
            <a:r>
              <a:rPr lang="en-US" sz="2800" dirty="0">
                <a:solidFill>
                  <a:schemeClr val="tx2">
                    <a:lumMod val="95000"/>
                    <a:lumOff val="5000"/>
                  </a:schemeClr>
                </a:solidFill>
                <a:latin typeface="Arial" panose="020B0604020202020204" pitchFamily="34" charset="0"/>
                <a:cs typeface="Arial" panose="020B0604020202020204" pitchFamily="34" charset="0"/>
              </a:rPr>
              <a:t> con </a:t>
            </a:r>
            <a:r>
              <a:rPr lang="en-US" sz="2800" dirty="0" err="1">
                <a:solidFill>
                  <a:schemeClr val="tx2">
                    <a:lumMod val="95000"/>
                    <a:lumOff val="5000"/>
                  </a:schemeClr>
                </a:solidFill>
                <a:latin typeface="Arial" panose="020B0604020202020204" pitchFamily="34" charset="0"/>
                <a:cs typeface="Arial" panose="020B0604020202020204" pitchFamily="34" charset="0"/>
              </a:rPr>
              <a:t>kênh</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bị</a:t>
            </a:r>
            <a:r>
              <a:rPr lang="en-US" sz="2800" dirty="0">
                <a:solidFill>
                  <a:schemeClr val="tx2">
                    <a:lumMod val="95000"/>
                    <a:lumOff val="5000"/>
                  </a:schemeClr>
                </a:solidFill>
                <a:latin typeface="Arial" panose="020B0604020202020204" pitchFamily="34" charset="0"/>
                <a:cs typeface="Arial" panose="020B0604020202020204" pitchFamily="34" charset="0"/>
              </a:rPr>
              <a:t> ô </a:t>
            </a:r>
            <a:r>
              <a:rPr lang="en-US" sz="2800" dirty="0" err="1">
                <a:solidFill>
                  <a:schemeClr val="tx2">
                    <a:lumMod val="95000"/>
                    <a:lumOff val="5000"/>
                  </a:schemeClr>
                </a:solidFill>
                <a:latin typeface="Arial" panose="020B0604020202020204" pitchFamily="34" charset="0"/>
                <a:cs typeface="Arial" panose="020B0604020202020204" pitchFamily="34" charset="0"/>
              </a:rPr>
              <a:t>nhiễm</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và</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hai</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bên</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bờ</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được</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cải</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tạo</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thành</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công</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viên</a:t>
            </a:r>
            <a:r>
              <a:rPr lang="en-US" sz="2800" dirty="0">
                <a:solidFill>
                  <a:schemeClr val="tx2">
                    <a:lumMod val="95000"/>
                    <a:lumOff val="5000"/>
                  </a:schemeClr>
                </a:solidFill>
                <a:latin typeface="Arial" panose="020B0604020202020204" pitchFamily="34" charset="0"/>
                <a:cs typeface="Arial" panose="020B0604020202020204" pitchFamily="34" charset="0"/>
              </a:rPr>
              <a:t>?</a:t>
            </a:r>
            <a:endParaRPr lang="vi-VN" sz="2800" dirty="0">
              <a:solidFill>
                <a:schemeClr val="tx2">
                  <a:lumMod val="95000"/>
                  <a:lumOff val="5000"/>
                </a:schemeClr>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D498A92-42F3-4719-9CDF-5693FD2B3E27}"/>
              </a:ext>
            </a:extLst>
          </p:cNvPr>
          <p:cNvPicPr/>
          <p:nvPr/>
        </p:nvPicPr>
        <p:blipFill>
          <a:blip r:embed="rId9"/>
          <a:stretch>
            <a:fillRect/>
          </a:stretch>
        </p:blipFill>
        <p:spPr>
          <a:xfrm>
            <a:off x="691993" y="2249275"/>
            <a:ext cx="10718129" cy="3967736"/>
          </a:xfrm>
          <a:prstGeom prst="rect">
            <a:avLst/>
          </a:prstGeom>
        </p:spPr>
      </p:pic>
    </p:spTree>
    <p:extLst>
      <p:ext uri="{BB962C8B-B14F-4D97-AF65-F5344CB8AC3E}">
        <p14:creationId xmlns:p14="http://schemas.microsoft.com/office/powerpoint/2010/main" val="50635945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37"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900" decel="100000" fill="hold"/>
                                        <p:tgtEl>
                                          <p:spTgt spid="12"/>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5" presetID="37"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900" decel="100000" fill="hold"/>
                                        <p:tgtEl>
                                          <p:spTgt spid="13"/>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FB2679-69FE-4F63-A58F-3D156806FD8C}"/>
              </a:ext>
            </a:extLst>
          </p:cNvPr>
          <p:cNvPicPr/>
          <p:nvPr/>
        </p:nvPicPr>
        <p:blipFill>
          <a:blip r:embed="rId2"/>
          <a:stretch>
            <a:fillRect/>
          </a:stretch>
        </p:blipFill>
        <p:spPr>
          <a:xfrm>
            <a:off x="410818" y="2040835"/>
            <a:ext cx="11476382" cy="4817165"/>
          </a:xfrm>
          <a:prstGeom prst="rect">
            <a:avLst/>
          </a:prstGeom>
        </p:spPr>
      </p:pic>
      <p:sp>
        <p:nvSpPr>
          <p:cNvPr id="3" name="Content Placeholder 2">
            <a:extLst>
              <a:ext uri="{FF2B5EF4-FFF2-40B4-BE49-F238E27FC236}">
                <a16:creationId xmlns:a16="http://schemas.microsoft.com/office/drawing/2014/main" id="{FF9B748C-554D-4FF6-8AE4-EC1054F2CBDF}"/>
              </a:ext>
            </a:extLst>
          </p:cNvPr>
          <p:cNvSpPr txBox="1">
            <a:spLocks/>
          </p:cNvSpPr>
          <p:nvPr/>
        </p:nvSpPr>
        <p:spPr>
          <a:xfrm>
            <a:off x="291548" y="0"/>
            <a:ext cx="11714922" cy="1796963"/>
          </a:xfrm>
          <a:prstGeom prst="roundRect">
            <a:avLst/>
          </a:prstGeom>
          <a:solidFill>
            <a:schemeClr val="accent3">
              <a:lumMod val="40000"/>
              <a:lumOff val="60000"/>
            </a:schemeClr>
          </a:solidFill>
        </p:spPr>
        <p:txBody>
          <a:bodyPr vert="horz" lIns="91440" tIns="45720" rIns="91440" bIns="45720" rtlCol="0">
            <a:noAutofit/>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pPr marL="45720" indent="0">
              <a:lnSpc>
                <a:spcPct val="170000"/>
              </a:lnSpc>
              <a:buNone/>
            </a:pPr>
            <a:r>
              <a:rPr lang="en-US" sz="2800" dirty="0">
                <a:solidFill>
                  <a:schemeClr val="tx2">
                    <a:lumMod val="95000"/>
                    <a:lumOff val="5000"/>
                  </a:schemeClr>
                </a:solidFill>
                <a:latin typeface="Arial" panose="020B0604020202020204" pitchFamily="34" charset="0"/>
                <a:cs typeface="Arial" panose="020B0604020202020204" pitchFamily="34" charset="0"/>
              </a:rPr>
              <a:t>2. </a:t>
            </a:r>
            <a:r>
              <a:rPr lang="en-US" sz="2800" dirty="0" err="1">
                <a:solidFill>
                  <a:schemeClr val="tx2">
                    <a:lumMod val="95000"/>
                    <a:lumOff val="5000"/>
                  </a:schemeClr>
                </a:solidFill>
                <a:latin typeface="Arial" panose="020B0604020202020204" pitchFamily="34" charset="0"/>
                <a:cs typeface="Arial" panose="020B0604020202020204" pitchFamily="34" charset="0"/>
              </a:rPr>
              <a:t>Người</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dân</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được</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hưởng</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lợi</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ích</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gì</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khi</a:t>
            </a:r>
            <a:r>
              <a:rPr lang="en-US" sz="2800" dirty="0">
                <a:solidFill>
                  <a:schemeClr val="tx2">
                    <a:lumMod val="95000"/>
                    <a:lumOff val="5000"/>
                  </a:schemeClr>
                </a:solidFill>
                <a:latin typeface="Arial" panose="020B0604020202020204" pitchFamily="34" charset="0"/>
                <a:cs typeface="Arial" panose="020B0604020202020204" pitchFamily="34" charset="0"/>
              </a:rPr>
              <a:t> con </a:t>
            </a:r>
            <a:r>
              <a:rPr lang="en-US" sz="2800" dirty="0" err="1">
                <a:solidFill>
                  <a:schemeClr val="tx2">
                    <a:lumMod val="95000"/>
                    <a:lumOff val="5000"/>
                  </a:schemeClr>
                </a:solidFill>
                <a:latin typeface="Arial" panose="020B0604020202020204" pitchFamily="34" charset="0"/>
                <a:cs typeface="Arial" panose="020B0604020202020204" pitchFamily="34" charset="0"/>
              </a:rPr>
              <a:t>kênh</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bị</a:t>
            </a:r>
            <a:r>
              <a:rPr lang="en-US" sz="2800" dirty="0">
                <a:solidFill>
                  <a:schemeClr val="tx2">
                    <a:lumMod val="95000"/>
                    <a:lumOff val="5000"/>
                  </a:schemeClr>
                </a:solidFill>
                <a:latin typeface="Arial" panose="020B0604020202020204" pitchFamily="34" charset="0"/>
                <a:cs typeface="Arial" panose="020B0604020202020204" pitchFamily="34" charset="0"/>
              </a:rPr>
              <a:t> ô </a:t>
            </a:r>
            <a:r>
              <a:rPr lang="en-US" sz="2800" dirty="0" err="1">
                <a:solidFill>
                  <a:schemeClr val="tx2">
                    <a:lumMod val="95000"/>
                    <a:lumOff val="5000"/>
                  </a:schemeClr>
                </a:solidFill>
                <a:latin typeface="Arial" panose="020B0604020202020204" pitchFamily="34" charset="0"/>
                <a:cs typeface="Arial" panose="020B0604020202020204" pitchFamily="34" charset="0"/>
              </a:rPr>
              <a:t>nhiễm</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và</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hai</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bên</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bờ</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được</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cải</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tạo</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thành</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công</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viên</a:t>
            </a:r>
            <a:r>
              <a:rPr lang="en-US" sz="2800" dirty="0">
                <a:solidFill>
                  <a:schemeClr val="tx2">
                    <a:lumMod val="95000"/>
                    <a:lumOff val="5000"/>
                  </a:schemeClr>
                </a:solidFill>
                <a:latin typeface="Arial" panose="020B0604020202020204" pitchFamily="34" charset="0"/>
                <a:cs typeface="Arial" panose="020B0604020202020204" pitchFamily="34" charset="0"/>
              </a:rPr>
              <a:t>?</a:t>
            </a:r>
            <a:endParaRPr lang="vi-VN" sz="2800" dirty="0">
              <a:solidFill>
                <a:schemeClr val="tx2">
                  <a:lumMod val="95000"/>
                  <a:lumOff val="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912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F65A682E-2501-3B8C-CF0D-08B72CFD57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95761">
            <a:off x="8830184" y="300154"/>
            <a:ext cx="5439771" cy="1176968"/>
          </a:xfrm>
          <a:prstGeom prst="rect">
            <a:avLst/>
          </a:prstGeom>
        </p:spPr>
      </p:pic>
      <p:sp>
        <p:nvSpPr>
          <p:cNvPr id="3" name="TextBox 2">
            <a:extLst>
              <a:ext uri="{FF2B5EF4-FFF2-40B4-BE49-F238E27FC236}">
                <a16:creationId xmlns:a16="http://schemas.microsoft.com/office/drawing/2014/main" id="{A69E368B-4599-328C-34C5-A447C174B5A7}"/>
              </a:ext>
            </a:extLst>
          </p:cNvPr>
          <p:cNvSpPr txBox="1"/>
          <p:nvPr/>
        </p:nvSpPr>
        <p:spPr>
          <a:xfrm>
            <a:off x="1123736" y="2279245"/>
            <a:ext cx="10267666" cy="2553891"/>
          </a:xfrm>
          <a:prstGeom prst="roundRect">
            <a:avLst/>
          </a:prstGeom>
          <a:solidFill>
            <a:srgbClr val="FFFFFF"/>
          </a:solidFill>
        </p:spPr>
        <p:txBody>
          <a:bodyPr wrap="square" rtlCol="0">
            <a:spAutoFit/>
          </a:bodyPr>
          <a:lstStyle/>
          <a:p>
            <a:r>
              <a:rPr lang="en-US" sz="3600" dirty="0">
                <a:solidFill>
                  <a:schemeClr val="tx2">
                    <a:lumMod val="95000"/>
                    <a:lumOff val="5000"/>
                  </a:schemeClr>
                </a:solidFill>
                <a:latin typeface="Arial" panose="020B0604020202020204" pitchFamily="34" charset="0"/>
                <a:cs typeface="Arial" panose="020B0604020202020204" pitchFamily="34" charset="0"/>
              </a:rPr>
              <a:t>Theo </a:t>
            </a:r>
            <a:r>
              <a:rPr lang="en-US" sz="3600" dirty="0" err="1">
                <a:solidFill>
                  <a:schemeClr val="tx2">
                    <a:lumMod val="95000"/>
                    <a:lumOff val="5000"/>
                  </a:schemeClr>
                </a:solidFill>
                <a:latin typeface="Arial" panose="020B0604020202020204" pitchFamily="34" charset="0"/>
                <a:cs typeface="Arial" panose="020B0604020202020204" pitchFamily="34" charset="0"/>
              </a:rPr>
              <a:t>em</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lợi</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ích</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này</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rất</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quan</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trọng</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vì</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vừa</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giúp</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người</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dân</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có</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chỗ</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vui</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chơi</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ngắm</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cảnh</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vừa</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tốt</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cho</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sức</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khỏe</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người</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dân</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vì</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họ</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được</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hít</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thở</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không</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khí</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trong</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lành</a:t>
            </a:r>
            <a:r>
              <a:rPr lang="en-US" sz="3600" dirty="0">
                <a:solidFill>
                  <a:schemeClr val="tx2">
                    <a:lumMod val="95000"/>
                    <a:lumOff val="5000"/>
                  </a:schemeClr>
                </a:solidFill>
                <a:latin typeface="Arial" panose="020B0604020202020204" pitchFamily="34" charset="0"/>
                <a:cs typeface="Arial" panose="020B0604020202020204" pitchFamily="34" charset="0"/>
              </a:rPr>
              <a:t>.</a:t>
            </a:r>
          </a:p>
        </p:txBody>
      </p:sp>
      <p:pic>
        <p:nvPicPr>
          <p:cNvPr id="12" name="Picture 5">
            <a:extLst>
              <a:ext uri="{FF2B5EF4-FFF2-40B4-BE49-F238E27FC236}">
                <a16:creationId xmlns:a16="http://schemas.microsoft.com/office/drawing/2014/main" id="{EE4E173A-9455-7224-1014-7AA5F6EFB7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234" y="4725780"/>
            <a:ext cx="1329395" cy="2122787"/>
          </a:xfrm>
          <a:prstGeom prst="rect">
            <a:avLst/>
          </a:prstGeom>
        </p:spPr>
      </p:pic>
      <p:pic>
        <p:nvPicPr>
          <p:cNvPr id="13" name="Picture 5">
            <a:extLst>
              <a:ext uri="{FF2B5EF4-FFF2-40B4-BE49-F238E27FC236}">
                <a16:creationId xmlns:a16="http://schemas.microsoft.com/office/drawing/2014/main" id="{15D7334E-AABD-2F30-1DC6-5A8928FB7B6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73824" y="5482364"/>
            <a:ext cx="819735" cy="1308959"/>
          </a:xfrm>
          <a:prstGeom prst="rect">
            <a:avLst/>
          </a:prstGeom>
        </p:spPr>
      </p:pic>
      <p:pic>
        <p:nvPicPr>
          <p:cNvPr id="14" name="Picture 5">
            <a:extLst>
              <a:ext uri="{FF2B5EF4-FFF2-40B4-BE49-F238E27FC236}">
                <a16:creationId xmlns:a16="http://schemas.microsoft.com/office/drawing/2014/main" id="{4F8940C5-6AD8-093A-0A1D-64D527F34E3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19931" y="5712088"/>
            <a:ext cx="664191" cy="1060585"/>
          </a:xfrm>
          <a:prstGeom prst="rect">
            <a:avLst/>
          </a:prstGeom>
        </p:spPr>
      </p:pic>
      <p:pic>
        <p:nvPicPr>
          <p:cNvPr id="15" name="Picture 4">
            <a:extLst>
              <a:ext uri="{FF2B5EF4-FFF2-40B4-BE49-F238E27FC236}">
                <a16:creationId xmlns:a16="http://schemas.microsoft.com/office/drawing/2014/main" id="{8E76F07D-6179-5472-4CE5-F7E8FC39815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375021" y="4267807"/>
            <a:ext cx="1416644" cy="2412242"/>
          </a:xfrm>
          <a:prstGeom prst="rect">
            <a:avLst/>
          </a:prstGeom>
        </p:spPr>
      </p:pic>
      <p:sp>
        <p:nvSpPr>
          <p:cNvPr id="10" name="Content Placeholder 2">
            <a:extLst>
              <a:ext uri="{FF2B5EF4-FFF2-40B4-BE49-F238E27FC236}">
                <a16:creationId xmlns:a16="http://schemas.microsoft.com/office/drawing/2014/main" id="{27E8157B-D157-42A9-AB78-0E0DFEB6A94E}"/>
              </a:ext>
            </a:extLst>
          </p:cNvPr>
          <p:cNvSpPr txBox="1">
            <a:spLocks/>
          </p:cNvSpPr>
          <p:nvPr/>
        </p:nvSpPr>
        <p:spPr>
          <a:xfrm>
            <a:off x="763609" y="111599"/>
            <a:ext cx="11048734" cy="1544690"/>
          </a:xfrm>
          <a:prstGeom prst="roundRect">
            <a:avLst/>
          </a:prstGeom>
          <a:solidFill>
            <a:schemeClr val="accent3">
              <a:lumMod val="40000"/>
              <a:lumOff val="60000"/>
            </a:schemeClr>
          </a:solidFill>
        </p:spPr>
        <p:txBody>
          <a:bodyPr vert="horz" lIns="91440" tIns="45720" rIns="91440" bIns="45720" rtlCol="0">
            <a:noAutofit/>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pPr marL="45720" indent="0">
              <a:lnSpc>
                <a:spcPct val="170000"/>
              </a:lnSpc>
              <a:buNone/>
            </a:pPr>
            <a:r>
              <a:rPr lang="vi-VN" sz="3200" dirty="0">
                <a:solidFill>
                  <a:schemeClr val="tx2"/>
                </a:solidFill>
                <a:latin typeface="Arial" panose="020B0604020202020204" pitchFamily="34" charset="0"/>
                <a:cs typeface="Arial" panose="020B0604020202020204" pitchFamily="34" charset="0"/>
              </a:rPr>
              <a:t>3</a:t>
            </a:r>
            <a:r>
              <a:rPr lang="en-US" sz="3200" dirty="0">
                <a:solidFill>
                  <a:schemeClr val="tx2"/>
                </a:solidFill>
                <a:latin typeface="Arial" panose="020B0604020202020204" pitchFamily="34" charset="0"/>
                <a:cs typeface="Arial" panose="020B0604020202020204" pitchFamily="34" charset="0"/>
              </a:rPr>
              <a:t>.</a:t>
            </a:r>
            <a:r>
              <a:rPr lang="en-US" sz="3200" dirty="0">
                <a:solidFill>
                  <a:schemeClr val="tx2">
                    <a:lumMod val="95000"/>
                    <a:lumOff val="5000"/>
                  </a:schemeClr>
                </a:solidFill>
                <a:latin typeface="Arial" panose="020B0604020202020204" pitchFamily="34" charset="0"/>
                <a:cs typeface="Arial" panose="020B0604020202020204" pitchFamily="34" charset="0"/>
              </a:rPr>
              <a:t>Theo </a:t>
            </a:r>
            <a:r>
              <a:rPr lang="en-US" sz="3200" dirty="0" err="1">
                <a:solidFill>
                  <a:schemeClr val="tx2">
                    <a:lumMod val="95000"/>
                    <a:lumOff val="5000"/>
                  </a:schemeClr>
                </a:solidFill>
                <a:latin typeface="Arial" panose="020B0604020202020204" pitchFamily="34" charset="0"/>
                <a:cs typeface="Arial" panose="020B0604020202020204" pitchFamily="34" charset="0"/>
              </a:rPr>
              <a:t>em</a:t>
            </a:r>
            <a:r>
              <a:rPr lang="en-US" sz="3200" dirty="0">
                <a:solidFill>
                  <a:schemeClr val="tx2">
                    <a:lumMod val="95000"/>
                    <a:lumOff val="5000"/>
                  </a:schemeClr>
                </a:solidFill>
                <a:latin typeface="Arial" panose="020B0604020202020204" pitchFamily="34" charset="0"/>
                <a:cs typeface="Arial" panose="020B0604020202020204" pitchFamily="34" charset="0"/>
              </a:rPr>
              <a:t>, </a:t>
            </a:r>
            <a:r>
              <a:rPr lang="en-US" sz="3200" dirty="0" err="1">
                <a:solidFill>
                  <a:schemeClr val="tx2">
                    <a:lumMod val="95000"/>
                    <a:lumOff val="5000"/>
                  </a:schemeClr>
                </a:solidFill>
                <a:latin typeface="Arial" panose="020B0604020202020204" pitchFamily="34" charset="0"/>
                <a:cs typeface="Arial" panose="020B0604020202020204" pitchFamily="34" charset="0"/>
              </a:rPr>
              <a:t>lợi</a:t>
            </a:r>
            <a:r>
              <a:rPr lang="en-US" sz="3200" dirty="0">
                <a:solidFill>
                  <a:schemeClr val="tx2">
                    <a:lumMod val="95000"/>
                    <a:lumOff val="5000"/>
                  </a:schemeClr>
                </a:solidFill>
                <a:latin typeface="Arial" panose="020B0604020202020204" pitchFamily="34" charset="0"/>
                <a:cs typeface="Arial" panose="020B0604020202020204" pitchFamily="34" charset="0"/>
              </a:rPr>
              <a:t> </a:t>
            </a:r>
            <a:r>
              <a:rPr lang="en-US" sz="3200" dirty="0" err="1">
                <a:solidFill>
                  <a:schemeClr val="tx2">
                    <a:lumMod val="95000"/>
                    <a:lumOff val="5000"/>
                  </a:schemeClr>
                </a:solidFill>
                <a:latin typeface="Arial" panose="020B0604020202020204" pitchFamily="34" charset="0"/>
                <a:cs typeface="Arial" panose="020B0604020202020204" pitchFamily="34" charset="0"/>
              </a:rPr>
              <a:t>ích</a:t>
            </a:r>
            <a:r>
              <a:rPr lang="en-US" sz="3200" dirty="0">
                <a:solidFill>
                  <a:schemeClr val="tx2">
                    <a:lumMod val="95000"/>
                    <a:lumOff val="5000"/>
                  </a:schemeClr>
                </a:solidFill>
                <a:latin typeface="Arial" panose="020B0604020202020204" pitchFamily="34" charset="0"/>
                <a:cs typeface="Arial" panose="020B0604020202020204" pitchFamily="34" charset="0"/>
              </a:rPr>
              <a:t> </a:t>
            </a:r>
            <a:r>
              <a:rPr lang="en-US" sz="3200" dirty="0" err="1">
                <a:solidFill>
                  <a:schemeClr val="tx2">
                    <a:lumMod val="95000"/>
                    <a:lumOff val="5000"/>
                  </a:schemeClr>
                </a:solidFill>
                <a:latin typeface="Arial" panose="020B0604020202020204" pitchFamily="34" charset="0"/>
                <a:cs typeface="Arial" panose="020B0604020202020204" pitchFamily="34" charset="0"/>
              </a:rPr>
              <a:t>nói</a:t>
            </a:r>
            <a:r>
              <a:rPr lang="en-US" sz="3200" dirty="0">
                <a:solidFill>
                  <a:schemeClr val="tx2">
                    <a:lumMod val="95000"/>
                    <a:lumOff val="5000"/>
                  </a:schemeClr>
                </a:solidFill>
                <a:latin typeface="Arial" panose="020B0604020202020204" pitchFamily="34" charset="0"/>
                <a:cs typeface="Arial" panose="020B0604020202020204" pitchFamily="34" charset="0"/>
              </a:rPr>
              <a:t> </a:t>
            </a:r>
            <a:r>
              <a:rPr lang="en-US" sz="3200" dirty="0" err="1">
                <a:solidFill>
                  <a:schemeClr val="tx2">
                    <a:lumMod val="95000"/>
                    <a:lumOff val="5000"/>
                  </a:schemeClr>
                </a:solidFill>
                <a:latin typeface="Arial" panose="020B0604020202020204" pitchFamily="34" charset="0"/>
                <a:cs typeface="Arial" panose="020B0604020202020204" pitchFamily="34" charset="0"/>
              </a:rPr>
              <a:t>trên</a:t>
            </a:r>
            <a:r>
              <a:rPr lang="en-US" sz="3200" dirty="0">
                <a:solidFill>
                  <a:schemeClr val="tx2">
                    <a:lumMod val="95000"/>
                    <a:lumOff val="5000"/>
                  </a:schemeClr>
                </a:solidFill>
                <a:latin typeface="Arial" panose="020B0604020202020204" pitchFamily="34" charset="0"/>
                <a:cs typeface="Arial" panose="020B0604020202020204" pitchFamily="34" charset="0"/>
              </a:rPr>
              <a:t> </a:t>
            </a:r>
            <a:r>
              <a:rPr lang="en-US" sz="3200" dirty="0" err="1">
                <a:solidFill>
                  <a:schemeClr val="tx2">
                    <a:lumMod val="95000"/>
                    <a:lumOff val="5000"/>
                  </a:schemeClr>
                </a:solidFill>
                <a:latin typeface="Arial" panose="020B0604020202020204" pitchFamily="34" charset="0"/>
                <a:cs typeface="Arial" panose="020B0604020202020204" pitchFamily="34" charset="0"/>
              </a:rPr>
              <a:t>có</a:t>
            </a:r>
            <a:r>
              <a:rPr lang="en-US" sz="3200" dirty="0">
                <a:solidFill>
                  <a:schemeClr val="tx2">
                    <a:lumMod val="95000"/>
                    <a:lumOff val="5000"/>
                  </a:schemeClr>
                </a:solidFill>
                <a:latin typeface="Arial" panose="020B0604020202020204" pitchFamily="34" charset="0"/>
                <a:cs typeface="Arial" panose="020B0604020202020204" pitchFamily="34" charset="0"/>
              </a:rPr>
              <a:t> </a:t>
            </a:r>
            <a:r>
              <a:rPr lang="en-US" sz="3200" dirty="0" err="1">
                <a:solidFill>
                  <a:schemeClr val="tx2">
                    <a:lumMod val="95000"/>
                    <a:lumOff val="5000"/>
                  </a:schemeClr>
                </a:solidFill>
                <a:latin typeface="Arial" panose="020B0604020202020204" pitchFamily="34" charset="0"/>
                <a:cs typeface="Arial" panose="020B0604020202020204" pitchFamily="34" charset="0"/>
              </a:rPr>
              <a:t>quan</a:t>
            </a:r>
            <a:r>
              <a:rPr lang="en-US" sz="3200" dirty="0">
                <a:solidFill>
                  <a:schemeClr val="tx2">
                    <a:lumMod val="95000"/>
                    <a:lumOff val="5000"/>
                  </a:schemeClr>
                </a:solidFill>
                <a:latin typeface="Arial" panose="020B0604020202020204" pitchFamily="34" charset="0"/>
                <a:cs typeface="Arial" panose="020B0604020202020204" pitchFamily="34" charset="0"/>
              </a:rPr>
              <a:t> </a:t>
            </a:r>
            <a:r>
              <a:rPr lang="en-US" sz="3200" dirty="0" err="1">
                <a:solidFill>
                  <a:schemeClr val="tx2">
                    <a:lumMod val="95000"/>
                    <a:lumOff val="5000"/>
                  </a:schemeClr>
                </a:solidFill>
                <a:latin typeface="Arial" panose="020B0604020202020204" pitchFamily="34" charset="0"/>
                <a:cs typeface="Arial" panose="020B0604020202020204" pitchFamily="34" charset="0"/>
              </a:rPr>
              <a:t>trọng</a:t>
            </a:r>
            <a:r>
              <a:rPr lang="en-US" sz="3200" dirty="0">
                <a:solidFill>
                  <a:schemeClr val="tx2">
                    <a:lumMod val="95000"/>
                    <a:lumOff val="5000"/>
                  </a:schemeClr>
                </a:solidFill>
                <a:latin typeface="Arial" panose="020B0604020202020204" pitchFamily="34" charset="0"/>
                <a:cs typeface="Arial" panose="020B0604020202020204" pitchFamily="34" charset="0"/>
              </a:rPr>
              <a:t> </a:t>
            </a:r>
            <a:r>
              <a:rPr lang="en-US" sz="3200" dirty="0" err="1">
                <a:solidFill>
                  <a:schemeClr val="tx2">
                    <a:lumMod val="95000"/>
                    <a:lumOff val="5000"/>
                  </a:schemeClr>
                </a:solidFill>
                <a:latin typeface="Arial" panose="020B0604020202020204" pitchFamily="34" charset="0"/>
                <a:cs typeface="Arial" panose="020B0604020202020204" pitchFamily="34" charset="0"/>
              </a:rPr>
              <a:t>không</a:t>
            </a:r>
            <a:r>
              <a:rPr lang="en-US" sz="3200" dirty="0">
                <a:solidFill>
                  <a:schemeClr val="tx2">
                    <a:lumMod val="95000"/>
                    <a:lumOff val="5000"/>
                  </a:schemeClr>
                </a:solidFill>
                <a:latin typeface="Arial" panose="020B0604020202020204" pitchFamily="34" charset="0"/>
                <a:cs typeface="Arial" panose="020B0604020202020204" pitchFamily="34" charset="0"/>
              </a:rPr>
              <a:t>? </a:t>
            </a:r>
            <a:r>
              <a:rPr lang="en-US" sz="3200" dirty="0" err="1">
                <a:solidFill>
                  <a:schemeClr val="tx2">
                    <a:lumMod val="95000"/>
                    <a:lumOff val="5000"/>
                  </a:schemeClr>
                </a:solidFill>
                <a:latin typeface="Arial" panose="020B0604020202020204" pitchFamily="34" charset="0"/>
                <a:cs typeface="Arial" panose="020B0604020202020204" pitchFamily="34" charset="0"/>
              </a:rPr>
              <a:t>Vì</a:t>
            </a:r>
            <a:r>
              <a:rPr lang="en-US" sz="3200" dirty="0">
                <a:solidFill>
                  <a:schemeClr val="tx2">
                    <a:lumMod val="95000"/>
                    <a:lumOff val="5000"/>
                  </a:schemeClr>
                </a:solidFill>
                <a:latin typeface="Arial" panose="020B0604020202020204" pitchFamily="34" charset="0"/>
                <a:cs typeface="Arial" panose="020B0604020202020204" pitchFamily="34" charset="0"/>
              </a:rPr>
              <a:t> </a:t>
            </a:r>
            <a:r>
              <a:rPr lang="en-US" sz="3200" dirty="0" err="1">
                <a:solidFill>
                  <a:schemeClr val="tx2">
                    <a:lumMod val="95000"/>
                    <a:lumOff val="5000"/>
                  </a:schemeClr>
                </a:solidFill>
                <a:latin typeface="Arial" panose="020B0604020202020204" pitchFamily="34" charset="0"/>
                <a:cs typeface="Arial" panose="020B0604020202020204" pitchFamily="34" charset="0"/>
              </a:rPr>
              <a:t>sao</a:t>
            </a:r>
            <a:r>
              <a:rPr lang="en-US" sz="3200" dirty="0">
                <a:solidFill>
                  <a:schemeClr val="tx2">
                    <a:lumMod val="95000"/>
                    <a:lumOff val="5000"/>
                  </a:schemeClr>
                </a:solidFill>
                <a:latin typeface="Arial" panose="020B0604020202020204" pitchFamily="34" charset="0"/>
                <a:cs typeface="Arial" panose="020B0604020202020204" pitchFamily="34" charset="0"/>
              </a:rPr>
              <a:t>?</a:t>
            </a:r>
            <a:endParaRPr lang="vi-VN" sz="3200" dirty="0">
              <a:solidFill>
                <a:schemeClr val="tx2">
                  <a:lumMod val="95000"/>
                  <a:lumOff val="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996005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900" decel="100000" fill="hold"/>
                                        <p:tgtEl>
                                          <p:spTgt spid="1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900" decel="100000" fill="hold"/>
                                        <p:tgtEl>
                                          <p:spTgt spid="1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F65A682E-2501-3B8C-CF0D-08B72CFD57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95761">
            <a:off x="9233147" y="423228"/>
            <a:ext cx="5439771" cy="1176968"/>
          </a:xfrm>
          <a:prstGeom prst="rect">
            <a:avLst/>
          </a:prstGeom>
        </p:spPr>
      </p:pic>
      <p:pic>
        <p:nvPicPr>
          <p:cNvPr id="12" name="Picture 5">
            <a:extLst>
              <a:ext uri="{FF2B5EF4-FFF2-40B4-BE49-F238E27FC236}">
                <a16:creationId xmlns:a16="http://schemas.microsoft.com/office/drawing/2014/main" id="{EE4E173A-9455-7224-1014-7AA5F6EFB7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234" y="4725780"/>
            <a:ext cx="1329395" cy="2122787"/>
          </a:xfrm>
          <a:prstGeom prst="rect">
            <a:avLst/>
          </a:prstGeom>
        </p:spPr>
      </p:pic>
      <p:pic>
        <p:nvPicPr>
          <p:cNvPr id="13" name="Picture 5">
            <a:extLst>
              <a:ext uri="{FF2B5EF4-FFF2-40B4-BE49-F238E27FC236}">
                <a16:creationId xmlns:a16="http://schemas.microsoft.com/office/drawing/2014/main" id="{15D7334E-AABD-2F30-1DC6-5A8928FB7B6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73824" y="5482364"/>
            <a:ext cx="819735" cy="1308959"/>
          </a:xfrm>
          <a:prstGeom prst="rect">
            <a:avLst/>
          </a:prstGeom>
        </p:spPr>
      </p:pic>
      <p:pic>
        <p:nvPicPr>
          <p:cNvPr id="14" name="Picture 5">
            <a:extLst>
              <a:ext uri="{FF2B5EF4-FFF2-40B4-BE49-F238E27FC236}">
                <a16:creationId xmlns:a16="http://schemas.microsoft.com/office/drawing/2014/main" id="{4F8940C5-6AD8-093A-0A1D-64D527F34E3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19931" y="5712088"/>
            <a:ext cx="664191" cy="1060585"/>
          </a:xfrm>
          <a:prstGeom prst="rect">
            <a:avLst/>
          </a:prstGeom>
        </p:spPr>
      </p:pic>
      <p:pic>
        <p:nvPicPr>
          <p:cNvPr id="15" name="Picture 4">
            <a:extLst>
              <a:ext uri="{FF2B5EF4-FFF2-40B4-BE49-F238E27FC236}">
                <a16:creationId xmlns:a16="http://schemas.microsoft.com/office/drawing/2014/main" id="{8E76F07D-6179-5472-4CE5-F7E8FC39815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545009" y="4557261"/>
            <a:ext cx="1246656" cy="2122788"/>
          </a:xfrm>
          <a:prstGeom prst="rect">
            <a:avLst/>
          </a:prstGeom>
        </p:spPr>
      </p:pic>
      <p:sp>
        <p:nvSpPr>
          <p:cNvPr id="2" name="Rectangle: Rounded Corners 1">
            <a:extLst>
              <a:ext uri="{FF2B5EF4-FFF2-40B4-BE49-F238E27FC236}">
                <a16:creationId xmlns:a16="http://schemas.microsoft.com/office/drawing/2014/main" id="{C753D2FF-000A-46DE-98A8-BA290C53356F}"/>
              </a:ext>
            </a:extLst>
          </p:cNvPr>
          <p:cNvSpPr/>
          <p:nvPr/>
        </p:nvSpPr>
        <p:spPr>
          <a:xfrm>
            <a:off x="742931" y="1230168"/>
            <a:ext cx="9664524" cy="86187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r>
              <a:rPr lang="en-US" sz="2800" dirty="0">
                <a:solidFill>
                  <a:schemeClr val="tx2">
                    <a:lumMod val="95000"/>
                    <a:lumOff val="5000"/>
                  </a:schemeClr>
                </a:solidFill>
                <a:latin typeface="Arial" panose="020B0604020202020204" pitchFamily="34" charset="0"/>
                <a:cs typeface="Arial" panose="020B0604020202020204" pitchFamily="34" charset="0"/>
              </a:rPr>
              <a:t>a. </a:t>
            </a:r>
            <a:r>
              <a:rPr lang="en-US" sz="2800" dirty="0" err="1">
                <a:solidFill>
                  <a:schemeClr val="tx2">
                    <a:lumMod val="95000"/>
                    <a:lumOff val="5000"/>
                  </a:schemeClr>
                </a:solidFill>
                <a:latin typeface="Arial" panose="020B0604020202020204" pitchFamily="34" charset="0"/>
                <a:cs typeface="Arial" panose="020B0604020202020204" pitchFamily="34" charset="0"/>
              </a:rPr>
              <a:t>Cần</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giữ</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cho</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môi</a:t>
            </a:r>
            <a:r>
              <a:rPr lang="en-US" sz="2800" dirty="0">
                <a:solidFill>
                  <a:schemeClr val="tx2">
                    <a:lumMod val="95000"/>
                    <a:lumOff val="5000"/>
                  </a:schemeClr>
                </a:solidFill>
                <a:latin typeface="Arial" panose="020B0604020202020204" pitchFamily="34" charset="0"/>
                <a:cs typeface="Arial" panose="020B0604020202020204" pitchFamily="34" charset="0"/>
              </a:rPr>
              <a:t> tr</a:t>
            </a:r>
            <a:r>
              <a:rPr lang="vi-VN" sz="2800" dirty="0">
                <a:solidFill>
                  <a:schemeClr val="tx2">
                    <a:lumMod val="95000"/>
                    <a:lumOff val="5000"/>
                  </a:schemeClr>
                </a:solidFill>
                <a:latin typeface="Arial" panose="020B0604020202020204" pitchFamily="34" charset="0"/>
                <a:cs typeface="Arial" panose="020B0604020202020204" pitchFamily="34" charset="0"/>
              </a:rPr>
              <a:t>ư</a:t>
            </a:r>
            <a:r>
              <a:rPr lang="en-US" sz="2800" dirty="0" err="1">
                <a:solidFill>
                  <a:schemeClr val="tx2">
                    <a:lumMod val="95000"/>
                    <a:lumOff val="5000"/>
                  </a:schemeClr>
                </a:solidFill>
                <a:latin typeface="Arial" panose="020B0604020202020204" pitchFamily="34" charset="0"/>
                <a:cs typeface="Arial" panose="020B0604020202020204" pitchFamily="34" charset="0"/>
              </a:rPr>
              <a:t>ờng</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đô</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thị</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luôn</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xanh</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sạch</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đẹp</a:t>
            </a:r>
            <a:endParaRPr lang="en-US" sz="2800" dirty="0">
              <a:solidFill>
                <a:schemeClr val="tx2">
                  <a:lumMod val="95000"/>
                  <a:lumOff val="5000"/>
                </a:schemeClr>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971AE768-9D10-47F7-ABC6-E87BE9B4EB4D}"/>
              </a:ext>
            </a:extLst>
          </p:cNvPr>
          <p:cNvSpPr/>
          <p:nvPr/>
        </p:nvSpPr>
        <p:spPr>
          <a:xfrm>
            <a:off x="742931" y="2303009"/>
            <a:ext cx="9658384" cy="914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800" dirty="0">
                <a:solidFill>
                  <a:schemeClr val="tx2">
                    <a:lumMod val="95000"/>
                    <a:lumOff val="5000"/>
                  </a:schemeClr>
                </a:solidFill>
                <a:latin typeface="Arial" panose="020B0604020202020204" pitchFamily="34" charset="0"/>
                <a:cs typeface="Arial" panose="020B0604020202020204" pitchFamily="34" charset="0"/>
              </a:rPr>
              <a:t>b. </a:t>
            </a:r>
            <a:r>
              <a:rPr lang="en-US" sz="2800" dirty="0" err="1">
                <a:solidFill>
                  <a:schemeClr val="tx2">
                    <a:lumMod val="95000"/>
                    <a:lumOff val="5000"/>
                  </a:schemeClr>
                </a:solidFill>
                <a:latin typeface="Arial" panose="020B0604020202020204" pitchFamily="34" charset="0"/>
                <a:cs typeface="Arial" panose="020B0604020202020204" pitchFamily="34" charset="0"/>
              </a:rPr>
              <a:t>Cần</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làm</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sạch</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kênh</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rạch</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để</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hạn</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chế</a:t>
            </a:r>
            <a:r>
              <a:rPr lang="en-US" sz="2800" dirty="0">
                <a:solidFill>
                  <a:schemeClr val="tx2">
                    <a:lumMod val="95000"/>
                    <a:lumOff val="5000"/>
                  </a:schemeClr>
                </a:solidFill>
                <a:latin typeface="Arial" panose="020B0604020202020204" pitchFamily="34" charset="0"/>
                <a:cs typeface="Arial" panose="020B0604020202020204" pitchFamily="34" charset="0"/>
              </a:rPr>
              <a:t> ô </a:t>
            </a:r>
            <a:r>
              <a:rPr lang="en-US" sz="2800" dirty="0" err="1">
                <a:solidFill>
                  <a:schemeClr val="tx2">
                    <a:lumMod val="95000"/>
                    <a:lumOff val="5000"/>
                  </a:schemeClr>
                </a:solidFill>
                <a:latin typeface="Arial" panose="020B0604020202020204" pitchFamily="34" charset="0"/>
                <a:cs typeface="Arial" panose="020B0604020202020204" pitchFamily="34" charset="0"/>
              </a:rPr>
              <a:t>nhiễm</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mạnh</a:t>
            </a:r>
            <a:r>
              <a:rPr lang="en-US" sz="2800" dirty="0">
                <a:solidFill>
                  <a:schemeClr val="tx2">
                    <a:lumMod val="95000"/>
                    <a:lumOff val="5000"/>
                  </a:schemeClr>
                </a:solidFill>
                <a:latin typeface="Arial" panose="020B0604020202020204" pitchFamily="34" charset="0"/>
                <a:cs typeface="Arial" panose="020B0604020202020204" pitchFamily="34" charset="0"/>
              </a:rPr>
              <a:t> n</a:t>
            </a:r>
            <a:r>
              <a:rPr lang="vi-VN" sz="2800" dirty="0">
                <a:solidFill>
                  <a:schemeClr val="tx2">
                    <a:lumMod val="95000"/>
                    <a:lumOff val="5000"/>
                  </a:schemeClr>
                </a:solidFill>
                <a:latin typeface="Arial" panose="020B0604020202020204" pitchFamily="34" charset="0"/>
                <a:cs typeface="Arial" panose="020B0604020202020204" pitchFamily="34" charset="0"/>
              </a:rPr>
              <a:t>ư</a:t>
            </a:r>
            <a:r>
              <a:rPr lang="en-US" sz="2800" dirty="0" err="1">
                <a:solidFill>
                  <a:schemeClr val="tx2">
                    <a:lumMod val="95000"/>
                    <a:lumOff val="5000"/>
                  </a:schemeClr>
                </a:solidFill>
                <a:latin typeface="Arial" panose="020B0604020202020204" pitchFamily="34" charset="0"/>
                <a:cs typeface="Arial" panose="020B0604020202020204" pitchFamily="34" charset="0"/>
              </a:rPr>
              <a:t>ớc</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ngầm</a:t>
            </a:r>
            <a:endParaRPr lang="en-US" sz="2800" dirty="0">
              <a:solidFill>
                <a:schemeClr val="tx2">
                  <a:lumMod val="95000"/>
                  <a:lumOff val="5000"/>
                </a:schemeClr>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0E5B91B5-4835-4A6E-A652-599F16211171}"/>
              </a:ext>
            </a:extLst>
          </p:cNvPr>
          <p:cNvSpPr/>
          <p:nvPr/>
        </p:nvSpPr>
        <p:spPr>
          <a:xfrm>
            <a:off x="742931" y="3470679"/>
            <a:ext cx="9982576" cy="9144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2800" dirty="0">
                <a:solidFill>
                  <a:schemeClr val="tx2">
                    <a:lumMod val="95000"/>
                    <a:lumOff val="5000"/>
                  </a:schemeClr>
                </a:solidFill>
                <a:latin typeface="Arial" panose="020B0604020202020204" pitchFamily="34" charset="0"/>
                <a:cs typeface="Arial" panose="020B0604020202020204" pitchFamily="34" charset="0"/>
              </a:rPr>
              <a:t>c. </a:t>
            </a:r>
            <a:r>
              <a:rPr lang="en-US" sz="2800" dirty="0" err="1">
                <a:solidFill>
                  <a:schemeClr val="tx2">
                    <a:lumMod val="95000"/>
                    <a:lumOff val="5000"/>
                  </a:schemeClr>
                </a:solidFill>
                <a:latin typeface="Arial" panose="020B0604020202020204" pitchFamily="34" charset="0"/>
                <a:cs typeface="Arial" panose="020B0604020202020204" pitchFamily="34" charset="0"/>
              </a:rPr>
              <a:t>Em</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mong</a:t>
            </a:r>
            <a:r>
              <a:rPr lang="en-US" sz="2800" dirty="0">
                <a:solidFill>
                  <a:schemeClr val="tx2">
                    <a:lumMod val="95000"/>
                    <a:lumOff val="5000"/>
                  </a:schemeClr>
                </a:solidFill>
                <a:latin typeface="Arial" panose="020B0604020202020204" pitchFamily="34" charset="0"/>
                <a:cs typeface="Arial" panose="020B0604020202020204" pitchFamily="34" charset="0"/>
              </a:rPr>
              <a:t> con </a:t>
            </a:r>
            <a:r>
              <a:rPr lang="en-US" sz="2800" dirty="0" err="1">
                <a:solidFill>
                  <a:schemeClr val="tx2">
                    <a:lumMod val="95000"/>
                    <a:lumOff val="5000"/>
                  </a:schemeClr>
                </a:solidFill>
                <a:latin typeface="Arial" panose="020B0604020202020204" pitchFamily="34" charset="0"/>
                <a:cs typeface="Arial" panose="020B0604020202020204" pitchFamily="34" charset="0"/>
              </a:rPr>
              <a:t>kênh</a:t>
            </a:r>
            <a:r>
              <a:rPr lang="en-US" sz="2800" dirty="0">
                <a:solidFill>
                  <a:schemeClr val="tx2">
                    <a:lumMod val="95000"/>
                    <a:lumOff val="5000"/>
                  </a:schemeClr>
                </a:solidFill>
                <a:latin typeface="Arial" panose="020B0604020202020204" pitchFamily="34" charset="0"/>
                <a:cs typeface="Arial" panose="020B0604020202020204" pitchFamily="34" charset="0"/>
              </a:rPr>
              <a:t> ( </a:t>
            </a:r>
            <a:r>
              <a:rPr lang="en-US" sz="2800" dirty="0" err="1">
                <a:solidFill>
                  <a:schemeClr val="tx2">
                    <a:lumMod val="95000"/>
                    <a:lumOff val="5000"/>
                  </a:schemeClr>
                </a:solidFill>
                <a:latin typeface="Arial" panose="020B0604020202020204" pitchFamily="34" charset="0"/>
                <a:cs typeface="Arial" panose="020B0604020202020204" pitchFamily="34" charset="0"/>
              </a:rPr>
              <a:t>dòng</a:t>
            </a:r>
            <a:r>
              <a:rPr lang="en-US" sz="2800" dirty="0">
                <a:solidFill>
                  <a:schemeClr val="tx2">
                    <a:lumMod val="95000"/>
                    <a:lumOff val="5000"/>
                  </a:schemeClr>
                </a:solidFill>
                <a:latin typeface="Arial" panose="020B0604020202020204" pitchFamily="34" charset="0"/>
                <a:cs typeface="Arial" panose="020B0604020202020204" pitchFamily="34" charset="0"/>
              </a:rPr>
              <a:t> song ) n</a:t>
            </a:r>
            <a:r>
              <a:rPr lang="vi-VN" sz="2800" dirty="0">
                <a:solidFill>
                  <a:schemeClr val="tx2">
                    <a:lumMod val="95000"/>
                    <a:lumOff val="5000"/>
                  </a:schemeClr>
                </a:solidFill>
                <a:latin typeface="Arial" panose="020B0604020202020204" pitchFamily="34" charset="0"/>
                <a:cs typeface="Arial" panose="020B0604020202020204" pitchFamily="34" charset="0"/>
              </a:rPr>
              <a:t>ơ</a:t>
            </a:r>
            <a:r>
              <a:rPr lang="en-US" sz="2800" dirty="0" err="1">
                <a:solidFill>
                  <a:schemeClr val="tx2">
                    <a:lumMod val="95000"/>
                    <a:lumOff val="5000"/>
                  </a:schemeClr>
                </a:solidFill>
                <a:latin typeface="Arial" panose="020B0604020202020204" pitchFamily="34" charset="0"/>
                <a:cs typeface="Arial" panose="020B0604020202020204" pitchFamily="34" charset="0"/>
              </a:rPr>
              <a:t>i</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em</a:t>
            </a:r>
            <a:r>
              <a:rPr lang="en-US" sz="2800" dirty="0">
                <a:solidFill>
                  <a:schemeClr val="tx2">
                    <a:lumMod val="95000"/>
                    <a:lumOff val="5000"/>
                  </a:schemeClr>
                </a:solidFill>
                <a:latin typeface="Arial" panose="020B0604020202020204" pitchFamily="34" charset="0"/>
                <a:cs typeface="Arial" panose="020B0604020202020204" pitchFamily="34" charset="0"/>
              </a:rPr>
              <a:t> ở </a:t>
            </a:r>
            <a:r>
              <a:rPr lang="en-US" sz="2800" dirty="0" err="1">
                <a:solidFill>
                  <a:schemeClr val="tx2">
                    <a:lumMod val="95000"/>
                    <a:lumOff val="5000"/>
                  </a:schemeClr>
                </a:solidFill>
                <a:latin typeface="Arial" panose="020B0604020202020204" pitchFamily="34" charset="0"/>
                <a:cs typeface="Arial" panose="020B0604020202020204" pitchFamily="34" charset="0"/>
              </a:rPr>
              <a:t>cũng</a:t>
            </a:r>
            <a:r>
              <a:rPr lang="en-US" sz="2800" dirty="0">
                <a:solidFill>
                  <a:schemeClr val="tx2">
                    <a:lumMod val="95000"/>
                    <a:lumOff val="5000"/>
                  </a:schemeClr>
                </a:solidFill>
                <a:latin typeface="Arial" panose="020B0604020202020204" pitchFamily="34" charset="0"/>
                <a:cs typeface="Arial" panose="020B0604020202020204" pitchFamily="34" charset="0"/>
              </a:rPr>
              <a:t> đ</a:t>
            </a:r>
            <a:r>
              <a:rPr lang="vi-VN" sz="2800" dirty="0">
                <a:solidFill>
                  <a:schemeClr val="tx2">
                    <a:lumMod val="95000"/>
                    <a:lumOff val="5000"/>
                  </a:schemeClr>
                </a:solidFill>
                <a:latin typeface="Arial" panose="020B0604020202020204" pitchFamily="34" charset="0"/>
                <a:cs typeface="Arial" panose="020B0604020202020204" pitchFamily="34" charset="0"/>
              </a:rPr>
              <a:t>ư</a:t>
            </a:r>
            <a:r>
              <a:rPr lang="en-US" sz="2800" dirty="0" err="1">
                <a:solidFill>
                  <a:schemeClr val="tx2">
                    <a:lumMod val="95000"/>
                    <a:lumOff val="5000"/>
                  </a:schemeClr>
                </a:solidFill>
                <a:latin typeface="Arial" panose="020B0604020202020204" pitchFamily="34" charset="0"/>
                <a:cs typeface="Arial" panose="020B0604020202020204" pitchFamily="34" charset="0"/>
              </a:rPr>
              <a:t>ợc</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cải</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tạo</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sạch</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đẹp</a:t>
            </a:r>
            <a:endParaRPr lang="en-US" sz="2800" dirty="0">
              <a:solidFill>
                <a:schemeClr val="tx2">
                  <a:lumMod val="95000"/>
                  <a:lumOff val="5000"/>
                </a:schemeClr>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7628B27D-37F1-42B8-A2C5-679B493C6B0C}"/>
              </a:ext>
            </a:extLst>
          </p:cNvPr>
          <p:cNvSpPr/>
          <p:nvPr/>
        </p:nvSpPr>
        <p:spPr>
          <a:xfrm>
            <a:off x="742931" y="4627338"/>
            <a:ext cx="9274526" cy="9144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800" dirty="0">
                <a:solidFill>
                  <a:schemeClr val="tx2">
                    <a:lumMod val="95000"/>
                    <a:lumOff val="5000"/>
                  </a:schemeClr>
                </a:solidFill>
                <a:latin typeface="Arial" panose="020B0604020202020204" pitchFamily="34" charset="0"/>
                <a:cs typeface="Arial" panose="020B0604020202020204" pitchFamily="34" charset="0"/>
              </a:rPr>
              <a:t>d. </a:t>
            </a:r>
            <a:r>
              <a:rPr lang="en-US" sz="2800" dirty="0" err="1">
                <a:solidFill>
                  <a:schemeClr val="tx2">
                    <a:lumMod val="95000"/>
                    <a:lumOff val="5000"/>
                  </a:schemeClr>
                </a:solidFill>
                <a:latin typeface="Arial" panose="020B0604020202020204" pitchFamily="34" charset="0"/>
                <a:cs typeface="Arial" panose="020B0604020202020204" pitchFamily="34" charset="0"/>
              </a:rPr>
              <a:t>Suy</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nghĩ</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khác</a:t>
            </a:r>
            <a:r>
              <a:rPr lang="en-US" sz="2800" dirty="0">
                <a:solidFill>
                  <a:schemeClr val="tx2">
                    <a:lumMod val="95000"/>
                    <a:lumOff val="5000"/>
                  </a:schemeClr>
                </a:solidFill>
                <a:latin typeface="Arial" panose="020B0604020202020204" pitchFamily="34" charset="0"/>
                <a:cs typeface="Arial" panose="020B0604020202020204" pitchFamily="34" charset="0"/>
              </a:rPr>
              <a:t> ( </a:t>
            </a:r>
            <a:r>
              <a:rPr lang="en-US" sz="2800" dirty="0" err="1">
                <a:solidFill>
                  <a:schemeClr val="tx2">
                    <a:lumMod val="95000"/>
                    <a:lumOff val="5000"/>
                  </a:schemeClr>
                </a:solidFill>
                <a:latin typeface="Arial" panose="020B0604020202020204" pitchFamily="34" charset="0"/>
                <a:cs typeface="Arial" panose="020B0604020202020204" pitchFamily="34" charset="0"/>
              </a:rPr>
              <a:t>nêu</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cụ</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thể</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suy</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nghĩ</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đó</a:t>
            </a:r>
            <a:r>
              <a:rPr lang="en-US" sz="2800" dirty="0">
                <a:solidFill>
                  <a:schemeClr val="tx2">
                    <a:lumMod val="95000"/>
                    <a:lumOff val="5000"/>
                  </a:schemeClr>
                </a:solidFill>
                <a:latin typeface="Arial" panose="020B0604020202020204" pitchFamily="34" charset="0"/>
                <a:cs typeface="Arial" panose="020B0604020202020204" pitchFamily="34" charset="0"/>
              </a:rPr>
              <a:t> )</a:t>
            </a:r>
          </a:p>
        </p:txBody>
      </p:sp>
      <p:sp>
        <p:nvSpPr>
          <p:cNvPr id="16" name="Content Placeholder 2">
            <a:extLst>
              <a:ext uri="{FF2B5EF4-FFF2-40B4-BE49-F238E27FC236}">
                <a16:creationId xmlns:a16="http://schemas.microsoft.com/office/drawing/2014/main" id="{81BE6313-7C58-403C-98BF-F6E59D53EBC0}"/>
              </a:ext>
            </a:extLst>
          </p:cNvPr>
          <p:cNvSpPr txBox="1">
            <a:spLocks/>
          </p:cNvSpPr>
          <p:nvPr/>
        </p:nvSpPr>
        <p:spPr>
          <a:xfrm>
            <a:off x="238968" y="170511"/>
            <a:ext cx="10964973" cy="861870"/>
          </a:xfrm>
          <a:prstGeom prst="roundRect">
            <a:avLst/>
          </a:prstGeom>
          <a:solidFill>
            <a:schemeClr val="accent3">
              <a:lumMod val="40000"/>
              <a:lumOff val="60000"/>
            </a:schemeClr>
          </a:solidFill>
        </p:spPr>
        <p:txBody>
          <a:bodyPr vert="horz" lIns="91440" tIns="45720" rIns="91440" bIns="45720" rtlCol="0">
            <a:noAutofit/>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pPr marL="45720" indent="0">
              <a:buNone/>
            </a:pPr>
            <a:r>
              <a:rPr lang="en-US" sz="3200" dirty="0">
                <a:solidFill>
                  <a:schemeClr val="tx2">
                    <a:lumMod val="95000"/>
                    <a:lumOff val="5000"/>
                  </a:schemeClr>
                </a:solidFill>
                <a:latin typeface="Arial" panose="020B0604020202020204" pitchFamily="34" charset="0"/>
                <a:cs typeface="Arial" panose="020B0604020202020204" pitchFamily="34" charset="0"/>
              </a:rPr>
              <a:t>4. </a:t>
            </a:r>
            <a:r>
              <a:rPr lang="en-US" sz="3200" dirty="0" err="1">
                <a:solidFill>
                  <a:schemeClr val="tx2">
                    <a:lumMod val="95000"/>
                    <a:lumOff val="5000"/>
                  </a:schemeClr>
                </a:solidFill>
                <a:latin typeface="Arial" panose="020B0604020202020204" pitchFamily="34" charset="0"/>
                <a:cs typeface="Arial" panose="020B0604020202020204" pitchFamily="34" charset="0"/>
              </a:rPr>
              <a:t>Bài</a:t>
            </a:r>
            <a:r>
              <a:rPr lang="en-US" sz="3200" dirty="0">
                <a:solidFill>
                  <a:schemeClr val="tx2">
                    <a:lumMod val="95000"/>
                    <a:lumOff val="5000"/>
                  </a:schemeClr>
                </a:solidFill>
                <a:latin typeface="Arial" panose="020B0604020202020204" pitchFamily="34" charset="0"/>
                <a:cs typeface="Arial" panose="020B0604020202020204" pitchFamily="34" charset="0"/>
              </a:rPr>
              <a:t> </a:t>
            </a:r>
            <a:r>
              <a:rPr lang="en-US" sz="3200" dirty="0" err="1">
                <a:solidFill>
                  <a:schemeClr val="tx2">
                    <a:lumMod val="95000"/>
                    <a:lumOff val="5000"/>
                  </a:schemeClr>
                </a:solidFill>
                <a:latin typeface="Arial" panose="020B0604020202020204" pitchFamily="34" charset="0"/>
                <a:cs typeface="Arial" panose="020B0604020202020204" pitchFamily="34" charset="0"/>
              </a:rPr>
              <a:t>đọc</a:t>
            </a:r>
            <a:r>
              <a:rPr lang="en-US" sz="3200" dirty="0">
                <a:solidFill>
                  <a:schemeClr val="tx2">
                    <a:lumMod val="95000"/>
                    <a:lumOff val="5000"/>
                  </a:schemeClr>
                </a:solidFill>
                <a:latin typeface="Arial" panose="020B0604020202020204" pitchFamily="34" charset="0"/>
                <a:cs typeface="Arial" panose="020B0604020202020204" pitchFamily="34" charset="0"/>
              </a:rPr>
              <a:t> </a:t>
            </a:r>
            <a:r>
              <a:rPr lang="en-US" sz="3200" dirty="0" err="1">
                <a:solidFill>
                  <a:schemeClr val="tx2">
                    <a:lumMod val="95000"/>
                    <a:lumOff val="5000"/>
                  </a:schemeClr>
                </a:solidFill>
                <a:latin typeface="Arial" panose="020B0604020202020204" pitchFamily="34" charset="0"/>
                <a:cs typeface="Arial" panose="020B0604020202020204" pitchFamily="34" charset="0"/>
              </a:rPr>
              <a:t>gợi</a:t>
            </a:r>
            <a:r>
              <a:rPr lang="en-US" sz="3200" dirty="0">
                <a:solidFill>
                  <a:schemeClr val="tx2">
                    <a:lumMod val="95000"/>
                    <a:lumOff val="5000"/>
                  </a:schemeClr>
                </a:solidFill>
                <a:latin typeface="Arial" panose="020B0604020202020204" pitchFamily="34" charset="0"/>
                <a:cs typeface="Arial" panose="020B0604020202020204" pitchFamily="34" charset="0"/>
              </a:rPr>
              <a:t> </a:t>
            </a:r>
            <a:r>
              <a:rPr lang="en-US" sz="3200" dirty="0" err="1">
                <a:solidFill>
                  <a:schemeClr val="tx2">
                    <a:lumMod val="95000"/>
                    <a:lumOff val="5000"/>
                  </a:schemeClr>
                </a:solidFill>
                <a:latin typeface="Arial" panose="020B0604020202020204" pitchFamily="34" charset="0"/>
                <a:cs typeface="Arial" panose="020B0604020202020204" pitchFamily="34" charset="0"/>
              </a:rPr>
              <a:t>cho</a:t>
            </a:r>
            <a:r>
              <a:rPr lang="en-US" sz="3200" dirty="0">
                <a:solidFill>
                  <a:schemeClr val="tx2">
                    <a:lumMod val="95000"/>
                    <a:lumOff val="5000"/>
                  </a:schemeClr>
                </a:solidFill>
                <a:latin typeface="Arial" panose="020B0604020202020204" pitchFamily="34" charset="0"/>
                <a:cs typeface="Arial" panose="020B0604020202020204" pitchFamily="34" charset="0"/>
              </a:rPr>
              <a:t> </a:t>
            </a:r>
            <a:r>
              <a:rPr lang="en-US" sz="3200" dirty="0" err="1">
                <a:solidFill>
                  <a:schemeClr val="tx2">
                    <a:lumMod val="95000"/>
                    <a:lumOff val="5000"/>
                  </a:schemeClr>
                </a:solidFill>
                <a:latin typeface="Arial" panose="020B0604020202020204" pitchFamily="34" charset="0"/>
                <a:cs typeface="Arial" panose="020B0604020202020204" pitchFamily="34" charset="0"/>
              </a:rPr>
              <a:t>em</a:t>
            </a:r>
            <a:r>
              <a:rPr lang="en-US" sz="3200" dirty="0">
                <a:solidFill>
                  <a:schemeClr val="tx2">
                    <a:lumMod val="95000"/>
                    <a:lumOff val="5000"/>
                  </a:schemeClr>
                </a:solidFill>
                <a:latin typeface="Arial" panose="020B0604020202020204" pitchFamily="34" charset="0"/>
                <a:cs typeface="Arial" panose="020B0604020202020204" pitchFamily="34" charset="0"/>
              </a:rPr>
              <a:t> </a:t>
            </a:r>
            <a:r>
              <a:rPr lang="en-US" sz="3200" dirty="0" err="1">
                <a:solidFill>
                  <a:schemeClr val="tx2">
                    <a:lumMod val="95000"/>
                    <a:lumOff val="5000"/>
                  </a:schemeClr>
                </a:solidFill>
                <a:latin typeface="Arial" panose="020B0604020202020204" pitchFamily="34" charset="0"/>
                <a:cs typeface="Arial" panose="020B0604020202020204" pitchFamily="34" charset="0"/>
              </a:rPr>
              <a:t>suy</a:t>
            </a:r>
            <a:r>
              <a:rPr lang="en-US" sz="3200" dirty="0">
                <a:solidFill>
                  <a:schemeClr val="tx2">
                    <a:lumMod val="95000"/>
                    <a:lumOff val="5000"/>
                  </a:schemeClr>
                </a:solidFill>
                <a:latin typeface="Arial" panose="020B0604020202020204" pitchFamily="34" charset="0"/>
                <a:cs typeface="Arial" panose="020B0604020202020204" pitchFamily="34" charset="0"/>
              </a:rPr>
              <a:t> </a:t>
            </a:r>
            <a:r>
              <a:rPr lang="en-US" sz="3200" dirty="0" err="1">
                <a:solidFill>
                  <a:schemeClr val="tx2">
                    <a:lumMod val="95000"/>
                    <a:lumOff val="5000"/>
                  </a:schemeClr>
                </a:solidFill>
                <a:latin typeface="Arial" panose="020B0604020202020204" pitchFamily="34" charset="0"/>
                <a:cs typeface="Arial" panose="020B0604020202020204" pitchFamily="34" charset="0"/>
              </a:rPr>
              <a:t>nghĩ</a:t>
            </a:r>
            <a:r>
              <a:rPr lang="en-US" sz="3200" dirty="0">
                <a:solidFill>
                  <a:schemeClr val="tx2">
                    <a:lumMod val="95000"/>
                    <a:lumOff val="5000"/>
                  </a:schemeClr>
                </a:solidFill>
                <a:latin typeface="Arial" panose="020B0604020202020204" pitchFamily="34" charset="0"/>
                <a:cs typeface="Arial" panose="020B0604020202020204" pitchFamily="34" charset="0"/>
              </a:rPr>
              <a:t> </a:t>
            </a:r>
            <a:r>
              <a:rPr lang="en-US" sz="3200" dirty="0" err="1">
                <a:solidFill>
                  <a:schemeClr val="tx2">
                    <a:lumMod val="95000"/>
                    <a:lumOff val="5000"/>
                  </a:schemeClr>
                </a:solidFill>
                <a:latin typeface="Arial" panose="020B0604020202020204" pitchFamily="34" charset="0"/>
                <a:cs typeface="Arial" panose="020B0604020202020204" pitchFamily="34" charset="0"/>
              </a:rPr>
              <a:t>gì</a:t>
            </a:r>
            <a:r>
              <a:rPr lang="en-US" sz="3200" dirty="0">
                <a:solidFill>
                  <a:schemeClr val="tx2">
                    <a:lumMod val="95000"/>
                    <a:lumOff val="5000"/>
                  </a:schemeClr>
                </a:solidFill>
                <a:latin typeface="Arial" panose="020B0604020202020204" pitchFamily="34" charset="0"/>
                <a:cs typeface="Arial" panose="020B0604020202020204" pitchFamily="34" charset="0"/>
              </a:rPr>
              <a:t>? </a:t>
            </a:r>
            <a:r>
              <a:rPr lang="en-US" sz="3200" dirty="0" err="1">
                <a:solidFill>
                  <a:schemeClr val="tx2">
                    <a:lumMod val="95000"/>
                    <a:lumOff val="5000"/>
                  </a:schemeClr>
                </a:solidFill>
                <a:latin typeface="Arial" panose="020B0604020202020204" pitchFamily="34" charset="0"/>
                <a:cs typeface="Arial" panose="020B0604020202020204" pitchFamily="34" charset="0"/>
              </a:rPr>
              <a:t>Chọn</a:t>
            </a:r>
            <a:r>
              <a:rPr lang="en-US" sz="3200" dirty="0">
                <a:solidFill>
                  <a:schemeClr val="tx2">
                    <a:lumMod val="95000"/>
                    <a:lumOff val="5000"/>
                  </a:schemeClr>
                </a:solidFill>
                <a:latin typeface="Arial" panose="020B0604020202020204" pitchFamily="34" charset="0"/>
                <a:cs typeface="Arial" panose="020B0604020202020204" pitchFamily="34" charset="0"/>
              </a:rPr>
              <a:t> ý </a:t>
            </a:r>
            <a:r>
              <a:rPr lang="en-US" sz="3200" dirty="0" err="1">
                <a:solidFill>
                  <a:schemeClr val="tx2">
                    <a:lumMod val="95000"/>
                    <a:lumOff val="5000"/>
                  </a:schemeClr>
                </a:solidFill>
                <a:latin typeface="Arial" panose="020B0604020202020204" pitchFamily="34" charset="0"/>
                <a:cs typeface="Arial" panose="020B0604020202020204" pitchFamily="34" charset="0"/>
              </a:rPr>
              <a:t>em</a:t>
            </a:r>
            <a:r>
              <a:rPr lang="en-US" sz="3200" dirty="0">
                <a:solidFill>
                  <a:schemeClr val="tx2">
                    <a:lumMod val="95000"/>
                    <a:lumOff val="5000"/>
                  </a:schemeClr>
                </a:solidFill>
                <a:latin typeface="Arial" panose="020B0604020202020204" pitchFamily="34" charset="0"/>
                <a:cs typeface="Arial" panose="020B0604020202020204" pitchFamily="34" charset="0"/>
              </a:rPr>
              <a:t> </a:t>
            </a:r>
            <a:r>
              <a:rPr lang="en-US" sz="3200" dirty="0" err="1">
                <a:solidFill>
                  <a:schemeClr val="tx2">
                    <a:lumMod val="95000"/>
                    <a:lumOff val="5000"/>
                  </a:schemeClr>
                </a:solidFill>
                <a:latin typeface="Arial" panose="020B0604020202020204" pitchFamily="34" charset="0"/>
                <a:cs typeface="Arial" panose="020B0604020202020204" pitchFamily="34" charset="0"/>
              </a:rPr>
              <a:t>thích</a:t>
            </a:r>
            <a:r>
              <a:rPr lang="en-US" sz="3200" dirty="0">
                <a:solidFill>
                  <a:schemeClr val="tx2">
                    <a:lumMod val="95000"/>
                    <a:lumOff val="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577528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900" decel="100000" fill="hold"/>
                                        <p:tgtEl>
                                          <p:spTgt spid="1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900" decel="100000" fill="hold"/>
                                        <p:tgtEl>
                                          <p:spTgt spid="1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CA600907-3E69-0D91-F60A-84CCE495A78A}"/>
              </a:ext>
            </a:extLst>
          </p:cNvPr>
          <p:cNvSpPr txBox="1">
            <a:spLocks/>
          </p:cNvSpPr>
          <p:nvPr/>
        </p:nvSpPr>
        <p:spPr>
          <a:xfrm>
            <a:off x="1573461" y="600032"/>
            <a:ext cx="5728487" cy="1314117"/>
          </a:xfrm>
          <a:prstGeom prst="roundRect">
            <a:avLst/>
          </a:prstGeom>
          <a:solidFill>
            <a:schemeClr val="accent3">
              <a:lumMod val="60000"/>
              <a:lumOff val="40000"/>
            </a:schemeClr>
          </a:solidFill>
        </p:spPr>
        <p:txBody>
          <a:bodyPr vert="horz" lIns="91440" tIns="45720" rIns="91440" bIns="45720" rtlCol="0">
            <a:noAutofit/>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pPr marL="45720" indent="0">
              <a:lnSpc>
                <a:spcPct val="170000"/>
              </a:lnSpc>
              <a:buNone/>
            </a:pPr>
            <a:r>
              <a:rPr lang="en-US" sz="3500" dirty="0" err="1">
                <a:solidFill>
                  <a:schemeClr val="tx2"/>
                </a:solidFill>
                <a:latin typeface="Arial" panose="020B0604020202020204" pitchFamily="34" charset="0"/>
                <a:cs typeface="Arial" panose="020B0604020202020204" pitchFamily="34" charset="0"/>
              </a:rPr>
              <a:t>Nội</a:t>
            </a:r>
            <a:r>
              <a:rPr lang="en-US" sz="3500" dirty="0">
                <a:solidFill>
                  <a:schemeClr val="tx2"/>
                </a:solidFill>
                <a:latin typeface="Arial" panose="020B0604020202020204" pitchFamily="34" charset="0"/>
                <a:cs typeface="Arial" panose="020B0604020202020204" pitchFamily="34" charset="0"/>
              </a:rPr>
              <a:t> dung </a:t>
            </a:r>
            <a:r>
              <a:rPr lang="en-US" sz="3500" dirty="0" err="1">
                <a:solidFill>
                  <a:schemeClr val="tx2"/>
                </a:solidFill>
                <a:latin typeface="Arial" panose="020B0604020202020204" pitchFamily="34" charset="0"/>
                <a:cs typeface="Arial" panose="020B0604020202020204" pitchFamily="34" charset="0"/>
              </a:rPr>
              <a:t>bài</a:t>
            </a:r>
            <a:r>
              <a:rPr lang="en-US" sz="3500" dirty="0">
                <a:solidFill>
                  <a:schemeClr val="tx2"/>
                </a:solidFill>
                <a:latin typeface="Arial" panose="020B0604020202020204" pitchFamily="34" charset="0"/>
                <a:cs typeface="Arial" panose="020B0604020202020204" pitchFamily="34" charset="0"/>
              </a:rPr>
              <a:t> </a:t>
            </a:r>
            <a:r>
              <a:rPr lang="en-US" sz="3500" dirty="0" err="1">
                <a:solidFill>
                  <a:schemeClr val="tx2"/>
                </a:solidFill>
                <a:latin typeface="Arial" panose="020B0604020202020204" pitchFamily="34" charset="0"/>
                <a:cs typeface="Arial" panose="020B0604020202020204" pitchFamily="34" charset="0"/>
              </a:rPr>
              <a:t>đọc</a:t>
            </a:r>
            <a:r>
              <a:rPr lang="en-US" sz="3500" dirty="0">
                <a:solidFill>
                  <a:schemeClr val="tx2"/>
                </a:solidFill>
                <a:latin typeface="Arial" panose="020B0604020202020204" pitchFamily="34" charset="0"/>
                <a:cs typeface="Arial" panose="020B0604020202020204" pitchFamily="34" charset="0"/>
              </a:rPr>
              <a:t> </a:t>
            </a:r>
            <a:r>
              <a:rPr lang="vi-VN" sz="3500" dirty="0">
                <a:solidFill>
                  <a:schemeClr val="tx2"/>
                </a:solidFill>
                <a:latin typeface="Arial" panose="020B0604020202020204" pitchFamily="34" charset="0"/>
                <a:cs typeface="Arial" panose="020B0604020202020204" pitchFamily="34" charset="0"/>
              </a:rPr>
              <a:t>?</a:t>
            </a:r>
          </a:p>
        </p:txBody>
      </p:sp>
      <p:pic>
        <p:nvPicPr>
          <p:cNvPr id="10" name="Picture 3">
            <a:extLst>
              <a:ext uri="{FF2B5EF4-FFF2-40B4-BE49-F238E27FC236}">
                <a16:creationId xmlns:a16="http://schemas.microsoft.com/office/drawing/2014/main" id="{A9B84974-921F-3C59-7894-4A24C73CFD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12877" y="4146553"/>
            <a:ext cx="3345345" cy="2743183"/>
          </a:xfrm>
          <a:prstGeom prst="rect">
            <a:avLst/>
          </a:prstGeom>
        </p:spPr>
      </p:pic>
      <p:pic>
        <p:nvPicPr>
          <p:cNvPr id="9" name="Picture 2">
            <a:extLst>
              <a:ext uri="{FF2B5EF4-FFF2-40B4-BE49-F238E27FC236}">
                <a16:creationId xmlns:a16="http://schemas.microsoft.com/office/drawing/2014/main" id="{F65A682E-2501-3B8C-CF0D-08B72CFD57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95761">
            <a:off x="8830184" y="300154"/>
            <a:ext cx="5439771" cy="1176968"/>
          </a:xfrm>
          <a:prstGeom prst="rect">
            <a:avLst/>
          </a:prstGeom>
        </p:spPr>
      </p:pic>
      <p:pic>
        <p:nvPicPr>
          <p:cNvPr id="6" name="Picture 5">
            <a:extLst>
              <a:ext uri="{FF2B5EF4-FFF2-40B4-BE49-F238E27FC236}">
                <a16:creationId xmlns:a16="http://schemas.microsoft.com/office/drawing/2014/main" id="{61292BF1-99C9-44B1-8696-1DF07236CBEA}"/>
              </a:ext>
            </a:extLst>
          </p:cNvPr>
          <p:cNvPicPr>
            <a:picLocks noChangeAspect="1"/>
          </p:cNvPicPr>
          <p:nvPr/>
        </p:nvPicPr>
        <p:blipFill>
          <a:blip r:embed="rId7"/>
          <a:stretch>
            <a:fillRect/>
          </a:stretch>
        </p:blipFill>
        <p:spPr>
          <a:xfrm>
            <a:off x="-180470" y="1432454"/>
            <a:ext cx="2134324" cy="5145246"/>
          </a:xfrm>
          <a:prstGeom prst="rect">
            <a:avLst/>
          </a:prstGeom>
        </p:spPr>
      </p:pic>
      <p:sp>
        <p:nvSpPr>
          <p:cNvPr id="15" name="TextBox 14">
            <a:extLst>
              <a:ext uri="{FF2B5EF4-FFF2-40B4-BE49-F238E27FC236}">
                <a16:creationId xmlns:a16="http://schemas.microsoft.com/office/drawing/2014/main" id="{64D37A4E-80DA-A681-B8C8-368CDECAF9B8}"/>
              </a:ext>
            </a:extLst>
          </p:cNvPr>
          <p:cNvSpPr txBox="1"/>
          <p:nvPr/>
        </p:nvSpPr>
        <p:spPr>
          <a:xfrm>
            <a:off x="2616687" y="2321181"/>
            <a:ext cx="7774476" cy="421936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50000"/>
              </a:lnSpc>
            </a:pP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Bài</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đọc</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nói</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về</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những</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nỗ</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lực</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của</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chính</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quyền</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và</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người</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dân</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thủ</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đô</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Xơ</a:t>
            </a:r>
            <a:r>
              <a:rPr lang="en-US" sz="2600" dirty="0">
                <a:solidFill>
                  <a:schemeClr val="tx2">
                    <a:lumMod val="95000"/>
                    <a:lumOff val="5000"/>
                  </a:schemeClr>
                </a:solidFill>
                <a:latin typeface="Arial" panose="020B0604020202020204" pitchFamily="34" charset="0"/>
                <a:cs typeface="Arial" panose="020B0604020202020204" pitchFamily="34" charset="0"/>
              </a:rPr>
              <a:t>-un  </a:t>
            </a:r>
            <a:r>
              <a:rPr lang="en-US" sz="2600" dirty="0" err="1">
                <a:solidFill>
                  <a:schemeClr val="tx2">
                    <a:lumMod val="95000"/>
                    <a:lumOff val="5000"/>
                  </a:schemeClr>
                </a:solidFill>
                <a:latin typeface="Arial" panose="020B0604020202020204" pitchFamily="34" charset="0"/>
                <a:cs typeface="Arial" panose="020B0604020202020204" pitchFamily="34" charset="0"/>
              </a:rPr>
              <a:t>đã</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làm</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hồi</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sinh</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một</a:t>
            </a:r>
            <a:r>
              <a:rPr lang="en-US" sz="2600" dirty="0">
                <a:solidFill>
                  <a:schemeClr val="tx2">
                    <a:lumMod val="95000"/>
                    <a:lumOff val="5000"/>
                  </a:schemeClr>
                </a:solidFill>
                <a:latin typeface="Arial" panose="020B0604020202020204" pitchFamily="34" charset="0"/>
                <a:cs typeface="Arial" panose="020B0604020202020204" pitchFamily="34" charset="0"/>
              </a:rPr>
              <a:t> con </a:t>
            </a:r>
            <a:r>
              <a:rPr lang="en-US" sz="2600" dirty="0" err="1">
                <a:solidFill>
                  <a:schemeClr val="tx2">
                    <a:lumMod val="95000"/>
                    <a:lumOff val="5000"/>
                  </a:schemeClr>
                </a:solidFill>
                <a:latin typeface="Arial" panose="020B0604020202020204" pitchFamily="34" charset="0"/>
                <a:cs typeface="Arial" panose="020B0604020202020204" pitchFamily="34" charset="0"/>
              </a:rPr>
              <a:t>kênh</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sau</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hàng</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thế</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kỉ</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bị</a:t>
            </a:r>
            <a:r>
              <a:rPr lang="en-US" sz="2600" dirty="0">
                <a:solidFill>
                  <a:schemeClr val="tx2">
                    <a:lumMod val="95000"/>
                    <a:lumOff val="5000"/>
                  </a:schemeClr>
                </a:solidFill>
                <a:latin typeface="Arial" panose="020B0604020202020204" pitchFamily="34" charset="0"/>
                <a:cs typeface="Arial" panose="020B0604020202020204" pitchFamily="34" charset="0"/>
              </a:rPr>
              <a:t> ô </a:t>
            </a:r>
            <a:r>
              <a:rPr lang="en-US" sz="2600" dirty="0" err="1">
                <a:solidFill>
                  <a:schemeClr val="tx2">
                    <a:lumMod val="95000"/>
                    <a:lumOff val="5000"/>
                  </a:schemeClr>
                </a:solidFill>
                <a:latin typeface="Arial" panose="020B0604020202020204" pitchFamily="34" charset="0"/>
                <a:cs typeface="Arial" panose="020B0604020202020204" pitchFamily="34" charset="0"/>
              </a:rPr>
              <a:t>nhiễm</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và</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nằm</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im</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dưới</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những</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lớp</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bê</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tông</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cống</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hóa</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Sự</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hồi</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sinh</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của</a:t>
            </a:r>
            <a:r>
              <a:rPr lang="en-US" sz="2600" dirty="0">
                <a:solidFill>
                  <a:schemeClr val="tx2">
                    <a:lumMod val="95000"/>
                    <a:lumOff val="5000"/>
                  </a:schemeClr>
                </a:solidFill>
                <a:latin typeface="Arial" panose="020B0604020202020204" pitchFamily="34" charset="0"/>
                <a:cs typeface="Arial" panose="020B0604020202020204" pitchFamily="34" charset="0"/>
              </a:rPr>
              <a:t> con </a:t>
            </a:r>
            <a:r>
              <a:rPr lang="en-US" sz="2600" dirty="0" err="1">
                <a:solidFill>
                  <a:schemeClr val="tx2">
                    <a:lumMod val="95000"/>
                    <a:lumOff val="5000"/>
                  </a:schemeClr>
                </a:solidFill>
                <a:latin typeface="Arial" panose="020B0604020202020204" pitchFamily="34" charset="0"/>
                <a:cs typeface="Arial" panose="020B0604020202020204" pitchFamily="34" charset="0"/>
              </a:rPr>
              <a:t>kênh</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giúp</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cho</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thành</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phố</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thêm</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xanh</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sạch</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đẹp</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và</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người</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dân</a:t>
            </a:r>
            <a:r>
              <a:rPr lang="en-US" sz="2600" dirty="0">
                <a:solidFill>
                  <a:schemeClr val="tx2">
                    <a:lumMod val="95000"/>
                    <a:lumOff val="5000"/>
                  </a:schemeClr>
                </a:solidFill>
                <a:latin typeface="Arial" panose="020B0604020202020204" pitchFamily="34" charset="0"/>
                <a:cs typeface="Arial" panose="020B0604020202020204" pitchFamily="34" charset="0"/>
              </a:rPr>
              <a:t> ở </a:t>
            </a:r>
            <a:r>
              <a:rPr lang="en-US" sz="2600" dirty="0" err="1">
                <a:solidFill>
                  <a:schemeClr val="tx2">
                    <a:lumMod val="95000"/>
                    <a:lumOff val="5000"/>
                  </a:schemeClr>
                </a:solidFill>
                <a:latin typeface="Arial" panose="020B0604020202020204" pitchFamily="34" charset="0"/>
                <a:cs typeface="Arial" panose="020B0604020202020204" pitchFamily="34" charset="0"/>
              </a:rPr>
              <a:t>dây</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được</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sống</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gần</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gũi</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với</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thiên</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nhiên</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hơn</a:t>
            </a:r>
            <a:r>
              <a:rPr lang="en-US" sz="2600" dirty="0">
                <a:solidFill>
                  <a:schemeClr val="tx2">
                    <a:lumMod val="95000"/>
                    <a:lumOff val="5000"/>
                  </a:schemeClr>
                </a:solidFill>
                <a:latin typeface="Arial" panose="020B0604020202020204" pitchFamily="34" charset="0"/>
                <a:cs typeface="Arial" panose="020B0604020202020204" pitchFamily="34" charset="0"/>
              </a:rPr>
              <a:t>.</a:t>
            </a:r>
          </a:p>
        </p:txBody>
      </p:sp>
      <p:pic>
        <p:nvPicPr>
          <p:cNvPr id="17" name="Picture 16">
            <a:extLst>
              <a:ext uri="{FF2B5EF4-FFF2-40B4-BE49-F238E27FC236}">
                <a16:creationId xmlns:a16="http://schemas.microsoft.com/office/drawing/2014/main" id="{35209F39-F283-7ED1-7D9A-5BB46F65432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038" t="26607" r="21947" b="21858"/>
          <a:stretch/>
        </p:blipFill>
        <p:spPr>
          <a:xfrm>
            <a:off x="1263024" y="4319744"/>
            <a:ext cx="1353663" cy="1010816"/>
          </a:xfrm>
          <a:prstGeom prst="rect">
            <a:avLst/>
          </a:prstGeom>
        </p:spPr>
      </p:pic>
    </p:spTree>
    <p:extLst>
      <p:ext uri="{BB962C8B-B14F-4D97-AF65-F5344CB8AC3E}">
        <p14:creationId xmlns:p14="http://schemas.microsoft.com/office/powerpoint/2010/main" val="60031581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55C7CE8-1474-469F-BB38-61A46698863D}"/>
              </a:ext>
            </a:extLst>
          </p:cNvPr>
          <p:cNvSpPr/>
          <p:nvPr/>
        </p:nvSpPr>
        <p:spPr>
          <a:xfrm>
            <a:off x="2580442" y="1408075"/>
            <a:ext cx="7031115" cy="3554240"/>
          </a:xfrm>
          <a:prstGeom prst="roundRect">
            <a:avLst/>
          </a:prstGeom>
          <a:solidFill>
            <a:srgbClr val="CCFFCC"/>
          </a:solidFill>
          <a:ln w="130175">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a:extLst>
              <a:ext uri="{FF2B5EF4-FFF2-40B4-BE49-F238E27FC236}">
                <a16:creationId xmlns:a16="http://schemas.microsoft.com/office/drawing/2014/main" id="{661A0910-CDDF-4A38-AAC9-F7D5502C1474}"/>
              </a:ext>
            </a:extLst>
          </p:cNvPr>
          <p:cNvPicPr>
            <a:picLocks noChangeAspect="1"/>
          </p:cNvPicPr>
          <p:nvPr/>
        </p:nvPicPr>
        <p:blipFill>
          <a:blip r:embed="rId2"/>
          <a:stretch>
            <a:fillRect/>
          </a:stretch>
        </p:blipFill>
        <p:spPr>
          <a:xfrm>
            <a:off x="3004191" y="2216645"/>
            <a:ext cx="5980694" cy="1444877"/>
          </a:xfrm>
          <a:prstGeom prst="rect">
            <a:avLst/>
          </a:prstGeom>
        </p:spPr>
      </p:pic>
      <p:pic>
        <p:nvPicPr>
          <p:cNvPr id="4" name="Picture 3">
            <a:extLst>
              <a:ext uri="{FF2B5EF4-FFF2-40B4-BE49-F238E27FC236}">
                <a16:creationId xmlns:a16="http://schemas.microsoft.com/office/drawing/2014/main" id="{ACBE2ADF-018C-48F9-9418-230A93965B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917" y="1009805"/>
            <a:ext cx="2057400" cy="5303433"/>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C6E4B754-0928-4E28-87BD-2C4DFABEFA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0071" y="2758998"/>
            <a:ext cx="4069644" cy="35542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4452479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12" fill="hold" nodeType="withEffect" p14:presetBounceEnd="62000">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14:bounceEnd="62000">
                                          <p:cBhvr additive="base">
                                            <p:cTn id="10" dur="1500" fill="hold"/>
                                            <p:tgtEl>
                                              <p:spTgt spid="4"/>
                                            </p:tgtEl>
                                            <p:attrNameLst>
                                              <p:attrName>ppt_x</p:attrName>
                                            </p:attrNameLst>
                                          </p:cBhvr>
                                          <p:tavLst>
                                            <p:tav tm="0">
                                              <p:val>
                                                <p:strVal val="0-#ppt_w/2"/>
                                              </p:val>
                                            </p:tav>
                                            <p:tav tm="100000">
                                              <p:val>
                                                <p:strVal val="#ppt_x"/>
                                              </p:val>
                                            </p:tav>
                                          </p:tavLst>
                                        </p:anim>
                                        <p:anim calcmode="lin" valueType="num" p14:bounceEnd="62000">
                                          <p:cBhvr additive="base">
                                            <p:cTn id="11" dur="1500" fill="hold"/>
                                            <p:tgtEl>
                                              <p:spTgt spid="4"/>
                                            </p:tgtEl>
                                            <p:attrNameLst>
                                              <p:attrName>ppt_y</p:attrName>
                                            </p:attrNameLst>
                                          </p:cBhvr>
                                          <p:tavLst>
                                            <p:tav tm="0">
                                              <p:val>
                                                <p:strVal val="1+#ppt_h/2"/>
                                              </p:val>
                                            </p:tav>
                                            <p:tav tm="100000">
                                              <p:val>
                                                <p:strVal val="#ppt_y"/>
                                              </p:val>
                                            </p:tav>
                                          </p:tavLst>
                                        </p:anim>
                                      </p:childTnLst>
                                    </p:cTn>
                                  </p:par>
                                  <p:par>
                                    <p:cTn id="12" presetID="2" presetClass="entr" presetSubtype="6" fill="hold" nodeType="withEffect" p14:presetBounceEnd="62000">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14:bounceEnd="62000">
                                          <p:cBhvr additive="base">
                                            <p:cTn id="14" dur="1500" fill="hold"/>
                                            <p:tgtEl>
                                              <p:spTgt spid="5"/>
                                            </p:tgtEl>
                                            <p:attrNameLst>
                                              <p:attrName>ppt_x</p:attrName>
                                            </p:attrNameLst>
                                          </p:cBhvr>
                                          <p:tavLst>
                                            <p:tav tm="0">
                                              <p:val>
                                                <p:strVal val="1+#ppt_w/2"/>
                                              </p:val>
                                            </p:tav>
                                            <p:tav tm="100000">
                                              <p:val>
                                                <p:strVal val="#ppt_x"/>
                                              </p:val>
                                            </p:tav>
                                          </p:tavLst>
                                        </p:anim>
                                        <p:anim calcmode="lin" valueType="num" p14:bounceEnd="62000">
                                          <p:cBhvr additive="base">
                                            <p:cTn id="15"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1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1500" fill="hold"/>
                                            <p:tgtEl>
                                              <p:spTgt spid="4"/>
                                            </p:tgtEl>
                                            <p:attrNameLst>
                                              <p:attrName>ppt_x</p:attrName>
                                            </p:attrNameLst>
                                          </p:cBhvr>
                                          <p:tavLst>
                                            <p:tav tm="0">
                                              <p:val>
                                                <p:strVal val="0-#ppt_w/2"/>
                                              </p:val>
                                            </p:tav>
                                            <p:tav tm="100000">
                                              <p:val>
                                                <p:strVal val="#ppt_x"/>
                                              </p:val>
                                            </p:tav>
                                          </p:tavLst>
                                        </p:anim>
                                        <p:anim calcmode="lin" valueType="num">
                                          <p:cBhvr additive="base">
                                            <p:cTn id="11" dur="1500" fill="hold"/>
                                            <p:tgtEl>
                                              <p:spTgt spid="4"/>
                                            </p:tgtEl>
                                            <p:attrNameLst>
                                              <p:attrName>ppt_y</p:attrName>
                                            </p:attrNameLst>
                                          </p:cBhvr>
                                          <p:tavLst>
                                            <p:tav tm="0">
                                              <p:val>
                                                <p:strVal val="1+#ppt_h/2"/>
                                              </p:val>
                                            </p:tav>
                                            <p:tav tm="100000">
                                              <p:val>
                                                <p:strVal val="#ppt_y"/>
                                              </p:val>
                                            </p:tav>
                                          </p:tavLst>
                                        </p:anim>
                                      </p:childTnLst>
                                    </p:cTn>
                                  </p:par>
                                  <p:par>
                                    <p:cTn id="12" presetID="2" presetClass="entr" presetSubtype="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500" fill="hold"/>
                                            <p:tgtEl>
                                              <p:spTgt spid="5"/>
                                            </p:tgtEl>
                                            <p:attrNameLst>
                                              <p:attrName>ppt_x</p:attrName>
                                            </p:attrNameLst>
                                          </p:cBhvr>
                                          <p:tavLst>
                                            <p:tav tm="0">
                                              <p:val>
                                                <p:strVal val="1+#ppt_w/2"/>
                                              </p:val>
                                            </p:tav>
                                            <p:tav tm="100000">
                                              <p:val>
                                                <p:strVal val="#ppt_x"/>
                                              </p:val>
                                            </p:tav>
                                          </p:tavLst>
                                        </p:anim>
                                        <p:anim calcmode="lin" valueType="num">
                                          <p:cBhvr additive="base">
                                            <p:cTn id="15"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a:hlinkClick r:id="" action="ppaction://media"/>
            <a:extLst>
              <a:ext uri="{FF2B5EF4-FFF2-40B4-BE49-F238E27FC236}">
                <a16:creationId xmlns:a16="http://schemas.microsoft.com/office/drawing/2014/main" id="{8F6C6224-08F2-4A11-B423-03CC3F30032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40836" y="0"/>
            <a:ext cx="8653668" cy="6858000"/>
          </a:xfrm>
          <a:prstGeom prst="rect">
            <a:avLst/>
          </a:prstGeom>
        </p:spPr>
      </p:pic>
    </p:spTree>
    <p:extLst>
      <p:ext uri="{BB962C8B-B14F-4D97-AF65-F5344CB8AC3E}">
        <p14:creationId xmlns:p14="http://schemas.microsoft.com/office/powerpoint/2010/main" val="121456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31"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7AC0501B-0E90-4EC9-A171-1347D2758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04" y="152150"/>
            <a:ext cx="1409374" cy="1286997"/>
          </a:xfrm>
          <a:prstGeom prst="rect">
            <a:avLst/>
          </a:prstGeom>
          <a:noFill/>
          <a:extLst>
            <a:ext uri="{909E8E84-426E-40DD-AFC4-6F175D3DCCD1}">
              <a14:hiddenFill xmlns:a14="http://schemas.microsoft.com/office/drawing/2010/main">
                <a:solidFill>
                  <a:srgbClr val="FFFFFF"/>
                </a:solidFill>
              </a14:hiddenFill>
            </a:ext>
          </a:extLst>
        </p:spPr>
      </p:pic>
      <p:pic>
        <p:nvPicPr>
          <p:cNvPr id="39" name="图片 26">
            <a:extLst>
              <a:ext uri="{FF2B5EF4-FFF2-40B4-BE49-F238E27FC236}">
                <a16:creationId xmlns:a16="http://schemas.microsoft.com/office/drawing/2014/main" id="{25633909-1819-4013-8CCD-27AB98FAFD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6138" y="1355769"/>
            <a:ext cx="1911086" cy="1452425"/>
          </a:xfrm>
          <a:prstGeom prst="rect">
            <a:avLst/>
          </a:prstGeom>
        </p:spPr>
      </p:pic>
      <p:pic>
        <p:nvPicPr>
          <p:cNvPr id="12" name="Picture 11" descr="Picture3">
            <a:extLst>
              <a:ext uri="{FF2B5EF4-FFF2-40B4-BE49-F238E27FC236}">
                <a16:creationId xmlns:a16="http://schemas.microsoft.com/office/drawing/2014/main" id="{71BB9F02-C8C6-4E6E-81A3-F197A12E474C}"/>
              </a:ext>
            </a:extLst>
          </p:cNvPr>
          <p:cNvPicPr>
            <a:picLocks noChangeAspect="1"/>
          </p:cNvPicPr>
          <p:nvPr/>
        </p:nvPicPr>
        <p:blipFill>
          <a:blip r:embed="rId8"/>
          <a:stretch>
            <a:fillRect/>
          </a:stretch>
        </p:blipFill>
        <p:spPr>
          <a:xfrm>
            <a:off x="575007" y="2344974"/>
            <a:ext cx="11225107" cy="2885440"/>
          </a:xfrm>
          <a:prstGeom prst="rect">
            <a:avLst/>
          </a:prstGeom>
        </p:spPr>
      </p:pic>
    </p:spTree>
    <p:extLst>
      <p:ext uri="{BB962C8B-B14F-4D97-AF65-F5344CB8AC3E}">
        <p14:creationId xmlns:p14="http://schemas.microsoft.com/office/powerpoint/2010/main" val="268278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07855" y="1027134"/>
            <a:ext cx="9376290" cy="2486025"/>
          </a:xfrm>
        </p:spPr>
        <p:txBody>
          <a:bodyPr>
            <a:normAutofit/>
          </a:bodyPr>
          <a:lstStyle/>
          <a:p>
            <a:pPr algn="ctr">
              <a:lnSpc>
                <a:spcPct val="150000"/>
              </a:lnSpc>
            </a:pPr>
            <a:r>
              <a:rPr lang="vi-VN" sz="4500" b="1">
                <a:solidFill>
                  <a:schemeClr val="tx2"/>
                </a:solidFill>
                <a:latin typeface="Arial" panose="020B0604020202020204" pitchFamily="34" charset="0"/>
                <a:cs typeface="Arial" panose="020B0604020202020204" pitchFamily="34" charset="0"/>
              </a:rPr>
              <a:t>CẢM ƠN CÁC EM ĐÃ CHÚ Ý LẮNG NGHE BÀI GIẢNG!</a:t>
            </a:r>
            <a:endParaRPr lang="en-US" sz="4500" b="1" dirty="0">
              <a:solidFill>
                <a:schemeClr val="tx2"/>
              </a:solidFill>
              <a:latin typeface="Arial" panose="020B0604020202020204" pitchFamily="34" charset="0"/>
              <a:cs typeface="Arial" panose="020B0604020202020204" pitchFamily="34" charset="0"/>
            </a:endParaRPr>
          </a:p>
        </p:txBody>
      </p:sp>
      <p:pic>
        <p:nvPicPr>
          <p:cNvPr id="6" name="Picture 7">
            <a:extLst>
              <a:ext uri="{FF2B5EF4-FFF2-40B4-BE49-F238E27FC236}">
                <a16:creationId xmlns:a16="http://schemas.microsoft.com/office/drawing/2014/main" id="{5085B89D-5508-F1B3-4010-5C3988413CF6}"/>
              </a:ext>
            </a:extLst>
          </p:cNvPr>
          <p:cNvPicPr>
            <a:picLocks noChangeAspect="1"/>
          </p:cNvPicPr>
          <p:nvPr/>
        </p:nvPicPr>
        <p:blipFill>
          <a:blip r:embed="rId2"/>
          <a:srcRect/>
          <a:stretch>
            <a:fillRect/>
          </a:stretch>
        </p:blipFill>
        <p:spPr>
          <a:xfrm>
            <a:off x="10082325" y="4837043"/>
            <a:ext cx="1268539" cy="1749709"/>
          </a:xfrm>
          <a:prstGeom prst="rect">
            <a:avLst/>
          </a:prstGeom>
        </p:spPr>
      </p:pic>
      <p:pic>
        <p:nvPicPr>
          <p:cNvPr id="8" name="Picture 7">
            <a:extLst>
              <a:ext uri="{FF2B5EF4-FFF2-40B4-BE49-F238E27FC236}">
                <a16:creationId xmlns:a16="http://schemas.microsoft.com/office/drawing/2014/main" id="{08BE8AE6-CB2B-EDAB-1FCA-811A8FEDA603}"/>
              </a:ext>
            </a:extLst>
          </p:cNvPr>
          <p:cNvPicPr>
            <a:picLocks noChangeAspect="1"/>
          </p:cNvPicPr>
          <p:nvPr/>
        </p:nvPicPr>
        <p:blipFill>
          <a:blip r:embed="rId2"/>
          <a:srcRect/>
          <a:stretch>
            <a:fillRect/>
          </a:stretch>
        </p:blipFill>
        <p:spPr>
          <a:xfrm>
            <a:off x="7942101" y="4996066"/>
            <a:ext cx="1268540" cy="1749710"/>
          </a:xfrm>
          <a:prstGeom prst="rect">
            <a:avLst/>
          </a:prstGeom>
        </p:spPr>
      </p:pic>
      <p:pic>
        <p:nvPicPr>
          <p:cNvPr id="9" name="Picture 5">
            <a:extLst>
              <a:ext uri="{FF2B5EF4-FFF2-40B4-BE49-F238E27FC236}">
                <a16:creationId xmlns:a16="http://schemas.microsoft.com/office/drawing/2014/main" id="{7EE0A0B9-C250-DD16-EE3B-6485B3D716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46187" y="3511828"/>
            <a:ext cx="4408493" cy="3074924"/>
          </a:xfrm>
          <a:prstGeom prst="rect">
            <a:avLst/>
          </a:prstGeom>
        </p:spPr>
      </p:pic>
      <p:pic>
        <p:nvPicPr>
          <p:cNvPr id="3" name="Picture 2">
            <a:extLst>
              <a:ext uri="{FF2B5EF4-FFF2-40B4-BE49-F238E27FC236}">
                <a16:creationId xmlns:a16="http://schemas.microsoft.com/office/drawing/2014/main" id="{EEDC289E-7A97-D126-8204-4257864F52BF}"/>
              </a:ext>
            </a:extLst>
          </p:cNvPr>
          <p:cNvPicPr>
            <a:picLocks noChangeAspect="1"/>
          </p:cNvPicPr>
          <p:nvPr/>
        </p:nvPicPr>
        <p:blipFill>
          <a:blip r:embed="rId5"/>
          <a:stretch>
            <a:fillRect/>
          </a:stretch>
        </p:blipFill>
        <p:spPr>
          <a:xfrm>
            <a:off x="10038479" y="-92763"/>
            <a:ext cx="2153521" cy="2239795"/>
          </a:xfrm>
          <a:prstGeom prst="rect">
            <a:avLst/>
          </a:prstGeom>
        </p:spPr>
      </p:pic>
    </p:spTree>
    <p:extLst>
      <p:ext uri="{BB962C8B-B14F-4D97-AF65-F5344CB8AC3E}">
        <p14:creationId xmlns:p14="http://schemas.microsoft.com/office/powerpoint/2010/main" val="4274568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2729" y="883919"/>
            <a:ext cx="2857500"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315850"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n w="6600">
                  <a:solidFill>
                    <a:schemeClr val="accent2"/>
                  </a:solidFill>
                  <a:prstDash val="solid"/>
                </a:ln>
                <a:solidFill>
                  <a:schemeClr val="bg2">
                    <a:lumMod val="10000"/>
                  </a:schemeClr>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Ong</a:t>
            </a:r>
            <a:endParaRPr lang="en-US" sz="66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9" name="Hexagon 8">
            <a:extLst>
              <a:ext uri="{FF2B5EF4-FFF2-40B4-BE49-F238E27FC236}">
                <a16:creationId xmlns:a16="http://schemas.microsoft.com/office/drawing/2014/main" id="{ECB32C92-7DDE-4979-AB3A-808B65CBF3F1}"/>
              </a:ext>
            </a:extLst>
          </p:cNvPr>
          <p:cNvSpPr/>
          <p:nvPr/>
        </p:nvSpPr>
        <p:spPr>
          <a:xfrm>
            <a:off x="2471927" y="1981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n w="6600">
                  <a:solidFill>
                    <a:schemeClr val="accent2"/>
                  </a:solidFill>
                  <a:prstDash val="solid"/>
                </a:ln>
                <a:solidFill>
                  <a:schemeClr val="tx2">
                    <a:lumMod val="95000"/>
                    <a:lumOff val="5000"/>
                  </a:schemeClr>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non</a:t>
            </a:r>
            <a:endParaRPr lang="en-US" sz="6600" dirty="0">
              <a:solidFill>
                <a:schemeClr val="tx2">
                  <a:lumMod val="95000"/>
                  <a:lumOff val="5000"/>
                </a:schemeClr>
              </a:solidFill>
              <a:latin typeface="Times New Roman" panose="02020603050405020304" pitchFamily="18" charset="0"/>
              <a:cs typeface="Times New Roman" panose="02020603050405020304" pitchFamily="18" charset="0"/>
            </a:endParaRPr>
          </a:p>
        </p:txBody>
      </p:sp>
      <p:sp>
        <p:nvSpPr>
          <p:cNvPr id="10" name="Hexagon 9">
            <a:extLst>
              <a:ext uri="{FF2B5EF4-FFF2-40B4-BE49-F238E27FC236}">
                <a16:creationId xmlns:a16="http://schemas.microsoft.com/office/drawing/2014/main" id="{CABDF488-8BEB-4D77-A429-CFB91F278DD1}"/>
              </a:ext>
            </a:extLst>
          </p:cNvPr>
          <p:cNvSpPr/>
          <p:nvPr/>
        </p:nvSpPr>
        <p:spPr>
          <a:xfrm>
            <a:off x="6784081" y="25603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ln w="6600">
                  <a:solidFill>
                    <a:schemeClr val="accent2"/>
                  </a:solidFill>
                  <a:prstDash val="solid"/>
                </a:ln>
                <a:solidFill>
                  <a:schemeClr val="tx2">
                    <a:lumMod val="95000"/>
                    <a:lumOff val="5000"/>
                  </a:schemeClr>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việc</a:t>
            </a:r>
            <a:endParaRPr lang="en-US" sz="6600" b="1" dirty="0">
              <a:ln w="6600">
                <a:solidFill>
                  <a:schemeClr val="accent2"/>
                </a:solidFill>
                <a:prstDash val="solid"/>
              </a:ln>
              <a:solidFill>
                <a:schemeClr val="tx2">
                  <a:lumMod val="95000"/>
                  <a:lumOff val="5000"/>
                </a:schemeClr>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13" name="Hexagon 12">
            <a:extLst>
              <a:ext uri="{FF2B5EF4-FFF2-40B4-BE49-F238E27FC236}">
                <a16:creationId xmlns:a16="http://schemas.microsoft.com/office/drawing/2014/main" id="{199C24C2-6B91-4322-BDB4-819FF0CB9BE4}"/>
              </a:ext>
            </a:extLst>
          </p:cNvPr>
          <p:cNvSpPr/>
          <p:nvPr/>
        </p:nvSpPr>
        <p:spPr>
          <a:xfrm>
            <a:off x="4628004"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ln w="6600">
                  <a:solidFill>
                    <a:schemeClr val="accent2"/>
                  </a:solidFill>
                  <a:prstDash val="solid"/>
                </a:ln>
                <a:solidFill>
                  <a:schemeClr val="tx2">
                    <a:lumMod val="95000"/>
                    <a:lumOff val="5000"/>
                  </a:schemeClr>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học</a:t>
            </a:r>
            <a:endParaRPr lang="en-US" sz="6600" dirty="0">
              <a:solidFill>
                <a:schemeClr val="tx2">
                  <a:lumMod val="95000"/>
                  <a:lumOff val="5000"/>
                </a:schemeClr>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5952" y="3436622"/>
            <a:ext cx="2650039" cy="2661817"/>
          </a:xfrm>
          <a:prstGeom prst="rect">
            <a:avLst/>
          </a:prstGeom>
        </p:spPr>
      </p:pic>
    </p:spTree>
    <p:extLst>
      <p:ext uri="{BB962C8B-B14F-4D97-AF65-F5344CB8AC3E}">
        <p14:creationId xmlns:p14="http://schemas.microsoft.com/office/powerpoint/2010/main" val="31918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953374" cy="1509761"/>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err="1">
                <a:solidFill>
                  <a:schemeClr val="tx2">
                    <a:lumMod val="95000"/>
                    <a:lumOff val="5000"/>
                  </a:schemeClr>
                </a:solidFill>
                <a:latin typeface="Times New Roman" panose="02020603050405020304" pitchFamily="18" charset="0"/>
                <a:cs typeface="Times New Roman" panose="02020603050405020304" pitchFamily="18" charset="0"/>
              </a:rPr>
              <a:t>Câu</a:t>
            </a:r>
            <a:r>
              <a:rPr lang="en-US" sz="3600" b="1" dirty="0">
                <a:solidFill>
                  <a:schemeClr val="tx2">
                    <a:lumMod val="95000"/>
                    <a:lumOff val="5000"/>
                  </a:schemeClr>
                </a:solidFill>
                <a:latin typeface="Times New Roman" panose="02020603050405020304" pitchFamily="18" charset="0"/>
                <a:cs typeface="Times New Roman" panose="02020603050405020304" pitchFamily="18" charset="0"/>
              </a:rPr>
              <a:t> 1: </a:t>
            </a:r>
            <a:r>
              <a:rPr lang="en-US" sz="3600" b="1" dirty="0" err="1">
                <a:solidFill>
                  <a:schemeClr val="tx2">
                    <a:lumMod val="95000"/>
                    <a:lumOff val="5000"/>
                  </a:schemeClr>
                </a:solidFill>
                <a:latin typeface="Times New Roman" panose="02020603050405020304" pitchFamily="18" charset="0"/>
                <a:cs typeface="Times New Roman" panose="02020603050405020304" pitchFamily="18" charset="0"/>
              </a:rPr>
              <a:t>Bài</a:t>
            </a:r>
            <a:r>
              <a:rPr lang="en-US" sz="3600" b="1"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2">
                    <a:lumMod val="95000"/>
                    <a:lumOff val="5000"/>
                  </a:schemeClr>
                </a:solidFill>
                <a:latin typeface="Times New Roman" panose="02020603050405020304" pitchFamily="18" charset="0"/>
                <a:cs typeface="Times New Roman" panose="02020603050405020304" pitchFamily="18" charset="0"/>
              </a:rPr>
              <a:t>đọc</a:t>
            </a:r>
            <a:r>
              <a:rPr lang="en-US" sz="3600" b="1"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2">
                    <a:lumMod val="95000"/>
                    <a:lumOff val="5000"/>
                  </a:schemeClr>
                </a:solidFill>
                <a:latin typeface="Times New Roman" panose="02020603050405020304" pitchFamily="18" charset="0"/>
                <a:cs typeface="Times New Roman" panose="02020603050405020304" pitchFamily="18" charset="0"/>
              </a:rPr>
              <a:t>trước</a:t>
            </a:r>
            <a:r>
              <a:rPr lang="en-US" sz="3600" b="1"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2">
                    <a:lumMod val="95000"/>
                    <a:lumOff val="5000"/>
                  </a:schemeClr>
                </a:solidFill>
                <a:latin typeface="Times New Roman" panose="02020603050405020304" pitchFamily="18" charset="0"/>
                <a:cs typeface="Times New Roman" panose="02020603050405020304" pitchFamily="18" charset="0"/>
              </a:rPr>
              <a:t>em</a:t>
            </a:r>
            <a:r>
              <a:rPr lang="en-US" sz="3600" b="1"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2">
                    <a:lumMod val="95000"/>
                    <a:lumOff val="5000"/>
                  </a:schemeClr>
                </a:solidFill>
                <a:latin typeface="Times New Roman" panose="02020603050405020304" pitchFamily="18" charset="0"/>
                <a:cs typeface="Times New Roman" panose="02020603050405020304" pitchFamily="18" charset="0"/>
              </a:rPr>
              <a:t>học</a:t>
            </a:r>
            <a:r>
              <a:rPr lang="en-US" sz="3600" b="1"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2">
                    <a:lumMod val="95000"/>
                    <a:lumOff val="5000"/>
                  </a:schemeClr>
                </a:solidFill>
                <a:latin typeface="Times New Roman" panose="02020603050405020304" pitchFamily="18" charset="0"/>
                <a:cs typeface="Times New Roman" panose="02020603050405020304" pitchFamily="18" charset="0"/>
              </a:rPr>
              <a:t>là</a:t>
            </a:r>
            <a:r>
              <a:rPr lang="en-US" sz="3600" b="1"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2">
                    <a:lumMod val="95000"/>
                    <a:lumOff val="5000"/>
                  </a:schemeClr>
                </a:solidFill>
                <a:latin typeface="Times New Roman" panose="02020603050405020304" pitchFamily="18" charset="0"/>
                <a:cs typeface="Times New Roman" panose="02020603050405020304" pitchFamily="18" charset="0"/>
              </a:rPr>
              <a:t>bài</a:t>
            </a:r>
            <a:r>
              <a:rPr lang="en-US" sz="3600" b="1"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2">
                    <a:lumMod val="95000"/>
                    <a:lumOff val="5000"/>
                  </a:schemeClr>
                </a:solidFill>
                <a:latin typeface="Times New Roman" panose="02020603050405020304" pitchFamily="18" charset="0"/>
                <a:cs typeface="Times New Roman" panose="02020603050405020304" pitchFamily="18" charset="0"/>
              </a:rPr>
              <a:t>gì</a:t>
            </a:r>
            <a:r>
              <a:rPr lang="en-US" sz="3600" b="1" dirty="0">
                <a:solidFill>
                  <a:schemeClr val="tx2">
                    <a:lumMod val="95000"/>
                    <a:lumOff val="5000"/>
                  </a:schemeClr>
                </a:solidFill>
                <a:latin typeface="Times New Roman" panose="02020603050405020304" pitchFamily="18" charset="0"/>
                <a:cs typeface="Times New Roman" panose="02020603050405020304" pitchFamily="18" charset="0"/>
              </a:rPr>
              <a:t> ?</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8" y="5724063"/>
            <a:ext cx="2934336" cy="102129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A. </a:t>
            </a:r>
            <a:r>
              <a:rPr lang="en-US" sz="3200" dirty="0" err="1">
                <a:solidFill>
                  <a:srgbClr val="002060"/>
                </a:solidFill>
                <a:latin typeface="Times New Roman" panose="02020603050405020304" pitchFamily="18" charset="0"/>
                <a:cs typeface="Times New Roman" panose="02020603050405020304" pitchFamily="18" charset="0"/>
              </a:rPr>
              <a:t>Trận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bóng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đường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phố</a:t>
            </a:r>
            <a:r>
              <a:rPr lang="en-US" sz="3200" dirty="0">
                <a:solidFill>
                  <a:srgbClr val="002060"/>
                </a:solidFill>
                <a:latin typeface="Times New Roman" panose="02020603050405020304" pitchFamily="18" charset="0"/>
                <a:cs typeface="Times New Roman" panose="02020603050405020304" pitchFamily="18" charset="0"/>
              </a:rPr>
              <a:t> </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8207" y="2789727"/>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4486640" y="5627357"/>
            <a:ext cx="3106856"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B. </a:t>
            </a:r>
            <a:r>
              <a:rPr lang="en-US" sz="3200" dirty="0" err="1">
                <a:solidFill>
                  <a:srgbClr val="002060"/>
                </a:solidFill>
                <a:latin typeface="Times New Roman" panose="02020603050405020304" pitchFamily="18" charset="0"/>
                <a:cs typeface="Times New Roman" panose="02020603050405020304" pitchFamily="18" charset="0"/>
              </a:rPr>
              <a:t>Hương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Làng</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8244" y="2653705"/>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8428401" y="5693618"/>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2060"/>
                </a:solidFill>
                <a:latin typeface="Times New Roman" panose="02020603050405020304" pitchFamily="18" charset="0"/>
                <a:cs typeface="Times New Roman" panose="02020603050405020304" pitchFamily="18" charset="0"/>
              </a:rPr>
              <a:t>C. </a:t>
            </a:r>
            <a:r>
              <a:rPr lang="en-US" sz="2800" dirty="0" err="1">
                <a:solidFill>
                  <a:srgbClr val="002060"/>
                </a:solidFill>
                <a:latin typeface="Times New Roman" panose="02020603050405020304" pitchFamily="18" charset="0"/>
                <a:cs typeface="Times New Roman" panose="02020603050405020304" pitchFamily="18" charset="0"/>
              </a:rPr>
              <a:t>Quê</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Hương</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591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5"/>
                                        </p:tgtEl>
                                      </p:cBhvr>
                                    </p:animEffect>
                                    <p:animScale>
                                      <p:cBhvr>
                                        <p:cTn id="38" dur="250" autoRev="1" fill="hold"/>
                                        <p:tgtEl>
                                          <p:spTgt spid="5"/>
                                        </p:tgtEl>
                                      </p:cBhvr>
                                      <p:by x="105000" y="105000"/>
                                    </p:animScale>
                                  </p:childTnLst>
                                </p:cTn>
                              </p:par>
                            </p:childTnLst>
                          </p:cTn>
                        </p:par>
                        <p:par>
                          <p:cTn id="39" fill="hold">
                            <p:stCondLst>
                              <p:cond delay="500"/>
                            </p:stCondLst>
                            <p:childTnLst>
                              <p:par>
                                <p:cTn id="40" presetID="1" presetClass="emph" presetSubtype="2" fill="hold" nodeType="afterEffect">
                                  <p:stCondLst>
                                    <p:cond delay="0"/>
                                  </p:stCondLst>
                                  <p:childTnLst>
                                    <p:animClr clrSpc="rgb" dir="cw">
                                      <p:cBhvr>
                                        <p:cTn id="41" dur="500" fill="hold"/>
                                        <p:tgtEl>
                                          <p:spTgt spid="19"/>
                                        </p:tgtEl>
                                        <p:attrNameLst>
                                          <p:attrName>fillcolor</p:attrName>
                                        </p:attrNameLst>
                                      </p:cBhvr>
                                      <p:to>
                                        <a:srgbClr val="00B0F0"/>
                                      </p:to>
                                    </p:animClr>
                                    <p:set>
                                      <p:cBhvr>
                                        <p:cTn id="42" dur="500" fill="hold"/>
                                        <p:tgtEl>
                                          <p:spTgt spid="19"/>
                                        </p:tgtEl>
                                        <p:attrNameLst>
                                          <p:attrName>fill.type</p:attrName>
                                        </p:attrNameLst>
                                      </p:cBhvr>
                                      <p:to>
                                        <p:strVal val="solid"/>
                                      </p:to>
                                    </p:set>
                                    <p:set>
                                      <p:cBhvr>
                                        <p:cTn id="43" dur="500" fill="hold"/>
                                        <p:tgtEl>
                                          <p:spTgt spid="1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20"/>
                                        </p:tgtEl>
                                      </p:cBhvr>
                                    </p:animEffect>
                                    <p:animScale>
                                      <p:cBhvr>
                                        <p:cTn id="49" dur="250" autoRev="1" fill="hold"/>
                                        <p:tgtEl>
                                          <p:spTgt spid="20"/>
                                        </p:tgtEl>
                                      </p:cBhvr>
                                      <p:by x="105000" y="105000"/>
                                    </p:animScale>
                                  </p:childTnLst>
                                </p:cTn>
                              </p:par>
                            </p:childTnLst>
                          </p:cTn>
                        </p:par>
                        <p:par>
                          <p:cTn id="50" fill="hold">
                            <p:stCondLst>
                              <p:cond delay="500"/>
                            </p:stCondLst>
                            <p:childTnLst>
                              <p:par>
                                <p:cTn id="51" presetID="1" presetClass="emph" presetSubtype="2" fill="hold" nodeType="afterEffect">
                                  <p:stCondLst>
                                    <p:cond delay="0"/>
                                  </p:stCondLst>
                                  <p:childTnLst>
                                    <p:animClr clrSpc="rgb" dir="cw">
                                      <p:cBhvr>
                                        <p:cTn id="52" dur="500" fill="hold"/>
                                        <p:tgtEl>
                                          <p:spTgt spid="21"/>
                                        </p:tgtEl>
                                        <p:attrNameLst>
                                          <p:attrName>fillcolor</p:attrName>
                                        </p:attrNameLst>
                                      </p:cBhvr>
                                      <p:to>
                                        <a:srgbClr val="FFFF00"/>
                                      </p:to>
                                    </p:animClr>
                                    <p:set>
                                      <p:cBhvr>
                                        <p:cTn id="53" dur="500" fill="hold"/>
                                        <p:tgtEl>
                                          <p:spTgt spid="21"/>
                                        </p:tgtEl>
                                        <p:attrNameLst>
                                          <p:attrName>fill.type</p:attrName>
                                        </p:attrNameLst>
                                      </p:cBhvr>
                                      <p:to>
                                        <p:strVal val="solid"/>
                                      </p:to>
                                    </p:set>
                                    <p:set>
                                      <p:cBhvr>
                                        <p:cTn id="54" dur="500" fill="hold"/>
                                        <p:tgtEl>
                                          <p:spTgt spid="2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22"/>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22"/>
                                        </p:tgtEl>
                                      </p:cBhvr>
                                    </p:animEffect>
                                    <p:animScale>
                                      <p:cBhvr>
                                        <p:cTn id="60" dur="250" autoRev="1" fill="hold"/>
                                        <p:tgtEl>
                                          <p:spTgt spid="22"/>
                                        </p:tgtEl>
                                      </p:cBhvr>
                                      <p:by x="105000" y="105000"/>
                                    </p:animScale>
                                  </p:childTnLst>
                                </p:cTn>
                              </p:par>
                            </p:childTnLst>
                          </p:cTn>
                        </p:par>
                        <p:par>
                          <p:cTn id="61" fill="hold">
                            <p:stCondLst>
                              <p:cond delay="500"/>
                            </p:stCondLst>
                            <p:childTnLst>
                              <p:par>
                                <p:cTn id="62" presetID="1" presetClass="emph" presetSubtype="2" fill="hold" nodeType="afterEffect">
                                  <p:stCondLst>
                                    <p:cond delay="0"/>
                                  </p:stCondLst>
                                  <p:childTnLst>
                                    <p:animClr clrSpc="rgb" dir="cw">
                                      <p:cBhvr>
                                        <p:cTn id="63" dur="500" fill="hold"/>
                                        <p:tgtEl>
                                          <p:spTgt spid="23"/>
                                        </p:tgtEl>
                                        <p:attrNameLst>
                                          <p:attrName>fillcolor</p:attrName>
                                        </p:attrNameLst>
                                      </p:cBhvr>
                                      <p:to>
                                        <a:srgbClr val="FFFF00"/>
                                      </p:to>
                                    </p:animClr>
                                    <p:set>
                                      <p:cBhvr>
                                        <p:cTn id="64" dur="500" fill="hold"/>
                                        <p:tgtEl>
                                          <p:spTgt spid="23"/>
                                        </p:tgtEl>
                                        <p:attrNameLst>
                                          <p:attrName>fill.type</p:attrName>
                                        </p:attrNameLst>
                                      </p:cBhvr>
                                      <p:to>
                                        <p:strVal val="solid"/>
                                      </p:to>
                                    </p:set>
                                    <p:set>
                                      <p:cBhvr>
                                        <p:cTn id="65" dur="500" fill="hold"/>
                                        <p:tgtEl>
                                          <p:spTgt spid="23"/>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childTnLst>
        </p:cTn>
      </p:par>
    </p:tnLst>
    <p:bldLst>
      <p:bldP spid="8" grpId="0" animBg="1"/>
      <p:bldP spid="19" grpId="0" animBg="1"/>
      <p:bldP spid="21"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825" y="2587444"/>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212932" y="299569"/>
            <a:ext cx="8653669" cy="1357907"/>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noProof="0" dirty="0" err="1">
                <a:solidFill>
                  <a:schemeClr val="tx2">
                    <a:lumMod val="95000"/>
                    <a:lumOff val="5000"/>
                  </a:schemeClr>
                </a:solidFill>
                <a:latin typeface="Times New Roman" panose="02020603050405020304" pitchFamily="18" charset="0"/>
                <a:cs typeface="Times New Roman" panose="02020603050405020304" pitchFamily="18" charset="0"/>
              </a:rPr>
              <a:t>Câu</a:t>
            </a:r>
            <a:r>
              <a:rPr lang="en-US" sz="3600" b="1" noProof="0" dirty="0">
                <a:solidFill>
                  <a:schemeClr val="tx2">
                    <a:lumMod val="95000"/>
                    <a:lumOff val="5000"/>
                  </a:schemeClr>
                </a:solidFill>
                <a:latin typeface="Times New Roman" panose="02020603050405020304" pitchFamily="18" charset="0"/>
                <a:cs typeface="Times New Roman" panose="02020603050405020304" pitchFamily="18" charset="0"/>
              </a:rPr>
              <a:t> 2 : </a:t>
            </a:r>
            <a:r>
              <a:rPr lang="en-US" sz="3600" b="1" noProof="0" dirty="0" err="1">
                <a:solidFill>
                  <a:schemeClr val="tx2">
                    <a:lumMod val="95000"/>
                    <a:lumOff val="5000"/>
                  </a:schemeClr>
                </a:solidFill>
                <a:latin typeface="Times New Roman" panose="02020603050405020304" pitchFamily="18" charset="0"/>
                <a:cs typeface="Times New Roman" panose="02020603050405020304" pitchFamily="18" charset="0"/>
              </a:rPr>
              <a:t>Bài</a:t>
            </a:r>
            <a:r>
              <a:rPr lang="en-US" sz="3600" b="1" noProof="0"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3600" b="1" noProof="0" dirty="0" err="1">
                <a:solidFill>
                  <a:schemeClr val="tx2">
                    <a:lumMod val="95000"/>
                    <a:lumOff val="5000"/>
                  </a:schemeClr>
                </a:solidFill>
                <a:latin typeface="Times New Roman" panose="02020603050405020304" pitchFamily="18" charset="0"/>
                <a:cs typeface="Times New Roman" panose="02020603050405020304" pitchFamily="18" charset="0"/>
              </a:rPr>
              <a:t>đọc</a:t>
            </a:r>
            <a:r>
              <a:rPr lang="en-US" sz="3600" b="1" noProof="0"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3600" b="1" noProof="0" dirty="0" err="1">
                <a:solidFill>
                  <a:schemeClr val="tx2">
                    <a:lumMod val="95000"/>
                    <a:lumOff val="5000"/>
                  </a:schemeClr>
                </a:solidFill>
                <a:latin typeface="Times New Roman" panose="02020603050405020304" pitchFamily="18" charset="0"/>
                <a:cs typeface="Times New Roman" panose="02020603050405020304" pitchFamily="18" charset="0"/>
              </a:rPr>
              <a:t>nói</a:t>
            </a:r>
            <a:r>
              <a:rPr lang="en-US" sz="3600" b="1" noProof="0"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3600" b="1" noProof="0" dirty="0" err="1">
                <a:solidFill>
                  <a:schemeClr val="tx2">
                    <a:lumMod val="95000"/>
                    <a:lumOff val="5000"/>
                  </a:schemeClr>
                </a:solidFill>
                <a:latin typeface="Times New Roman" panose="02020603050405020304" pitchFamily="18" charset="0"/>
                <a:cs typeface="Times New Roman" panose="02020603050405020304" pitchFamily="18" charset="0"/>
              </a:rPr>
              <a:t>về</a:t>
            </a:r>
            <a:r>
              <a:rPr lang="en-US" sz="3600" b="1" noProof="0"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3600" b="1" noProof="0" dirty="0" err="1">
                <a:solidFill>
                  <a:schemeClr val="tx2">
                    <a:lumMod val="95000"/>
                    <a:lumOff val="5000"/>
                  </a:schemeClr>
                </a:solidFill>
                <a:latin typeface="Times New Roman" panose="02020603050405020304" pitchFamily="18" charset="0"/>
                <a:cs typeface="Times New Roman" panose="02020603050405020304" pitchFamily="18" charset="0"/>
              </a:rPr>
              <a:t>môn</a:t>
            </a:r>
            <a:r>
              <a:rPr lang="en-US" sz="3600" b="1" noProof="0"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3600" b="1" noProof="0" dirty="0" err="1">
                <a:solidFill>
                  <a:schemeClr val="tx2">
                    <a:lumMod val="95000"/>
                    <a:lumOff val="5000"/>
                  </a:schemeClr>
                </a:solidFill>
                <a:latin typeface="Times New Roman" panose="02020603050405020304" pitchFamily="18" charset="0"/>
                <a:cs typeface="Times New Roman" panose="02020603050405020304" pitchFamily="18" charset="0"/>
              </a:rPr>
              <a:t>thể</a:t>
            </a:r>
            <a:r>
              <a:rPr lang="en-US" sz="3600" b="1" noProof="0"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3600" b="1" noProof="0" dirty="0" err="1">
                <a:solidFill>
                  <a:schemeClr val="tx2">
                    <a:lumMod val="95000"/>
                    <a:lumOff val="5000"/>
                  </a:schemeClr>
                </a:solidFill>
                <a:latin typeface="Times New Roman" panose="02020603050405020304" pitchFamily="18" charset="0"/>
                <a:cs typeface="Times New Roman" panose="02020603050405020304" pitchFamily="18" charset="0"/>
              </a:rPr>
              <a:t>thao</a:t>
            </a:r>
            <a:r>
              <a:rPr lang="en-US" sz="3600" b="1" noProof="0"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3600" b="1" noProof="0" dirty="0" err="1">
                <a:solidFill>
                  <a:schemeClr val="tx2">
                    <a:lumMod val="95000"/>
                    <a:lumOff val="5000"/>
                  </a:schemeClr>
                </a:solidFill>
                <a:latin typeface="Times New Roman" panose="02020603050405020304" pitchFamily="18" charset="0"/>
                <a:cs typeface="Times New Roman" panose="02020603050405020304" pitchFamily="18" charset="0"/>
              </a:rPr>
              <a:t>nào</a:t>
            </a:r>
            <a:r>
              <a:rPr lang="en-US" sz="3600" b="1" noProof="0" dirty="0">
                <a:solidFill>
                  <a:schemeClr val="tx2">
                    <a:lumMod val="95000"/>
                    <a:lumOff val="5000"/>
                  </a:schemeClr>
                </a:solidFill>
                <a:latin typeface="Times New Roman" panose="02020603050405020304" pitchFamily="18" charset="0"/>
                <a:cs typeface="Times New Roman" panose="02020603050405020304" pitchFamily="18" charset="0"/>
              </a:rPr>
              <a:t> ?</a:t>
            </a:r>
            <a:endParaRPr kumimoji="0" lang="en-US" sz="3600" b="1" i="0" u="none" strike="noStrike" kern="1200" cap="none" spc="0" normalizeH="0" baseline="0" noProof="0" dirty="0">
              <a:ln>
                <a:noFill/>
              </a:ln>
              <a:solidFill>
                <a:schemeClr val="tx2">
                  <a:lumMod val="95000"/>
                  <a:lumOff val="5000"/>
                </a:schemeClr>
              </a:solidFill>
              <a:effectLst/>
              <a:uLnTx/>
              <a:uFillTx/>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501316" y="5716602"/>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a:solidFill>
                  <a:srgbClr val="002060"/>
                </a:solidFill>
                <a:latin typeface="Times New Roman" panose="02020603050405020304" pitchFamily="18" charset="0"/>
                <a:cs typeface="Times New Roman" panose="02020603050405020304" pitchFamily="18" charset="0"/>
              </a:rPr>
              <a:t>A. </a:t>
            </a:r>
            <a:r>
              <a:rPr lang="en-US" sz="3200" dirty="0" err="1">
                <a:solidFill>
                  <a:srgbClr val="002060"/>
                </a:solidFill>
                <a:latin typeface="Times New Roman" panose="02020603050405020304" pitchFamily="18" charset="0"/>
                <a:cs typeface="Times New Roman" panose="02020603050405020304" pitchFamily="18" charset="0"/>
              </a:rPr>
              <a:t>Bơi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lội</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2593" y="2587444"/>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4284646" y="5747067"/>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a:solidFill>
                  <a:srgbClr val="002060"/>
                </a:solidFill>
                <a:latin typeface="Times New Roman" panose="02020603050405020304" pitchFamily="18" charset="0"/>
                <a:cs typeface="Times New Roman" panose="02020603050405020304" pitchFamily="18" charset="0"/>
              </a:rPr>
              <a:t>B. </a:t>
            </a:r>
            <a:r>
              <a:rPr lang="en-US" sz="3200" dirty="0" err="1">
                <a:solidFill>
                  <a:srgbClr val="002060"/>
                </a:solidFill>
                <a:latin typeface="Times New Roman" panose="02020603050405020304" pitchFamily="18" charset="0"/>
                <a:cs typeface="Times New Roman" panose="02020603050405020304" pitchFamily="18" charset="0"/>
              </a:rPr>
              <a:t>Đá</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bóng</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0317" y="2789727"/>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8060439"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a:t>
            </a:r>
            <a:r>
              <a:rPr kumimoji="0" lang="en-US" sz="2800" b="0"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Đá</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cầu</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138242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5"/>
                                        </p:tgtEl>
                                      </p:cBhvr>
                                    </p:animEffect>
                                    <p:animScale>
                                      <p:cBhvr>
                                        <p:cTn id="38" dur="250" autoRev="1" fill="hold"/>
                                        <p:tgtEl>
                                          <p:spTgt spid="5"/>
                                        </p:tgtEl>
                                      </p:cBhvr>
                                      <p:by x="105000" y="105000"/>
                                    </p:animScale>
                                  </p:childTnLst>
                                </p:cTn>
                              </p:par>
                            </p:childTnLst>
                          </p:cTn>
                        </p:par>
                        <p:par>
                          <p:cTn id="39" fill="hold">
                            <p:stCondLst>
                              <p:cond delay="500"/>
                            </p:stCondLst>
                            <p:childTnLst>
                              <p:par>
                                <p:cTn id="40" presetID="1" presetClass="emph" presetSubtype="2" fill="hold" nodeType="afterEffect">
                                  <p:stCondLst>
                                    <p:cond delay="0"/>
                                  </p:stCondLst>
                                  <p:childTnLst>
                                    <p:animClr clrSpc="rgb" dir="cw">
                                      <p:cBhvr>
                                        <p:cTn id="41" dur="500" fill="hold"/>
                                        <p:tgtEl>
                                          <p:spTgt spid="19"/>
                                        </p:tgtEl>
                                        <p:attrNameLst>
                                          <p:attrName>fillcolor</p:attrName>
                                        </p:attrNameLst>
                                      </p:cBhvr>
                                      <p:to>
                                        <a:srgbClr val="FFFF00"/>
                                      </p:to>
                                    </p:animClr>
                                    <p:set>
                                      <p:cBhvr>
                                        <p:cTn id="42" dur="500" fill="hold"/>
                                        <p:tgtEl>
                                          <p:spTgt spid="19"/>
                                        </p:tgtEl>
                                        <p:attrNameLst>
                                          <p:attrName>fill.type</p:attrName>
                                        </p:attrNameLst>
                                      </p:cBhvr>
                                      <p:to>
                                        <p:strVal val="solid"/>
                                      </p:to>
                                    </p:set>
                                    <p:set>
                                      <p:cBhvr>
                                        <p:cTn id="43" dur="500" fill="hold"/>
                                        <p:tgtEl>
                                          <p:spTgt spid="1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20"/>
                                        </p:tgtEl>
                                      </p:cBhvr>
                                    </p:animEffect>
                                    <p:animScale>
                                      <p:cBhvr>
                                        <p:cTn id="49" dur="250" autoRev="1" fill="hold"/>
                                        <p:tgtEl>
                                          <p:spTgt spid="20"/>
                                        </p:tgtEl>
                                      </p:cBhvr>
                                      <p:by x="105000" y="105000"/>
                                    </p:animScale>
                                  </p:childTnLst>
                                </p:cTn>
                              </p:par>
                            </p:childTnLst>
                          </p:cTn>
                        </p:par>
                        <p:par>
                          <p:cTn id="50" fill="hold">
                            <p:stCondLst>
                              <p:cond delay="500"/>
                            </p:stCondLst>
                            <p:childTnLst>
                              <p:par>
                                <p:cTn id="51" presetID="1" presetClass="emph" presetSubtype="2" fill="hold" nodeType="afterEffect">
                                  <p:stCondLst>
                                    <p:cond delay="0"/>
                                  </p:stCondLst>
                                  <p:childTnLst>
                                    <p:animClr clrSpc="rgb" dir="cw">
                                      <p:cBhvr>
                                        <p:cTn id="52" dur="500" fill="hold"/>
                                        <p:tgtEl>
                                          <p:spTgt spid="21"/>
                                        </p:tgtEl>
                                        <p:attrNameLst>
                                          <p:attrName>fillcolor</p:attrName>
                                        </p:attrNameLst>
                                      </p:cBhvr>
                                      <p:to>
                                        <a:srgbClr val="00B0F0"/>
                                      </p:to>
                                    </p:animClr>
                                    <p:set>
                                      <p:cBhvr>
                                        <p:cTn id="53" dur="500" fill="hold"/>
                                        <p:tgtEl>
                                          <p:spTgt spid="21"/>
                                        </p:tgtEl>
                                        <p:attrNameLst>
                                          <p:attrName>fill.type</p:attrName>
                                        </p:attrNameLst>
                                      </p:cBhvr>
                                      <p:to>
                                        <p:strVal val="solid"/>
                                      </p:to>
                                    </p:set>
                                    <p:set>
                                      <p:cBhvr>
                                        <p:cTn id="54" dur="500" fill="hold"/>
                                        <p:tgtEl>
                                          <p:spTgt spid="2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22"/>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22"/>
                                        </p:tgtEl>
                                      </p:cBhvr>
                                    </p:animEffect>
                                    <p:animScale>
                                      <p:cBhvr>
                                        <p:cTn id="60" dur="250" autoRev="1" fill="hold"/>
                                        <p:tgtEl>
                                          <p:spTgt spid="22"/>
                                        </p:tgtEl>
                                      </p:cBhvr>
                                      <p:by x="105000" y="105000"/>
                                    </p:animScale>
                                  </p:childTnLst>
                                </p:cTn>
                              </p:par>
                            </p:childTnLst>
                          </p:cTn>
                        </p:par>
                        <p:par>
                          <p:cTn id="61" fill="hold">
                            <p:stCondLst>
                              <p:cond delay="500"/>
                            </p:stCondLst>
                            <p:childTnLst>
                              <p:par>
                                <p:cTn id="62" presetID="1" presetClass="emph" presetSubtype="2" fill="hold" nodeType="afterEffect">
                                  <p:stCondLst>
                                    <p:cond delay="0"/>
                                  </p:stCondLst>
                                  <p:childTnLst>
                                    <p:animClr clrSpc="rgb" dir="cw">
                                      <p:cBhvr>
                                        <p:cTn id="63" dur="500" fill="hold"/>
                                        <p:tgtEl>
                                          <p:spTgt spid="23"/>
                                        </p:tgtEl>
                                        <p:attrNameLst>
                                          <p:attrName>fillcolor</p:attrName>
                                        </p:attrNameLst>
                                      </p:cBhvr>
                                      <p:to>
                                        <a:srgbClr val="FFFF00"/>
                                      </p:to>
                                    </p:animClr>
                                    <p:set>
                                      <p:cBhvr>
                                        <p:cTn id="64" dur="500" fill="hold"/>
                                        <p:tgtEl>
                                          <p:spTgt spid="23"/>
                                        </p:tgtEl>
                                        <p:attrNameLst>
                                          <p:attrName>fill.type</p:attrName>
                                        </p:attrNameLst>
                                      </p:cBhvr>
                                      <p:to>
                                        <p:strVal val="solid"/>
                                      </p:to>
                                    </p:set>
                                    <p:set>
                                      <p:cBhvr>
                                        <p:cTn id="65" dur="500" fill="hold"/>
                                        <p:tgtEl>
                                          <p:spTgt spid="23"/>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childTnLst>
        </p:cTn>
      </p:par>
    </p:tnLst>
    <p:bldLst>
      <p:bldP spid="8" grpId="0" animBg="1"/>
      <p:bldP spid="19" grpId="0" animBg="1"/>
      <p:bldP spid="21"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509761"/>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schemeClr val="tx2">
                    <a:lumMod val="95000"/>
                    <a:lumOff val="5000"/>
                  </a:schemeClr>
                </a:solidFill>
                <a:latin typeface="Times New Roman" panose="02020603050405020304" pitchFamily="18" charset="0"/>
                <a:cs typeface="Times New Roman" panose="02020603050405020304" pitchFamily="18" charset="0"/>
              </a:rPr>
              <a:t>Câu</a:t>
            </a:r>
            <a:r>
              <a:rPr lang="en-US" sz="3600" b="1" dirty="0">
                <a:solidFill>
                  <a:schemeClr val="tx2">
                    <a:lumMod val="95000"/>
                    <a:lumOff val="5000"/>
                  </a:schemeClr>
                </a:solidFill>
                <a:latin typeface="Times New Roman" panose="02020603050405020304" pitchFamily="18" charset="0"/>
                <a:cs typeface="Times New Roman" panose="02020603050405020304" pitchFamily="18" charset="0"/>
              </a:rPr>
              <a:t> 3 : </a:t>
            </a:r>
            <a:r>
              <a:rPr lang="en-US" sz="3600" b="1" dirty="0" err="1">
                <a:solidFill>
                  <a:schemeClr val="tx2">
                    <a:lumMod val="95000"/>
                    <a:lumOff val="5000"/>
                  </a:schemeClr>
                </a:solidFill>
                <a:latin typeface="Times New Roman" panose="02020603050405020304" pitchFamily="18" charset="0"/>
                <a:cs typeface="Times New Roman" panose="02020603050405020304" pitchFamily="18" charset="0"/>
              </a:rPr>
              <a:t>Nêu</a:t>
            </a:r>
            <a:r>
              <a:rPr lang="en-US" sz="3600" b="1"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2">
                    <a:lumMod val="95000"/>
                    <a:lumOff val="5000"/>
                  </a:schemeClr>
                </a:solidFill>
                <a:latin typeface="Times New Roman" panose="02020603050405020304" pitchFamily="18" charset="0"/>
                <a:cs typeface="Times New Roman" panose="02020603050405020304" pitchFamily="18" charset="0"/>
              </a:rPr>
              <a:t>nội</a:t>
            </a:r>
            <a:r>
              <a:rPr lang="en-US" sz="3600" b="1" dirty="0">
                <a:solidFill>
                  <a:schemeClr val="tx2">
                    <a:lumMod val="95000"/>
                    <a:lumOff val="5000"/>
                  </a:schemeClr>
                </a:solidFill>
                <a:latin typeface="Times New Roman" panose="02020603050405020304" pitchFamily="18" charset="0"/>
                <a:cs typeface="Times New Roman" panose="02020603050405020304" pitchFamily="18" charset="0"/>
              </a:rPr>
              <a:t> dung </a:t>
            </a:r>
            <a:r>
              <a:rPr lang="en-US" sz="3600" b="1" dirty="0" err="1">
                <a:solidFill>
                  <a:schemeClr val="tx2">
                    <a:lumMod val="95000"/>
                    <a:lumOff val="5000"/>
                  </a:schemeClr>
                </a:solidFill>
                <a:latin typeface="Times New Roman" panose="02020603050405020304" pitchFamily="18" charset="0"/>
                <a:cs typeface="Times New Roman" panose="02020603050405020304" pitchFamily="18" charset="0"/>
              </a:rPr>
              <a:t>của</a:t>
            </a:r>
            <a:r>
              <a:rPr lang="en-US" sz="3600" b="1"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2">
                    <a:lumMod val="95000"/>
                    <a:lumOff val="5000"/>
                  </a:schemeClr>
                </a:solidFill>
                <a:latin typeface="Times New Roman" panose="02020603050405020304" pitchFamily="18" charset="0"/>
                <a:cs typeface="Times New Roman" panose="02020603050405020304" pitchFamily="18" charset="0"/>
              </a:rPr>
              <a:t>bài</a:t>
            </a:r>
            <a:r>
              <a:rPr lang="en-US" sz="3600" b="1"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2">
                    <a:lumMod val="95000"/>
                    <a:lumOff val="5000"/>
                  </a:schemeClr>
                </a:solidFill>
                <a:latin typeface="Times New Roman" panose="02020603050405020304" pitchFamily="18" charset="0"/>
                <a:cs typeface="Times New Roman" panose="02020603050405020304" pitchFamily="18" charset="0"/>
              </a:rPr>
              <a:t>đọc</a:t>
            </a:r>
            <a:r>
              <a:rPr lang="en-US" sz="3600" b="1" dirty="0">
                <a:solidFill>
                  <a:schemeClr val="tx2">
                    <a:lumMod val="95000"/>
                    <a:lumOff val="5000"/>
                  </a:schemeClr>
                </a:solidFill>
                <a:latin typeface="Times New Roman" panose="02020603050405020304" pitchFamily="18" charset="0"/>
                <a:cs typeface="Times New Roman" panose="02020603050405020304" pitchFamily="18" charset="0"/>
              </a:rPr>
              <a:t> ?</a:t>
            </a:r>
            <a:endParaRPr kumimoji="0" lang="en-US" sz="3600" b="1" i="0" u="none" strike="noStrike" kern="1200" cap="none" spc="0" normalizeH="0" baseline="0" noProof="0" dirty="0">
              <a:ln>
                <a:noFill/>
              </a:ln>
              <a:solidFill>
                <a:schemeClr val="tx2">
                  <a:lumMod val="95000"/>
                  <a:lumOff val="5000"/>
                </a:schemeClr>
              </a:solidFill>
              <a:effectLst/>
              <a:uLnTx/>
              <a:uFillTx/>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6155" y="3923664"/>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2102767" y="2147608"/>
            <a:ext cx="7986466" cy="471039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4000" dirty="0" err="1">
                <a:solidFill>
                  <a:srgbClr val="002060"/>
                </a:solidFill>
                <a:latin typeface="Times New Roman" panose="02020603050405020304" pitchFamily="18" charset="0"/>
                <a:cs typeface="Times New Roman" panose="02020603050405020304" pitchFamily="18" charset="0"/>
              </a:rPr>
              <a:t>Không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được</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chơi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bóng</a:t>
            </a:r>
            <a:r>
              <a:rPr lang="en-US" sz="4000" dirty="0">
                <a:solidFill>
                  <a:srgbClr val="002060"/>
                </a:solidFill>
                <a:latin typeface="Times New Roman" panose="02020603050405020304" pitchFamily="18" charset="0"/>
                <a:cs typeface="Times New Roman" panose="02020603050405020304" pitchFamily="18" charset="0"/>
              </a:rPr>
              <a:t> ở </a:t>
            </a:r>
            <a:r>
              <a:rPr lang="en-US" sz="4000" dirty="0" err="1">
                <a:solidFill>
                  <a:srgbClr val="002060"/>
                </a:solidFill>
                <a:latin typeface="Times New Roman" panose="02020603050405020304" pitchFamily="18" charset="0"/>
                <a:cs typeface="Times New Roman" panose="02020603050405020304" pitchFamily="18" charset="0"/>
              </a:rPr>
              <a:t>đường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phố</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vì</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nguy</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hiểm</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cho</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bản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thân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và</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những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người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đường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phải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tôn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trọng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luật</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giao</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thông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tôn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trọng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luật</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lệ</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quy</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tắc</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chung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của</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cộng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đồng</a:t>
            </a:r>
            <a:r>
              <a:rPr lang="en-US" sz="40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3935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24"/>
                                        </p:tgtEl>
                                      </p:cBhvr>
                                    </p:animEffect>
                                    <p:animScale>
                                      <p:cBhvr>
                                        <p:cTn id="25" dur="250" autoRev="1" fill="hold"/>
                                        <p:tgtEl>
                                          <p:spTgt spid="24"/>
                                        </p:tgtEl>
                                      </p:cBhvr>
                                      <p:by x="105000" y="105000"/>
                                    </p:animScale>
                                  </p:childTnLst>
                                </p:cTn>
                              </p:par>
                            </p:childTnLst>
                          </p:cTn>
                        </p:par>
                      </p:childTnLst>
                    </p:cTn>
                  </p:par>
                </p:childTnLst>
              </p:cTn>
              <p:nextCondLst>
                <p:cond evt="onClick" delay="0">
                  <p:tgtEl>
                    <p:spTgt spid="24"/>
                  </p:tgtEl>
                </p:cond>
              </p:nextCondLst>
            </p:seq>
          </p:childTnLst>
        </p:cTn>
      </p:par>
    </p:tnLst>
    <p:bldLst>
      <p:bldP spid="8"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 kênh trong xanh hiền hòa ẩn chứa những thứ khiến người ...">
            <a:extLst>
              <a:ext uri="{FF2B5EF4-FFF2-40B4-BE49-F238E27FC236}">
                <a16:creationId xmlns:a16="http://schemas.microsoft.com/office/drawing/2014/main" id="{26269553-3B07-4196-A915-0B0303E15D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922" y="636104"/>
            <a:ext cx="5414755" cy="49165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ồi sinh những con kênh nước đen">
            <a:extLst>
              <a:ext uri="{FF2B5EF4-FFF2-40B4-BE49-F238E27FC236}">
                <a16:creationId xmlns:a16="http://schemas.microsoft.com/office/drawing/2014/main" id="{742A1666-6E2A-428E-BCF6-C5643C9617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0"/>
            <a:ext cx="5420139" cy="28624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ồi sinh những con kênh nước đen">
            <a:extLst>
              <a:ext uri="{FF2B5EF4-FFF2-40B4-BE49-F238E27FC236}">
                <a16:creationId xmlns:a16="http://schemas.microsoft.com/office/drawing/2014/main" id="{D989BAAA-E4CD-4202-BB2C-F645A73E0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094382"/>
            <a:ext cx="5420139" cy="3763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802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69E2D-3CB0-1FCC-080D-81324FE291C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6963DE2-1EC9-8477-5D8F-0F9FB13EEC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787942" y="2994991"/>
            <a:ext cx="2245032" cy="3584882"/>
          </a:xfrm>
          <a:prstGeom prst="rect">
            <a:avLst/>
          </a:prstGeom>
        </p:spPr>
      </p:pic>
      <p:pic>
        <p:nvPicPr>
          <p:cNvPr id="7" name="Picture 5">
            <a:extLst>
              <a:ext uri="{FF2B5EF4-FFF2-40B4-BE49-F238E27FC236}">
                <a16:creationId xmlns:a16="http://schemas.microsoft.com/office/drawing/2014/main" id="{67828514-56DE-75B9-8BA4-30AD3BCAFF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02380" y="4014336"/>
            <a:ext cx="1355794" cy="2164942"/>
          </a:xfrm>
          <a:prstGeom prst="rect">
            <a:avLst/>
          </a:prstGeom>
        </p:spPr>
      </p:pic>
      <p:pic>
        <p:nvPicPr>
          <p:cNvPr id="8" name="Picture 5">
            <a:extLst>
              <a:ext uri="{FF2B5EF4-FFF2-40B4-BE49-F238E27FC236}">
                <a16:creationId xmlns:a16="http://schemas.microsoft.com/office/drawing/2014/main" id="{48435DE8-0929-45C9-D0AB-7B40A02F269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62024" y="4741050"/>
            <a:ext cx="1151562" cy="1838823"/>
          </a:xfrm>
          <a:prstGeom prst="rect">
            <a:avLst/>
          </a:prstGeom>
        </p:spPr>
      </p:pic>
      <p:sp>
        <p:nvSpPr>
          <p:cNvPr id="9" name="矩形 11">
            <a:extLst>
              <a:ext uri="{FF2B5EF4-FFF2-40B4-BE49-F238E27FC236}">
                <a16:creationId xmlns:a16="http://schemas.microsoft.com/office/drawing/2014/main" id="{722A1BCE-23C8-B50D-35AC-6EABE135A466}"/>
              </a:ext>
            </a:extLst>
          </p:cNvPr>
          <p:cNvSpPr>
            <a:spLocks noGrp="1"/>
          </p:cNvSpPr>
          <p:nvPr>
            <p:ph type="title"/>
          </p:nvPr>
        </p:nvSpPr>
        <p:spPr>
          <a:xfrm>
            <a:off x="3702006" y="880346"/>
            <a:ext cx="4200317" cy="646331"/>
          </a:xfrm>
          <a:custGeom>
            <a:avLst/>
            <a:gdLst>
              <a:gd name="connsiteX0" fmla="*/ 0 w 2822712"/>
              <a:gd name="connsiteY0" fmla="*/ 0 h 769441"/>
              <a:gd name="connsiteX1" fmla="*/ 564542 w 2822712"/>
              <a:gd name="connsiteY1" fmla="*/ 0 h 769441"/>
              <a:gd name="connsiteX2" fmla="*/ 1072631 w 2822712"/>
              <a:gd name="connsiteY2" fmla="*/ 0 h 769441"/>
              <a:gd name="connsiteX3" fmla="*/ 1552492 w 2822712"/>
              <a:gd name="connsiteY3" fmla="*/ 0 h 769441"/>
              <a:gd name="connsiteX4" fmla="*/ 2145261 w 2822712"/>
              <a:gd name="connsiteY4" fmla="*/ 0 h 769441"/>
              <a:gd name="connsiteX5" fmla="*/ 2822712 w 2822712"/>
              <a:gd name="connsiteY5" fmla="*/ 0 h 769441"/>
              <a:gd name="connsiteX6" fmla="*/ 2822712 w 2822712"/>
              <a:gd name="connsiteY6" fmla="*/ 369332 h 769441"/>
              <a:gd name="connsiteX7" fmla="*/ 2822712 w 2822712"/>
              <a:gd name="connsiteY7" fmla="*/ 769441 h 769441"/>
              <a:gd name="connsiteX8" fmla="*/ 2314624 w 2822712"/>
              <a:gd name="connsiteY8" fmla="*/ 769441 h 769441"/>
              <a:gd name="connsiteX9" fmla="*/ 1834763 w 2822712"/>
              <a:gd name="connsiteY9" fmla="*/ 769441 h 769441"/>
              <a:gd name="connsiteX10" fmla="*/ 1213766 w 2822712"/>
              <a:gd name="connsiteY10" fmla="*/ 769441 h 769441"/>
              <a:gd name="connsiteX11" fmla="*/ 733905 w 2822712"/>
              <a:gd name="connsiteY11" fmla="*/ 769441 h 769441"/>
              <a:gd name="connsiteX12" fmla="*/ 0 w 2822712"/>
              <a:gd name="connsiteY12" fmla="*/ 769441 h 769441"/>
              <a:gd name="connsiteX13" fmla="*/ 0 w 2822712"/>
              <a:gd name="connsiteY13" fmla="*/ 369332 h 769441"/>
              <a:gd name="connsiteX14" fmla="*/ 0 w 2822712"/>
              <a:gd name="connsiteY14"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22712" h="769441" fill="none" extrusionOk="0">
                <a:moveTo>
                  <a:pt x="0" y="0"/>
                </a:moveTo>
                <a:cubicBezTo>
                  <a:pt x="206304" y="-3180"/>
                  <a:pt x="447716" y="8340"/>
                  <a:pt x="564542" y="0"/>
                </a:cubicBezTo>
                <a:cubicBezTo>
                  <a:pt x="681368" y="-8340"/>
                  <a:pt x="899279" y="41815"/>
                  <a:pt x="1072631" y="0"/>
                </a:cubicBezTo>
                <a:cubicBezTo>
                  <a:pt x="1245983" y="-41815"/>
                  <a:pt x="1442612" y="43740"/>
                  <a:pt x="1552492" y="0"/>
                </a:cubicBezTo>
                <a:cubicBezTo>
                  <a:pt x="1662372" y="-43740"/>
                  <a:pt x="1926395" y="15330"/>
                  <a:pt x="2145261" y="0"/>
                </a:cubicBezTo>
                <a:cubicBezTo>
                  <a:pt x="2364127" y="-15330"/>
                  <a:pt x="2490502" y="38173"/>
                  <a:pt x="2822712" y="0"/>
                </a:cubicBezTo>
                <a:cubicBezTo>
                  <a:pt x="2843231" y="120950"/>
                  <a:pt x="2807426" y="292642"/>
                  <a:pt x="2822712" y="369332"/>
                </a:cubicBezTo>
                <a:cubicBezTo>
                  <a:pt x="2837998" y="446022"/>
                  <a:pt x="2786842" y="578312"/>
                  <a:pt x="2822712" y="769441"/>
                </a:cubicBezTo>
                <a:cubicBezTo>
                  <a:pt x="2568942" y="770350"/>
                  <a:pt x="2508296" y="728140"/>
                  <a:pt x="2314624" y="769441"/>
                </a:cubicBezTo>
                <a:cubicBezTo>
                  <a:pt x="2120952" y="810742"/>
                  <a:pt x="1970277" y="753867"/>
                  <a:pt x="1834763" y="769441"/>
                </a:cubicBezTo>
                <a:cubicBezTo>
                  <a:pt x="1699249" y="785015"/>
                  <a:pt x="1455639" y="756114"/>
                  <a:pt x="1213766" y="769441"/>
                </a:cubicBezTo>
                <a:cubicBezTo>
                  <a:pt x="971893" y="782768"/>
                  <a:pt x="940535" y="744711"/>
                  <a:pt x="733905" y="769441"/>
                </a:cubicBezTo>
                <a:cubicBezTo>
                  <a:pt x="527275" y="794171"/>
                  <a:pt x="264562" y="705811"/>
                  <a:pt x="0" y="769441"/>
                </a:cubicBezTo>
                <a:cubicBezTo>
                  <a:pt x="-33489" y="671499"/>
                  <a:pt x="29796" y="502459"/>
                  <a:pt x="0" y="369332"/>
                </a:cubicBezTo>
                <a:cubicBezTo>
                  <a:pt x="-29796" y="236205"/>
                  <a:pt x="24502" y="92081"/>
                  <a:pt x="0" y="0"/>
                </a:cubicBezTo>
                <a:close/>
              </a:path>
              <a:path w="2822712" h="769441" stroke="0" extrusionOk="0">
                <a:moveTo>
                  <a:pt x="0" y="0"/>
                </a:moveTo>
                <a:cubicBezTo>
                  <a:pt x="143886" y="-56011"/>
                  <a:pt x="491896" y="35937"/>
                  <a:pt x="620997" y="0"/>
                </a:cubicBezTo>
                <a:cubicBezTo>
                  <a:pt x="750098" y="-35937"/>
                  <a:pt x="971563" y="44337"/>
                  <a:pt x="1185539" y="0"/>
                </a:cubicBezTo>
                <a:cubicBezTo>
                  <a:pt x="1399515" y="-44337"/>
                  <a:pt x="1584543" y="1621"/>
                  <a:pt x="1806536" y="0"/>
                </a:cubicBezTo>
                <a:cubicBezTo>
                  <a:pt x="2028529" y="-1621"/>
                  <a:pt x="2594268" y="74361"/>
                  <a:pt x="2822712" y="0"/>
                </a:cubicBezTo>
                <a:cubicBezTo>
                  <a:pt x="2834032" y="184618"/>
                  <a:pt x="2805046" y="253989"/>
                  <a:pt x="2822712" y="369332"/>
                </a:cubicBezTo>
                <a:cubicBezTo>
                  <a:pt x="2840378" y="484675"/>
                  <a:pt x="2788699" y="651755"/>
                  <a:pt x="2822712" y="769441"/>
                </a:cubicBezTo>
                <a:cubicBezTo>
                  <a:pt x="2539590" y="780665"/>
                  <a:pt x="2359152" y="708256"/>
                  <a:pt x="2201715" y="769441"/>
                </a:cubicBezTo>
                <a:cubicBezTo>
                  <a:pt x="2044278" y="830626"/>
                  <a:pt x="1719232" y="764119"/>
                  <a:pt x="1580719" y="769441"/>
                </a:cubicBezTo>
                <a:cubicBezTo>
                  <a:pt x="1442206" y="774763"/>
                  <a:pt x="1255027" y="750416"/>
                  <a:pt x="1016176" y="769441"/>
                </a:cubicBezTo>
                <a:cubicBezTo>
                  <a:pt x="777325" y="788466"/>
                  <a:pt x="255438" y="676480"/>
                  <a:pt x="0" y="769441"/>
                </a:cubicBezTo>
                <a:cubicBezTo>
                  <a:pt x="-5687" y="691335"/>
                  <a:pt x="17729" y="533854"/>
                  <a:pt x="0" y="384721"/>
                </a:cubicBezTo>
                <a:cubicBezTo>
                  <a:pt x="-17729" y="235588"/>
                  <a:pt x="45339" y="153770"/>
                  <a:pt x="0" y="0"/>
                </a:cubicBezTo>
                <a:close/>
              </a:path>
            </a:pathLst>
          </a:custGeom>
          <a:solidFill>
            <a:sysClr val="window" lastClr="FFFFFF"/>
          </a:solidFill>
          <a:ln w="12700" cap="flat" cmpd="sng" algn="ctr">
            <a:solidFill>
              <a:srgbClr val="9BBB59"/>
            </a:solidFill>
            <a:prstDash val="solid"/>
            <a:miter lim="800000"/>
          </a:ln>
          <a:effectLst/>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defTabSz="1219170">
              <a:defRPr/>
            </a:pPr>
            <a:r>
              <a:rPr lang="en-US" altLang="zh-CN" sz="4000" b="1" u="sng" kern="0" dirty="0">
                <a:solidFill>
                  <a:schemeClr val="accent5">
                    <a:lumMod val="50000"/>
                  </a:schemeClr>
                </a:solidFill>
                <a:latin typeface="UTM Cabaret" panose="02040603050506020204" pitchFamily="18" charset="0"/>
                <a:ea typeface="迷你简蝶语" panose="02010604000101010101" pitchFamily="2" charset="-122"/>
                <a:cs typeface="Times New Roman" panose="02020603050405020304" pitchFamily="18" charset="0"/>
              </a:rPr>
              <a:t>TIẾNG VIỆT</a:t>
            </a:r>
          </a:p>
        </p:txBody>
      </p:sp>
      <p:sp>
        <p:nvSpPr>
          <p:cNvPr id="3" name="TextBox 2">
            <a:extLst>
              <a:ext uri="{FF2B5EF4-FFF2-40B4-BE49-F238E27FC236}">
                <a16:creationId xmlns:a16="http://schemas.microsoft.com/office/drawing/2014/main" id="{BCE80D30-60EC-FFFA-78EC-B8FD48036541}"/>
              </a:ext>
            </a:extLst>
          </p:cNvPr>
          <p:cNvSpPr txBox="1"/>
          <p:nvPr/>
        </p:nvSpPr>
        <p:spPr>
          <a:xfrm>
            <a:off x="1769165" y="1941743"/>
            <a:ext cx="865367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418AB3">
                    <a:lumMod val="75000"/>
                  </a:srgbClr>
                </a:solidFill>
                <a:effectLst/>
                <a:uLnTx/>
                <a:uFillTx/>
                <a:latin typeface="Times New Roman" panose="02020603050405020304" pitchFamily="18" charset="0"/>
                <a:ea typeface="+mn-ea"/>
                <a:cs typeface="Times New Roman" panose="02020603050405020304" pitchFamily="18" charset="0"/>
              </a:rPr>
              <a:t>BÀI ĐỌC 4</a:t>
            </a:r>
            <a:r>
              <a:rPr kumimoji="0" lang="en-US" sz="4000" b="1" i="0" u="none" strike="noStrike" kern="1200" cap="none" spc="0" normalizeH="0" baseline="0" noProof="0" dirty="0">
                <a:ln>
                  <a:noFill/>
                </a:ln>
                <a:solidFill>
                  <a:srgbClr val="418AB3">
                    <a:lumMod val="75000"/>
                  </a:srgbClr>
                </a:solidFill>
                <a:effectLst/>
                <a:uLnTx/>
                <a:uFillTx/>
                <a:latin typeface="Times New Roman" panose="02020603050405020304" pitchFamily="18" charset="0"/>
                <a:ea typeface="+mn-ea"/>
                <a:cs typeface="Times New Roman" panose="02020603050405020304" pitchFamily="18" charset="0"/>
              </a:rPr>
              <a:t>: CON KÊNH XANH GIỮA LÒNG THÀNH PHỐ  </a:t>
            </a:r>
          </a:p>
        </p:txBody>
      </p:sp>
      <p:sp>
        <p:nvSpPr>
          <p:cNvPr id="2" name="TextBox 1">
            <a:extLst>
              <a:ext uri="{FF2B5EF4-FFF2-40B4-BE49-F238E27FC236}">
                <a16:creationId xmlns:a16="http://schemas.microsoft.com/office/drawing/2014/main" id="{A3E166CE-316D-10F5-E721-BF606345F086}"/>
              </a:ext>
            </a:extLst>
          </p:cNvPr>
          <p:cNvSpPr txBox="1"/>
          <p:nvPr/>
        </p:nvSpPr>
        <p:spPr>
          <a:xfrm>
            <a:off x="2510865" y="48434"/>
            <a:ext cx="719459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rPr>
              <a:t>Thứ</a:t>
            </a:r>
            <a:r>
              <a:rPr kumimoji="0" lang="en-US" sz="3600" b="1" i="1"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rPr>
              <a:t>bảy</a:t>
            </a:r>
            <a:r>
              <a:rPr kumimoji="0" lang="en-US" sz="3600" b="1" i="1"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rPr>
              <a:t>ngày</a:t>
            </a:r>
            <a:r>
              <a:rPr kumimoji="0" lang="en-US" sz="3600" b="1" i="1"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rPr>
              <a:t> 22 </a:t>
            </a:r>
            <a:r>
              <a:rPr kumimoji="0" lang="en-US" sz="3600" b="1" i="1" u="none" strike="noStrike" kern="1200" cap="none" spc="0" normalizeH="0" baseline="0" noProof="0" dirty="0" err="1">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rPr>
              <a:t>tháng</a:t>
            </a:r>
            <a:r>
              <a:rPr kumimoji="0" lang="en-US" sz="3600" b="1" i="1"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rPr>
              <a:t> 02 </a:t>
            </a:r>
            <a:r>
              <a:rPr kumimoji="0" lang="en-US" sz="3600" b="1" i="1" u="none" strike="noStrike" kern="1200" cap="none" spc="0" normalizeH="0" baseline="0" noProof="0" dirty="0" err="1">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rPr>
              <a:t>năm</a:t>
            </a:r>
            <a:r>
              <a:rPr kumimoji="0" lang="en-US" sz="3600" b="1" i="1"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rPr>
              <a:t> </a:t>
            </a:r>
            <a:r>
              <a:rPr kumimoji="0" lang="vi-VN" sz="3600" b="1" i="1"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rPr>
              <a:t>2025</a:t>
            </a:r>
            <a:endParaRPr kumimoji="0" lang="en-US" sz="3600" b="1" i="1"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18463039"/>
      </p:ext>
    </p:extLst>
  </p:cSld>
  <p:clrMapOvr>
    <a:masterClrMapping/>
  </p:clrMapOvr>
</p:sld>
</file>

<file path=ppt/theme/theme1.xml><?xml version="1.0" encoding="utf-8"?>
<a:theme xmlns:a="http://schemas.openxmlformats.org/drawingml/2006/main" name="Children Playing 16x9">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61883.potx" id="{18737D51-7733-4200-B5C9-BF22CA2CE631}" vid="{40CEFE45-12FF-4454-86EB-59F04C858872}"/>
    </a:ext>
  </a:extLst>
</a:theme>
</file>

<file path=ppt/theme/theme2.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734</TotalTime>
  <Words>1066</Words>
  <Application>Microsoft Office PowerPoint</Application>
  <PresentationFormat>Widescreen</PresentationFormat>
  <Paragraphs>105</Paragraphs>
  <Slides>30</Slides>
  <Notes>16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等线</vt:lpstr>
      <vt:lpstr>Arial</vt:lpstr>
      <vt:lpstr>Arial-Rounded</vt:lpstr>
      <vt:lpstr>Calibri</vt:lpstr>
      <vt:lpstr>Euphemia</vt:lpstr>
      <vt:lpstr>Times New Roman</vt:lpstr>
      <vt:lpstr>UTM Cabaret</vt:lpstr>
      <vt:lpstr>Wingdings</vt:lpstr>
      <vt:lpstr>Children Playing 16x9</vt:lpstr>
      <vt:lpstr>TRƯỜNG TIỂU HỌC TRẦN QUỐC TOẢN</vt:lpstr>
      <vt:lpstr>TIẾNG VIỆT</vt:lpstr>
      <vt:lpstr>PowerPoint Presentation</vt:lpstr>
      <vt:lpstr>PowerPoint Presentation</vt:lpstr>
      <vt:lpstr>PowerPoint Presentation</vt:lpstr>
      <vt:lpstr>PowerPoint Presentation</vt:lpstr>
      <vt:lpstr>PowerPoint Presentation</vt:lpstr>
      <vt:lpstr>PowerPoint Presentation</vt:lpstr>
      <vt:lpstr>TIẾNG VIỆT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CÁC EM ĐÃ CHÚ Ý LẮNG NGHE BÀI GIẢNG!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Thảo Đào</dc:creator>
  <cp:lastModifiedBy>Mai Bảo Hoàng Lê</cp:lastModifiedBy>
  <cp:revision>74</cp:revision>
  <dcterms:created xsi:type="dcterms:W3CDTF">2022-07-27T08:52:57Z</dcterms:created>
  <dcterms:modified xsi:type="dcterms:W3CDTF">2025-02-24T00:58:45Z</dcterms:modified>
</cp:coreProperties>
</file>