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x-wav"/>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733" r:id="rId3"/>
    <p:sldMasterId id="2147483761" r:id="rId4"/>
    <p:sldMasterId id="2147483773" r:id="rId5"/>
  </p:sldMasterIdLst>
  <p:notesMasterIdLst>
    <p:notesMasterId r:id="rId46"/>
  </p:notesMasterIdLst>
  <p:sldIdLst>
    <p:sldId id="482" r:id="rId6"/>
    <p:sldId id="352" r:id="rId7"/>
    <p:sldId id="385" r:id="rId8"/>
    <p:sldId id="389" r:id="rId9"/>
    <p:sldId id="485" r:id="rId10"/>
    <p:sldId id="388" r:id="rId11"/>
    <p:sldId id="484" r:id="rId12"/>
    <p:sldId id="405" r:id="rId13"/>
    <p:sldId id="340" r:id="rId14"/>
    <p:sldId id="456" r:id="rId15"/>
    <p:sldId id="455" r:id="rId16"/>
    <p:sldId id="342" r:id="rId17"/>
    <p:sldId id="447" r:id="rId18"/>
    <p:sldId id="420" r:id="rId19"/>
    <p:sldId id="476" r:id="rId20"/>
    <p:sldId id="448" r:id="rId21"/>
    <p:sldId id="478" r:id="rId22"/>
    <p:sldId id="449" r:id="rId23"/>
    <p:sldId id="346" r:id="rId24"/>
    <p:sldId id="450" r:id="rId25"/>
    <p:sldId id="451" r:id="rId26"/>
    <p:sldId id="452" r:id="rId27"/>
    <p:sldId id="347" r:id="rId28"/>
    <p:sldId id="390" r:id="rId29"/>
    <p:sldId id="391" r:id="rId30"/>
    <p:sldId id="392" r:id="rId31"/>
    <p:sldId id="457" r:id="rId32"/>
    <p:sldId id="479" r:id="rId33"/>
    <p:sldId id="458" r:id="rId34"/>
    <p:sldId id="459" r:id="rId35"/>
    <p:sldId id="461" r:id="rId36"/>
    <p:sldId id="481" r:id="rId37"/>
    <p:sldId id="471" r:id="rId38"/>
    <p:sldId id="480" r:id="rId39"/>
    <p:sldId id="462" r:id="rId40"/>
    <p:sldId id="463" r:id="rId41"/>
    <p:sldId id="464" r:id="rId42"/>
    <p:sldId id="467" r:id="rId43"/>
    <p:sldId id="292"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0EB2"/>
    <a:srgbClr val="049603"/>
    <a:srgbClr val="FB2338"/>
    <a:srgbClr val="709A11"/>
    <a:srgbClr val="C40013"/>
    <a:srgbClr val="F14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29170767716535"/>
          <c:y val="2.3437498558224745E-2"/>
          <c:w val="0.63229170767716536"/>
          <c:h val="0.94843750317190556"/>
        </c:manualLayout>
      </c:layout>
      <c:pieChart>
        <c:varyColors val="1"/>
        <c:ser>
          <c:idx val="0"/>
          <c:order val="0"/>
          <c:tx>
            <c:strRef>
              <c:f>Sheet1!$B$1</c:f>
              <c:strCache>
                <c:ptCount val="1"/>
                <c:pt idx="0">
                  <c:v>Sales</c:v>
                </c:pt>
              </c:strCache>
            </c:strRef>
          </c:tx>
          <c:explosion val="1"/>
          <c:dPt>
            <c:idx val="0"/>
            <c:bubble3D val="0"/>
            <c:explosion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BAA-40A0-B8DB-F7682774D91A}"/>
              </c:ext>
            </c:extLst>
          </c:dPt>
          <c:dPt>
            <c:idx val="1"/>
            <c:bubble3D val="0"/>
            <c:explosion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0BAA-40A0-B8DB-F7682774D91A}"/>
              </c:ext>
            </c:extLst>
          </c:dPt>
          <c:dPt>
            <c:idx val="2"/>
            <c:bubble3D val="0"/>
            <c:explosion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4-0BAA-40A0-B8DB-F7682774D91A}"/>
              </c:ext>
            </c:extLst>
          </c:dPt>
          <c:dPt>
            <c:idx val="3"/>
            <c:bubble3D val="0"/>
            <c:explosion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2-0BAA-40A0-B8DB-F7682774D91A}"/>
              </c:ext>
            </c:extLst>
          </c:dPt>
          <c:dLbls>
            <c:delete val="1"/>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xmlns:c16r2="http://schemas.microsoft.com/office/drawing/2015/06/chart">
            <c:ext xmlns:c16="http://schemas.microsoft.com/office/drawing/2014/chart" uri="{C3380CC4-5D6E-409C-BE32-E72D297353CC}">
              <c16:uniqueId val="{00000000-0BAA-40A0-B8DB-F7682774D91A}"/>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97F93B-F491-41C4-8FC1-BC2E87CE86C3}" type="datetimeFigureOut">
              <a:rPr lang="en-US" smtClean="0"/>
              <a:t>1/26/2024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8039A3-99E0-41C1-8132-177FABEBDE7F}" type="slidenum">
              <a:rPr lang="en-US" smtClean="0"/>
              <a:t>‹#›</a:t>
            </a:fld>
            <a:endParaRPr lang="en-US"/>
          </a:p>
        </p:txBody>
      </p:sp>
    </p:spTree>
    <p:extLst>
      <p:ext uri="{BB962C8B-B14F-4D97-AF65-F5344CB8AC3E}">
        <p14:creationId xmlns:p14="http://schemas.microsoft.com/office/powerpoint/2010/main" val="153507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81000" y="685800"/>
            <a:ext cx="6096000"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CF2B56D-5A7E-4B71-BE3B-D2E3E80FAF37}" type="slidenum">
              <a:rPr lang="en-US">
                <a:solidFill>
                  <a:prstClr val="black"/>
                </a:solidFill>
                <a:latin typeface="Arial" pitchFamily="34" charset="0"/>
              </a:rPr>
              <a:pPr/>
              <a:t>14</a:t>
            </a:fld>
            <a:endParaRPr lang="en-US">
              <a:solidFill>
                <a:prstClr val="black"/>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81000" y="685800"/>
            <a:ext cx="6096000"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CF2B56D-5A7E-4B71-BE3B-D2E3E80FAF37}" type="slidenum">
              <a:rPr lang="en-US">
                <a:solidFill>
                  <a:prstClr val="black"/>
                </a:solidFill>
                <a:latin typeface="Arial" pitchFamily="34" charset="0"/>
              </a:rPr>
              <a:pPr/>
              <a:t>15</a:t>
            </a:fld>
            <a:endParaRPr lang="en-US">
              <a:solidFill>
                <a:prstClr val="black"/>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81000" y="685800"/>
            <a:ext cx="6096000"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CF2B56D-5A7E-4B71-BE3B-D2E3E80FAF37}" type="slidenum">
              <a:rPr lang="en-US">
                <a:solidFill>
                  <a:prstClr val="black"/>
                </a:solidFill>
                <a:latin typeface="Arial" pitchFamily="34" charset="0"/>
              </a:rPr>
              <a:pPr/>
              <a:t>17</a:t>
            </a:fld>
            <a:endParaRPr lang="en-US">
              <a:solidFill>
                <a:prstClr val="black"/>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81000" y="685800"/>
            <a:ext cx="6096000"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CF2B56D-5A7E-4B71-BE3B-D2E3E80FAF37}" type="slidenum">
              <a:rPr lang="en-US">
                <a:solidFill>
                  <a:prstClr val="black"/>
                </a:solidFill>
                <a:latin typeface="Arial" pitchFamily="34" charset="0"/>
              </a:rPr>
              <a:pPr/>
              <a:t>28</a:t>
            </a:fld>
            <a:endParaRPr lang="en-US">
              <a:solidFill>
                <a:prstClr val="black"/>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81000" y="685800"/>
            <a:ext cx="6096000"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CF2B56D-5A7E-4B71-BE3B-D2E3E80FAF37}" type="slidenum">
              <a:rPr lang="en-US">
                <a:solidFill>
                  <a:prstClr val="black"/>
                </a:solidFill>
                <a:latin typeface="Arial" pitchFamily="34" charset="0"/>
              </a:rPr>
              <a:pPr/>
              <a:t>34</a:t>
            </a:fld>
            <a:endParaRPr lang="en-US">
              <a:solidFill>
                <a:prstClr val="black"/>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15485-3F6B-4B03-A8C5-9120DD0115A9}"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07015485-3F6B-4B03-A8C5-9120DD0115A9}"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07015485-3F6B-4B03-A8C5-9120DD0115A9}"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07015485-3F6B-4B03-A8C5-9120DD0115A9}"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15485-3F6B-4B03-A8C5-9120DD0115A9}"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C8C52C-BA17-49B9-8B3D-A4E589809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29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86EA5-6235-47FE-901F-E20A736F87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093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348F1-2DA2-41FB-8271-2FC5B1E303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733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F1FFA4-A57F-46B3-A889-7BBA20F4A8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083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689C40-240E-408B-968F-12C7273A5A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89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A2838E-B6E9-44D8-8AF8-1EDEE2D8F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0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D34B90-BB29-4BAB-8E9B-28BB05946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63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811DE6-8155-42A1-97E2-6296296DC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157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CB2158-84A6-4629-9059-0BC8CDB95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071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07716E-970F-46A8-9D1C-FF161B0B5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345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45659-07A9-47DB-9175-8CE74ED768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291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7B53D4-C716-4B77-814C-32563620B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367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E3241-299C-434B-94FC-A197B62916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028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AC68B-0553-4D8F-84AE-50DEFB5B2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2469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E2FC8-6D35-42F0-8F79-35836CB4A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893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77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43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132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156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050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40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133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382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51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59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75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02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399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381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69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076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214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432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989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055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015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45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2232-6A60-4BA3-BF84-2BEC9BCBB5FA}"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2232-6A60-4BA3-BF84-2BEC9BCBB5FA}"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C42232-6A60-4BA3-BF84-2BEC9BCBB5FA}"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8D757-9086-47A5-8662-C5877FF570F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5485-3F6B-4B03-A8C5-9120DD0115A9}" type="datetimeFigureOut">
              <a:rPr lang="en-US" smtClean="0"/>
              <a:t>1/26/2024</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FD53E-6BFE-4477-907C-A87F66A6364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517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3517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3517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13577B6E-2CDC-4930-BCE0-2F47B930F3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58631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32895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2232-6A60-4BA3-BF84-2BEC9BCBB5FA}" type="datetimeFigureOut">
              <a:rPr lang="en-US" smtClean="0">
                <a:solidFill>
                  <a:prstClr val="black">
                    <a:tint val="75000"/>
                  </a:prstClr>
                </a:solidFill>
              </a:rPr>
              <a:pPr/>
              <a:t>1/26/2024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8D757-9086-47A5-8662-C5877FF570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2397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xml"/><Relationship Id="rId7" Type="http://schemas.openxmlformats.org/officeDocument/2006/relationships/image" Target="../media/image1.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8.xml"/><Relationship Id="rId7" Type="http://schemas.openxmlformats.org/officeDocument/2006/relationships/slide" Target="slide6.xml"/><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8.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3.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wmf"/><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50.xml"/><Relationship Id="rId6" Type="http://schemas.openxmlformats.org/officeDocument/2006/relationships/image" Target="../media/image11.png"/><Relationship Id="rId5" Type="http://schemas.openxmlformats.org/officeDocument/2006/relationships/slide" Target="slide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ext Box 2"/>
          <p:cNvSpPr txBox="1"/>
          <p:nvPr/>
        </p:nvSpPr>
        <p:spPr>
          <a:xfrm>
            <a:off x="2140193" y="683260"/>
            <a:ext cx="7999095" cy="1241425"/>
          </a:xfrm>
          <a:prstGeom prst="rect">
            <a:avLst/>
          </a:prstGeom>
          <a:noFill/>
        </p:spPr>
        <p:txBody>
          <a:bodyPr wrap="square" rtlCol="0">
            <a:noAutofit/>
          </a:bodyPr>
          <a:lstStyle/>
          <a:p>
            <a:pPr algn="ctr" eaLnBrk="1" hangingPunct="1">
              <a:spcBef>
                <a:spcPct val="50000"/>
              </a:spcBef>
            </a:pPr>
            <a:r>
              <a:rPr lang="en-US" altLang="en-US" sz="3200" b="1" dirty="0" smtClean="0">
                <a:ln w="9525">
                  <a:solidFill>
                    <a:srgbClr val="FF0000"/>
                  </a:solidFill>
                  <a:prstDash val="solid"/>
                </a:ln>
                <a:solidFill>
                  <a:srgbClr val="FF0000"/>
                </a:solidFill>
                <a:effectLst>
                  <a:glow rad="63500">
                    <a:schemeClr val="bg1">
                      <a:lumMod val="95000"/>
                      <a:alpha val="40000"/>
                    </a:schemeClr>
                  </a:glow>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mn-ea"/>
              </a:rPr>
              <a:t>TRƯỜNG TIỂU HỌC TRẦN QUỐC TOẢN</a:t>
            </a: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2579077" y="1758683"/>
            <a:ext cx="7467600" cy="2554545"/>
          </a:xfrm>
          <a:prstGeom prst="rect">
            <a:avLst/>
          </a:prstGeom>
        </p:spPr>
        <p:txBody>
          <a:bodyPr wrap="square">
            <a:spAutoFit/>
          </a:bodyPr>
          <a:lstStyle/>
          <a:p>
            <a:pPr algn="ctr">
              <a:defRPr/>
            </a:pPr>
            <a:r>
              <a:rPr lang="en-US" sz="4000" b="1" dirty="0">
                <a:solidFill>
                  <a:srgbClr val="0000CC"/>
                </a:solidFill>
                <a:effectLst>
                  <a:outerShdw blurRad="38100" dist="38100" dir="2700000" algn="tl">
                    <a:srgbClr val="000000">
                      <a:alpha val="43137"/>
                    </a:srgbClr>
                  </a:outerShdw>
                </a:effectLst>
                <a:latin typeface="Times New Roman" panose="02020603050405020304" pitchFamily="18" charset="0"/>
                <a:sym typeface="+mn-ea"/>
              </a:rPr>
              <a:t>CHÀO MỪNG QUÝ THẦY CÔ</a:t>
            </a:r>
            <a:endParaRPr lang="en-US" sz="4000" b="1" dirty="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a:defRPr/>
            </a:pPr>
            <a:r>
              <a:rPr lang="en-US" sz="4000" b="1" dirty="0">
                <a:solidFill>
                  <a:srgbClr val="0000CC"/>
                </a:solidFill>
                <a:effectLst>
                  <a:outerShdw blurRad="38100" dist="38100" dir="2700000" algn="tl">
                    <a:srgbClr val="000000">
                      <a:alpha val="43137"/>
                    </a:srgbClr>
                  </a:outerShdw>
                </a:effectLst>
                <a:latin typeface="Times New Roman" panose="02020603050405020304" pitchFamily="18" charset="0"/>
                <a:sym typeface="+mn-ea"/>
              </a:rPr>
              <a:t>VỀ DỰ GIỜ THĂM LỚP </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sym typeface="+mn-ea"/>
              </a:rPr>
              <a:t>4B</a:t>
            </a:r>
          </a:p>
          <a:p>
            <a:pPr algn="ctr">
              <a:defRPr/>
            </a:pPr>
            <a:endParaRPr lang="en-US" sz="4000" b="1" dirty="0">
              <a:solidFill>
                <a:srgbClr val="0000CC"/>
              </a:solidFill>
              <a:effectLst>
                <a:outerShdw blurRad="38100" dist="38100" dir="2700000" algn="tl">
                  <a:srgbClr val="000000">
                    <a:alpha val="43137"/>
                  </a:srgbClr>
                </a:outerShdw>
              </a:effectLst>
              <a:latin typeface="Times New Roman" panose="02020603050405020304" pitchFamily="18" charset="0"/>
              <a:sym typeface="+mn-ea"/>
            </a:endParaRPr>
          </a:p>
          <a:p>
            <a:pPr algn="ctr">
              <a:defRPr/>
            </a:pPr>
            <a:endParaRPr lang="en-US" sz="4000" dirty="0"/>
          </a:p>
        </p:txBody>
      </p:sp>
      <p:sp>
        <p:nvSpPr>
          <p:cNvPr id="9" name="Text Box 14"/>
          <p:cNvSpPr txBox="1">
            <a:spLocks noChangeArrowheads="1"/>
          </p:cNvSpPr>
          <p:nvPr/>
        </p:nvSpPr>
        <p:spPr bwMode="auto">
          <a:xfrm>
            <a:off x="1171646" y="2756407"/>
            <a:ext cx="100425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4" tIns="54397" rIns="108794" bIns="54397">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2430"/>
              </a:spcBef>
              <a:defRPr/>
            </a:pPr>
            <a:endParaRPr lang="en-US" sz="2995"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2430"/>
              </a:spcBef>
              <a:defRPr/>
            </a:pPr>
            <a:r>
              <a:rPr lang="en-US" sz="3200" b="1" i="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32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TIẾNG </a:t>
            </a:r>
            <a:r>
              <a:rPr lang="en-US" sz="3200" b="1" i="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p>
          <a:p>
            <a:pPr algn="ctr" eaLnBrk="1" hangingPunct="1">
              <a:spcBef>
                <a:spcPts val="2430"/>
              </a:spcBef>
              <a:defRPr/>
            </a:pPr>
            <a:r>
              <a:rPr lang="en-US" altLang="en-US" sz="5400" b="1" i="1" dirty="0" err="1">
                <a:solidFill>
                  <a:srgbClr val="FF0000"/>
                </a:solidFill>
                <a:effectLst>
                  <a:outerShdw blurRad="38100" dist="38100" dir="2700000" algn="tl">
                    <a:srgbClr val="000000">
                      <a:alpha val="43137"/>
                    </a:srgbClr>
                  </a:outerShdw>
                </a:effectLst>
                <a:latin typeface="Modern No. 20" pitchFamily="18" charset="0"/>
              </a:rPr>
              <a:t>Giáo</a:t>
            </a:r>
            <a:r>
              <a:rPr lang="en-US" altLang="en-US" sz="5400" b="1" i="1" dirty="0">
                <a:solidFill>
                  <a:srgbClr val="FF0000"/>
                </a:solidFill>
                <a:effectLst>
                  <a:outerShdw blurRad="38100" dist="38100" dir="2700000" algn="tl">
                    <a:srgbClr val="000000">
                      <a:alpha val="43137"/>
                    </a:srgbClr>
                  </a:outerShdw>
                </a:effectLst>
                <a:latin typeface="Modern No. 20" pitchFamily="18" charset="0"/>
              </a:rPr>
              <a:t> </a:t>
            </a:r>
            <a:r>
              <a:rPr lang="en-US" altLang="en-US" sz="5400" b="1" i="1" dirty="0" err="1">
                <a:solidFill>
                  <a:srgbClr val="FF0000"/>
                </a:solidFill>
                <a:effectLst>
                  <a:outerShdw blurRad="38100" dist="38100" dir="2700000" algn="tl">
                    <a:srgbClr val="000000">
                      <a:alpha val="43137"/>
                    </a:srgbClr>
                  </a:outerShdw>
                </a:effectLst>
                <a:latin typeface="Modern No. 20" pitchFamily="18" charset="0"/>
              </a:rPr>
              <a:t>viên</a:t>
            </a:r>
            <a:r>
              <a:rPr lang="en-US" altLang="en-US" sz="5400" b="1" i="1" dirty="0">
                <a:solidFill>
                  <a:srgbClr val="FF0000"/>
                </a:solidFill>
                <a:effectLst>
                  <a:outerShdw blurRad="38100" dist="38100" dir="2700000" algn="tl">
                    <a:srgbClr val="000000">
                      <a:alpha val="43137"/>
                    </a:srgbClr>
                  </a:outerShdw>
                </a:effectLst>
                <a:latin typeface="Modern No. 20" pitchFamily="18" charset="0"/>
              </a:rPr>
              <a:t>: La </a:t>
            </a:r>
            <a:r>
              <a:rPr lang="en-US" altLang="en-US" sz="5400" b="1" i="1" dirty="0" err="1">
                <a:solidFill>
                  <a:srgbClr val="FF0000"/>
                </a:solidFill>
                <a:effectLst>
                  <a:outerShdw blurRad="38100" dist="38100" dir="2700000" algn="tl">
                    <a:srgbClr val="000000">
                      <a:alpha val="43137"/>
                    </a:srgbClr>
                  </a:outerShdw>
                </a:effectLst>
                <a:latin typeface="Modern No. 20" pitchFamily="18" charset="0"/>
              </a:rPr>
              <a:t>Văn</a:t>
            </a:r>
            <a:r>
              <a:rPr lang="en-US" altLang="en-US" sz="5400" b="1" i="1" dirty="0">
                <a:solidFill>
                  <a:srgbClr val="FF0000"/>
                </a:solidFill>
                <a:effectLst>
                  <a:outerShdw blurRad="38100" dist="38100" dir="2700000" algn="tl">
                    <a:srgbClr val="000000">
                      <a:alpha val="43137"/>
                    </a:srgbClr>
                  </a:outerShdw>
                </a:effectLst>
                <a:latin typeface="Modern No. 20" pitchFamily="18" charset="0"/>
              </a:rPr>
              <a:t> </a:t>
            </a:r>
            <a:r>
              <a:rPr lang="en-US" altLang="en-US" sz="5400" b="1" i="1" dirty="0" err="1">
                <a:solidFill>
                  <a:srgbClr val="FF0000"/>
                </a:solidFill>
                <a:effectLst>
                  <a:outerShdw blurRad="38100" dist="38100" dir="2700000" algn="tl">
                    <a:srgbClr val="000000">
                      <a:alpha val="43137"/>
                    </a:srgbClr>
                  </a:outerShdw>
                </a:effectLst>
                <a:latin typeface="Modern No. 20" pitchFamily="18" charset="0"/>
              </a:rPr>
              <a:t>Thái</a:t>
            </a:r>
            <a:endParaRPr lang="en-US" altLang="en-US" sz="5400" b="1" i="1" dirty="0">
              <a:solidFill>
                <a:srgbClr val="FF0000"/>
              </a:solidFill>
              <a:effectLst>
                <a:outerShdw blurRad="38100" dist="38100" dir="2700000" algn="tl">
                  <a:srgbClr val="000000">
                    <a:alpha val="43137"/>
                  </a:srgbClr>
                </a:outerShdw>
              </a:effectLst>
              <a:latin typeface="Modern No. 20" pitchFamily="18" charset="0"/>
            </a:endParaRPr>
          </a:p>
          <a:p>
            <a:pPr algn="ctr" eaLnBrk="1" hangingPunct="1">
              <a:spcBef>
                <a:spcPts val="2430"/>
              </a:spcBef>
              <a:defRPr/>
            </a:pPr>
            <a:endParaRPr lang="en-US" sz="2995"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2430"/>
              </a:spcBef>
              <a:defRPr/>
            </a:pPr>
            <a:endParaRPr lang="en-US" sz="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Picture 9" descr="istockphoto-1182596919-612x61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31334" y="26157"/>
            <a:ext cx="1720802" cy="1720802"/>
          </a:xfrm>
          <a:prstGeom prst="rect">
            <a:avLst/>
          </a:prstGeom>
        </p:spPr>
      </p:pic>
      <p:pic>
        <p:nvPicPr>
          <p:cNvPr id="11" name="Picture 10" descr="882fbfa1548cebbebc0e3c6dbd42a94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2352604">
            <a:off x="-66497" y="5269338"/>
            <a:ext cx="1511300" cy="1555750"/>
          </a:xfrm>
          <a:prstGeom prst="rect">
            <a:avLst/>
          </a:prstGeom>
        </p:spPr>
      </p:pic>
      <p:pic>
        <p:nvPicPr>
          <p:cNvPr id="12" name="Picture 11" descr="882fbfa1548cebbebc0e3c6dbd42a94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13885118">
            <a:off x="10683554" y="-283016"/>
            <a:ext cx="1511300" cy="1555750"/>
          </a:xfrm>
          <a:prstGeom prst="rect">
            <a:avLst/>
          </a:prstGeom>
        </p:spPr>
      </p:pic>
      <p:pic>
        <p:nvPicPr>
          <p:cNvPr id="13" name="Picture 12" descr="istockphoto-1182596919-612x61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10359878" y="4844014"/>
            <a:ext cx="1832122" cy="1832122"/>
          </a:xfrm>
          <a:prstGeom prst="rect">
            <a:avLst/>
          </a:prstGeom>
        </p:spPr>
      </p:pic>
      <p:pic>
        <p:nvPicPr>
          <p:cNvPr id="14" name="Picture 13" descr="istockphoto-1182596919-612x61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639784" y="5681696"/>
            <a:ext cx="1000818" cy="1000818"/>
          </a:xfrm>
          <a:prstGeom prst="rect">
            <a:avLst/>
          </a:prstGeom>
        </p:spPr>
      </p:pic>
      <p:cxnSp>
        <p:nvCxnSpPr>
          <p:cNvPr id="16" name="Straight Connector 15"/>
          <p:cNvCxnSpPr/>
          <p:nvPr/>
        </p:nvCxnSpPr>
        <p:spPr>
          <a:xfrm>
            <a:off x="3716215" y="1303972"/>
            <a:ext cx="502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32738" y="1395046"/>
            <a:ext cx="4419600" cy="117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771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9864" y="579639"/>
            <a:ext cx="9865995" cy="5952490"/>
          </a:xfrm>
          <a:prstGeom prst="rect">
            <a:avLst/>
          </a:prstGeom>
        </p:spPr>
      </p:pic>
      <p:sp>
        <p:nvSpPr>
          <p:cNvPr id="4" name="Rectangle 3"/>
          <p:cNvSpPr/>
          <p:nvPr/>
        </p:nvSpPr>
        <p:spPr>
          <a:xfrm>
            <a:off x="-185099" y="3168048"/>
            <a:ext cx="12551410" cy="1322070"/>
          </a:xfrm>
          <a:prstGeom prst="rect">
            <a:avLst/>
          </a:prstGeom>
        </p:spPr>
        <p:txBody>
          <a:bodyPr wrap="square">
            <a:spAutoFit/>
          </a:bodyPr>
          <a:lstStyle/>
          <a:p>
            <a:pPr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Khám</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a:t>
            </a:r>
            <a:endParaRPr lang="en-US" sz="8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
        <p:nvSpPr>
          <p:cNvPr id="6"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extLst>
      <p:ext uri="{BB962C8B-B14F-4D97-AF65-F5344CB8AC3E}">
        <p14:creationId xmlns:p14="http://schemas.microsoft.com/office/powerpoint/2010/main" val="2183433884"/>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9864" y="591362"/>
            <a:ext cx="9865995" cy="5952490"/>
          </a:xfrm>
          <a:prstGeom prst="rect">
            <a:avLst/>
          </a:prstGeom>
        </p:spPr>
      </p:pic>
      <p:sp>
        <p:nvSpPr>
          <p:cNvPr id="4" name="Rectangle 3"/>
          <p:cNvSpPr/>
          <p:nvPr/>
        </p:nvSpPr>
        <p:spPr>
          <a:xfrm>
            <a:off x="-185099" y="3179771"/>
            <a:ext cx="12551410" cy="1322070"/>
          </a:xfrm>
          <a:prstGeom prst="rect">
            <a:avLst/>
          </a:prstGeom>
        </p:spPr>
        <p:txBody>
          <a:bodyPr wrap="square">
            <a:spAutoFit/>
          </a:bodyPr>
          <a:lstStyle/>
          <a:p>
            <a:pPr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HĐ1: </a:t>
            </a:r>
            <a:r>
              <a:rPr lang="en-US" sz="60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6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endParaRPr lang="en-US" sz="6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
        <p:nvSpPr>
          <p:cNvPr id="8"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extLst>
      <p:ext uri="{BB962C8B-B14F-4D97-AF65-F5344CB8AC3E}">
        <p14:creationId xmlns:p14="http://schemas.microsoft.com/office/powerpoint/2010/main" val="3260587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99292" y="635"/>
            <a:ext cx="11840308"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sym typeface="+mn-ea"/>
              </a:rPr>
              <a:t>Xả</a:t>
            </a: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thân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cứu</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đoàn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tàu</a:t>
            </a:r>
            <a:endParaRPr lang="en-US" sz="3600" b="1" dirty="0">
              <a:solidFill>
                <a:srgbClr val="FF0000"/>
              </a:solidFill>
              <a:latin typeface="Times New Roman" panose="02020603050405020304" pitchFamily="18" charset="0"/>
              <a:cs typeface="Times New Roman" panose="02020603050405020304" pitchFamily="18" charset="0"/>
              <a:sym typeface="+mn-ea"/>
            </a:endParaRPr>
          </a:p>
          <a:p>
            <a:pPr algn="just"/>
            <a:r>
              <a:rPr lang="vi-VN" sz="2800" dirty="0"/>
              <a:t>     </a:t>
            </a:r>
            <a:r>
              <a:rPr lang="vi-VN" sz="2800" dirty="0" smtClean="0">
                <a:latin typeface="+mj-lt"/>
              </a:rPr>
              <a:t>2 </a:t>
            </a:r>
            <a:r>
              <a:rPr lang="vi-VN" sz="2800" dirty="0">
                <a:latin typeface="+mj-lt"/>
              </a:rPr>
              <a:t>giờ </a:t>
            </a:r>
            <a:r>
              <a:rPr lang="vi-VN" sz="2800" dirty="0" smtClean="0">
                <a:latin typeface="+mj-lt"/>
              </a:rPr>
              <a:t>30 </a:t>
            </a:r>
            <a:r>
              <a:rPr lang="vi-VN" sz="2800" dirty="0">
                <a:latin typeface="+mj-lt"/>
              </a:rPr>
              <a:t>sáng 6 - 8 - 2010, đoàn tàu Thống Nhất rời ga Vinh chạy về Hà Nội. Lái tàu là ông Trương Xuân Thức. Đến một khúc quanh có đường bộ cắt ngang, ông Thức kéo còi liên tục để cảnh báo. </a:t>
            </a:r>
          </a:p>
          <a:p>
            <a:pPr algn="just"/>
            <a:r>
              <a:rPr lang="vi-VN" sz="2800" dirty="0">
                <a:latin typeface="+mj-lt"/>
              </a:rPr>
              <a:t>     Bỗng phía trước có một chiếc xe ben tiến lại gần đường sắt. Ngay lập tức, ông Thức kéo còi và khóa máy để tàu </a:t>
            </a:r>
            <a:r>
              <a:rPr lang="vi-VN" sz="2800" dirty="0" smtClean="0">
                <a:latin typeface="Times New Roman" pitchFamily="18" charset="0"/>
                <a:cs typeface="Times New Roman" pitchFamily="18" charset="0"/>
              </a:rPr>
              <a:t>dừng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từ</a:t>
            </a:r>
            <a:r>
              <a:rPr lang="vi-VN" sz="2800" dirty="0" smtClean="0">
                <a:latin typeface="+mj-lt"/>
              </a:rPr>
              <a:t> </a:t>
            </a:r>
            <a:r>
              <a:rPr lang="vi-VN" sz="2800" dirty="0">
                <a:latin typeface="+mj-lt"/>
              </a:rPr>
              <a:t>từ. Thấy chiếc xe ben lùi, ông tưởng lái xe đã nghe thấy còi tàu. Nhưng khi tàu chỉ còn cách vài chục mét, chiếc xe ben đột nhiên rồ máy lao qua đường.</a:t>
            </a:r>
          </a:p>
          <a:p>
            <a:pPr algn="just"/>
            <a:r>
              <a:rPr lang="vi-VN" sz="2800" dirty="0">
                <a:latin typeface="+mj-lt"/>
              </a:rPr>
              <a:t>     Bất chấp nguy hiểm cho bản thân, ông Thức vội ghì chặt chiếc cần hãm khẩn cấp. Đoàn tàu trườn thêm một đoạn, đâm vào chiếc xe ben. Cú va đập khiến đầu tàu bẹp rúm, lật nghiêng. Người ta phải cắt </a:t>
            </a:r>
            <a:r>
              <a:rPr lang="vi-VN" sz="2800" dirty="0" smtClean="0">
                <a:latin typeface="+mj-lt"/>
              </a:rPr>
              <a:t>khoan</a:t>
            </a:r>
            <a:r>
              <a:rPr lang="en-US" sz="2800" dirty="0" smtClean="0">
                <a:latin typeface="Times New Roman" pitchFamily="18" charset="0"/>
                <a:cs typeface="Times New Roman" pitchFamily="18" charset="0"/>
              </a:rPr>
              <a:t>g</a:t>
            </a:r>
            <a:r>
              <a:rPr lang="vi-VN" sz="2800" dirty="0" smtClean="0">
                <a:latin typeface="+mj-lt"/>
              </a:rPr>
              <a:t> </a:t>
            </a:r>
            <a:r>
              <a:rPr lang="vi-VN" sz="2800" dirty="0">
                <a:latin typeface="+mj-lt"/>
              </a:rPr>
              <a:t>đầu máy mới kéo được ông Thức ra. Nhờ ông Thức liều mình ghì chặt cần hãm mà hơn 300 hành khách được bình an. </a:t>
            </a:r>
          </a:p>
          <a:p>
            <a:pPr algn="just"/>
            <a:r>
              <a:rPr lang="vi-VN" sz="2800" dirty="0">
                <a:latin typeface="+mj-lt"/>
              </a:rPr>
              <a:t>   </a:t>
            </a:r>
            <a:r>
              <a:rPr lang="en-US" sz="2800" dirty="0" smtClean="0">
                <a:latin typeface="+mj-lt"/>
              </a:rPr>
              <a:t>  </a:t>
            </a:r>
            <a:r>
              <a:rPr lang="vi-VN" sz="2800" dirty="0" smtClean="0">
                <a:latin typeface="+mj-lt"/>
              </a:rPr>
              <a:t>Ông </a:t>
            </a:r>
            <a:r>
              <a:rPr lang="vi-VN" sz="2800" dirty="0">
                <a:latin typeface="+mj-lt"/>
              </a:rPr>
              <a:t>đã được Chủ </a:t>
            </a:r>
            <a:r>
              <a:rPr lang="vi-VN" sz="2800" dirty="0" smtClean="0">
                <a:latin typeface="Times New Roman" pitchFamily="18" charset="0"/>
                <a:cs typeface="Times New Roman" pitchFamily="18" charset="0"/>
              </a:rPr>
              <a:t>tịch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a:t>
            </a:r>
            <a:r>
              <a:rPr lang="vi-VN" sz="2800" dirty="0" smtClean="0">
                <a:latin typeface="Times New Roman" pitchFamily="18" charset="0"/>
                <a:cs typeface="Times New Roman" pitchFamily="18" charset="0"/>
              </a:rPr>
              <a:t>ớc</a:t>
            </a:r>
            <a:r>
              <a:rPr lang="vi-VN" sz="2800" dirty="0" smtClean="0">
                <a:latin typeface="+mj-lt"/>
              </a:rPr>
              <a:t> </a:t>
            </a:r>
            <a:r>
              <a:rPr lang="vi-VN" sz="2800" dirty="0">
                <a:latin typeface="+mj-lt"/>
              </a:rPr>
              <a:t>tặng Huân chương Dũng cảm.</a:t>
            </a:r>
            <a:r>
              <a:rPr lang="vi-VN" sz="3200" dirty="0">
                <a:latin typeface="+mj-lt"/>
              </a:rPr>
              <a:t>  </a:t>
            </a:r>
          </a:p>
          <a:p>
            <a:r>
              <a:rPr lang="en-US" sz="3200" dirty="0" smtClean="0">
                <a:latin typeface="+mj-lt"/>
              </a:rPr>
              <a:t>                                                                                            </a:t>
            </a:r>
            <a:r>
              <a:rPr lang="en-US" sz="2800" dirty="0"/>
              <a:t>Theo HOÀNG THÙY</a:t>
            </a:r>
            <a:r>
              <a:rPr lang="en-US" sz="3200" dirty="0" smtClean="0">
                <a:latin typeface="+mj-lt"/>
              </a:rPr>
              <a:t>                                                                                                                  </a:t>
            </a:r>
            <a:r>
              <a:rPr lang="vi-VN" sz="2000" dirty="0"/>
              <a:t/>
            </a:r>
            <a:br>
              <a:rPr lang="vi-VN" sz="2000" dirty="0"/>
            </a:br>
            <a:r>
              <a:rPr lang="vi-VN" sz="2000" dirty="0"/>
              <a:t/>
            </a:r>
            <a:br>
              <a:rPr lang="vi-VN" sz="2000" dirty="0"/>
            </a:br>
            <a:endParaRPr lang="vi-VN" sz="2000" b="0" i="0" dirty="0">
              <a:solidFill>
                <a:srgbClr val="000000"/>
              </a:solidFill>
              <a:effectLst/>
              <a:latin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anim calcmode="lin" valueType="num">
                                      <p:cBhvr additive="base">
                                        <p:cTn id="1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99292" y="635"/>
            <a:ext cx="11840308"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sym typeface="+mn-ea"/>
              </a:rPr>
              <a:t>Xả</a:t>
            </a: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thân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cứu</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đoàn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tàu</a:t>
            </a:r>
            <a:endParaRPr lang="en-US" sz="3600" b="1" dirty="0">
              <a:solidFill>
                <a:srgbClr val="FF0000"/>
              </a:solidFill>
              <a:latin typeface="Times New Roman" panose="02020603050405020304" pitchFamily="18" charset="0"/>
              <a:cs typeface="Times New Roman" panose="02020603050405020304" pitchFamily="18" charset="0"/>
              <a:sym typeface="+mn-ea"/>
            </a:endParaRPr>
          </a:p>
          <a:p>
            <a:pPr algn="just"/>
            <a:r>
              <a:rPr lang="vi-VN" sz="2800" dirty="0">
                <a:solidFill>
                  <a:prstClr val="black"/>
                </a:solidFill>
              </a:rPr>
              <a:t>     </a:t>
            </a:r>
            <a:r>
              <a:rPr lang="vi-VN" sz="2800" dirty="0" smtClean="0">
                <a:solidFill>
                  <a:srgbClr val="0070C0"/>
                </a:solidFill>
                <a:latin typeface="Times New Roman"/>
              </a:rPr>
              <a:t>2 </a:t>
            </a:r>
            <a:r>
              <a:rPr lang="vi-VN" sz="2800" dirty="0">
                <a:solidFill>
                  <a:srgbClr val="0070C0"/>
                </a:solidFill>
                <a:latin typeface="Times New Roman"/>
              </a:rPr>
              <a:t>giờ </a:t>
            </a:r>
            <a:r>
              <a:rPr lang="vi-VN" sz="2800" dirty="0" smtClean="0">
                <a:solidFill>
                  <a:srgbClr val="0070C0"/>
                </a:solidFill>
                <a:latin typeface="Times New Roman"/>
              </a:rPr>
              <a:t>30 </a:t>
            </a:r>
            <a:r>
              <a:rPr lang="vi-VN" sz="2800" dirty="0">
                <a:solidFill>
                  <a:srgbClr val="0070C0"/>
                </a:solidFill>
                <a:latin typeface="Times New Roman"/>
              </a:rPr>
              <a:t>sáng 6 - 8 - 2010, đoàn tàu Thống Nhất rời ga Vinh chạy về Hà Nội. Lái tàu là ông Trương Xuân Thức. Đến một khúc quanh có đường bộ cắt ngang, ông Thức kéo còi liên tục để cảnh báo. </a:t>
            </a:r>
          </a:p>
          <a:p>
            <a:pPr algn="just"/>
            <a:r>
              <a:rPr lang="vi-VN" sz="2800" dirty="0">
                <a:solidFill>
                  <a:prstClr val="black"/>
                </a:solidFill>
                <a:latin typeface="Times New Roman"/>
              </a:rPr>
              <a:t>     </a:t>
            </a:r>
            <a:r>
              <a:rPr lang="vi-VN" sz="2800" dirty="0">
                <a:solidFill>
                  <a:srgbClr val="00B050"/>
                </a:solidFill>
                <a:latin typeface="Times New Roman"/>
              </a:rPr>
              <a:t>Bỗng phía trước có một chiếc xe ben tiến lại gần đường sắt. Ngay lập tức, ông Thức kéo còi và khóa máy để tàu </a:t>
            </a:r>
            <a:r>
              <a:rPr lang="vi-VN" sz="2800" dirty="0" smtClean="0">
                <a:solidFill>
                  <a:srgbClr val="00B050"/>
                </a:solidFill>
                <a:latin typeface="Times New Roman" pitchFamily="18" charset="0"/>
                <a:cs typeface="Times New Roman" pitchFamily="18" charset="0"/>
              </a:rPr>
              <a:t>dừng</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lại</a:t>
            </a:r>
            <a:r>
              <a:rPr lang="en-US" sz="2800" dirty="0" smtClean="0">
                <a:solidFill>
                  <a:srgbClr val="00B050"/>
                </a:solidFill>
                <a:latin typeface="Times New Roman" pitchFamily="18" charset="0"/>
                <a:cs typeface="Times New Roman" pitchFamily="18" charset="0"/>
              </a:rPr>
              <a:t> </a:t>
            </a:r>
            <a:r>
              <a:rPr lang="vi-VN" sz="2800" dirty="0" smtClean="0">
                <a:solidFill>
                  <a:srgbClr val="00B050"/>
                </a:solidFill>
                <a:latin typeface="Times New Roman" pitchFamily="18" charset="0"/>
                <a:cs typeface="Times New Roman" pitchFamily="18" charset="0"/>
              </a:rPr>
              <a:t>từ</a:t>
            </a:r>
            <a:r>
              <a:rPr lang="vi-VN" sz="2800" dirty="0" smtClean="0">
                <a:solidFill>
                  <a:srgbClr val="00B050"/>
                </a:solidFill>
                <a:latin typeface="Times New Roman"/>
              </a:rPr>
              <a:t> </a:t>
            </a:r>
            <a:r>
              <a:rPr lang="vi-VN" sz="2800" dirty="0">
                <a:solidFill>
                  <a:srgbClr val="00B050"/>
                </a:solidFill>
                <a:latin typeface="Times New Roman"/>
              </a:rPr>
              <a:t>từ. Thấy chiếc xe ben lùi, ông tưởng lái xe đã nghe thấy còi tàu. Nhưng khi tàu chỉ còn cách vài chục mét, chiếc xe ben đột nhiên rồ máy lao qua đường.</a:t>
            </a:r>
          </a:p>
          <a:p>
            <a:pPr algn="just"/>
            <a:r>
              <a:rPr lang="vi-VN" sz="2800" dirty="0">
                <a:solidFill>
                  <a:prstClr val="black"/>
                </a:solidFill>
                <a:latin typeface="Times New Roman"/>
              </a:rPr>
              <a:t>     </a:t>
            </a:r>
            <a:r>
              <a:rPr lang="vi-VN" sz="2800" dirty="0">
                <a:solidFill>
                  <a:srgbClr val="FB2338"/>
                </a:solidFill>
                <a:latin typeface="Times New Roman"/>
              </a:rPr>
              <a:t>Bất chấp nguy hiểm cho bản thân, ông Thức vội ghì chặt chiếc cần hãm khẩn cấp. Đoàn tàu trườn thêm một đoạn, đâm vào chiếc xe ben. Cú va đập khiến đầu tàu bẹp rúm, lật nghiêng. Người ta phải cắt </a:t>
            </a:r>
            <a:r>
              <a:rPr lang="vi-VN" sz="2800" dirty="0" smtClean="0">
                <a:solidFill>
                  <a:srgbClr val="FB2338"/>
                </a:solidFill>
                <a:latin typeface="Times New Roman"/>
              </a:rPr>
              <a:t>khoan</a:t>
            </a:r>
            <a:r>
              <a:rPr lang="en-US" sz="2800" dirty="0" smtClean="0">
                <a:solidFill>
                  <a:srgbClr val="FB2338"/>
                </a:solidFill>
                <a:latin typeface="Times New Roman" pitchFamily="18" charset="0"/>
                <a:cs typeface="Times New Roman" pitchFamily="18" charset="0"/>
              </a:rPr>
              <a:t>g</a:t>
            </a:r>
            <a:r>
              <a:rPr lang="vi-VN" sz="2800" dirty="0" smtClean="0">
                <a:solidFill>
                  <a:srgbClr val="FB2338"/>
                </a:solidFill>
                <a:latin typeface="Times New Roman"/>
              </a:rPr>
              <a:t> </a:t>
            </a:r>
            <a:r>
              <a:rPr lang="vi-VN" sz="2800" dirty="0">
                <a:solidFill>
                  <a:srgbClr val="FB2338"/>
                </a:solidFill>
                <a:latin typeface="Times New Roman"/>
              </a:rPr>
              <a:t>đầu máy mới kéo được ông Thức ra. Nhờ ông Thức liều mình ghì chặt cần hãm mà hơn 300 hành khách được bình an. </a:t>
            </a:r>
          </a:p>
          <a:p>
            <a:pPr algn="just"/>
            <a:r>
              <a:rPr lang="vi-VN" sz="2800" dirty="0">
                <a:solidFill>
                  <a:prstClr val="black"/>
                </a:solidFill>
                <a:latin typeface="Times New Roman"/>
              </a:rPr>
              <a:t>   </a:t>
            </a:r>
            <a:r>
              <a:rPr lang="en-US" sz="2800" dirty="0" smtClean="0">
                <a:solidFill>
                  <a:prstClr val="black"/>
                </a:solidFill>
                <a:latin typeface="Times New Roman"/>
              </a:rPr>
              <a:t>  </a:t>
            </a:r>
            <a:r>
              <a:rPr lang="vi-VN" sz="2800" dirty="0" smtClean="0">
                <a:solidFill>
                  <a:srgbClr val="7030A0"/>
                </a:solidFill>
                <a:latin typeface="Times New Roman"/>
              </a:rPr>
              <a:t>Ông </a:t>
            </a:r>
            <a:r>
              <a:rPr lang="vi-VN" sz="2800" dirty="0">
                <a:solidFill>
                  <a:srgbClr val="7030A0"/>
                </a:solidFill>
                <a:latin typeface="Times New Roman"/>
              </a:rPr>
              <a:t>đã được Chủ </a:t>
            </a:r>
            <a:r>
              <a:rPr lang="vi-VN" sz="2800" dirty="0" smtClean="0">
                <a:solidFill>
                  <a:srgbClr val="7030A0"/>
                </a:solidFill>
                <a:latin typeface="Times New Roman" pitchFamily="18" charset="0"/>
                <a:cs typeface="Times New Roman" pitchFamily="18" charset="0"/>
              </a:rPr>
              <a:t>tịch</a:t>
            </a:r>
            <a:r>
              <a:rPr lang="en-US" sz="2800" dirty="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Nư</a:t>
            </a:r>
            <a:r>
              <a:rPr lang="vi-VN" sz="2800" dirty="0" smtClean="0">
                <a:solidFill>
                  <a:srgbClr val="7030A0"/>
                </a:solidFill>
                <a:latin typeface="Times New Roman" pitchFamily="18" charset="0"/>
                <a:cs typeface="Times New Roman" pitchFamily="18" charset="0"/>
              </a:rPr>
              <a:t>ớc</a:t>
            </a:r>
            <a:r>
              <a:rPr lang="vi-VN" sz="2800" dirty="0" smtClean="0">
                <a:solidFill>
                  <a:srgbClr val="7030A0"/>
                </a:solidFill>
                <a:latin typeface="Times New Roman"/>
              </a:rPr>
              <a:t> </a:t>
            </a:r>
            <a:r>
              <a:rPr lang="vi-VN" sz="2800" dirty="0">
                <a:solidFill>
                  <a:srgbClr val="7030A0"/>
                </a:solidFill>
                <a:latin typeface="Times New Roman"/>
              </a:rPr>
              <a:t>tặng Huân chương Dũng cảm.</a:t>
            </a:r>
            <a:r>
              <a:rPr lang="vi-VN" sz="3200" dirty="0">
                <a:solidFill>
                  <a:srgbClr val="7030A0"/>
                </a:solidFill>
                <a:latin typeface="Times New Roman"/>
              </a:rPr>
              <a:t> </a:t>
            </a:r>
            <a:r>
              <a:rPr lang="vi-VN" sz="3200" dirty="0">
                <a:solidFill>
                  <a:prstClr val="black"/>
                </a:solidFill>
                <a:latin typeface="Times New Roman"/>
              </a:rPr>
              <a:t> </a:t>
            </a:r>
          </a:p>
          <a:p>
            <a:r>
              <a:rPr lang="en-US" sz="3200" dirty="0" smtClean="0">
                <a:solidFill>
                  <a:prstClr val="black"/>
                </a:solidFill>
                <a:latin typeface="Calibri Light"/>
              </a:rPr>
              <a:t>                                                                                            </a:t>
            </a:r>
            <a:r>
              <a:rPr lang="en-US" sz="2800" dirty="0">
                <a:solidFill>
                  <a:srgbClr val="002060"/>
                </a:solidFill>
              </a:rPr>
              <a:t>Theo HOÀNG THÙY</a:t>
            </a:r>
            <a:r>
              <a:rPr lang="en-US" sz="3200" dirty="0" smtClean="0">
                <a:solidFill>
                  <a:prstClr val="black"/>
                </a:solidFill>
                <a:latin typeface="Calibri Light"/>
              </a:rPr>
              <a:t>                                                                                                                  </a:t>
            </a:r>
            <a:r>
              <a:rPr lang="vi-VN" sz="2000" dirty="0">
                <a:solidFill>
                  <a:prstClr val="black"/>
                </a:solidFill>
              </a:rPr>
              <a:t/>
            </a:r>
            <a:br>
              <a:rPr lang="vi-VN" sz="2000" dirty="0">
                <a:solidFill>
                  <a:prstClr val="black"/>
                </a:solidFill>
              </a:rPr>
            </a:br>
            <a:r>
              <a:rPr lang="vi-VN" sz="2000" dirty="0">
                <a:solidFill>
                  <a:prstClr val="black"/>
                </a:solidFill>
              </a:rPr>
              <a:t/>
            </a:r>
            <a:br>
              <a:rPr lang="vi-VN" sz="2000" dirty="0">
                <a:solidFill>
                  <a:prstClr val="black"/>
                </a:solidFill>
              </a:rPr>
            </a:br>
            <a:endParaRPr lang="vi-VN" sz="2000" dirty="0">
              <a:solidFill>
                <a:srgbClr val="000000"/>
              </a:solidFill>
              <a:latin typeface="Open Sans"/>
            </a:endParaRPr>
          </a:p>
        </p:txBody>
      </p:sp>
    </p:spTree>
    <p:extLst>
      <p:ext uri="{BB962C8B-B14F-4D97-AF65-F5344CB8AC3E}">
        <p14:creationId xmlns:p14="http://schemas.microsoft.com/office/powerpoint/2010/main" val="24137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anim calcmode="lin" valueType="num">
                                      <p:cBhvr additive="base">
                                        <p:cTn id="1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17600" y="1447803"/>
            <a:ext cx="1087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2400" b="1" dirty="0" smtClean="0">
                <a:solidFill>
                  <a:srgbClr val="FF3300"/>
                </a:solidFill>
              </a:rPr>
              <a:t>       </a:t>
            </a:r>
          </a:p>
          <a:p>
            <a:pPr eaLnBrk="1" fontAlgn="base" hangingPunct="1">
              <a:spcBef>
                <a:spcPct val="50000"/>
              </a:spcBef>
              <a:spcAft>
                <a:spcPct val="0"/>
              </a:spcAft>
            </a:pPr>
            <a:r>
              <a:rPr lang="en-US" sz="2400" b="1" dirty="0" smtClean="0">
                <a:solidFill>
                  <a:srgbClr val="FF3300"/>
                </a:solidFill>
              </a:rPr>
              <a:t>  </a:t>
            </a:r>
            <a:r>
              <a:rPr lang="en-US" sz="3200" b="1" u="sng" dirty="0" err="1" smtClean="0">
                <a:solidFill>
                  <a:srgbClr val="FF3300"/>
                </a:solidFill>
              </a:rPr>
              <a:t>Luyện</a:t>
            </a:r>
            <a:r>
              <a:rPr lang="en-US" sz="3200" b="1" u="sng" dirty="0" smtClean="0">
                <a:solidFill>
                  <a:srgbClr val="FF3300"/>
                </a:solidFill>
              </a:rPr>
              <a:t> </a:t>
            </a:r>
            <a:r>
              <a:rPr lang="en-US" sz="3200" b="1" u="sng" dirty="0" err="1" smtClean="0">
                <a:solidFill>
                  <a:srgbClr val="FF3300"/>
                </a:solidFill>
              </a:rPr>
              <a:t>đọc</a:t>
            </a:r>
            <a:r>
              <a:rPr lang="en-US" sz="3200" b="1" dirty="0" smtClean="0">
                <a:solidFill>
                  <a:srgbClr val="FF3300"/>
                </a:solidFill>
              </a:rPr>
              <a:t>                                                             </a:t>
            </a:r>
            <a:r>
              <a:rPr lang="en-US" sz="3200" b="1" u="sng" dirty="0" err="1" smtClean="0">
                <a:solidFill>
                  <a:srgbClr val="FF3300"/>
                </a:solidFill>
              </a:rPr>
              <a:t>Giải</a:t>
            </a:r>
            <a:r>
              <a:rPr lang="en-US" sz="3200" b="1" u="sng" dirty="0" smtClean="0">
                <a:solidFill>
                  <a:srgbClr val="FF3300"/>
                </a:solidFill>
              </a:rPr>
              <a:t> </a:t>
            </a:r>
            <a:r>
              <a:rPr lang="en-US" sz="3200" b="1" u="sng" dirty="0" err="1" smtClean="0">
                <a:solidFill>
                  <a:srgbClr val="FF3300"/>
                </a:solidFill>
              </a:rPr>
              <a:t>nghĩa</a:t>
            </a:r>
            <a:r>
              <a:rPr lang="en-US" sz="3200" b="1" u="sng" dirty="0" smtClean="0">
                <a:solidFill>
                  <a:srgbClr val="FF3300"/>
                </a:solidFill>
              </a:rPr>
              <a:t> </a:t>
            </a:r>
            <a:r>
              <a:rPr lang="en-US" sz="3200" b="1" u="sng" dirty="0" err="1" smtClean="0">
                <a:solidFill>
                  <a:srgbClr val="FF3300"/>
                </a:solidFill>
              </a:rPr>
              <a:t>từ</a:t>
            </a:r>
            <a:endParaRPr lang="en-US" sz="3200" b="1" u="sng" dirty="0" smtClean="0">
              <a:solidFill>
                <a:srgbClr val="FF3300"/>
              </a:solidFill>
            </a:endParaRPr>
          </a:p>
        </p:txBody>
      </p:sp>
      <p:sp>
        <p:nvSpPr>
          <p:cNvPr id="6147" name="Line 4"/>
          <p:cNvSpPr>
            <a:spLocks noChangeShapeType="1"/>
          </p:cNvSpPr>
          <p:nvPr/>
        </p:nvSpPr>
        <p:spPr bwMode="auto">
          <a:xfrm flipH="1">
            <a:off x="8922890" y="2032000"/>
            <a:ext cx="29634" cy="262206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239655" name="Rectangle 39"/>
          <p:cNvSpPr>
            <a:spLocks noChangeArrowheads="1"/>
          </p:cNvSpPr>
          <p:nvPr/>
        </p:nvSpPr>
        <p:spPr bwMode="auto">
          <a:xfrm>
            <a:off x="609600" y="2012809"/>
            <a:ext cx="828365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sz="3200" dirty="0" smtClean="0"/>
          </a:p>
          <a:p>
            <a:pPr fontAlgn="base">
              <a:spcBef>
                <a:spcPct val="0"/>
              </a:spcBef>
              <a:spcAft>
                <a:spcPct val="0"/>
              </a:spcAft>
            </a:pPr>
            <a:r>
              <a:rPr lang="en-US" sz="3200" dirty="0" smtClean="0"/>
              <a:t> </a:t>
            </a:r>
          </a:p>
          <a:p>
            <a:pPr fontAlgn="base">
              <a:spcBef>
                <a:spcPct val="0"/>
              </a:spcBef>
              <a:spcAft>
                <a:spcPct val="0"/>
              </a:spcAft>
            </a:pPr>
            <a:r>
              <a:rPr lang="en-US" sz="3200" dirty="0" smtClean="0"/>
              <a:t>  </a:t>
            </a:r>
            <a:r>
              <a:rPr lang="vi-VN" sz="3200" dirty="0" smtClean="0"/>
              <a:t>Bỗng </a:t>
            </a:r>
            <a:r>
              <a:rPr lang="vi-VN" sz="3200" dirty="0"/>
              <a:t>phía trước có một chiếc xe ben tiến lại gần đường sắt.</a:t>
            </a:r>
            <a:r>
              <a:rPr lang="vi-VN" sz="2800" dirty="0"/>
              <a:t> </a:t>
            </a:r>
            <a:endParaRPr lang="en-US" sz="2800" dirty="0" smtClean="0">
              <a:solidFill>
                <a:srgbClr val="000000"/>
              </a:solidFill>
              <a:latin typeface="Open Sans"/>
            </a:endParaRPr>
          </a:p>
          <a:p>
            <a:pPr fontAlgn="base">
              <a:spcBef>
                <a:spcPct val="0"/>
              </a:spcBef>
              <a:spcAft>
                <a:spcPct val="0"/>
              </a:spcAft>
            </a:pPr>
            <a:endParaRPr lang="en-US" sz="2800" dirty="0" smtClean="0">
              <a:solidFill>
                <a:srgbClr val="000099"/>
              </a:solidFill>
              <a:latin typeface="Times New Roman" pitchFamily="18" charset="0"/>
            </a:endParaRPr>
          </a:p>
        </p:txBody>
      </p:sp>
      <p:sp>
        <p:nvSpPr>
          <p:cNvPr id="14" name="Line 28"/>
          <p:cNvSpPr>
            <a:spLocks noChangeShapeType="1"/>
          </p:cNvSpPr>
          <p:nvPr/>
        </p:nvSpPr>
        <p:spPr bwMode="auto">
          <a:xfrm flipH="1">
            <a:off x="3875266" y="3101724"/>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Line 28"/>
          <p:cNvSpPr>
            <a:spLocks noChangeShapeType="1"/>
          </p:cNvSpPr>
          <p:nvPr/>
        </p:nvSpPr>
        <p:spPr bwMode="auto">
          <a:xfrm flipH="1">
            <a:off x="1096910" y="359482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extLst>
      <p:ext uri="{BB962C8B-B14F-4D97-AF65-F5344CB8AC3E}">
        <p14:creationId xmlns:p14="http://schemas.microsoft.com/office/powerpoint/2010/main" val="35259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9655"/>
                                        </p:tgtEl>
                                        <p:attrNameLst>
                                          <p:attrName>style.visibility</p:attrName>
                                        </p:attrNameLst>
                                      </p:cBhvr>
                                      <p:to>
                                        <p:strVal val="visible"/>
                                      </p:to>
                                    </p:set>
                                    <p:anim calcmode="lin" valueType="num">
                                      <p:cBhvr additive="base">
                                        <p:cTn id="7" dur="500" fill="hold"/>
                                        <p:tgtEl>
                                          <p:spTgt spid="239655"/>
                                        </p:tgtEl>
                                        <p:attrNameLst>
                                          <p:attrName>ppt_x</p:attrName>
                                        </p:attrNameLst>
                                      </p:cBhvr>
                                      <p:tavLst>
                                        <p:tav tm="0">
                                          <p:val>
                                            <p:strVal val="#ppt_x"/>
                                          </p:val>
                                        </p:tav>
                                        <p:tav tm="100000">
                                          <p:val>
                                            <p:strVal val="#ppt_x"/>
                                          </p:val>
                                        </p:tav>
                                      </p:tavLst>
                                    </p:anim>
                                    <p:anim calcmode="lin" valueType="num">
                                      <p:cBhvr additive="base">
                                        <p:cTn id="8" dur="500" fill="hold"/>
                                        <p:tgtEl>
                                          <p:spTgt spid="2396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55"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17600" y="1447803"/>
            <a:ext cx="1087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2400" b="1" dirty="0" smtClean="0">
                <a:solidFill>
                  <a:srgbClr val="FF3300"/>
                </a:solidFill>
              </a:rPr>
              <a:t>       </a:t>
            </a:r>
          </a:p>
          <a:p>
            <a:pPr eaLnBrk="1" fontAlgn="base" hangingPunct="1">
              <a:spcBef>
                <a:spcPct val="50000"/>
              </a:spcBef>
              <a:spcAft>
                <a:spcPct val="0"/>
              </a:spcAft>
            </a:pPr>
            <a:r>
              <a:rPr lang="en-US" sz="2400" b="1" dirty="0" smtClean="0">
                <a:solidFill>
                  <a:srgbClr val="FF3300"/>
                </a:solidFill>
              </a:rPr>
              <a:t>  </a:t>
            </a:r>
            <a:r>
              <a:rPr lang="en-US" sz="3200" b="1" u="sng" dirty="0" err="1" smtClean="0">
                <a:solidFill>
                  <a:srgbClr val="FF3300"/>
                </a:solidFill>
              </a:rPr>
              <a:t>Luyện</a:t>
            </a:r>
            <a:r>
              <a:rPr lang="en-US" sz="3200" b="1" u="sng" dirty="0" smtClean="0">
                <a:solidFill>
                  <a:srgbClr val="FF3300"/>
                </a:solidFill>
              </a:rPr>
              <a:t> </a:t>
            </a:r>
            <a:r>
              <a:rPr lang="en-US" sz="3200" b="1" u="sng" dirty="0" err="1" smtClean="0">
                <a:solidFill>
                  <a:srgbClr val="FF3300"/>
                </a:solidFill>
              </a:rPr>
              <a:t>đọc</a:t>
            </a:r>
            <a:r>
              <a:rPr lang="en-US" sz="3200" b="1" dirty="0" smtClean="0">
                <a:solidFill>
                  <a:srgbClr val="FF3300"/>
                </a:solidFill>
              </a:rPr>
              <a:t>                                                             </a:t>
            </a:r>
            <a:r>
              <a:rPr lang="en-US" sz="3200" b="1" u="sng" dirty="0" err="1" smtClean="0">
                <a:solidFill>
                  <a:srgbClr val="FF3300"/>
                </a:solidFill>
              </a:rPr>
              <a:t>Giải</a:t>
            </a:r>
            <a:r>
              <a:rPr lang="en-US" sz="3200" b="1" u="sng" dirty="0" smtClean="0">
                <a:solidFill>
                  <a:srgbClr val="FF3300"/>
                </a:solidFill>
              </a:rPr>
              <a:t> </a:t>
            </a:r>
            <a:r>
              <a:rPr lang="en-US" sz="3200" b="1" u="sng" dirty="0" err="1" smtClean="0">
                <a:solidFill>
                  <a:srgbClr val="FF3300"/>
                </a:solidFill>
              </a:rPr>
              <a:t>nghĩa</a:t>
            </a:r>
            <a:r>
              <a:rPr lang="en-US" sz="3200" b="1" u="sng" dirty="0" smtClean="0">
                <a:solidFill>
                  <a:srgbClr val="FF3300"/>
                </a:solidFill>
              </a:rPr>
              <a:t> </a:t>
            </a:r>
            <a:r>
              <a:rPr lang="en-US" sz="3200" b="1" u="sng" dirty="0" err="1" smtClean="0">
                <a:solidFill>
                  <a:srgbClr val="FF3300"/>
                </a:solidFill>
              </a:rPr>
              <a:t>từ</a:t>
            </a:r>
            <a:endParaRPr lang="en-US" sz="3200" b="1" u="sng" dirty="0" smtClean="0">
              <a:solidFill>
                <a:srgbClr val="FF3300"/>
              </a:solidFill>
            </a:endParaRPr>
          </a:p>
        </p:txBody>
      </p:sp>
      <p:sp>
        <p:nvSpPr>
          <p:cNvPr id="6147" name="Line 4"/>
          <p:cNvSpPr>
            <a:spLocks noChangeShapeType="1"/>
          </p:cNvSpPr>
          <p:nvPr/>
        </p:nvSpPr>
        <p:spPr bwMode="auto">
          <a:xfrm flipH="1">
            <a:off x="8952524" y="2032000"/>
            <a:ext cx="0" cy="27979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239655" name="Rectangle 39"/>
          <p:cNvSpPr>
            <a:spLocks noChangeArrowheads="1"/>
          </p:cNvSpPr>
          <p:nvPr/>
        </p:nvSpPr>
        <p:spPr bwMode="auto">
          <a:xfrm>
            <a:off x="609600" y="2012809"/>
            <a:ext cx="828365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sz="3200" dirty="0" smtClean="0"/>
          </a:p>
          <a:p>
            <a:pPr fontAlgn="base">
              <a:spcBef>
                <a:spcPct val="0"/>
              </a:spcBef>
              <a:spcAft>
                <a:spcPct val="0"/>
              </a:spcAft>
            </a:pPr>
            <a:r>
              <a:rPr lang="en-US" sz="3200" dirty="0" smtClean="0"/>
              <a:t> </a:t>
            </a:r>
          </a:p>
          <a:p>
            <a:pPr fontAlgn="base">
              <a:spcBef>
                <a:spcPct val="0"/>
              </a:spcBef>
              <a:spcAft>
                <a:spcPct val="0"/>
              </a:spcAft>
            </a:pPr>
            <a:r>
              <a:rPr lang="en-US" sz="3200" dirty="0" smtClean="0"/>
              <a:t>  </a:t>
            </a:r>
            <a:r>
              <a:rPr lang="vi-VN" sz="3200" b="1" dirty="0" smtClean="0">
                <a:solidFill>
                  <a:srgbClr val="FF0000"/>
                </a:solidFill>
              </a:rPr>
              <a:t>Bỗng</a:t>
            </a:r>
            <a:r>
              <a:rPr lang="vi-VN" sz="3200" dirty="0" smtClean="0"/>
              <a:t> </a:t>
            </a:r>
            <a:r>
              <a:rPr lang="vi-VN" sz="3200" dirty="0"/>
              <a:t>phía trước có một chiếc xe ben tiến lại </a:t>
            </a:r>
            <a:r>
              <a:rPr lang="vi-VN" sz="3200" b="1" dirty="0">
                <a:solidFill>
                  <a:srgbClr val="FF0000"/>
                </a:solidFill>
              </a:rPr>
              <a:t>gần đường sắt</a:t>
            </a:r>
            <a:r>
              <a:rPr lang="vi-VN" sz="3200" dirty="0"/>
              <a:t>.</a:t>
            </a:r>
            <a:r>
              <a:rPr lang="vi-VN" sz="2800" dirty="0"/>
              <a:t> </a:t>
            </a:r>
            <a:endParaRPr lang="en-US" sz="2800" dirty="0" smtClean="0">
              <a:solidFill>
                <a:srgbClr val="000000"/>
              </a:solidFill>
              <a:latin typeface="Open Sans"/>
            </a:endParaRPr>
          </a:p>
          <a:p>
            <a:pPr fontAlgn="base">
              <a:spcBef>
                <a:spcPct val="0"/>
              </a:spcBef>
              <a:spcAft>
                <a:spcPct val="0"/>
              </a:spcAft>
            </a:pPr>
            <a:endParaRPr lang="en-US" sz="2800" dirty="0" smtClean="0">
              <a:solidFill>
                <a:srgbClr val="000099"/>
              </a:solidFill>
              <a:latin typeface="Times New Roman" pitchFamily="18" charset="0"/>
            </a:endParaRPr>
          </a:p>
        </p:txBody>
      </p:sp>
      <p:sp>
        <p:nvSpPr>
          <p:cNvPr id="14" name="Line 28"/>
          <p:cNvSpPr>
            <a:spLocks noChangeShapeType="1"/>
          </p:cNvSpPr>
          <p:nvPr/>
        </p:nvSpPr>
        <p:spPr bwMode="auto">
          <a:xfrm flipH="1">
            <a:off x="3969050" y="3101724"/>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Line 28"/>
          <p:cNvSpPr>
            <a:spLocks noChangeShapeType="1"/>
          </p:cNvSpPr>
          <p:nvPr/>
        </p:nvSpPr>
        <p:spPr bwMode="auto">
          <a:xfrm flipH="1">
            <a:off x="1096910" y="359482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
        <p:nvSpPr>
          <p:cNvPr id="8" name="TextBox 7"/>
          <p:cNvSpPr txBox="1"/>
          <p:nvPr/>
        </p:nvSpPr>
        <p:spPr>
          <a:xfrm>
            <a:off x="9390185" y="2926609"/>
            <a:ext cx="2598615" cy="584775"/>
          </a:xfrm>
          <a:prstGeom prst="rect">
            <a:avLst/>
          </a:prstGeom>
          <a:noFill/>
        </p:spPr>
        <p:txBody>
          <a:bodyPr wrap="square" rtlCol="0">
            <a:spAutoFit/>
          </a:bodyPr>
          <a:lstStyle/>
          <a:p>
            <a:r>
              <a:rPr lang="en-US" sz="3200" dirty="0" err="1" smtClean="0"/>
              <a:t>Xe</a:t>
            </a:r>
            <a:r>
              <a:rPr lang="en-US" sz="3200" dirty="0" smtClean="0"/>
              <a:t> ben</a:t>
            </a:r>
          </a:p>
        </p:txBody>
      </p:sp>
    </p:spTree>
    <p:extLst>
      <p:ext uri="{BB962C8B-B14F-4D97-AF65-F5344CB8AC3E}">
        <p14:creationId xmlns:p14="http://schemas.microsoft.com/office/powerpoint/2010/main" val="30024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4.bp.blogspot.com/-mdA9PYlNLps/VuUVhQJlPdI/AAAAAAAAA0g/x_8SOXnl0Qgl_AzpGwaith69VQEqoXYNQ/s1600/kich-thuoc-xe-ben-13-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415"/>
            <a:ext cx="6447692" cy="46188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692" y="1125415"/>
            <a:ext cx="5744308" cy="461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868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17600" y="1447803"/>
            <a:ext cx="1087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2400" b="1" dirty="0" smtClean="0">
                <a:solidFill>
                  <a:srgbClr val="FF3300"/>
                </a:solidFill>
              </a:rPr>
              <a:t>       </a:t>
            </a:r>
          </a:p>
          <a:p>
            <a:pPr eaLnBrk="1" fontAlgn="base" hangingPunct="1">
              <a:spcBef>
                <a:spcPct val="50000"/>
              </a:spcBef>
              <a:spcAft>
                <a:spcPct val="0"/>
              </a:spcAft>
            </a:pPr>
            <a:r>
              <a:rPr lang="en-US" sz="2400" b="1" dirty="0" smtClean="0">
                <a:solidFill>
                  <a:srgbClr val="FF3300"/>
                </a:solidFill>
              </a:rPr>
              <a:t>  </a:t>
            </a:r>
            <a:r>
              <a:rPr lang="en-US" sz="3200" b="1" u="sng" dirty="0" err="1" smtClean="0">
                <a:solidFill>
                  <a:srgbClr val="FF3300"/>
                </a:solidFill>
              </a:rPr>
              <a:t>Luyện</a:t>
            </a:r>
            <a:r>
              <a:rPr lang="en-US" sz="3200" b="1" u="sng" dirty="0" smtClean="0">
                <a:solidFill>
                  <a:srgbClr val="FF3300"/>
                </a:solidFill>
              </a:rPr>
              <a:t> </a:t>
            </a:r>
            <a:r>
              <a:rPr lang="en-US" sz="3200" b="1" u="sng" dirty="0" err="1" smtClean="0">
                <a:solidFill>
                  <a:srgbClr val="FF3300"/>
                </a:solidFill>
              </a:rPr>
              <a:t>đọc</a:t>
            </a:r>
            <a:r>
              <a:rPr lang="en-US" sz="3200" b="1" dirty="0" smtClean="0">
                <a:solidFill>
                  <a:srgbClr val="FF3300"/>
                </a:solidFill>
              </a:rPr>
              <a:t>                                                             </a:t>
            </a:r>
            <a:r>
              <a:rPr lang="en-US" sz="3200" b="1" u="sng" dirty="0" err="1" smtClean="0">
                <a:solidFill>
                  <a:srgbClr val="FF3300"/>
                </a:solidFill>
              </a:rPr>
              <a:t>Giải</a:t>
            </a:r>
            <a:r>
              <a:rPr lang="en-US" sz="3200" b="1" u="sng" dirty="0" smtClean="0">
                <a:solidFill>
                  <a:srgbClr val="FF3300"/>
                </a:solidFill>
              </a:rPr>
              <a:t> </a:t>
            </a:r>
            <a:r>
              <a:rPr lang="en-US" sz="3200" b="1" u="sng" dirty="0" err="1" smtClean="0">
                <a:solidFill>
                  <a:srgbClr val="FF3300"/>
                </a:solidFill>
              </a:rPr>
              <a:t>nghĩa</a:t>
            </a:r>
            <a:r>
              <a:rPr lang="en-US" sz="3200" b="1" u="sng" dirty="0" smtClean="0">
                <a:solidFill>
                  <a:srgbClr val="FF3300"/>
                </a:solidFill>
              </a:rPr>
              <a:t> </a:t>
            </a:r>
            <a:r>
              <a:rPr lang="en-US" sz="3200" b="1" u="sng" dirty="0" err="1" smtClean="0">
                <a:solidFill>
                  <a:srgbClr val="FF3300"/>
                </a:solidFill>
              </a:rPr>
              <a:t>từ</a:t>
            </a:r>
            <a:endParaRPr lang="en-US" sz="3200" b="1" u="sng" dirty="0" smtClean="0">
              <a:solidFill>
                <a:srgbClr val="FF3300"/>
              </a:solidFill>
            </a:endParaRPr>
          </a:p>
        </p:txBody>
      </p:sp>
      <p:sp>
        <p:nvSpPr>
          <p:cNvPr id="6147" name="Line 4"/>
          <p:cNvSpPr>
            <a:spLocks noChangeShapeType="1"/>
          </p:cNvSpPr>
          <p:nvPr/>
        </p:nvSpPr>
        <p:spPr bwMode="auto">
          <a:xfrm flipH="1">
            <a:off x="8893257" y="2032000"/>
            <a:ext cx="59267" cy="258689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239655" name="Rectangle 39"/>
          <p:cNvSpPr>
            <a:spLocks noChangeArrowheads="1"/>
          </p:cNvSpPr>
          <p:nvPr/>
        </p:nvSpPr>
        <p:spPr bwMode="auto">
          <a:xfrm>
            <a:off x="609600" y="2012809"/>
            <a:ext cx="828365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sz="3200" dirty="0" smtClean="0"/>
          </a:p>
          <a:p>
            <a:pPr fontAlgn="base">
              <a:spcBef>
                <a:spcPct val="0"/>
              </a:spcBef>
              <a:spcAft>
                <a:spcPct val="0"/>
              </a:spcAft>
            </a:pPr>
            <a:r>
              <a:rPr lang="en-US" sz="3200" dirty="0" smtClean="0"/>
              <a:t> </a:t>
            </a:r>
          </a:p>
          <a:p>
            <a:pPr fontAlgn="base">
              <a:spcBef>
                <a:spcPct val="0"/>
              </a:spcBef>
              <a:spcAft>
                <a:spcPct val="0"/>
              </a:spcAft>
            </a:pPr>
            <a:r>
              <a:rPr lang="en-US" sz="3200" dirty="0" smtClean="0"/>
              <a:t>  </a:t>
            </a:r>
            <a:r>
              <a:rPr lang="vi-VN" sz="3200" b="1" dirty="0" smtClean="0">
                <a:solidFill>
                  <a:srgbClr val="FF0000"/>
                </a:solidFill>
              </a:rPr>
              <a:t>Bỗng</a:t>
            </a:r>
            <a:r>
              <a:rPr lang="vi-VN" sz="3200" dirty="0" smtClean="0"/>
              <a:t> </a:t>
            </a:r>
            <a:r>
              <a:rPr lang="vi-VN" sz="3200" dirty="0"/>
              <a:t>phía trước có một chiếc xe ben tiến lại </a:t>
            </a:r>
            <a:r>
              <a:rPr lang="vi-VN" sz="3200" b="1" dirty="0">
                <a:solidFill>
                  <a:srgbClr val="FF0000"/>
                </a:solidFill>
              </a:rPr>
              <a:t>gần đường sắt</a:t>
            </a:r>
            <a:r>
              <a:rPr lang="vi-VN" sz="3200" dirty="0"/>
              <a:t>.</a:t>
            </a:r>
            <a:r>
              <a:rPr lang="vi-VN" sz="2800" dirty="0"/>
              <a:t> </a:t>
            </a:r>
            <a:endParaRPr lang="en-US" sz="2800" dirty="0" smtClean="0">
              <a:solidFill>
                <a:srgbClr val="000000"/>
              </a:solidFill>
              <a:latin typeface="Open Sans"/>
            </a:endParaRPr>
          </a:p>
          <a:p>
            <a:pPr fontAlgn="base">
              <a:spcBef>
                <a:spcPct val="0"/>
              </a:spcBef>
              <a:spcAft>
                <a:spcPct val="0"/>
              </a:spcAft>
            </a:pPr>
            <a:endParaRPr lang="en-US" sz="2800" dirty="0" smtClean="0">
              <a:solidFill>
                <a:srgbClr val="000099"/>
              </a:solidFill>
              <a:latin typeface="Times New Roman" pitchFamily="18" charset="0"/>
            </a:endParaRPr>
          </a:p>
        </p:txBody>
      </p:sp>
      <p:sp>
        <p:nvSpPr>
          <p:cNvPr id="14" name="Line 28"/>
          <p:cNvSpPr>
            <a:spLocks noChangeShapeType="1"/>
          </p:cNvSpPr>
          <p:nvPr/>
        </p:nvSpPr>
        <p:spPr bwMode="auto">
          <a:xfrm flipH="1">
            <a:off x="3969050" y="3101724"/>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Line 28"/>
          <p:cNvSpPr>
            <a:spLocks noChangeShapeType="1"/>
          </p:cNvSpPr>
          <p:nvPr/>
        </p:nvSpPr>
        <p:spPr bwMode="auto">
          <a:xfrm flipH="1">
            <a:off x="1096910" y="359482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
        <p:nvSpPr>
          <p:cNvPr id="8" name="TextBox 7"/>
          <p:cNvSpPr txBox="1"/>
          <p:nvPr/>
        </p:nvSpPr>
        <p:spPr>
          <a:xfrm>
            <a:off x="9237785" y="2926609"/>
            <a:ext cx="2751016" cy="584775"/>
          </a:xfrm>
          <a:prstGeom prst="rect">
            <a:avLst/>
          </a:prstGeom>
          <a:noFill/>
        </p:spPr>
        <p:txBody>
          <a:bodyPr wrap="square" rtlCol="0">
            <a:spAutoFit/>
          </a:bodyPr>
          <a:lstStyle/>
          <a:p>
            <a:r>
              <a:rPr lang="en-US" sz="3200" dirty="0" smtClean="0"/>
              <a:t> </a:t>
            </a:r>
            <a:r>
              <a:rPr lang="en-US" sz="3200" dirty="0" err="1" smtClean="0"/>
              <a:t>Xe</a:t>
            </a:r>
            <a:r>
              <a:rPr lang="en-US" sz="3200" dirty="0" smtClean="0"/>
              <a:t> ben</a:t>
            </a:r>
          </a:p>
        </p:txBody>
      </p:sp>
    </p:spTree>
    <p:extLst>
      <p:ext uri="{BB962C8B-B14F-4D97-AF65-F5344CB8AC3E}">
        <p14:creationId xmlns:p14="http://schemas.microsoft.com/office/powerpoint/2010/main" val="1362048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static.cand.com.vn/Files/Image/ngocthi/2016/06/14/994969cb-ac86-4642-98fd-8f5f4a0389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492" y="1559170"/>
            <a:ext cx="6142893" cy="38686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baomoi-photo-fbcrawler.bmcdn.me/w720x480/2023_04_27_65_45673729/0c8253dc2391cacf93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59170"/>
            <a:ext cx="5896709" cy="386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796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oogle Shape;1184;p63"/>
          <p:cNvGrpSpPr/>
          <p:nvPr/>
        </p:nvGrpSpPr>
        <p:grpSpPr>
          <a:xfrm rot="21193171">
            <a:off x="469551" y="1683636"/>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grpSp>
        <p:nvGrpSpPr>
          <p:cNvPr id="46" name="Google Shape;1608;p70"/>
          <p:cNvGrpSpPr/>
          <p:nvPr/>
        </p:nvGrpSpPr>
        <p:grpSpPr>
          <a:xfrm flipH="1">
            <a:off x="9768046" y="3926230"/>
            <a:ext cx="2156583"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133" name="Rectangle 132"/>
          <p:cNvSpPr/>
          <p:nvPr/>
        </p:nvSpPr>
        <p:spPr>
          <a:xfrm>
            <a:off x="1611573" y="3603065"/>
            <a:ext cx="8609772" cy="646331"/>
          </a:xfrm>
          <a:prstGeom prst="rect">
            <a:avLst/>
          </a:prstGeom>
        </p:spPr>
        <p:txBody>
          <a:bodyPr wrap="square">
            <a:spAutoFit/>
          </a:bodyPr>
          <a:lstStyle/>
          <a:p>
            <a:endParaRPr lang="en-US" sz="3600" dirty="0"/>
          </a:p>
        </p:txBody>
      </p:sp>
      <p:sp>
        <p:nvSpPr>
          <p:cNvPr id="134" name="Cloud 133"/>
          <p:cNvSpPr/>
          <p:nvPr/>
        </p:nvSpPr>
        <p:spPr>
          <a:xfrm>
            <a:off x="1862166" y="1716443"/>
            <a:ext cx="9026942" cy="312293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err="1" smtClean="0">
                <a:solidFill>
                  <a:srgbClr val="FF0000"/>
                </a:solidFill>
                <a:latin typeface="Times New Roman" panose="02020603050405020304" pitchFamily="18" charset="0"/>
                <a:cs typeface="Times New Roman" panose="02020603050405020304" pitchFamily="18" charset="0"/>
                <a:sym typeface="+mn-ea"/>
              </a:rPr>
              <a:t>Luyện</a:t>
            </a:r>
            <a:r>
              <a:rPr lang="en-US" altLang="en-US" sz="6000" b="1" dirty="0" smtClean="0">
                <a:solidFill>
                  <a:srgbClr val="FF0000"/>
                </a:solidFill>
                <a:latin typeface="Times New Roman" panose="02020603050405020304" pitchFamily="18" charset="0"/>
                <a:cs typeface="Times New Roman" panose="02020603050405020304" pitchFamily="18" charset="0"/>
                <a:sym typeface="+mn-ea"/>
              </a:rPr>
              <a:t> </a:t>
            </a:r>
            <a:r>
              <a:rPr lang="en-US" altLang="en-US" sz="6000" b="1" dirty="0" err="1" smtClean="0">
                <a:solidFill>
                  <a:srgbClr val="FF0000"/>
                </a:solidFill>
                <a:latin typeface="Times New Roman" panose="02020603050405020304" pitchFamily="18" charset="0"/>
                <a:cs typeface="Times New Roman" panose="02020603050405020304" pitchFamily="18" charset="0"/>
                <a:sym typeface="+mn-ea"/>
              </a:rPr>
              <a:t>đọc</a:t>
            </a:r>
            <a:r>
              <a:rPr lang="en-US" altLang="en-US" sz="6000" b="1" dirty="0" smtClean="0">
                <a:solidFill>
                  <a:srgbClr val="FF0000"/>
                </a:solidFill>
                <a:latin typeface="Times New Roman" panose="02020603050405020304" pitchFamily="18" charset="0"/>
                <a:cs typeface="Times New Roman" panose="02020603050405020304" pitchFamily="18" charset="0"/>
                <a:sym typeface="+mn-ea"/>
              </a:rPr>
              <a:t> </a:t>
            </a:r>
            <a:r>
              <a:rPr lang="en-US" altLang="en-US" sz="6000" b="1" dirty="0" err="1" smtClean="0">
                <a:solidFill>
                  <a:srgbClr val="FF0000"/>
                </a:solidFill>
                <a:latin typeface="Times New Roman" panose="02020603050405020304" pitchFamily="18" charset="0"/>
                <a:cs typeface="Times New Roman" panose="02020603050405020304" pitchFamily="18" charset="0"/>
                <a:sym typeface="+mn-ea"/>
              </a:rPr>
              <a:t>nhóm đôi</a:t>
            </a:r>
            <a:endParaRPr lang="en-US" sz="6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
        <p:nvSpPr>
          <p:cNvPr id="131"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1398" y="4006799"/>
            <a:ext cx="4206806" cy="15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Picture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3110" y="5645150"/>
            <a:ext cx="6400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5584825" y="5475605"/>
            <a:ext cx="926465" cy="926465"/>
          </a:xfrm>
          <a:prstGeom prst="rect">
            <a:avLst/>
          </a:prstGeom>
        </p:spPr>
      </p:pic>
      <p:pic>
        <p:nvPicPr>
          <p:cNvPr id="9" name="Picture 8"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6164580" y="5157470"/>
            <a:ext cx="1244600" cy="1244600"/>
          </a:xfrm>
          <a:prstGeom prst="rect">
            <a:avLst/>
          </a:prstGeom>
        </p:spPr>
      </p:pic>
      <p:pic>
        <p:nvPicPr>
          <p:cNvPr id="10" name="Picture 9"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1980565" y="5029835"/>
            <a:ext cx="1244600" cy="1244600"/>
          </a:xfrm>
          <a:prstGeom prst="rect">
            <a:avLst/>
          </a:prstGeom>
        </p:spPr>
      </p:pic>
      <p:pic>
        <p:nvPicPr>
          <p:cNvPr id="19" name="Picture 18" descr="882fbfa1548cebbebc0e3c6dbd42a942"/>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185420" y="5157470"/>
            <a:ext cx="1511300" cy="1555750"/>
          </a:xfrm>
          <a:prstGeom prst="rect">
            <a:avLst/>
          </a:prstGeom>
        </p:spPr>
      </p:pic>
      <p:pic>
        <p:nvPicPr>
          <p:cNvPr id="20" name="Picture 19" descr="istockphoto-1182596919-612x6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4015740" y="4933950"/>
            <a:ext cx="1244600" cy="1244600"/>
          </a:xfrm>
          <a:prstGeom prst="rect">
            <a:avLst/>
          </a:prstGeom>
        </p:spPr>
      </p:pic>
      <p:pic>
        <p:nvPicPr>
          <p:cNvPr id="21" name="Picture 20" descr="882fbfa1548cebbebc0e3c6dbd42a942"/>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rot="10800000">
            <a:off x="10906760" y="95885"/>
            <a:ext cx="1511300" cy="1555750"/>
          </a:xfrm>
          <a:prstGeom prst="rect">
            <a:avLst/>
          </a:prstGeom>
        </p:spPr>
      </p:pic>
      <p:pic>
        <p:nvPicPr>
          <p:cNvPr id="18" name="Em yeu truong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11414125" y="617855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78986" y="1969477"/>
            <a:ext cx="9059351" cy="1569660"/>
          </a:xfrm>
          <a:prstGeom prst="rect">
            <a:avLst/>
          </a:prstGeom>
        </p:spPr>
        <p:txBody>
          <a:bodyPr wrap="square">
            <a:spAutoFit/>
          </a:bodyPr>
          <a:lstStyle/>
          <a:p>
            <a:pPr algn="ctr" defTabSz="685165">
              <a:defRPr/>
            </a:pPr>
            <a:r>
              <a:rPr lang="en-US" sz="96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Khởi</a:t>
            </a:r>
            <a:r>
              <a:rPr lang="en-US" sz="96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 </a:t>
            </a:r>
            <a:r>
              <a:rPr lang="en-US" sz="9600" b="1" dirty="0" err="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động</a:t>
            </a:r>
            <a:endParaRPr lang="en-US" sz="9600" b="1"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2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9292" y="-81426"/>
            <a:ext cx="11840308"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endParaRPr lang="en-US" sz="2200" dirty="0" smtClean="0">
              <a:solidFill>
                <a:srgbClr val="000000"/>
              </a:solidFill>
              <a:latin typeface="Times New Roman" panose="02020603050405020304" pitchFamily="18" charset="0"/>
              <a:cs typeface="Times New Roman" panose="02020603050405020304" pitchFamily="18" charset="0"/>
            </a:endParaRPr>
          </a:p>
          <a:p>
            <a:pPr algn="ctr"/>
            <a:r>
              <a:rPr lang="en-US" sz="3600" b="1" dirty="0" err="1" smtClean="0">
                <a:solidFill>
                  <a:srgbClr val="FF0000"/>
                </a:solidFill>
                <a:latin typeface="Times New Roman" panose="02020603050405020304" pitchFamily="18" charset="0"/>
                <a:cs typeface="Times New Roman" panose="02020603050405020304" pitchFamily="18" charset="0"/>
                <a:sym typeface="+mn-ea"/>
              </a:rPr>
              <a:t>Xả</a:t>
            </a: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thân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cứu</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đoàn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tàu</a:t>
            </a:r>
            <a:endParaRPr lang="en-US" sz="3600" b="1" dirty="0">
              <a:solidFill>
                <a:srgbClr val="FF0000"/>
              </a:solidFill>
              <a:latin typeface="Times New Roman" panose="02020603050405020304" pitchFamily="18" charset="0"/>
              <a:cs typeface="Times New Roman" panose="02020603050405020304" pitchFamily="18" charset="0"/>
              <a:sym typeface="+mn-ea"/>
            </a:endParaRPr>
          </a:p>
          <a:p>
            <a:pPr algn="just"/>
            <a:r>
              <a:rPr lang="vi-VN" sz="2800" dirty="0">
                <a:solidFill>
                  <a:prstClr val="black"/>
                </a:solidFill>
              </a:rPr>
              <a:t>     </a:t>
            </a:r>
            <a:r>
              <a:rPr lang="vi-VN" sz="2800" dirty="0" smtClean="0">
                <a:solidFill>
                  <a:srgbClr val="0070C0"/>
                </a:solidFill>
                <a:latin typeface="Times New Roman"/>
              </a:rPr>
              <a:t>2 </a:t>
            </a:r>
            <a:r>
              <a:rPr lang="vi-VN" sz="2800" dirty="0">
                <a:solidFill>
                  <a:srgbClr val="0070C0"/>
                </a:solidFill>
                <a:latin typeface="Times New Roman"/>
              </a:rPr>
              <a:t>giờ </a:t>
            </a:r>
            <a:r>
              <a:rPr lang="vi-VN" sz="2800" dirty="0" smtClean="0">
                <a:solidFill>
                  <a:srgbClr val="0070C0"/>
                </a:solidFill>
                <a:latin typeface="Times New Roman"/>
              </a:rPr>
              <a:t>30 </a:t>
            </a:r>
            <a:r>
              <a:rPr lang="vi-VN" sz="2800" dirty="0">
                <a:solidFill>
                  <a:srgbClr val="0070C0"/>
                </a:solidFill>
                <a:latin typeface="Times New Roman"/>
              </a:rPr>
              <a:t>sáng 6 - 8 - 2010, đoàn tàu Thống Nhất rời ga Vinh chạy về Hà Nội. Lái tàu là ông Trương Xuân Thức. Đến một khúc quanh có đường bộ cắt ngang, ông Thức kéo còi liên tục để cảnh báo. </a:t>
            </a:r>
          </a:p>
          <a:p>
            <a:pPr algn="just"/>
            <a:r>
              <a:rPr lang="vi-VN" sz="2800" dirty="0">
                <a:solidFill>
                  <a:prstClr val="black"/>
                </a:solidFill>
                <a:latin typeface="Times New Roman"/>
              </a:rPr>
              <a:t>     </a:t>
            </a:r>
            <a:r>
              <a:rPr lang="vi-VN" sz="2800" dirty="0">
                <a:solidFill>
                  <a:srgbClr val="00B050"/>
                </a:solidFill>
                <a:latin typeface="Times New Roman"/>
              </a:rPr>
              <a:t>Bỗng phía trước có một chiếc xe ben tiến lại gần đường sắt. Ngay lập tức, ông Thức kéo còi và khóa máy để tàu </a:t>
            </a:r>
            <a:r>
              <a:rPr lang="vi-VN" sz="2800" dirty="0" smtClean="0">
                <a:solidFill>
                  <a:srgbClr val="00B050"/>
                </a:solidFill>
                <a:latin typeface="Times New Roman" pitchFamily="18" charset="0"/>
                <a:cs typeface="Times New Roman" pitchFamily="18" charset="0"/>
              </a:rPr>
              <a:t>dừng</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lại</a:t>
            </a:r>
            <a:r>
              <a:rPr lang="en-US" sz="2800" dirty="0" smtClean="0">
                <a:solidFill>
                  <a:srgbClr val="00B050"/>
                </a:solidFill>
                <a:latin typeface="Times New Roman" pitchFamily="18" charset="0"/>
                <a:cs typeface="Times New Roman" pitchFamily="18" charset="0"/>
              </a:rPr>
              <a:t> </a:t>
            </a:r>
            <a:r>
              <a:rPr lang="vi-VN" sz="2800" dirty="0" smtClean="0">
                <a:solidFill>
                  <a:srgbClr val="00B050"/>
                </a:solidFill>
                <a:latin typeface="Times New Roman" pitchFamily="18" charset="0"/>
                <a:cs typeface="Times New Roman" pitchFamily="18" charset="0"/>
              </a:rPr>
              <a:t>từ</a:t>
            </a:r>
            <a:r>
              <a:rPr lang="vi-VN" sz="2800" dirty="0" smtClean="0">
                <a:solidFill>
                  <a:srgbClr val="00B050"/>
                </a:solidFill>
                <a:latin typeface="Times New Roman"/>
              </a:rPr>
              <a:t> </a:t>
            </a:r>
            <a:r>
              <a:rPr lang="vi-VN" sz="2800" dirty="0">
                <a:solidFill>
                  <a:srgbClr val="00B050"/>
                </a:solidFill>
                <a:latin typeface="Times New Roman"/>
              </a:rPr>
              <a:t>từ. Thấy chiếc xe ben lùi, ông tưởng lái xe đã nghe thấy còi tàu. Nhưng khi tàu chỉ còn cách vài chục mét, chiếc xe ben đột nhiên rồ máy lao qua đường.</a:t>
            </a:r>
          </a:p>
          <a:p>
            <a:pPr algn="just"/>
            <a:r>
              <a:rPr lang="vi-VN" sz="2800" dirty="0">
                <a:solidFill>
                  <a:prstClr val="black"/>
                </a:solidFill>
                <a:latin typeface="Times New Roman"/>
              </a:rPr>
              <a:t>     </a:t>
            </a:r>
            <a:r>
              <a:rPr lang="vi-VN" sz="2800" dirty="0">
                <a:solidFill>
                  <a:srgbClr val="FB2338"/>
                </a:solidFill>
                <a:latin typeface="Times New Roman"/>
              </a:rPr>
              <a:t>Bất chấp nguy hiểm cho bản thân, ông Thức vội ghì chặt chiếc cần hãm khẩn cấp. Đoàn tàu trườn thêm một đoạn, đâm vào chiếc xe ben. Cú va đập khiến đầu tàu bẹp rúm, lật nghiêng. Người ta phải cắt </a:t>
            </a:r>
            <a:r>
              <a:rPr lang="vi-VN" sz="2800" dirty="0" smtClean="0">
                <a:solidFill>
                  <a:srgbClr val="FB2338"/>
                </a:solidFill>
                <a:latin typeface="Times New Roman"/>
              </a:rPr>
              <a:t>khoan</a:t>
            </a:r>
            <a:r>
              <a:rPr lang="en-US" sz="2800" dirty="0" smtClean="0">
                <a:solidFill>
                  <a:srgbClr val="FB2338"/>
                </a:solidFill>
                <a:latin typeface="Times New Roman" pitchFamily="18" charset="0"/>
                <a:cs typeface="Times New Roman" pitchFamily="18" charset="0"/>
              </a:rPr>
              <a:t>g</a:t>
            </a:r>
            <a:r>
              <a:rPr lang="vi-VN" sz="2800" dirty="0" smtClean="0">
                <a:solidFill>
                  <a:srgbClr val="FB2338"/>
                </a:solidFill>
                <a:latin typeface="Times New Roman"/>
              </a:rPr>
              <a:t> </a:t>
            </a:r>
            <a:r>
              <a:rPr lang="vi-VN" sz="2800" dirty="0">
                <a:solidFill>
                  <a:srgbClr val="FB2338"/>
                </a:solidFill>
                <a:latin typeface="Times New Roman"/>
              </a:rPr>
              <a:t>đầu máy mới kéo được ông Thức ra. Nhờ ông Thức liều mình ghì chặt cần hãm mà hơn 300 hành khách được bình an. </a:t>
            </a:r>
          </a:p>
          <a:p>
            <a:pPr algn="just"/>
            <a:r>
              <a:rPr lang="vi-VN" sz="2800" dirty="0">
                <a:solidFill>
                  <a:prstClr val="black"/>
                </a:solidFill>
                <a:latin typeface="Times New Roman"/>
              </a:rPr>
              <a:t>   </a:t>
            </a:r>
            <a:r>
              <a:rPr lang="en-US" sz="2800" dirty="0" smtClean="0">
                <a:solidFill>
                  <a:prstClr val="black"/>
                </a:solidFill>
                <a:latin typeface="Times New Roman"/>
              </a:rPr>
              <a:t>  </a:t>
            </a:r>
            <a:r>
              <a:rPr lang="vi-VN" sz="2800" dirty="0" smtClean="0">
                <a:solidFill>
                  <a:srgbClr val="7030A0"/>
                </a:solidFill>
                <a:latin typeface="Times New Roman"/>
              </a:rPr>
              <a:t>Ông </a:t>
            </a:r>
            <a:r>
              <a:rPr lang="vi-VN" sz="2800" dirty="0">
                <a:solidFill>
                  <a:srgbClr val="7030A0"/>
                </a:solidFill>
                <a:latin typeface="Times New Roman"/>
              </a:rPr>
              <a:t>đã được Chủ </a:t>
            </a:r>
            <a:r>
              <a:rPr lang="vi-VN" sz="2800" dirty="0" smtClean="0">
                <a:solidFill>
                  <a:srgbClr val="7030A0"/>
                </a:solidFill>
                <a:latin typeface="Times New Roman" pitchFamily="18" charset="0"/>
                <a:cs typeface="Times New Roman" pitchFamily="18" charset="0"/>
              </a:rPr>
              <a:t>tịch</a:t>
            </a:r>
            <a:r>
              <a:rPr lang="en-US" sz="2800" dirty="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Nư</a:t>
            </a:r>
            <a:r>
              <a:rPr lang="vi-VN" sz="2800" dirty="0" smtClean="0">
                <a:solidFill>
                  <a:srgbClr val="7030A0"/>
                </a:solidFill>
                <a:latin typeface="Times New Roman" pitchFamily="18" charset="0"/>
                <a:cs typeface="Times New Roman" pitchFamily="18" charset="0"/>
              </a:rPr>
              <a:t>ớc</a:t>
            </a:r>
            <a:r>
              <a:rPr lang="vi-VN" sz="2800" dirty="0" smtClean="0">
                <a:solidFill>
                  <a:srgbClr val="7030A0"/>
                </a:solidFill>
                <a:latin typeface="Times New Roman"/>
              </a:rPr>
              <a:t> </a:t>
            </a:r>
            <a:r>
              <a:rPr lang="vi-VN" sz="2800" dirty="0">
                <a:solidFill>
                  <a:srgbClr val="7030A0"/>
                </a:solidFill>
                <a:latin typeface="Times New Roman"/>
              </a:rPr>
              <a:t>tặng Huân chương Dũng cảm.</a:t>
            </a:r>
            <a:r>
              <a:rPr lang="vi-VN" sz="3200" dirty="0">
                <a:solidFill>
                  <a:srgbClr val="7030A0"/>
                </a:solidFill>
                <a:latin typeface="Times New Roman"/>
              </a:rPr>
              <a:t> </a:t>
            </a:r>
            <a:r>
              <a:rPr lang="vi-VN" sz="3200" dirty="0">
                <a:solidFill>
                  <a:prstClr val="black"/>
                </a:solidFill>
                <a:latin typeface="Times New Roman"/>
              </a:rPr>
              <a:t> </a:t>
            </a:r>
          </a:p>
          <a:p>
            <a:r>
              <a:rPr lang="en-US" sz="3200" dirty="0" smtClean="0">
                <a:solidFill>
                  <a:prstClr val="black"/>
                </a:solidFill>
                <a:latin typeface="Calibri Light"/>
              </a:rPr>
              <a:t>                                                                                            </a:t>
            </a:r>
            <a:r>
              <a:rPr lang="en-US" sz="2800" dirty="0">
                <a:solidFill>
                  <a:srgbClr val="002060"/>
                </a:solidFill>
              </a:rPr>
              <a:t>Theo HOÀNG THÙY</a:t>
            </a:r>
            <a:r>
              <a:rPr lang="en-US" sz="3200" dirty="0" smtClean="0">
                <a:solidFill>
                  <a:prstClr val="black"/>
                </a:solidFill>
                <a:latin typeface="Calibri Light"/>
              </a:rPr>
              <a:t>                                                                                                                  </a:t>
            </a:r>
            <a:r>
              <a:rPr lang="vi-VN" sz="2000" dirty="0">
                <a:solidFill>
                  <a:prstClr val="black"/>
                </a:solidFill>
              </a:rPr>
              <a:t/>
            </a:r>
            <a:br>
              <a:rPr lang="vi-VN" sz="2000" dirty="0">
                <a:solidFill>
                  <a:prstClr val="black"/>
                </a:solidFill>
              </a:rPr>
            </a:br>
            <a:r>
              <a:rPr lang="vi-VN" sz="2000" dirty="0">
                <a:solidFill>
                  <a:prstClr val="black"/>
                </a:solidFill>
              </a:rPr>
              <a:t/>
            </a:r>
            <a:br>
              <a:rPr lang="vi-VN" sz="2000" dirty="0">
                <a:solidFill>
                  <a:prstClr val="black"/>
                </a:solidFill>
              </a:rPr>
            </a:br>
            <a:endParaRPr lang="vi-VN" sz="2000" dirty="0">
              <a:solidFill>
                <a:srgbClr val="000000"/>
              </a:solidFill>
              <a:latin typeface="Open Sans"/>
            </a:endParaRPr>
          </a:p>
        </p:txBody>
      </p:sp>
      <p:sp>
        <p:nvSpPr>
          <p:cNvPr id="4" name="AutoShape 11"/>
          <p:cNvSpPr>
            <a:spLocks noChangeArrowheads="1"/>
          </p:cNvSpPr>
          <p:nvPr/>
        </p:nvSpPr>
        <p:spPr bwMode="auto">
          <a:xfrm>
            <a:off x="8819456" y="-37175"/>
            <a:ext cx="3127300" cy="998468"/>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3200" b="1" dirty="0" err="1" smtClean="0">
                <a:solidFill>
                  <a:srgbClr val="049603"/>
                </a:solidFill>
                <a:latin typeface="Times New Roman" panose="02020603050405020304" pitchFamily="18" charset="0"/>
              </a:rPr>
              <a:t>Luyện</a:t>
            </a:r>
            <a:r>
              <a:rPr lang="en-US" altLang="vi-VN" sz="3200" b="1" dirty="0" smtClean="0">
                <a:solidFill>
                  <a:srgbClr val="049603"/>
                </a:solidFill>
                <a:latin typeface="Times New Roman" panose="02020603050405020304" pitchFamily="18" charset="0"/>
              </a:rPr>
              <a:t> </a:t>
            </a:r>
            <a:r>
              <a:rPr lang="en-US" altLang="vi-VN" sz="3200" b="1" dirty="0" err="1" smtClean="0">
                <a:solidFill>
                  <a:srgbClr val="049603"/>
                </a:solidFill>
                <a:latin typeface="Times New Roman" panose="02020603050405020304" pitchFamily="18" charset="0"/>
              </a:rPr>
              <a:t>đọc</a:t>
            </a:r>
            <a:r>
              <a:rPr lang="en-US" altLang="vi-VN" sz="3200" b="1" dirty="0">
                <a:solidFill>
                  <a:srgbClr val="049603"/>
                </a:solidFill>
                <a:latin typeface="Times New Roman" panose="02020603050405020304" pitchFamily="18" charset="0"/>
              </a:rPr>
              <a:t> </a:t>
            </a:r>
            <a:endParaRPr lang="en-US" altLang="vi-VN" sz="3200" b="1" dirty="0" smtClean="0">
              <a:solidFill>
                <a:srgbClr val="049603"/>
              </a:solidFill>
              <a:latin typeface="Times New Roman" panose="02020603050405020304" pitchFamily="18" charset="0"/>
            </a:endParaRPr>
          </a:p>
          <a:p>
            <a:pPr algn="ctr"/>
            <a:r>
              <a:rPr lang="en-US" altLang="vi-VN" sz="3200" b="1" dirty="0" err="1" smtClean="0">
                <a:solidFill>
                  <a:srgbClr val="049603"/>
                </a:solidFill>
                <a:latin typeface="Times New Roman" panose="02020603050405020304" pitchFamily="18" charset="0"/>
              </a:rPr>
              <a:t>nhóm</a:t>
            </a:r>
            <a:r>
              <a:rPr lang="en-US" altLang="vi-VN" sz="3200" b="1" dirty="0" smtClean="0">
                <a:solidFill>
                  <a:srgbClr val="049603"/>
                </a:solidFill>
                <a:latin typeface="Times New Roman" panose="02020603050405020304" pitchFamily="18" charset="0"/>
              </a:rPr>
              <a:t> </a:t>
            </a:r>
            <a:r>
              <a:rPr lang="en-US" altLang="vi-VN" sz="3200" b="1" dirty="0" err="1" smtClean="0">
                <a:solidFill>
                  <a:srgbClr val="049603"/>
                </a:solidFill>
                <a:latin typeface="Times New Roman" panose="02020603050405020304" pitchFamily="18" charset="0"/>
              </a:rPr>
              <a:t>đôi</a:t>
            </a:r>
            <a:endParaRPr lang="en-US" altLang="vi-VN" sz="3200" b="1" dirty="0" smtClean="0">
              <a:solidFill>
                <a:srgbClr val="049603"/>
              </a:solidFill>
              <a:latin typeface="Times New Roman" panose="02020603050405020304" pitchFamily="18" charset="0"/>
            </a:endParaRPr>
          </a:p>
        </p:txBody>
      </p:sp>
    </p:spTree>
    <p:extLst>
      <p:ext uri="{BB962C8B-B14F-4D97-AF65-F5344CB8AC3E}">
        <p14:creationId xmlns:p14="http://schemas.microsoft.com/office/powerpoint/2010/main" val="10560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anim calcmode="lin" valueType="num">
                                      <p:cBhvr additive="base">
                                        <p:cTn id="15"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anim calcmode="lin" valueType="num">
                                      <p:cBhvr>
                                        <p:cTn id="38" dur="2000" fill="hold"/>
                                        <p:tgtEl>
                                          <p:spTgt spid="4"/>
                                        </p:tgtEl>
                                        <p:attrNameLst>
                                          <p:attrName>ppt_w</p:attrName>
                                        </p:attrNameLst>
                                      </p:cBhvr>
                                      <p:tavLst>
                                        <p:tav tm="0" fmla="#ppt_w*sin(2.5*pi*$)">
                                          <p:val>
                                            <p:fltVal val="0"/>
                                          </p:val>
                                        </p:tav>
                                        <p:tav tm="100000">
                                          <p:val>
                                            <p:fltVal val="1"/>
                                          </p:val>
                                        </p:tav>
                                      </p:tavLst>
                                    </p:anim>
                                    <p:anim calcmode="lin" valueType="num">
                                      <p:cBhvr>
                                        <p:cTn id="39" dur="2000" fill="hold"/>
                                        <p:tgtEl>
                                          <p:spTgt spid="4"/>
                                        </p:tgtEl>
                                        <p:attrNameLst>
                                          <p:attrName>ppt_h</p:attrName>
                                        </p:attrNameLst>
                                      </p:cBhvr>
                                      <p:tavLst>
                                        <p:tav tm="0">
                                          <p:val>
                                            <p:strVal val="#ppt_h"/>
                                          </p:val>
                                        </p:tav>
                                        <p:tav tm="100000">
                                          <p:val>
                                            <p:strVal val="#ppt_h"/>
                                          </p:val>
                                        </p:tav>
                                      </p:tavLst>
                                    </p:anim>
                                  </p:childTnLst>
                                </p:cTn>
                              </p:par>
                            </p:childTnLst>
                          </p:cTn>
                        </p:par>
                        <p:par>
                          <p:cTn id="40" fill="hold">
                            <p:stCondLst>
                              <p:cond delay="2000"/>
                            </p:stCondLst>
                            <p:childTnLst>
                              <p:par>
                                <p:cTn id="41" presetID="8" presetClass="emph" presetSubtype="0" fill="hold" grpId="1" nodeType="afterEffect">
                                  <p:stCondLst>
                                    <p:cond delay="0"/>
                                  </p:stCondLst>
                                  <p:childTnLst>
                                    <p:animRot by="21600000">
                                      <p:cBhvr>
                                        <p:cTn id="4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9292" y="635"/>
            <a:ext cx="11840308"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sym typeface="+mn-ea"/>
              </a:rPr>
              <a:t>Xả</a:t>
            </a: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thân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cứu</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đoàn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tàu</a:t>
            </a:r>
            <a:endParaRPr lang="en-US" sz="3600" b="1" dirty="0">
              <a:solidFill>
                <a:srgbClr val="FF0000"/>
              </a:solidFill>
              <a:latin typeface="Times New Roman" panose="02020603050405020304" pitchFamily="18" charset="0"/>
              <a:cs typeface="Times New Roman" panose="02020603050405020304" pitchFamily="18" charset="0"/>
              <a:sym typeface="+mn-ea"/>
            </a:endParaRPr>
          </a:p>
          <a:p>
            <a:pPr algn="just"/>
            <a:r>
              <a:rPr lang="vi-VN" sz="2800" dirty="0">
                <a:solidFill>
                  <a:prstClr val="black"/>
                </a:solidFill>
              </a:rPr>
              <a:t>     </a:t>
            </a:r>
            <a:r>
              <a:rPr lang="vi-VN" sz="2800" dirty="0" smtClean="0">
                <a:solidFill>
                  <a:srgbClr val="0070C0"/>
                </a:solidFill>
                <a:latin typeface="Times New Roman"/>
              </a:rPr>
              <a:t>2 </a:t>
            </a:r>
            <a:r>
              <a:rPr lang="vi-VN" sz="2800" dirty="0">
                <a:solidFill>
                  <a:srgbClr val="0070C0"/>
                </a:solidFill>
                <a:latin typeface="Times New Roman"/>
              </a:rPr>
              <a:t>giờ </a:t>
            </a:r>
            <a:r>
              <a:rPr lang="vi-VN" sz="2800" dirty="0" smtClean="0">
                <a:solidFill>
                  <a:srgbClr val="0070C0"/>
                </a:solidFill>
                <a:latin typeface="Times New Roman"/>
              </a:rPr>
              <a:t>30 </a:t>
            </a:r>
            <a:r>
              <a:rPr lang="vi-VN" sz="2800" dirty="0">
                <a:solidFill>
                  <a:srgbClr val="0070C0"/>
                </a:solidFill>
                <a:latin typeface="Times New Roman"/>
              </a:rPr>
              <a:t>sáng 6 - 8 - 2010, đoàn tàu Thống Nhất rời ga Vinh chạy về Hà Nội. Lái tàu là ông Trương Xuân Thức. Đến một khúc quanh có đường bộ cắt ngang, ông Thức kéo còi liên tục để cảnh báo. </a:t>
            </a:r>
          </a:p>
          <a:p>
            <a:pPr algn="just"/>
            <a:r>
              <a:rPr lang="vi-VN" sz="2800" dirty="0">
                <a:solidFill>
                  <a:prstClr val="black"/>
                </a:solidFill>
                <a:latin typeface="Times New Roman"/>
              </a:rPr>
              <a:t>     </a:t>
            </a:r>
            <a:r>
              <a:rPr lang="vi-VN" sz="2800" dirty="0">
                <a:solidFill>
                  <a:srgbClr val="00B050"/>
                </a:solidFill>
                <a:latin typeface="Times New Roman"/>
              </a:rPr>
              <a:t>Bỗng phía trước có một chiếc xe ben tiến lại gần đường sắt. Ngay lập tức, ông Thức kéo còi và khóa máy để tàu </a:t>
            </a:r>
            <a:r>
              <a:rPr lang="vi-VN" sz="2800" dirty="0" smtClean="0">
                <a:solidFill>
                  <a:srgbClr val="00B050"/>
                </a:solidFill>
                <a:latin typeface="Times New Roman" pitchFamily="18" charset="0"/>
                <a:cs typeface="Times New Roman" pitchFamily="18" charset="0"/>
              </a:rPr>
              <a:t>dừng</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lại</a:t>
            </a:r>
            <a:r>
              <a:rPr lang="en-US" sz="2800" dirty="0" smtClean="0">
                <a:solidFill>
                  <a:srgbClr val="00B050"/>
                </a:solidFill>
                <a:latin typeface="Times New Roman" pitchFamily="18" charset="0"/>
                <a:cs typeface="Times New Roman" pitchFamily="18" charset="0"/>
              </a:rPr>
              <a:t> </a:t>
            </a:r>
            <a:r>
              <a:rPr lang="vi-VN" sz="2800" dirty="0" smtClean="0">
                <a:solidFill>
                  <a:srgbClr val="00B050"/>
                </a:solidFill>
                <a:latin typeface="Times New Roman" pitchFamily="18" charset="0"/>
                <a:cs typeface="Times New Roman" pitchFamily="18" charset="0"/>
              </a:rPr>
              <a:t>từ</a:t>
            </a:r>
            <a:r>
              <a:rPr lang="vi-VN" sz="2800" dirty="0" smtClean="0">
                <a:solidFill>
                  <a:srgbClr val="00B050"/>
                </a:solidFill>
                <a:latin typeface="Times New Roman"/>
              </a:rPr>
              <a:t> </a:t>
            </a:r>
            <a:r>
              <a:rPr lang="vi-VN" sz="2800" dirty="0">
                <a:solidFill>
                  <a:srgbClr val="00B050"/>
                </a:solidFill>
                <a:latin typeface="Times New Roman"/>
              </a:rPr>
              <a:t>từ. Thấy chiếc xe ben lùi, ông tưởng lái xe đã nghe thấy còi tàu. Nhưng khi tàu chỉ còn cách vài chục mét, chiếc xe ben đột nhiên rồ máy lao qua đường.</a:t>
            </a:r>
          </a:p>
          <a:p>
            <a:pPr algn="just"/>
            <a:r>
              <a:rPr lang="vi-VN" sz="2800" dirty="0">
                <a:solidFill>
                  <a:prstClr val="black"/>
                </a:solidFill>
                <a:latin typeface="Times New Roman"/>
              </a:rPr>
              <a:t>     </a:t>
            </a:r>
            <a:r>
              <a:rPr lang="vi-VN" sz="2800" dirty="0">
                <a:solidFill>
                  <a:srgbClr val="FB2338"/>
                </a:solidFill>
                <a:latin typeface="Times New Roman"/>
              </a:rPr>
              <a:t>Bất chấp nguy hiểm cho bản thân, ông Thức vội ghì chặt chiếc cần hãm khẩn cấp. Đoàn tàu trườn thêm một đoạn, đâm vào chiếc xe ben. Cú va đập khiến đầu tàu bẹp rúm, lật nghiêng. Người ta phải cắt </a:t>
            </a:r>
            <a:r>
              <a:rPr lang="vi-VN" sz="2800" dirty="0" smtClean="0">
                <a:solidFill>
                  <a:srgbClr val="FB2338"/>
                </a:solidFill>
                <a:latin typeface="Times New Roman"/>
              </a:rPr>
              <a:t>khoan</a:t>
            </a:r>
            <a:r>
              <a:rPr lang="en-US" sz="2800" dirty="0" smtClean="0">
                <a:solidFill>
                  <a:srgbClr val="FB2338"/>
                </a:solidFill>
                <a:latin typeface="Times New Roman" pitchFamily="18" charset="0"/>
                <a:cs typeface="Times New Roman" pitchFamily="18" charset="0"/>
              </a:rPr>
              <a:t>g</a:t>
            </a:r>
            <a:r>
              <a:rPr lang="vi-VN" sz="2800" dirty="0" smtClean="0">
                <a:solidFill>
                  <a:srgbClr val="FB2338"/>
                </a:solidFill>
                <a:latin typeface="Times New Roman"/>
              </a:rPr>
              <a:t> </a:t>
            </a:r>
            <a:r>
              <a:rPr lang="vi-VN" sz="2800" dirty="0">
                <a:solidFill>
                  <a:srgbClr val="FB2338"/>
                </a:solidFill>
                <a:latin typeface="Times New Roman"/>
              </a:rPr>
              <a:t>đầu máy mới kéo được ông Thức ra. Nhờ ông Thức liều mình ghì chặt cần hãm mà hơn 300 hành khách được bình an. </a:t>
            </a:r>
          </a:p>
          <a:p>
            <a:pPr algn="just"/>
            <a:r>
              <a:rPr lang="vi-VN" sz="2800" dirty="0">
                <a:solidFill>
                  <a:prstClr val="black"/>
                </a:solidFill>
                <a:latin typeface="Times New Roman"/>
              </a:rPr>
              <a:t>   </a:t>
            </a:r>
            <a:r>
              <a:rPr lang="en-US" sz="2800" dirty="0" smtClean="0">
                <a:solidFill>
                  <a:prstClr val="black"/>
                </a:solidFill>
                <a:latin typeface="Times New Roman"/>
              </a:rPr>
              <a:t>  </a:t>
            </a:r>
            <a:r>
              <a:rPr lang="vi-VN" sz="2800" dirty="0" smtClean="0">
                <a:solidFill>
                  <a:srgbClr val="7030A0"/>
                </a:solidFill>
                <a:latin typeface="Times New Roman"/>
              </a:rPr>
              <a:t>Ông </a:t>
            </a:r>
            <a:r>
              <a:rPr lang="vi-VN" sz="2800" dirty="0">
                <a:solidFill>
                  <a:srgbClr val="7030A0"/>
                </a:solidFill>
                <a:latin typeface="Times New Roman"/>
              </a:rPr>
              <a:t>đã được Chủ </a:t>
            </a:r>
            <a:r>
              <a:rPr lang="vi-VN" sz="2800" dirty="0" smtClean="0">
                <a:solidFill>
                  <a:srgbClr val="7030A0"/>
                </a:solidFill>
                <a:latin typeface="Times New Roman" pitchFamily="18" charset="0"/>
                <a:cs typeface="Times New Roman" pitchFamily="18" charset="0"/>
              </a:rPr>
              <a:t>tịch</a:t>
            </a:r>
            <a:r>
              <a:rPr lang="en-US" sz="2800" dirty="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Nư</a:t>
            </a:r>
            <a:r>
              <a:rPr lang="vi-VN" sz="2800" dirty="0" smtClean="0">
                <a:solidFill>
                  <a:srgbClr val="7030A0"/>
                </a:solidFill>
                <a:latin typeface="Times New Roman" pitchFamily="18" charset="0"/>
                <a:cs typeface="Times New Roman" pitchFamily="18" charset="0"/>
              </a:rPr>
              <a:t>ớc</a:t>
            </a:r>
            <a:r>
              <a:rPr lang="vi-VN" sz="2800" dirty="0" smtClean="0">
                <a:solidFill>
                  <a:srgbClr val="7030A0"/>
                </a:solidFill>
                <a:latin typeface="Times New Roman"/>
              </a:rPr>
              <a:t> </a:t>
            </a:r>
            <a:r>
              <a:rPr lang="vi-VN" sz="2800" dirty="0">
                <a:solidFill>
                  <a:srgbClr val="7030A0"/>
                </a:solidFill>
                <a:latin typeface="Times New Roman"/>
              </a:rPr>
              <a:t>tặng Huân chương Dũng cảm.</a:t>
            </a:r>
            <a:r>
              <a:rPr lang="vi-VN" sz="3200" dirty="0">
                <a:solidFill>
                  <a:srgbClr val="7030A0"/>
                </a:solidFill>
                <a:latin typeface="Times New Roman"/>
              </a:rPr>
              <a:t> </a:t>
            </a:r>
            <a:r>
              <a:rPr lang="vi-VN" sz="3200" dirty="0">
                <a:solidFill>
                  <a:prstClr val="black"/>
                </a:solidFill>
                <a:latin typeface="Times New Roman"/>
              </a:rPr>
              <a:t> </a:t>
            </a:r>
          </a:p>
          <a:p>
            <a:r>
              <a:rPr lang="en-US" sz="3200" dirty="0" smtClean="0">
                <a:solidFill>
                  <a:prstClr val="black"/>
                </a:solidFill>
                <a:latin typeface="Calibri Light"/>
              </a:rPr>
              <a:t>                                                                                            </a:t>
            </a:r>
            <a:r>
              <a:rPr lang="en-US" sz="2800" dirty="0">
                <a:solidFill>
                  <a:srgbClr val="002060"/>
                </a:solidFill>
              </a:rPr>
              <a:t>Theo HOÀNG THÙY</a:t>
            </a:r>
            <a:r>
              <a:rPr lang="en-US" sz="3200" dirty="0" smtClean="0">
                <a:solidFill>
                  <a:prstClr val="black"/>
                </a:solidFill>
                <a:latin typeface="Calibri Light"/>
              </a:rPr>
              <a:t>                                                                                                                  </a:t>
            </a:r>
            <a:r>
              <a:rPr lang="vi-VN" sz="2000" dirty="0">
                <a:solidFill>
                  <a:prstClr val="black"/>
                </a:solidFill>
              </a:rPr>
              <a:t/>
            </a:r>
            <a:br>
              <a:rPr lang="vi-VN" sz="2000" dirty="0">
                <a:solidFill>
                  <a:prstClr val="black"/>
                </a:solidFill>
              </a:rPr>
            </a:br>
            <a:r>
              <a:rPr lang="vi-VN" sz="2000" dirty="0">
                <a:solidFill>
                  <a:prstClr val="black"/>
                </a:solidFill>
              </a:rPr>
              <a:t/>
            </a:r>
            <a:br>
              <a:rPr lang="vi-VN" sz="2000" dirty="0">
                <a:solidFill>
                  <a:prstClr val="black"/>
                </a:solidFill>
              </a:rPr>
            </a:br>
            <a:endParaRPr lang="vi-VN" sz="2000" dirty="0">
              <a:solidFill>
                <a:srgbClr val="000000"/>
              </a:solidFill>
              <a:latin typeface="Open Sans"/>
            </a:endParaRPr>
          </a:p>
        </p:txBody>
      </p:sp>
    </p:spTree>
    <p:extLst>
      <p:ext uri="{BB962C8B-B14F-4D97-AF65-F5344CB8AC3E}">
        <p14:creationId xmlns:p14="http://schemas.microsoft.com/office/powerpoint/2010/main" val="22615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anim calcmode="lin" valueType="num">
                                      <p:cBhvr additive="base">
                                        <p:cTn id="1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9864" y="638254"/>
            <a:ext cx="9865995" cy="5952490"/>
          </a:xfrm>
          <a:prstGeom prst="rect">
            <a:avLst/>
          </a:prstGeom>
        </p:spPr>
      </p:pic>
      <p:sp>
        <p:nvSpPr>
          <p:cNvPr id="4" name="Rectangle 3"/>
          <p:cNvSpPr/>
          <p:nvPr/>
        </p:nvSpPr>
        <p:spPr>
          <a:xfrm>
            <a:off x="-185099" y="3285278"/>
            <a:ext cx="12551410" cy="1322070"/>
          </a:xfrm>
          <a:prstGeom prst="rect">
            <a:avLst/>
          </a:prstGeom>
        </p:spPr>
        <p:txBody>
          <a:bodyPr wrap="square">
            <a:spAutoFit/>
          </a:bodyPr>
          <a:lstStyle/>
          <a:p>
            <a:pPr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HĐ2: </a:t>
            </a:r>
            <a:r>
              <a:rPr lang="en-US" sz="60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endParaRPr lang="en-US" sz="6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
        <p:nvSpPr>
          <p:cNvPr id="8"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extLst>
      <p:ext uri="{BB962C8B-B14F-4D97-AF65-F5344CB8AC3E}">
        <p14:creationId xmlns:p14="http://schemas.microsoft.com/office/powerpoint/2010/main" val="1065612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8" y="1801906"/>
            <a:ext cx="11691256" cy="5056093"/>
          </a:xfrm>
          <a:noFill/>
        </p:spPr>
        <p:txBody>
          <a:bodyPr>
            <a:noAutofit/>
          </a:bodyPr>
          <a:lstStyle/>
          <a:p>
            <a:pPr marL="0" indent="0" algn="just">
              <a:lnSpc>
                <a:spcPct val="100000"/>
              </a:lnSpc>
              <a:buNone/>
            </a:pPr>
            <a:endParaRPr lang="en-US" sz="2400" dirty="0" smtClean="0">
              <a:latin typeface="Times New Roman" panose="02020603050405020304" pitchFamily="18" charset="0"/>
              <a:cs typeface="Times New Roman" panose="02020603050405020304" pitchFamily="18" charset="0"/>
            </a:endParaRPr>
          </a:p>
          <a:p>
            <a:pPr marL="0" indent="0" algn="just">
              <a:lnSpc>
                <a:spcPct val="100000"/>
              </a:lnSpc>
              <a:buNone/>
            </a:pPr>
            <a:r>
              <a:rPr lang="en-GB" sz="3200" dirty="0" smtClean="0"/>
              <a:t>1</a:t>
            </a:r>
            <a:r>
              <a:rPr lang="en-GB" sz="3200" dirty="0"/>
              <a:t>. </a:t>
            </a:r>
            <a:r>
              <a:rPr lang="en-GB" sz="3200" dirty="0" err="1"/>
              <a:t>Tìm</a:t>
            </a:r>
            <a:r>
              <a:rPr lang="en-GB" sz="3200" dirty="0"/>
              <a:t> </a:t>
            </a:r>
            <a:r>
              <a:rPr lang="en-GB" sz="3200" dirty="0" err="1"/>
              <a:t>trong</a:t>
            </a:r>
            <a:r>
              <a:rPr lang="en-GB" sz="3200" dirty="0"/>
              <a:t> </a:t>
            </a:r>
            <a:r>
              <a:rPr lang="en-GB" sz="3200" dirty="0" err="1"/>
              <a:t>bài</a:t>
            </a:r>
            <a:r>
              <a:rPr lang="en-GB" sz="3200" dirty="0"/>
              <a:t> </a:t>
            </a:r>
            <a:r>
              <a:rPr lang="en-GB" sz="3200" dirty="0" err="1"/>
              <a:t>đọc</a:t>
            </a:r>
            <a:r>
              <a:rPr lang="en-GB" sz="3200" dirty="0"/>
              <a:t> </a:t>
            </a:r>
            <a:r>
              <a:rPr lang="en-GB" sz="3200" dirty="0" err="1"/>
              <a:t>trên</a:t>
            </a:r>
            <a:r>
              <a:rPr lang="en-GB" sz="3200" dirty="0"/>
              <a:t> </a:t>
            </a:r>
            <a:r>
              <a:rPr lang="en-GB" sz="3200" dirty="0" err="1"/>
              <a:t>các</a:t>
            </a:r>
            <a:r>
              <a:rPr lang="en-GB" sz="3200" dirty="0"/>
              <a:t> </a:t>
            </a:r>
            <a:r>
              <a:rPr lang="en-GB" sz="3200" dirty="0" err="1"/>
              <a:t>phần</a:t>
            </a:r>
            <a:r>
              <a:rPr lang="en-GB" sz="3200" dirty="0"/>
              <a:t> </a:t>
            </a:r>
            <a:r>
              <a:rPr lang="en-GB" sz="3200" dirty="0" err="1"/>
              <a:t>sau</a:t>
            </a:r>
            <a:r>
              <a:rPr lang="en-GB" sz="3200" dirty="0"/>
              <a:t>: </a:t>
            </a:r>
            <a:r>
              <a:rPr lang="en-GB" sz="3200" dirty="0" err="1"/>
              <a:t>mở</a:t>
            </a:r>
            <a:r>
              <a:rPr lang="en-GB" sz="3200" dirty="0"/>
              <a:t> </a:t>
            </a:r>
            <a:r>
              <a:rPr lang="en-GB" sz="3200" dirty="0" err="1"/>
              <a:t>đầu</a:t>
            </a:r>
            <a:r>
              <a:rPr lang="en-GB" sz="3200" dirty="0"/>
              <a:t>, </a:t>
            </a:r>
            <a:r>
              <a:rPr lang="en-GB" sz="3200" dirty="0" err="1"/>
              <a:t>nội</a:t>
            </a:r>
            <a:r>
              <a:rPr lang="en-GB" sz="3200" dirty="0"/>
              <a:t> dung </a:t>
            </a:r>
            <a:r>
              <a:rPr lang="en-GB" sz="3200" dirty="0" err="1"/>
              <a:t>chính</a:t>
            </a:r>
            <a:r>
              <a:rPr lang="en-GB" sz="3200" dirty="0"/>
              <a:t>, </a:t>
            </a:r>
            <a:r>
              <a:rPr lang="en-GB" sz="3200" dirty="0" err="1"/>
              <a:t>kết</a:t>
            </a:r>
            <a:r>
              <a:rPr lang="en-GB" sz="3200" dirty="0"/>
              <a:t> </a:t>
            </a:r>
            <a:r>
              <a:rPr lang="en-GB" sz="3200" dirty="0" err="1" smtClean="0"/>
              <a:t>thúc</a:t>
            </a:r>
            <a:r>
              <a:rPr lang="en-GB" sz="3200" dirty="0" smtClean="0"/>
              <a:t>. </a:t>
            </a:r>
            <a:endParaRPr lang="en-GB" sz="3200" dirty="0"/>
          </a:p>
          <a:p>
            <a:pPr marL="0" indent="0" algn="just">
              <a:lnSpc>
                <a:spcPct val="100000"/>
              </a:lnSpc>
              <a:buNone/>
            </a:pPr>
            <a:r>
              <a:rPr lang="en-GB" sz="3200" dirty="0">
                <a:latin typeface="Times New Roman" panose="02020603050405020304" pitchFamily="18" charset="0"/>
                <a:cs typeface="Times New Roman" panose="02020603050405020304" pitchFamily="18" charset="0"/>
              </a:rPr>
              <a:t>2. </a:t>
            </a:r>
            <a:r>
              <a:rPr lang="en-GB" sz="3200" dirty="0" err="1"/>
              <a:t>Tìm</a:t>
            </a:r>
            <a:r>
              <a:rPr lang="en-GB" sz="3200" dirty="0"/>
              <a:t> </a:t>
            </a:r>
            <a:r>
              <a:rPr lang="en-GB" sz="3200" dirty="0" err="1"/>
              <a:t>những</a:t>
            </a:r>
            <a:r>
              <a:rPr lang="en-GB" sz="3200" dirty="0"/>
              <a:t> chi </a:t>
            </a:r>
            <a:r>
              <a:rPr lang="en-GB" sz="3200" dirty="0" err="1"/>
              <a:t>tiết</a:t>
            </a:r>
            <a:r>
              <a:rPr lang="en-GB" sz="3200" dirty="0"/>
              <a:t> </a:t>
            </a:r>
            <a:r>
              <a:rPr lang="en-GB" sz="3200" dirty="0" err="1"/>
              <a:t>cho</a:t>
            </a:r>
            <a:r>
              <a:rPr lang="en-GB" sz="3200" dirty="0"/>
              <a:t> </a:t>
            </a:r>
            <a:r>
              <a:rPr lang="en-GB" sz="3200" dirty="0" err="1"/>
              <a:t>thấy</a:t>
            </a:r>
            <a:r>
              <a:rPr lang="en-GB" sz="3200" dirty="0"/>
              <a:t> </a:t>
            </a:r>
            <a:r>
              <a:rPr lang="en-GB" sz="3200" dirty="0" err="1"/>
              <a:t>ông</a:t>
            </a:r>
            <a:r>
              <a:rPr lang="en-GB" sz="3200" dirty="0"/>
              <a:t> </a:t>
            </a:r>
            <a:r>
              <a:rPr lang="en-GB" sz="3200" dirty="0" err="1"/>
              <a:t>Thức</a:t>
            </a:r>
            <a:r>
              <a:rPr lang="en-GB" sz="3200" dirty="0"/>
              <a:t> </a:t>
            </a:r>
            <a:r>
              <a:rPr lang="en-GB" sz="3200" dirty="0" err="1"/>
              <a:t>đã</a:t>
            </a:r>
            <a:r>
              <a:rPr lang="en-GB" sz="3200" dirty="0"/>
              <a:t> </a:t>
            </a:r>
            <a:r>
              <a:rPr lang="en-GB" sz="3200" dirty="0" err="1"/>
              <a:t>chủ</a:t>
            </a:r>
            <a:r>
              <a:rPr lang="en-GB" sz="3200" dirty="0"/>
              <a:t> </a:t>
            </a:r>
            <a:r>
              <a:rPr lang="en-GB" sz="3200" dirty="0" err="1"/>
              <a:t>động</a:t>
            </a:r>
            <a:r>
              <a:rPr lang="en-GB" sz="3200" dirty="0"/>
              <a:t> </a:t>
            </a:r>
            <a:r>
              <a:rPr lang="en-GB" sz="3200" dirty="0" err="1" smtClean="0"/>
              <a:t>đề</a:t>
            </a:r>
            <a:r>
              <a:rPr lang="en-GB" sz="3200" dirty="0" smtClean="0"/>
              <a:t> </a:t>
            </a:r>
            <a:r>
              <a:rPr lang="en-GB" sz="3200" dirty="0" err="1"/>
              <a:t>phòng</a:t>
            </a:r>
            <a:r>
              <a:rPr lang="en-GB" sz="3200" dirty="0"/>
              <a:t> tai </a:t>
            </a:r>
            <a:r>
              <a:rPr lang="en-GB" sz="3200" dirty="0" err="1" smtClean="0"/>
              <a:t>nạn</a:t>
            </a:r>
            <a:r>
              <a:rPr lang="en-GB" sz="3200" dirty="0"/>
              <a:t>.</a:t>
            </a:r>
            <a:r>
              <a:rPr lang="en-GB" sz="3200" dirty="0" smtClean="0"/>
              <a:t> </a:t>
            </a:r>
            <a:endParaRPr lang="en-GB" sz="3200" dirty="0"/>
          </a:p>
          <a:p>
            <a:pPr marL="0" indent="0" algn="just">
              <a:lnSpc>
                <a:spcPct val="100000"/>
              </a:lnSpc>
              <a:buNone/>
            </a:pPr>
            <a:r>
              <a:rPr lang="en-GB" sz="3200" dirty="0">
                <a:latin typeface="Times New Roman" panose="02020603050405020304" pitchFamily="18" charset="0"/>
                <a:cs typeface="Times New Roman" panose="02020603050405020304" pitchFamily="18" charset="0"/>
              </a:rPr>
              <a:t>3. </a:t>
            </a:r>
            <a:r>
              <a:rPr lang="en-GB" sz="3200" dirty="0" err="1"/>
              <a:t>Ông</a:t>
            </a:r>
            <a:r>
              <a:rPr lang="en-GB" sz="3200" dirty="0"/>
              <a:t> </a:t>
            </a:r>
            <a:r>
              <a:rPr lang="en-GB" sz="3200" dirty="0" err="1"/>
              <a:t>Thức</a:t>
            </a:r>
            <a:r>
              <a:rPr lang="en-GB" sz="3200" dirty="0"/>
              <a:t> </a:t>
            </a:r>
            <a:r>
              <a:rPr lang="en-GB" sz="3200" dirty="0" err="1"/>
              <a:t>đã</a:t>
            </a:r>
            <a:r>
              <a:rPr lang="en-GB" sz="3200" dirty="0"/>
              <a:t> </a:t>
            </a:r>
            <a:r>
              <a:rPr lang="en-GB" sz="3200" dirty="0" err="1"/>
              <a:t>chấp</a:t>
            </a:r>
            <a:r>
              <a:rPr lang="en-GB" sz="3200" dirty="0"/>
              <a:t> </a:t>
            </a:r>
            <a:r>
              <a:rPr lang="en-GB" sz="3200" dirty="0" err="1"/>
              <a:t>nhận</a:t>
            </a:r>
            <a:r>
              <a:rPr lang="en-GB" sz="3200" dirty="0"/>
              <a:t> hi </a:t>
            </a:r>
            <a:r>
              <a:rPr lang="en-GB" sz="3200" dirty="0" err="1"/>
              <a:t>sinh</a:t>
            </a:r>
            <a:r>
              <a:rPr lang="en-GB" sz="3200" dirty="0"/>
              <a:t> </a:t>
            </a:r>
            <a:r>
              <a:rPr lang="en-GB" sz="3200" dirty="0" err="1"/>
              <a:t>để</a:t>
            </a:r>
            <a:r>
              <a:rPr lang="en-GB" sz="3200" dirty="0"/>
              <a:t> </a:t>
            </a:r>
            <a:r>
              <a:rPr lang="en-GB" sz="3200" dirty="0" err="1"/>
              <a:t>cứu</a:t>
            </a:r>
            <a:r>
              <a:rPr lang="en-GB" sz="3200" dirty="0"/>
              <a:t> </a:t>
            </a:r>
            <a:r>
              <a:rPr lang="en-GB" sz="3200" dirty="0" err="1"/>
              <a:t>đoàn</a:t>
            </a:r>
            <a:r>
              <a:rPr lang="en-GB" sz="3200" dirty="0"/>
              <a:t> </a:t>
            </a:r>
            <a:r>
              <a:rPr lang="en-GB" sz="3200" dirty="0" err="1"/>
              <a:t>tàu</a:t>
            </a:r>
            <a:r>
              <a:rPr lang="en-GB" sz="3200" dirty="0"/>
              <a:t> </a:t>
            </a:r>
            <a:r>
              <a:rPr lang="en-GB" sz="3200" dirty="0" err="1"/>
              <a:t>như</a:t>
            </a:r>
            <a:r>
              <a:rPr lang="en-GB" sz="3200" dirty="0"/>
              <a:t> </a:t>
            </a:r>
            <a:r>
              <a:rPr lang="en-GB" sz="3200" dirty="0" err="1"/>
              <a:t>thế</a:t>
            </a:r>
            <a:r>
              <a:rPr lang="en-GB" sz="3200" dirty="0"/>
              <a:t> </a:t>
            </a:r>
            <a:r>
              <a:rPr lang="en-GB" sz="3200" dirty="0" err="1"/>
              <a:t>nào</a:t>
            </a:r>
            <a:r>
              <a:rPr lang="en-GB" sz="3200" dirty="0"/>
              <a:t>? </a:t>
            </a:r>
          </a:p>
          <a:p>
            <a:pPr marL="0" indent="0" algn="just">
              <a:lnSpc>
                <a:spcPct val="100000"/>
              </a:lnSpc>
              <a:buNone/>
            </a:pPr>
            <a:r>
              <a:rPr lang="en-GB" sz="3200" dirty="0">
                <a:latin typeface="Times New Roman" panose="02020603050405020304" pitchFamily="18" charset="0"/>
                <a:cs typeface="Times New Roman" panose="02020603050405020304" pitchFamily="18" charset="0"/>
              </a:rPr>
              <a:t>4. </a:t>
            </a:r>
            <a:r>
              <a:rPr lang="en-GB" sz="3200" dirty="0" err="1"/>
              <a:t>Tấm</a:t>
            </a:r>
            <a:r>
              <a:rPr lang="en-GB" sz="3200" dirty="0"/>
              <a:t> </a:t>
            </a:r>
            <a:r>
              <a:rPr lang="en-GB" sz="3200" dirty="0" err="1"/>
              <a:t>Huân</a:t>
            </a:r>
            <a:r>
              <a:rPr lang="en-GB" sz="3200" dirty="0"/>
              <a:t> </a:t>
            </a:r>
            <a:r>
              <a:rPr lang="en-GB" sz="3200" dirty="0" err="1"/>
              <a:t>chương</a:t>
            </a:r>
            <a:r>
              <a:rPr lang="en-GB" sz="3200" dirty="0"/>
              <a:t> </a:t>
            </a:r>
            <a:r>
              <a:rPr lang="en-GB" sz="3200" dirty="0" err="1"/>
              <a:t>Dũng</a:t>
            </a:r>
            <a:r>
              <a:rPr lang="en-GB" sz="3200" dirty="0"/>
              <a:t> </a:t>
            </a:r>
            <a:r>
              <a:rPr lang="en-GB" sz="3200" dirty="0" err="1" smtClean="0"/>
              <a:t>cảm</a:t>
            </a:r>
            <a:r>
              <a:rPr lang="en-GB" sz="3200" dirty="0" smtClean="0"/>
              <a:t> </a:t>
            </a:r>
            <a:r>
              <a:rPr lang="en-GB" sz="3200" dirty="0" err="1"/>
              <a:t>thể</a:t>
            </a:r>
            <a:r>
              <a:rPr lang="en-GB" sz="3200" dirty="0"/>
              <a:t> </a:t>
            </a:r>
            <a:r>
              <a:rPr lang="en-GB" sz="3200" dirty="0" err="1"/>
              <a:t>hiện</a:t>
            </a:r>
            <a:r>
              <a:rPr lang="en-GB" sz="3200" dirty="0"/>
              <a:t> </a:t>
            </a:r>
            <a:r>
              <a:rPr lang="en-GB" sz="3200" dirty="0" err="1"/>
              <a:t>sự</a:t>
            </a:r>
            <a:r>
              <a:rPr lang="en-GB" sz="3200" dirty="0"/>
              <a:t> </a:t>
            </a:r>
            <a:r>
              <a:rPr lang="en-GB" sz="3200" dirty="0" err="1"/>
              <a:t>đánh</a:t>
            </a:r>
            <a:r>
              <a:rPr lang="en-GB" sz="3200" dirty="0"/>
              <a:t> </a:t>
            </a:r>
            <a:r>
              <a:rPr lang="en-GB" sz="3200" dirty="0" err="1"/>
              <a:t>giá</a:t>
            </a:r>
            <a:r>
              <a:rPr lang="en-GB" sz="3200" dirty="0"/>
              <a:t> </a:t>
            </a:r>
            <a:r>
              <a:rPr lang="en-GB" sz="3200" dirty="0" err="1"/>
              <a:t>như</a:t>
            </a:r>
            <a:r>
              <a:rPr lang="en-GB" sz="3200" dirty="0"/>
              <a:t> </a:t>
            </a:r>
            <a:r>
              <a:rPr lang="en-GB" sz="3200" dirty="0" err="1"/>
              <a:t>thế</a:t>
            </a:r>
            <a:r>
              <a:rPr lang="en-GB" sz="3200" dirty="0"/>
              <a:t> </a:t>
            </a:r>
            <a:r>
              <a:rPr lang="en-GB" sz="3200" dirty="0" err="1"/>
              <a:t>nào</a:t>
            </a:r>
            <a:r>
              <a:rPr lang="en-GB" sz="3200" dirty="0"/>
              <a:t> </a:t>
            </a:r>
            <a:r>
              <a:rPr lang="en-GB" sz="3200" dirty="0" err="1"/>
              <a:t>của</a:t>
            </a:r>
            <a:r>
              <a:rPr lang="en-GB" sz="3200" dirty="0"/>
              <a:t> </a:t>
            </a:r>
            <a:r>
              <a:rPr lang="en-GB" sz="3200" dirty="0" err="1"/>
              <a:t>Nhà</a:t>
            </a:r>
            <a:r>
              <a:rPr lang="en-GB" sz="3200" dirty="0"/>
              <a:t> </a:t>
            </a:r>
            <a:r>
              <a:rPr lang="en-GB" sz="3200" dirty="0" err="1"/>
              <a:t>nước</a:t>
            </a:r>
            <a:r>
              <a:rPr lang="en-GB" sz="3200" dirty="0"/>
              <a:t> </a:t>
            </a:r>
            <a:r>
              <a:rPr lang="en-GB" sz="3200" dirty="0" err="1"/>
              <a:t>và</a:t>
            </a:r>
            <a:r>
              <a:rPr lang="en-GB" sz="3200" dirty="0"/>
              <a:t> </a:t>
            </a:r>
            <a:r>
              <a:rPr lang="en-GB" sz="3200" dirty="0" err="1"/>
              <a:t>Nhân</a:t>
            </a:r>
            <a:r>
              <a:rPr lang="en-GB" sz="3200" dirty="0"/>
              <a:t> </a:t>
            </a:r>
            <a:r>
              <a:rPr lang="en-GB" sz="3200" dirty="0" err="1"/>
              <a:t>dân</a:t>
            </a:r>
            <a:r>
              <a:rPr lang="en-GB" sz="3200" dirty="0"/>
              <a:t> </a:t>
            </a:r>
            <a:r>
              <a:rPr lang="en-GB" sz="3200" dirty="0" err="1"/>
              <a:t>về</a:t>
            </a:r>
            <a:r>
              <a:rPr lang="en-GB" sz="3200" dirty="0"/>
              <a:t> </a:t>
            </a:r>
            <a:r>
              <a:rPr lang="en-GB" sz="3200" dirty="0" err="1"/>
              <a:t>người</a:t>
            </a:r>
            <a:r>
              <a:rPr lang="en-GB" sz="3200" dirty="0"/>
              <a:t> </a:t>
            </a:r>
            <a:r>
              <a:rPr lang="en-GB" sz="3200" dirty="0" err="1"/>
              <a:t>lái</a:t>
            </a:r>
            <a:r>
              <a:rPr lang="en-GB" sz="3200" dirty="0"/>
              <a:t> </a:t>
            </a:r>
            <a:r>
              <a:rPr lang="en-GB" sz="3200" dirty="0" err="1"/>
              <a:t>tàu</a:t>
            </a:r>
            <a:r>
              <a:rPr lang="en-GB" sz="3200" dirty="0"/>
              <a:t> </a:t>
            </a:r>
            <a:r>
              <a:rPr lang="en-GB" sz="3200" dirty="0" err="1"/>
              <a:t>Trương</a:t>
            </a:r>
            <a:r>
              <a:rPr lang="en-GB" sz="3200" dirty="0"/>
              <a:t> </a:t>
            </a:r>
            <a:r>
              <a:rPr lang="en-GB" sz="3200" dirty="0" err="1"/>
              <a:t>Xuân</a:t>
            </a:r>
            <a:r>
              <a:rPr lang="en-GB" sz="3200" dirty="0"/>
              <a:t> </a:t>
            </a:r>
            <a:r>
              <a:rPr lang="en-GB" sz="3200" dirty="0" err="1"/>
              <a:t>Thức</a:t>
            </a:r>
            <a:r>
              <a:rPr lang="en-GB" sz="3200" dirty="0"/>
              <a:t>?</a:t>
            </a:r>
            <a:endParaRPr lang="en-US" sz="3200" dirty="0">
              <a:latin typeface="Times New Roman" panose="02020603050405020304" pitchFamily="18" charset="0"/>
              <a:cs typeface="Times New Roman" panose="02020603050405020304" pitchFamily="18" charset="0"/>
            </a:endParaRPr>
          </a:p>
          <a:p>
            <a:pPr marL="0" indent="0" algn="just">
              <a:lnSpc>
                <a:spcPct val="100000"/>
              </a:lnSpc>
              <a:buNone/>
            </a:pPr>
            <a:endParaRPr lang="en-US" sz="3200" dirty="0">
              <a:latin typeface="Times New Roman" panose="02020603050405020304" pitchFamily="18" charset="0"/>
              <a:cs typeface="Times New Roman" panose="02020603050405020304" pitchFamily="18" charset="0"/>
            </a:endParaRPr>
          </a:p>
        </p:txBody>
      </p:sp>
      <p:sp>
        <p:nvSpPr>
          <p:cNvPr id="8" name="Oval 7"/>
          <p:cNvSpPr/>
          <p:nvPr/>
        </p:nvSpPr>
        <p:spPr>
          <a:xfrm>
            <a:off x="2681236" y="1185013"/>
            <a:ext cx="463273" cy="652063"/>
          </a:xfrm>
          <a:prstGeom prst="ellipse">
            <a:avLst/>
          </a:prstGeom>
          <a:solidFill>
            <a:srgbClr val="FFFF00"/>
          </a:solidFill>
          <a:ln w="38100">
            <a:solidFill>
              <a:srgbClr val="F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solidFill>
                  <a:srgbClr val="0033CC"/>
                </a:solidFill>
                <a:latin typeface="+mj-lt"/>
              </a:rPr>
              <a:t>?</a:t>
            </a:r>
            <a:endParaRPr lang="vi-VN" sz="4400" b="1" dirty="0">
              <a:solidFill>
                <a:srgbClr val="0033CC"/>
              </a:solidFill>
              <a:latin typeface="+mj-lt"/>
            </a:endParaRPr>
          </a:p>
        </p:txBody>
      </p:sp>
      <p:sp>
        <p:nvSpPr>
          <p:cNvPr id="9" name="AutoShape 11"/>
          <p:cNvSpPr>
            <a:spLocks noChangeArrowheads="1"/>
          </p:cNvSpPr>
          <p:nvPr/>
        </p:nvSpPr>
        <p:spPr bwMode="auto">
          <a:xfrm>
            <a:off x="8983578" y="279344"/>
            <a:ext cx="3127300" cy="1860425"/>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3200" b="1" dirty="0">
                <a:solidFill>
                  <a:srgbClr val="FFFF00"/>
                </a:solidFill>
                <a:latin typeface="Times New Roman" panose="02020603050405020304" pitchFamily="18" charset="0"/>
              </a:rPr>
              <a:t>Thảo luận </a:t>
            </a:r>
            <a:endParaRPr lang="en-US" altLang="vi-VN" sz="3200" b="1" dirty="0" smtClean="0">
              <a:solidFill>
                <a:srgbClr val="FFFF00"/>
              </a:solidFill>
              <a:latin typeface="Times New Roman" panose="02020603050405020304" pitchFamily="18" charset="0"/>
            </a:endParaRPr>
          </a:p>
          <a:p>
            <a:pPr algn="ctr"/>
            <a:r>
              <a:rPr lang="en-US" altLang="vi-VN" sz="3200" b="1" dirty="0" err="1" smtClean="0">
                <a:solidFill>
                  <a:srgbClr val="FFFF00"/>
                </a:solidFill>
                <a:latin typeface="Times New Roman" panose="02020603050405020304" pitchFamily="18" charset="0"/>
              </a:rPr>
              <a:t>Nhóm</a:t>
            </a:r>
            <a:r>
              <a:rPr lang="en-US" altLang="vi-VN" sz="3200" b="1" dirty="0" smtClean="0">
                <a:solidFill>
                  <a:srgbClr val="FFFF00"/>
                </a:solidFill>
                <a:latin typeface="Times New Roman" panose="02020603050405020304" pitchFamily="18" charset="0"/>
              </a:rPr>
              <a:t> 6</a:t>
            </a:r>
            <a:endParaRPr lang="en-US" altLang="vi-VN" sz="3200" b="1" dirty="0">
              <a:solidFill>
                <a:srgbClr val="FFFF00"/>
              </a:solidFill>
              <a:latin typeface="Times New Roman" panose="02020603050405020304" pitchFamily="18" charset="0"/>
            </a:endParaRPr>
          </a:p>
        </p:txBody>
      </p:sp>
      <p:pic>
        <p:nvPicPr>
          <p:cNvPr id="10" name="Picture 20"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6304821">
            <a:off x="10310843" y="371769"/>
            <a:ext cx="40243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0" y="-11723"/>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just" fontAlgn="base">
              <a:spcBef>
                <a:spcPct val="0"/>
              </a:spcBef>
              <a:spcAft>
                <a:spcPct val="0"/>
              </a:spcAft>
            </a:pPr>
            <a:r>
              <a:rPr lang="en-US" sz="4000" b="1"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8" presetClass="emph" presetSubtype="0" fill="hold" grpId="1" nodeType="afterEffect">
                                  <p:stCondLst>
                                    <p:cond delay="0"/>
                                  </p:stCondLst>
                                  <p:childTnLst>
                                    <p:animRot by="21600000">
                                      <p:cBhvr>
                                        <p:cTn id="19"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84;p63"/>
          <p:cNvGrpSpPr/>
          <p:nvPr/>
        </p:nvGrpSpPr>
        <p:grpSpPr>
          <a:xfrm rot="21193171">
            <a:off x="234419" y="1720580"/>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grpSp>
        <p:nvGrpSpPr>
          <p:cNvPr id="46" name="Google Shape;1608;p70"/>
          <p:cNvGrpSpPr/>
          <p:nvPr/>
        </p:nvGrpSpPr>
        <p:grpSpPr>
          <a:xfrm flipH="1">
            <a:off x="9916473" y="4259305"/>
            <a:ext cx="2156583"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ndParaRPr>
            </a:p>
          </p:txBody>
        </p:sp>
      </p:grpSp>
      <p:sp>
        <p:nvSpPr>
          <p:cNvPr id="133" name="Rectangle 132"/>
          <p:cNvSpPr/>
          <p:nvPr/>
        </p:nvSpPr>
        <p:spPr>
          <a:xfrm>
            <a:off x="1611573" y="3638234"/>
            <a:ext cx="8609772" cy="646331"/>
          </a:xfrm>
          <a:prstGeom prst="rect">
            <a:avLst/>
          </a:prstGeom>
        </p:spPr>
        <p:txBody>
          <a:bodyPr wrap="square">
            <a:spAutoFit/>
          </a:bodyPr>
          <a:lstStyle/>
          <a:p>
            <a:endParaRPr lang="en-US" sz="3600" dirty="0"/>
          </a:p>
        </p:txBody>
      </p:sp>
      <p:sp>
        <p:nvSpPr>
          <p:cNvPr id="134" name="Cloud 133"/>
          <p:cNvSpPr/>
          <p:nvPr/>
        </p:nvSpPr>
        <p:spPr>
          <a:xfrm>
            <a:off x="1614021" y="1874040"/>
            <a:ext cx="9134940" cy="197112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smtClean="0">
              <a:solidFill>
                <a:srgbClr val="C40013"/>
              </a:solidFill>
            </a:endParaRPr>
          </a:p>
          <a:p>
            <a:pPr algn="just"/>
            <a:r>
              <a:rPr lang="en-GB" sz="3200" dirty="0" smtClean="0">
                <a:solidFill>
                  <a:srgbClr val="C40013"/>
                </a:solidFill>
              </a:rPr>
              <a:t>1</a:t>
            </a:r>
            <a:r>
              <a:rPr lang="en-GB" sz="3200" dirty="0">
                <a:solidFill>
                  <a:srgbClr val="C40013"/>
                </a:solidFill>
              </a:rPr>
              <a:t>. </a:t>
            </a:r>
            <a:r>
              <a:rPr lang="en-GB" sz="3200" dirty="0" err="1">
                <a:solidFill>
                  <a:srgbClr val="C40013"/>
                </a:solidFill>
              </a:rPr>
              <a:t>Tìm</a:t>
            </a:r>
            <a:r>
              <a:rPr lang="en-GB" sz="3200" dirty="0">
                <a:solidFill>
                  <a:srgbClr val="C40013"/>
                </a:solidFill>
              </a:rPr>
              <a:t> </a:t>
            </a:r>
            <a:r>
              <a:rPr lang="en-GB" sz="3200" dirty="0" err="1">
                <a:solidFill>
                  <a:srgbClr val="C40013"/>
                </a:solidFill>
              </a:rPr>
              <a:t>trong</a:t>
            </a:r>
            <a:r>
              <a:rPr lang="en-GB" sz="3200" dirty="0">
                <a:solidFill>
                  <a:srgbClr val="C40013"/>
                </a:solidFill>
              </a:rPr>
              <a:t> </a:t>
            </a:r>
            <a:r>
              <a:rPr lang="en-GB" sz="3200" dirty="0" err="1">
                <a:solidFill>
                  <a:srgbClr val="C40013"/>
                </a:solidFill>
              </a:rPr>
              <a:t>bài</a:t>
            </a:r>
            <a:r>
              <a:rPr lang="en-GB" sz="3200" dirty="0">
                <a:solidFill>
                  <a:srgbClr val="C40013"/>
                </a:solidFill>
              </a:rPr>
              <a:t> </a:t>
            </a:r>
            <a:r>
              <a:rPr lang="en-GB" sz="3200" dirty="0" err="1">
                <a:solidFill>
                  <a:srgbClr val="C40013"/>
                </a:solidFill>
              </a:rPr>
              <a:t>đọc</a:t>
            </a:r>
            <a:r>
              <a:rPr lang="en-GB" sz="3200" dirty="0">
                <a:solidFill>
                  <a:srgbClr val="C40013"/>
                </a:solidFill>
              </a:rPr>
              <a:t> </a:t>
            </a:r>
            <a:r>
              <a:rPr lang="en-GB" sz="3200" dirty="0" err="1">
                <a:solidFill>
                  <a:srgbClr val="C40013"/>
                </a:solidFill>
              </a:rPr>
              <a:t>trên</a:t>
            </a:r>
            <a:r>
              <a:rPr lang="en-GB" sz="3200" dirty="0">
                <a:solidFill>
                  <a:srgbClr val="C40013"/>
                </a:solidFill>
              </a:rPr>
              <a:t> </a:t>
            </a:r>
            <a:r>
              <a:rPr lang="en-GB" sz="3200" dirty="0" err="1">
                <a:solidFill>
                  <a:srgbClr val="C40013"/>
                </a:solidFill>
              </a:rPr>
              <a:t>các</a:t>
            </a:r>
            <a:r>
              <a:rPr lang="en-GB" sz="3200" dirty="0">
                <a:solidFill>
                  <a:srgbClr val="C40013"/>
                </a:solidFill>
              </a:rPr>
              <a:t> </a:t>
            </a:r>
            <a:r>
              <a:rPr lang="en-GB" sz="3200" dirty="0" err="1">
                <a:solidFill>
                  <a:srgbClr val="C40013"/>
                </a:solidFill>
              </a:rPr>
              <a:t>phần</a:t>
            </a:r>
            <a:r>
              <a:rPr lang="en-GB" sz="3200" dirty="0">
                <a:solidFill>
                  <a:srgbClr val="C40013"/>
                </a:solidFill>
              </a:rPr>
              <a:t> </a:t>
            </a:r>
            <a:r>
              <a:rPr lang="en-GB" sz="3200" dirty="0" err="1">
                <a:solidFill>
                  <a:srgbClr val="C40013"/>
                </a:solidFill>
              </a:rPr>
              <a:t>sau</a:t>
            </a:r>
            <a:r>
              <a:rPr lang="en-GB" sz="3200" dirty="0">
                <a:solidFill>
                  <a:srgbClr val="C40013"/>
                </a:solidFill>
              </a:rPr>
              <a:t>: </a:t>
            </a:r>
            <a:r>
              <a:rPr lang="en-GB" sz="3200" dirty="0" err="1">
                <a:solidFill>
                  <a:srgbClr val="C40013"/>
                </a:solidFill>
              </a:rPr>
              <a:t>mở</a:t>
            </a:r>
            <a:r>
              <a:rPr lang="en-GB" sz="3200" dirty="0">
                <a:solidFill>
                  <a:srgbClr val="C40013"/>
                </a:solidFill>
              </a:rPr>
              <a:t> </a:t>
            </a:r>
            <a:r>
              <a:rPr lang="en-GB" sz="3200" dirty="0" err="1">
                <a:solidFill>
                  <a:srgbClr val="C40013"/>
                </a:solidFill>
              </a:rPr>
              <a:t>đầu</a:t>
            </a:r>
            <a:r>
              <a:rPr lang="en-GB" sz="3200" dirty="0">
                <a:solidFill>
                  <a:srgbClr val="C40013"/>
                </a:solidFill>
              </a:rPr>
              <a:t>, </a:t>
            </a:r>
            <a:r>
              <a:rPr lang="en-GB" sz="3200" dirty="0" err="1">
                <a:solidFill>
                  <a:srgbClr val="C40013"/>
                </a:solidFill>
              </a:rPr>
              <a:t>nội</a:t>
            </a:r>
            <a:r>
              <a:rPr lang="en-GB" sz="3200" dirty="0">
                <a:solidFill>
                  <a:srgbClr val="C40013"/>
                </a:solidFill>
              </a:rPr>
              <a:t> dung </a:t>
            </a:r>
            <a:r>
              <a:rPr lang="en-GB" sz="3200" dirty="0" err="1">
                <a:solidFill>
                  <a:srgbClr val="C40013"/>
                </a:solidFill>
              </a:rPr>
              <a:t>chính</a:t>
            </a:r>
            <a:r>
              <a:rPr lang="en-GB" sz="3200" dirty="0">
                <a:solidFill>
                  <a:srgbClr val="C40013"/>
                </a:solidFill>
              </a:rPr>
              <a:t>, </a:t>
            </a:r>
            <a:r>
              <a:rPr lang="en-GB" sz="3200" dirty="0" err="1">
                <a:solidFill>
                  <a:srgbClr val="C40013"/>
                </a:solidFill>
              </a:rPr>
              <a:t>kết</a:t>
            </a:r>
            <a:r>
              <a:rPr lang="en-GB" sz="3200" dirty="0">
                <a:solidFill>
                  <a:srgbClr val="C40013"/>
                </a:solidFill>
              </a:rPr>
              <a:t> </a:t>
            </a:r>
            <a:r>
              <a:rPr lang="en-GB" sz="3200" dirty="0" err="1">
                <a:solidFill>
                  <a:srgbClr val="C40013"/>
                </a:solidFill>
              </a:rPr>
              <a:t>thúc</a:t>
            </a:r>
            <a:r>
              <a:rPr lang="en-GB" sz="3200" dirty="0">
                <a:solidFill>
                  <a:srgbClr val="C40013"/>
                </a:solidFill>
              </a:rPr>
              <a:t>.</a:t>
            </a:r>
            <a:r>
              <a:rPr lang="en-GB" sz="3200" dirty="0"/>
              <a:t> </a:t>
            </a:r>
          </a:p>
          <a:p>
            <a:pPr algn="ctr"/>
            <a:endParaRPr lang="en-US" sz="3200" b="1" dirty="0" smtClean="0">
              <a:solidFill>
                <a:srgbClr val="FF0000"/>
              </a:solidFill>
              <a:latin typeface="+mj-lt"/>
            </a:endParaRPr>
          </a:p>
        </p:txBody>
      </p:sp>
      <p:sp>
        <p:nvSpPr>
          <p:cNvPr id="3" name="Oval 2"/>
          <p:cNvSpPr/>
          <p:nvPr/>
        </p:nvSpPr>
        <p:spPr>
          <a:xfrm>
            <a:off x="1149570" y="3926230"/>
            <a:ext cx="9395305" cy="28685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err="1">
                <a:solidFill>
                  <a:srgbClr val="FFFF00"/>
                </a:solidFill>
              </a:rPr>
              <a:t>Phần</a:t>
            </a:r>
            <a:r>
              <a:rPr lang="en-GB" sz="2800" dirty="0">
                <a:solidFill>
                  <a:srgbClr val="FFFF00"/>
                </a:solidFill>
              </a:rPr>
              <a:t> </a:t>
            </a:r>
            <a:r>
              <a:rPr lang="en-GB" sz="2800" dirty="0" err="1">
                <a:solidFill>
                  <a:srgbClr val="FFFF00"/>
                </a:solidFill>
              </a:rPr>
              <a:t>mở</a:t>
            </a:r>
            <a:r>
              <a:rPr lang="en-GB" sz="2800" dirty="0">
                <a:solidFill>
                  <a:srgbClr val="FFFF00"/>
                </a:solidFill>
              </a:rPr>
              <a:t> </a:t>
            </a:r>
            <a:r>
              <a:rPr lang="en-GB" sz="2800" dirty="0" err="1">
                <a:solidFill>
                  <a:srgbClr val="FFFF00"/>
                </a:solidFill>
              </a:rPr>
              <a:t>đầu</a:t>
            </a:r>
            <a:r>
              <a:rPr lang="en-GB" sz="2800" dirty="0">
                <a:solidFill>
                  <a:srgbClr val="FFFF00"/>
                </a:solidFill>
              </a:rPr>
              <a:t>: </a:t>
            </a:r>
            <a:r>
              <a:rPr lang="en-GB" sz="2800" dirty="0" err="1">
                <a:solidFill>
                  <a:srgbClr val="FFFF00"/>
                </a:solidFill>
              </a:rPr>
              <a:t>từ</a:t>
            </a:r>
            <a:r>
              <a:rPr lang="en-GB" sz="2800" dirty="0">
                <a:solidFill>
                  <a:srgbClr val="FFFF00"/>
                </a:solidFill>
              </a:rPr>
              <a:t> </a:t>
            </a:r>
            <a:r>
              <a:rPr lang="en-GB" sz="2800" dirty="0" err="1">
                <a:solidFill>
                  <a:srgbClr val="FFFF00"/>
                </a:solidFill>
              </a:rPr>
              <a:t>đầu</a:t>
            </a:r>
            <a:r>
              <a:rPr lang="en-GB" sz="2800" dirty="0">
                <a:solidFill>
                  <a:srgbClr val="FFFF00"/>
                </a:solidFill>
              </a:rPr>
              <a:t> </a:t>
            </a:r>
            <a:r>
              <a:rPr lang="en-GB" sz="2800" dirty="0" err="1">
                <a:solidFill>
                  <a:srgbClr val="FFFF00"/>
                </a:solidFill>
              </a:rPr>
              <a:t>đến</a:t>
            </a:r>
            <a:r>
              <a:rPr lang="en-GB" sz="2800" dirty="0">
                <a:solidFill>
                  <a:srgbClr val="FFFF00"/>
                </a:solidFill>
              </a:rPr>
              <a:t> </a:t>
            </a:r>
            <a:r>
              <a:rPr lang="en-GB" sz="2800" dirty="0" err="1">
                <a:solidFill>
                  <a:srgbClr val="FFFF00"/>
                </a:solidFill>
              </a:rPr>
              <a:t>kéo</a:t>
            </a:r>
            <a:r>
              <a:rPr lang="en-GB" sz="2800" dirty="0">
                <a:solidFill>
                  <a:srgbClr val="FFFF00"/>
                </a:solidFill>
              </a:rPr>
              <a:t> </a:t>
            </a:r>
            <a:r>
              <a:rPr lang="en-GB" sz="2800" dirty="0" err="1">
                <a:solidFill>
                  <a:srgbClr val="FFFF00"/>
                </a:solidFill>
              </a:rPr>
              <a:t>còi</a:t>
            </a:r>
            <a:r>
              <a:rPr lang="en-GB" sz="2800" dirty="0">
                <a:solidFill>
                  <a:srgbClr val="FFFF00"/>
                </a:solidFill>
              </a:rPr>
              <a:t> </a:t>
            </a:r>
            <a:r>
              <a:rPr lang="en-GB" sz="2800" dirty="0" err="1">
                <a:solidFill>
                  <a:srgbClr val="FFFF00"/>
                </a:solidFill>
              </a:rPr>
              <a:t>liên</a:t>
            </a:r>
            <a:r>
              <a:rPr lang="en-GB" sz="2800" dirty="0">
                <a:solidFill>
                  <a:srgbClr val="FFFF00"/>
                </a:solidFill>
              </a:rPr>
              <a:t> </a:t>
            </a:r>
            <a:r>
              <a:rPr lang="en-GB" sz="2800" dirty="0" err="1" smtClean="0">
                <a:solidFill>
                  <a:srgbClr val="FFFF00"/>
                </a:solidFill>
              </a:rPr>
              <a:t>tục</a:t>
            </a:r>
            <a:r>
              <a:rPr lang="en-GB" sz="2800" dirty="0" smtClean="0">
                <a:solidFill>
                  <a:srgbClr val="FFFF00"/>
                </a:solidFill>
              </a:rPr>
              <a:t> </a:t>
            </a:r>
            <a:r>
              <a:rPr lang="en-GB" sz="2800" dirty="0" err="1" smtClean="0">
                <a:solidFill>
                  <a:srgbClr val="FFFF00"/>
                </a:solidFill>
              </a:rPr>
              <a:t>để</a:t>
            </a:r>
            <a:r>
              <a:rPr lang="en-GB" sz="2800" dirty="0" smtClean="0">
                <a:solidFill>
                  <a:srgbClr val="FFFF00"/>
                </a:solidFill>
              </a:rPr>
              <a:t> </a:t>
            </a:r>
            <a:r>
              <a:rPr lang="en-GB" sz="2800" dirty="0" err="1">
                <a:solidFill>
                  <a:srgbClr val="FFFF00"/>
                </a:solidFill>
              </a:rPr>
              <a:t>cảnh</a:t>
            </a:r>
            <a:r>
              <a:rPr lang="en-GB" sz="2800" dirty="0">
                <a:solidFill>
                  <a:srgbClr val="FFFF00"/>
                </a:solidFill>
              </a:rPr>
              <a:t> </a:t>
            </a:r>
            <a:r>
              <a:rPr lang="en-GB" sz="2800" dirty="0" err="1">
                <a:solidFill>
                  <a:srgbClr val="FFFF00"/>
                </a:solidFill>
              </a:rPr>
              <a:t>báo</a:t>
            </a:r>
            <a:r>
              <a:rPr lang="en-GB" sz="2800" dirty="0">
                <a:solidFill>
                  <a:srgbClr val="FFFF00"/>
                </a:solidFill>
              </a:rPr>
              <a:t>; </a:t>
            </a:r>
            <a:r>
              <a:rPr lang="en-GB" sz="2800" dirty="0" err="1">
                <a:solidFill>
                  <a:srgbClr val="FFFF00"/>
                </a:solidFill>
              </a:rPr>
              <a:t>P</a:t>
            </a:r>
            <a:r>
              <a:rPr lang="en-GB" sz="2800" dirty="0" err="1" smtClean="0">
                <a:solidFill>
                  <a:srgbClr val="FFFF00"/>
                </a:solidFill>
              </a:rPr>
              <a:t>hần</a:t>
            </a:r>
            <a:r>
              <a:rPr lang="en-GB" sz="2800" dirty="0" smtClean="0">
                <a:solidFill>
                  <a:srgbClr val="FFFF00"/>
                </a:solidFill>
              </a:rPr>
              <a:t> </a:t>
            </a:r>
            <a:r>
              <a:rPr lang="en-GB" sz="2800" dirty="0" err="1">
                <a:solidFill>
                  <a:srgbClr val="FFFF00"/>
                </a:solidFill>
              </a:rPr>
              <a:t>nội</a:t>
            </a:r>
            <a:r>
              <a:rPr lang="en-GB" sz="2800" dirty="0">
                <a:solidFill>
                  <a:srgbClr val="FFFF00"/>
                </a:solidFill>
              </a:rPr>
              <a:t> dung </a:t>
            </a:r>
            <a:r>
              <a:rPr lang="en-GB" sz="2800" dirty="0" err="1">
                <a:solidFill>
                  <a:srgbClr val="FFFF00"/>
                </a:solidFill>
              </a:rPr>
              <a:t>chính</a:t>
            </a:r>
            <a:r>
              <a:rPr lang="en-GB" sz="2800" dirty="0">
                <a:solidFill>
                  <a:srgbClr val="FFFF00"/>
                </a:solidFill>
              </a:rPr>
              <a:t>: </a:t>
            </a:r>
            <a:r>
              <a:rPr lang="en-GB" sz="2800" dirty="0" err="1">
                <a:solidFill>
                  <a:srgbClr val="FFFF00"/>
                </a:solidFill>
              </a:rPr>
              <a:t>từ</a:t>
            </a:r>
            <a:r>
              <a:rPr lang="en-GB" sz="2800" dirty="0">
                <a:solidFill>
                  <a:srgbClr val="FFFF00"/>
                </a:solidFill>
              </a:rPr>
              <a:t> </a:t>
            </a:r>
            <a:r>
              <a:rPr lang="en-GB" sz="2800" dirty="0" err="1">
                <a:solidFill>
                  <a:srgbClr val="FFFF00"/>
                </a:solidFill>
              </a:rPr>
              <a:t>b</a:t>
            </a:r>
            <a:r>
              <a:rPr lang="en-GB" sz="2800" dirty="0" err="1" smtClean="0">
                <a:solidFill>
                  <a:srgbClr val="FFFF00"/>
                </a:solidFill>
              </a:rPr>
              <a:t>ỗng</a:t>
            </a:r>
            <a:r>
              <a:rPr lang="en-GB" sz="2800" dirty="0" smtClean="0">
                <a:solidFill>
                  <a:srgbClr val="FFFF00"/>
                </a:solidFill>
              </a:rPr>
              <a:t> </a:t>
            </a:r>
            <a:r>
              <a:rPr lang="en-GB" sz="2800" dirty="0" err="1">
                <a:solidFill>
                  <a:srgbClr val="FFFF00"/>
                </a:solidFill>
              </a:rPr>
              <a:t>phía</a:t>
            </a:r>
            <a:r>
              <a:rPr lang="en-GB" sz="2800" dirty="0">
                <a:solidFill>
                  <a:srgbClr val="FFFF00"/>
                </a:solidFill>
              </a:rPr>
              <a:t> </a:t>
            </a:r>
            <a:r>
              <a:rPr lang="en-GB" sz="2800" dirty="0" err="1">
                <a:solidFill>
                  <a:srgbClr val="FFFF00"/>
                </a:solidFill>
              </a:rPr>
              <a:t>trước</a:t>
            </a:r>
            <a:r>
              <a:rPr lang="en-GB" sz="2800" dirty="0">
                <a:solidFill>
                  <a:srgbClr val="FFFF00"/>
                </a:solidFill>
              </a:rPr>
              <a:t> </a:t>
            </a:r>
            <a:r>
              <a:rPr lang="en-GB" sz="2800" dirty="0" err="1">
                <a:solidFill>
                  <a:srgbClr val="FFFF00"/>
                </a:solidFill>
              </a:rPr>
              <a:t>có</a:t>
            </a:r>
            <a:r>
              <a:rPr lang="en-GB" sz="2800" dirty="0">
                <a:solidFill>
                  <a:srgbClr val="FFFF00"/>
                </a:solidFill>
              </a:rPr>
              <a:t> </a:t>
            </a:r>
            <a:r>
              <a:rPr lang="en-GB" sz="2800" dirty="0" err="1">
                <a:solidFill>
                  <a:srgbClr val="FFFF00"/>
                </a:solidFill>
              </a:rPr>
              <a:t>một</a:t>
            </a:r>
            <a:r>
              <a:rPr lang="en-GB" sz="2800" dirty="0">
                <a:solidFill>
                  <a:srgbClr val="FFFF00"/>
                </a:solidFill>
              </a:rPr>
              <a:t> </a:t>
            </a:r>
            <a:r>
              <a:rPr lang="en-GB" sz="2800" dirty="0" err="1">
                <a:solidFill>
                  <a:srgbClr val="FFFF00"/>
                </a:solidFill>
              </a:rPr>
              <a:t>chiếc</a:t>
            </a:r>
            <a:r>
              <a:rPr lang="en-GB" sz="2800" dirty="0">
                <a:solidFill>
                  <a:srgbClr val="FFFF00"/>
                </a:solidFill>
              </a:rPr>
              <a:t> </a:t>
            </a:r>
            <a:r>
              <a:rPr lang="en-GB" sz="2800" dirty="0" err="1">
                <a:solidFill>
                  <a:srgbClr val="FFFF00"/>
                </a:solidFill>
              </a:rPr>
              <a:t>xe</a:t>
            </a:r>
            <a:r>
              <a:rPr lang="en-GB" sz="2800" dirty="0">
                <a:solidFill>
                  <a:srgbClr val="FFFF00"/>
                </a:solidFill>
              </a:rPr>
              <a:t> ben </a:t>
            </a:r>
            <a:r>
              <a:rPr lang="en-GB" sz="2800" dirty="0" err="1">
                <a:solidFill>
                  <a:srgbClr val="FFFF00"/>
                </a:solidFill>
              </a:rPr>
              <a:t>đến</a:t>
            </a:r>
            <a:r>
              <a:rPr lang="en-GB" sz="2800" dirty="0">
                <a:solidFill>
                  <a:srgbClr val="FFFF00"/>
                </a:solidFill>
              </a:rPr>
              <a:t> </a:t>
            </a:r>
            <a:r>
              <a:rPr lang="en-GB" sz="2800" dirty="0" err="1">
                <a:solidFill>
                  <a:srgbClr val="FFFF00"/>
                </a:solidFill>
              </a:rPr>
              <a:t>hơn</a:t>
            </a:r>
            <a:r>
              <a:rPr lang="en-GB" sz="2800" dirty="0">
                <a:solidFill>
                  <a:srgbClr val="FFFF00"/>
                </a:solidFill>
              </a:rPr>
              <a:t> 300 </a:t>
            </a:r>
            <a:r>
              <a:rPr lang="en-GB" sz="2800" dirty="0" err="1">
                <a:solidFill>
                  <a:srgbClr val="FFFF00"/>
                </a:solidFill>
              </a:rPr>
              <a:t>hành</a:t>
            </a:r>
            <a:r>
              <a:rPr lang="en-GB" sz="2800" dirty="0">
                <a:solidFill>
                  <a:srgbClr val="FFFF00"/>
                </a:solidFill>
              </a:rPr>
              <a:t> </a:t>
            </a:r>
            <a:r>
              <a:rPr lang="en-GB" sz="2800" dirty="0" err="1">
                <a:solidFill>
                  <a:srgbClr val="FFFF00"/>
                </a:solidFill>
              </a:rPr>
              <a:t>khách</a:t>
            </a:r>
            <a:r>
              <a:rPr lang="en-GB" sz="2800" dirty="0">
                <a:solidFill>
                  <a:srgbClr val="FFFF00"/>
                </a:solidFill>
              </a:rPr>
              <a:t> </a:t>
            </a:r>
            <a:r>
              <a:rPr lang="en-GB" sz="2800" dirty="0" err="1">
                <a:solidFill>
                  <a:srgbClr val="FFFF00"/>
                </a:solidFill>
              </a:rPr>
              <a:t>được</a:t>
            </a:r>
            <a:r>
              <a:rPr lang="en-GB" sz="2800" dirty="0">
                <a:solidFill>
                  <a:srgbClr val="FFFF00"/>
                </a:solidFill>
              </a:rPr>
              <a:t> </a:t>
            </a:r>
            <a:r>
              <a:rPr lang="en-GB" sz="2800" dirty="0" err="1">
                <a:solidFill>
                  <a:srgbClr val="FFFF00"/>
                </a:solidFill>
              </a:rPr>
              <a:t>bình</a:t>
            </a:r>
            <a:r>
              <a:rPr lang="en-GB" sz="2800" dirty="0">
                <a:solidFill>
                  <a:srgbClr val="FFFF00"/>
                </a:solidFill>
              </a:rPr>
              <a:t> an ; </a:t>
            </a:r>
            <a:r>
              <a:rPr lang="en-GB" sz="2800" dirty="0" err="1">
                <a:solidFill>
                  <a:srgbClr val="FFFF00"/>
                </a:solidFill>
              </a:rPr>
              <a:t>P</a:t>
            </a:r>
            <a:r>
              <a:rPr lang="en-GB" sz="2800" dirty="0" err="1" smtClean="0">
                <a:solidFill>
                  <a:srgbClr val="FFFF00"/>
                </a:solidFill>
              </a:rPr>
              <a:t>hần</a:t>
            </a:r>
            <a:r>
              <a:rPr lang="en-GB" sz="2800" dirty="0" smtClean="0">
                <a:solidFill>
                  <a:srgbClr val="FFFF00"/>
                </a:solidFill>
              </a:rPr>
              <a:t> </a:t>
            </a:r>
            <a:r>
              <a:rPr lang="en-GB" sz="2800" dirty="0" err="1">
                <a:solidFill>
                  <a:srgbClr val="FFFF00"/>
                </a:solidFill>
              </a:rPr>
              <a:t>kết</a:t>
            </a:r>
            <a:r>
              <a:rPr lang="en-GB" sz="2800" dirty="0">
                <a:solidFill>
                  <a:srgbClr val="FFFF00"/>
                </a:solidFill>
              </a:rPr>
              <a:t> </a:t>
            </a:r>
            <a:r>
              <a:rPr lang="en-GB" sz="2800" dirty="0" err="1">
                <a:solidFill>
                  <a:srgbClr val="FFFF00"/>
                </a:solidFill>
              </a:rPr>
              <a:t>thúc</a:t>
            </a:r>
            <a:r>
              <a:rPr lang="en-GB" sz="2800" dirty="0">
                <a:solidFill>
                  <a:srgbClr val="FFFF00"/>
                </a:solidFill>
              </a:rPr>
              <a:t>: </a:t>
            </a:r>
            <a:r>
              <a:rPr lang="en-GB" sz="2800" dirty="0" err="1">
                <a:solidFill>
                  <a:srgbClr val="FFFF00"/>
                </a:solidFill>
              </a:rPr>
              <a:t>câu</a:t>
            </a:r>
            <a:r>
              <a:rPr lang="en-GB" sz="2800" dirty="0">
                <a:solidFill>
                  <a:srgbClr val="FFFF00"/>
                </a:solidFill>
              </a:rPr>
              <a:t> </a:t>
            </a:r>
            <a:r>
              <a:rPr lang="en-GB" sz="2800" dirty="0" err="1">
                <a:solidFill>
                  <a:srgbClr val="FFFF00"/>
                </a:solidFill>
              </a:rPr>
              <a:t>cuối</a:t>
            </a:r>
            <a:r>
              <a:rPr lang="en-GB" sz="2800" dirty="0">
                <a:solidFill>
                  <a:srgbClr val="FFFF00"/>
                </a:solidFill>
              </a:rPr>
              <a:t> </a:t>
            </a:r>
            <a:r>
              <a:rPr lang="en-GB" sz="2800" dirty="0" err="1" smtClean="0">
                <a:solidFill>
                  <a:srgbClr val="FFFF00"/>
                </a:solidFill>
              </a:rPr>
              <a:t>bài</a:t>
            </a:r>
            <a:r>
              <a:rPr lang="en-GB" sz="2800" dirty="0" smtClean="0">
                <a:solidFill>
                  <a:srgbClr val="FFFF00"/>
                </a:solidFill>
              </a:rPr>
              <a:t>.</a:t>
            </a:r>
            <a:endParaRPr lang="vi-VN" sz="2800" b="0" i="0" dirty="0">
              <a:solidFill>
                <a:srgbClr val="FFFF00"/>
              </a:solidFill>
              <a:effectLst/>
              <a:latin typeface="Open Sans"/>
            </a:endParaRPr>
          </a:p>
        </p:txBody>
      </p:sp>
      <p:sp>
        <p:nvSpPr>
          <p:cNvPr id="132" name="AutoShape 11"/>
          <p:cNvSpPr>
            <a:spLocks noChangeArrowheads="1"/>
          </p:cNvSpPr>
          <p:nvPr/>
        </p:nvSpPr>
        <p:spPr bwMode="auto">
          <a:xfrm>
            <a:off x="1464237" y="73666"/>
            <a:ext cx="8700439" cy="1860425"/>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6000" b="1" dirty="0" err="1" smtClean="0">
                <a:solidFill>
                  <a:srgbClr val="3D0EB2"/>
                </a:solidFill>
                <a:latin typeface="Times New Roman" panose="02020603050405020304" pitchFamily="18" charset="0"/>
              </a:rPr>
              <a:t>Trò</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chơi</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đố</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bạn</a:t>
            </a:r>
            <a:endParaRPr lang="en-US" altLang="vi-VN" sz="7200" b="1" dirty="0" smtClean="0">
              <a:solidFill>
                <a:srgbClr val="3D0EB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circle(in)">
                                      <p:cBhvr>
                                        <p:cTn id="7" dur="2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84;p63"/>
          <p:cNvGrpSpPr/>
          <p:nvPr/>
        </p:nvGrpSpPr>
        <p:grpSpPr>
          <a:xfrm rot="21193171">
            <a:off x="53328" y="234691"/>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p:cNvGrpSpPr/>
          <p:nvPr/>
        </p:nvGrpSpPr>
        <p:grpSpPr>
          <a:xfrm flipH="1">
            <a:off x="10531458" y="4196869"/>
            <a:ext cx="1540799"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4" name="Cloud 133"/>
          <p:cNvSpPr/>
          <p:nvPr/>
        </p:nvSpPr>
        <p:spPr>
          <a:xfrm>
            <a:off x="657083" y="1679470"/>
            <a:ext cx="11052926" cy="1263022"/>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GB" sz="3600" dirty="0">
                <a:solidFill>
                  <a:srgbClr val="FF0000"/>
                </a:solidFill>
                <a:latin typeface="Times New Roman" panose="02020603050405020304" pitchFamily="18" charset="0"/>
                <a:cs typeface="Times New Roman" panose="02020603050405020304" pitchFamily="18" charset="0"/>
              </a:rPr>
              <a:t>2. </a:t>
            </a:r>
            <a:r>
              <a:rPr lang="en-GB" sz="3600" dirty="0" err="1">
                <a:solidFill>
                  <a:srgbClr val="FF0000"/>
                </a:solidFill>
              </a:rPr>
              <a:t>Tìm</a:t>
            </a:r>
            <a:r>
              <a:rPr lang="en-GB" sz="3600" dirty="0">
                <a:solidFill>
                  <a:srgbClr val="FF0000"/>
                </a:solidFill>
              </a:rPr>
              <a:t> </a:t>
            </a:r>
            <a:r>
              <a:rPr lang="en-GB" sz="3600" dirty="0" err="1">
                <a:solidFill>
                  <a:srgbClr val="FF0000"/>
                </a:solidFill>
              </a:rPr>
              <a:t>những</a:t>
            </a:r>
            <a:r>
              <a:rPr lang="en-GB" sz="3600" dirty="0">
                <a:solidFill>
                  <a:srgbClr val="FF0000"/>
                </a:solidFill>
              </a:rPr>
              <a:t> chi </a:t>
            </a:r>
            <a:r>
              <a:rPr lang="en-GB" sz="3600" dirty="0" err="1">
                <a:solidFill>
                  <a:srgbClr val="FF0000"/>
                </a:solidFill>
              </a:rPr>
              <a:t>tiết</a:t>
            </a:r>
            <a:r>
              <a:rPr lang="en-GB" sz="3600" dirty="0">
                <a:solidFill>
                  <a:srgbClr val="FF0000"/>
                </a:solidFill>
              </a:rPr>
              <a:t> </a:t>
            </a:r>
            <a:r>
              <a:rPr lang="en-GB" sz="3600" dirty="0" err="1">
                <a:solidFill>
                  <a:srgbClr val="FF0000"/>
                </a:solidFill>
              </a:rPr>
              <a:t>cho</a:t>
            </a:r>
            <a:r>
              <a:rPr lang="en-GB" sz="3600" dirty="0">
                <a:solidFill>
                  <a:srgbClr val="FF0000"/>
                </a:solidFill>
              </a:rPr>
              <a:t> </a:t>
            </a:r>
            <a:r>
              <a:rPr lang="en-GB" sz="3600" dirty="0" err="1">
                <a:solidFill>
                  <a:srgbClr val="FF0000"/>
                </a:solidFill>
              </a:rPr>
              <a:t>thấy</a:t>
            </a:r>
            <a:r>
              <a:rPr lang="en-GB" sz="3600" dirty="0">
                <a:solidFill>
                  <a:srgbClr val="FF0000"/>
                </a:solidFill>
              </a:rPr>
              <a:t> </a:t>
            </a:r>
            <a:r>
              <a:rPr lang="en-GB" sz="3600" dirty="0" err="1">
                <a:solidFill>
                  <a:srgbClr val="FF0000"/>
                </a:solidFill>
              </a:rPr>
              <a:t>ông</a:t>
            </a:r>
            <a:r>
              <a:rPr lang="en-GB" sz="3600" dirty="0">
                <a:solidFill>
                  <a:srgbClr val="FF0000"/>
                </a:solidFill>
              </a:rPr>
              <a:t> </a:t>
            </a:r>
            <a:r>
              <a:rPr lang="en-GB" sz="3600" dirty="0" err="1">
                <a:solidFill>
                  <a:srgbClr val="FF0000"/>
                </a:solidFill>
              </a:rPr>
              <a:t>Thức</a:t>
            </a:r>
            <a:r>
              <a:rPr lang="en-GB" sz="3600" dirty="0">
                <a:solidFill>
                  <a:srgbClr val="FF0000"/>
                </a:solidFill>
              </a:rPr>
              <a:t> </a:t>
            </a:r>
            <a:r>
              <a:rPr lang="en-GB" sz="3600" dirty="0" err="1">
                <a:solidFill>
                  <a:srgbClr val="FF0000"/>
                </a:solidFill>
              </a:rPr>
              <a:t>đã</a:t>
            </a:r>
            <a:r>
              <a:rPr lang="en-GB" sz="3600" dirty="0">
                <a:solidFill>
                  <a:srgbClr val="FF0000"/>
                </a:solidFill>
              </a:rPr>
              <a:t> </a:t>
            </a:r>
            <a:r>
              <a:rPr lang="en-GB" sz="3600" dirty="0" err="1">
                <a:solidFill>
                  <a:srgbClr val="FF0000"/>
                </a:solidFill>
              </a:rPr>
              <a:t>chủ</a:t>
            </a:r>
            <a:r>
              <a:rPr lang="en-GB" sz="3600" dirty="0">
                <a:solidFill>
                  <a:srgbClr val="FF0000"/>
                </a:solidFill>
              </a:rPr>
              <a:t> </a:t>
            </a:r>
            <a:r>
              <a:rPr lang="en-GB" sz="3600" dirty="0" err="1">
                <a:solidFill>
                  <a:srgbClr val="FF0000"/>
                </a:solidFill>
              </a:rPr>
              <a:t>động</a:t>
            </a:r>
            <a:r>
              <a:rPr lang="en-GB" sz="3600" dirty="0">
                <a:solidFill>
                  <a:srgbClr val="FF0000"/>
                </a:solidFill>
              </a:rPr>
              <a:t> </a:t>
            </a:r>
            <a:r>
              <a:rPr lang="en-GB" sz="3600" dirty="0" err="1">
                <a:solidFill>
                  <a:srgbClr val="FF0000"/>
                </a:solidFill>
              </a:rPr>
              <a:t>đề</a:t>
            </a:r>
            <a:r>
              <a:rPr lang="en-GB" sz="3600" dirty="0">
                <a:solidFill>
                  <a:srgbClr val="FF0000"/>
                </a:solidFill>
              </a:rPr>
              <a:t> </a:t>
            </a:r>
            <a:r>
              <a:rPr lang="en-GB" sz="3600" dirty="0" err="1">
                <a:solidFill>
                  <a:srgbClr val="FF0000"/>
                </a:solidFill>
              </a:rPr>
              <a:t>phòng</a:t>
            </a:r>
            <a:r>
              <a:rPr lang="en-GB" sz="3600" dirty="0">
                <a:solidFill>
                  <a:srgbClr val="FF0000"/>
                </a:solidFill>
              </a:rPr>
              <a:t> tai </a:t>
            </a:r>
            <a:r>
              <a:rPr lang="en-GB" sz="3600" dirty="0" err="1">
                <a:solidFill>
                  <a:srgbClr val="FF0000"/>
                </a:solidFill>
              </a:rPr>
              <a:t>nạn</a:t>
            </a:r>
            <a:r>
              <a:rPr lang="en-GB" sz="3600" dirty="0">
                <a:solidFill>
                  <a:srgbClr val="FF0000"/>
                </a:solidFill>
              </a:rPr>
              <a:t>?</a:t>
            </a:r>
            <a:endParaRPr kumimoji="0" lang="en-US" sz="3600" b="1" i="0" u="none" strike="noStrike" kern="1200" cap="none" spc="0" normalizeH="0" baseline="0" noProof="0" dirty="0" smtClean="0">
              <a:ln>
                <a:noFill/>
              </a:ln>
              <a:solidFill>
                <a:srgbClr val="FF0000"/>
              </a:solidFill>
              <a:effectLst/>
              <a:uLnTx/>
              <a:uFillTx/>
              <a:latin typeface="+mj-lt"/>
            </a:endParaRPr>
          </a:p>
        </p:txBody>
      </p:sp>
      <p:sp>
        <p:nvSpPr>
          <p:cNvPr id="131" name="Cloud 130"/>
          <p:cNvSpPr/>
          <p:nvPr/>
        </p:nvSpPr>
        <p:spPr>
          <a:xfrm>
            <a:off x="65315" y="2965938"/>
            <a:ext cx="10872223" cy="3892061"/>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GB" sz="3200" dirty="0" smtClean="0">
                <a:solidFill>
                  <a:srgbClr val="709A11"/>
                </a:solidFill>
                <a:latin typeface="Times New Roman" pitchFamily="18" charset="0"/>
                <a:cs typeface="Times New Roman" pitchFamily="18" charset="0"/>
              </a:rPr>
              <a:t>    </a:t>
            </a:r>
            <a:r>
              <a:rPr lang="en-GB" sz="3200" dirty="0" err="1" smtClean="0">
                <a:solidFill>
                  <a:srgbClr val="00B050"/>
                </a:solidFill>
              </a:rPr>
              <a:t>Những</a:t>
            </a:r>
            <a:r>
              <a:rPr lang="en-GB" sz="3200" dirty="0" smtClean="0">
                <a:solidFill>
                  <a:srgbClr val="00B050"/>
                </a:solidFill>
              </a:rPr>
              <a:t> </a:t>
            </a:r>
            <a:r>
              <a:rPr lang="en-GB" sz="3200" dirty="0">
                <a:solidFill>
                  <a:srgbClr val="00B050"/>
                </a:solidFill>
              </a:rPr>
              <a:t>chi </a:t>
            </a:r>
            <a:r>
              <a:rPr lang="en-GB" sz="3200" dirty="0" err="1">
                <a:solidFill>
                  <a:srgbClr val="00B050"/>
                </a:solidFill>
              </a:rPr>
              <a:t>tiết</a:t>
            </a:r>
            <a:r>
              <a:rPr lang="en-GB" sz="3200" dirty="0">
                <a:solidFill>
                  <a:srgbClr val="00B050"/>
                </a:solidFill>
              </a:rPr>
              <a:t> </a:t>
            </a:r>
            <a:r>
              <a:rPr lang="en-GB" sz="3200" dirty="0" err="1">
                <a:solidFill>
                  <a:srgbClr val="00B050"/>
                </a:solidFill>
              </a:rPr>
              <a:t>cho</a:t>
            </a:r>
            <a:r>
              <a:rPr lang="en-GB" sz="3200" dirty="0">
                <a:solidFill>
                  <a:srgbClr val="00B050"/>
                </a:solidFill>
              </a:rPr>
              <a:t> </a:t>
            </a:r>
            <a:r>
              <a:rPr lang="en-GB" sz="3200" dirty="0" err="1">
                <a:solidFill>
                  <a:srgbClr val="00B050"/>
                </a:solidFill>
              </a:rPr>
              <a:t>thấy</a:t>
            </a:r>
            <a:r>
              <a:rPr lang="en-GB" sz="3200" dirty="0">
                <a:solidFill>
                  <a:srgbClr val="00B050"/>
                </a:solidFill>
              </a:rPr>
              <a:t> </a:t>
            </a:r>
            <a:r>
              <a:rPr lang="en-GB" sz="3200" dirty="0" err="1">
                <a:solidFill>
                  <a:srgbClr val="00B050"/>
                </a:solidFill>
              </a:rPr>
              <a:t>ông</a:t>
            </a:r>
            <a:r>
              <a:rPr lang="en-GB" sz="3200" dirty="0">
                <a:solidFill>
                  <a:srgbClr val="00B050"/>
                </a:solidFill>
              </a:rPr>
              <a:t> </a:t>
            </a:r>
            <a:r>
              <a:rPr lang="en-GB" sz="3200" dirty="0" err="1">
                <a:solidFill>
                  <a:srgbClr val="00B050"/>
                </a:solidFill>
              </a:rPr>
              <a:t>Thức</a:t>
            </a:r>
            <a:r>
              <a:rPr lang="en-GB" sz="3200" dirty="0">
                <a:solidFill>
                  <a:srgbClr val="00B050"/>
                </a:solidFill>
              </a:rPr>
              <a:t> </a:t>
            </a:r>
            <a:r>
              <a:rPr lang="en-GB" sz="3200" dirty="0" err="1" smtClean="0">
                <a:solidFill>
                  <a:srgbClr val="00B050"/>
                </a:solidFill>
              </a:rPr>
              <a:t>đã</a:t>
            </a:r>
            <a:r>
              <a:rPr lang="en-GB" sz="3200" dirty="0" smtClean="0">
                <a:solidFill>
                  <a:srgbClr val="00B050"/>
                </a:solidFill>
              </a:rPr>
              <a:t>                     </a:t>
            </a:r>
            <a:r>
              <a:rPr lang="en-GB" sz="3200" dirty="0" err="1" smtClean="0">
                <a:solidFill>
                  <a:srgbClr val="00B050"/>
                </a:solidFill>
              </a:rPr>
              <a:t>chủ</a:t>
            </a:r>
            <a:r>
              <a:rPr lang="en-GB" sz="3200" dirty="0" smtClean="0">
                <a:solidFill>
                  <a:srgbClr val="00B050"/>
                </a:solidFill>
              </a:rPr>
              <a:t> </a:t>
            </a:r>
            <a:r>
              <a:rPr lang="en-GB" sz="3200" dirty="0" err="1">
                <a:solidFill>
                  <a:srgbClr val="00B050"/>
                </a:solidFill>
              </a:rPr>
              <a:t>động</a:t>
            </a:r>
            <a:r>
              <a:rPr lang="en-GB" sz="3200" dirty="0">
                <a:solidFill>
                  <a:srgbClr val="00B050"/>
                </a:solidFill>
              </a:rPr>
              <a:t> </a:t>
            </a:r>
            <a:r>
              <a:rPr lang="en-GB" sz="3200" dirty="0" err="1" smtClean="0">
                <a:solidFill>
                  <a:srgbClr val="00B050"/>
                </a:solidFill>
              </a:rPr>
              <a:t>đề</a:t>
            </a:r>
            <a:r>
              <a:rPr lang="en-GB" sz="3200" dirty="0" smtClean="0">
                <a:solidFill>
                  <a:srgbClr val="00B050"/>
                </a:solidFill>
              </a:rPr>
              <a:t> </a:t>
            </a:r>
            <a:r>
              <a:rPr lang="en-GB" sz="3200" dirty="0" err="1">
                <a:solidFill>
                  <a:srgbClr val="00B050"/>
                </a:solidFill>
              </a:rPr>
              <a:t>phòng</a:t>
            </a:r>
            <a:r>
              <a:rPr lang="en-GB" sz="3200" dirty="0">
                <a:solidFill>
                  <a:srgbClr val="00B050"/>
                </a:solidFill>
              </a:rPr>
              <a:t> tai </a:t>
            </a:r>
            <a:r>
              <a:rPr lang="en-GB" sz="3200" dirty="0" err="1" smtClean="0">
                <a:solidFill>
                  <a:srgbClr val="00B050"/>
                </a:solidFill>
              </a:rPr>
              <a:t>nạn</a:t>
            </a:r>
            <a:r>
              <a:rPr lang="en-GB" sz="3200" dirty="0" smtClean="0">
                <a:solidFill>
                  <a:srgbClr val="00B050"/>
                </a:solidFill>
              </a:rPr>
              <a:t>: </a:t>
            </a:r>
            <a:r>
              <a:rPr lang="en-GB" sz="3200" dirty="0" err="1" smtClean="0">
                <a:solidFill>
                  <a:srgbClr val="00B050"/>
                </a:solidFill>
              </a:rPr>
              <a:t>Khi</a:t>
            </a:r>
            <a:r>
              <a:rPr lang="en-GB" sz="3200" dirty="0" smtClean="0">
                <a:solidFill>
                  <a:srgbClr val="00B050"/>
                </a:solidFill>
              </a:rPr>
              <a:t> </a:t>
            </a:r>
            <a:r>
              <a:rPr lang="en-GB" sz="3200" dirty="0" err="1">
                <a:solidFill>
                  <a:srgbClr val="00B050"/>
                </a:solidFill>
              </a:rPr>
              <a:t>tàu</a:t>
            </a:r>
            <a:r>
              <a:rPr lang="en-GB" sz="3200" dirty="0">
                <a:solidFill>
                  <a:srgbClr val="00B050"/>
                </a:solidFill>
              </a:rPr>
              <a:t> </a:t>
            </a:r>
            <a:r>
              <a:rPr lang="en-GB" sz="3200" dirty="0" err="1" smtClean="0">
                <a:solidFill>
                  <a:srgbClr val="00B050"/>
                </a:solidFill>
              </a:rPr>
              <a:t>bắt</a:t>
            </a:r>
            <a:r>
              <a:rPr lang="en-GB" sz="3200" dirty="0">
                <a:solidFill>
                  <a:srgbClr val="00B050"/>
                </a:solidFill>
              </a:rPr>
              <a:t> </a:t>
            </a:r>
            <a:r>
              <a:rPr lang="en-GB" sz="3200" dirty="0" smtClean="0">
                <a:solidFill>
                  <a:srgbClr val="00B050"/>
                </a:solidFill>
              </a:rPr>
              <a:t>  </a:t>
            </a:r>
            <a:r>
              <a:rPr lang="en-GB" sz="3200" dirty="0" err="1" smtClean="0">
                <a:solidFill>
                  <a:srgbClr val="00B050"/>
                </a:solidFill>
              </a:rPr>
              <a:t>đầu</a:t>
            </a:r>
            <a:r>
              <a:rPr lang="en-GB" sz="3200" dirty="0" smtClean="0">
                <a:solidFill>
                  <a:srgbClr val="00B050"/>
                </a:solidFill>
              </a:rPr>
              <a:t> </a:t>
            </a:r>
            <a:r>
              <a:rPr lang="en-GB" sz="3200" dirty="0" err="1">
                <a:solidFill>
                  <a:srgbClr val="00B050"/>
                </a:solidFill>
              </a:rPr>
              <a:t>đến</a:t>
            </a:r>
            <a:r>
              <a:rPr lang="en-GB" sz="3200" dirty="0">
                <a:solidFill>
                  <a:srgbClr val="00B050"/>
                </a:solidFill>
              </a:rPr>
              <a:t> </a:t>
            </a:r>
            <a:r>
              <a:rPr lang="en-GB" sz="3200" dirty="0" err="1">
                <a:solidFill>
                  <a:srgbClr val="00B050"/>
                </a:solidFill>
              </a:rPr>
              <a:t>khúc</a:t>
            </a:r>
            <a:r>
              <a:rPr lang="en-GB" sz="3200" dirty="0">
                <a:solidFill>
                  <a:srgbClr val="00B050"/>
                </a:solidFill>
              </a:rPr>
              <a:t> </a:t>
            </a:r>
            <a:r>
              <a:rPr lang="en-GB" sz="3200" dirty="0" err="1">
                <a:solidFill>
                  <a:srgbClr val="00B050"/>
                </a:solidFill>
              </a:rPr>
              <a:t>quanh</a:t>
            </a:r>
            <a:r>
              <a:rPr lang="en-GB" sz="3200" dirty="0">
                <a:solidFill>
                  <a:srgbClr val="00B050"/>
                </a:solidFill>
              </a:rPr>
              <a:t> </a:t>
            </a:r>
            <a:r>
              <a:rPr lang="en-GB" sz="3200" dirty="0" err="1" smtClean="0">
                <a:solidFill>
                  <a:srgbClr val="00B050"/>
                </a:solidFill>
              </a:rPr>
              <a:t>có</a:t>
            </a:r>
            <a:r>
              <a:rPr lang="en-GB" sz="3200" dirty="0" smtClean="0">
                <a:solidFill>
                  <a:srgbClr val="00B050"/>
                </a:solidFill>
              </a:rPr>
              <a:t> </a:t>
            </a:r>
            <a:r>
              <a:rPr lang="en-GB" sz="3200" dirty="0" err="1">
                <a:solidFill>
                  <a:srgbClr val="00B050"/>
                </a:solidFill>
              </a:rPr>
              <a:t>đường</a:t>
            </a:r>
            <a:r>
              <a:rPr lang="en-GB" sz="3200" dirty="0">
                <a:solidFill>
                  <a:srgbClr val="00B050"/>
                </a:solidFill>
              </a:rPr>
              <a:t> </a:t>
            </a:r>
            <a:r>
              <a:rPr lang="en-GB" sz="3200" dirty="0" err="1">
                <a:solidFill>
                  <a:srgbClr val="00B050"/>
                </a:solidFill>
              </a:rPr>
              <a:t>bộ</a:t>
            </a:r>
            <a:r>
              <a:rPr lang="en-GB" sz="3200" dirty="0">
                <a:solidFill>
                  <a:srgbClr val="00B050"/>
                </a:solidFill>
              </a:rPr>
              <a:t> </a:t>
            </a:r>
            <a:r>
              <a:rPr lang="en-GB" sz="3200" dirty="0" err="1" smtClean="0">
                <a:solidFill>
                  <a:srgbClr val="00B050"/>
                </a:solidFill>
              </a:rPr>
              <a:t>cắt</a:t>
            </a:r>
            <a:r>
              <a:rPr lang="en-GB" sz="3200" dirty="0" smtClean="0">
                <a:solidFill>
                  <a:srgbClr val="00B050"/>
                </a:solidFill>
              </a:rPr>
              <a:t>                                                        </a:t>
            </a:r>
            <a:r>
              <a:rPr lang="en-GB" sz="3200" dirty="0" err="1">
                <a:solidFill>
                  <a:srgbClr val="00B050"/>
                </a:solidFill>
              </a:rPr>
              <a:t>ngang</a:t>
            </a:r>
            <a:r>
              <a:rPr lang="en-GB" sz="3200" dirty="0">
                <a:solidFill>
                  <a:srgbClr val="00B050"/>
                </a:solidFill>
              </a:rPr>
              <a:t>, </a:t>
            </a:r>
            <a:r>
              <a:rPr lang="en-GB" sz="3200" dirty="0" err="1">
                <a:solidFill>
                  <a:srgbClr val="00B050"/>
                </a:solidFill>
              </a:rPr>
              <a:t>ông</a:t>
            </a:r>
            <a:r>
              <a:rPr lang="en-GB" sz="3200" dirty="0">
                <a:solidFill>
                  <a:srgbClr val="00B050"/>
                </a:solidFill>
              </a:rPr>
              <a:t> </a:t>
            </a:r>
            <a:r>
              <a:rPr lang="en-GB" sz="3200" dirty="0" err="1">
                <a:solidFill>
                  <a:srgbClr val="00B050"/>
                </a:solidFill>
              </a:rPr>
              <a:t>Thức</a:t>
            </a:r>
            <a:r>
              <a:rPr lang="en-GB" sz="3200" dirty="0">
                <a:solidFill>
                  <a:srgbClr val="00B050"/>
                </a:solidFill>
              </a:rPr>
              <a:t> </a:t>
            </a:r>
            <a:r>
              <a:rPr lang="en-GB" sz="3200" dirty="0" err="1">
                <a:solidFill>
                  <a:srgbClr val="00B050"/>
                </a:solidFill>
              </a:rPr>
              <a:t>đã</a:t>
            </a:r>
            <a:r>
              <a:rPr lang="en-GB" sz="3200" dirty="0">
                <a:solidFill>
                  <a:srgbClr val="00B050"/>
                </a:solidFill>
              </a:rPr>
              <a:t> </a:t>
            </a:r>
            <a:r>
              <a:rPr lang="en-GB" sz="3200" dirty="0" err="1">
                <a:solidFill>
                  <a:srgbClr val="00B050"/>
                </a:solidFill>
              </a:rPr>
              <a:t>kéo</a:t>
            </a:r>
            <a:r>
              <a:rPr lang="en-GB" sz="3200" dirty="0">
                <a:solidFill>
                  <a:srgbClr val="00B050"/>
                </a:solidFill>
              </a:rPr>
              <a:t> </a:t>
            </a:r>
            <a:r>
              <a:rPr lang="en-GB" sz="3200" dirty="0" err="1" smtClean="0">
                <a:solidFill>
                  <a:srgbClr val="00B050"/>
                </a:solidFill>
              </a:rPr>
              <a:t>còi</a:t>
            </a:r>
            <a:r>
              <a:rPr lang="en-GB" sz="3200" dirty="0" smtClean="0">
                <a:solidFill>
                  <a:srgbClr val="00B050"/>
                </a:solidFill>
              </a:rPr>
              <a:t> </a:t>
            </a:r>
            <a:r>
              <a:rPr lang="en-GB" sz="3200" dirty="0" err="1">
                <a:solidFill>
                  <a:srgbClr val="00B050"/>
                </a:solidFill>
              </a:rPr>
              <a:t>liên</a:t>
            </a:r>
            <a:r>
              <a:rPr lang="en-GB" sz="3200" dirty="0">
                <a:solidFill>
                  <a:srgbClr val="00B050"/>
                </a:solidFill>
              </a:rPr>
              <a:t> </a:t>
            </a:r>
            <a:r>
              <a:rPr lang="en-GB" sz="3200" dirty="0" err="1">
                <a:solidFill>
                  <a:srgbClr val="00B050"/>
                </a:solidFill>
              </a:rPr>
              <a:t>tục</a:t>
            </a:r>
            <a:r>
              <a:rPr lang="en-GB" sz="3200" dirty="0">
                <a:solidFill>
                  <a:srgbClr val="00B050"/>
                </a:solidFill>
              </a:rPr>
              <a:t>. </a:t>
            </a:r>
            <a:r>
              <a:rPr lang="en-GB" sz="3200" dirty="0" err="1">
                <a:solidFill>
                  <a:srgbClr val="00B050"/>
                </a:solidFill>
              </a:rPr>
              <a:t>Khi</a:t>
            </a:r>
            <a:r>
              <a:rPr lang="en-GB" sz="3200" dirty="0">
                <a:solidFill>
                  <a:srgbClr val="00B050"/>
                </a:solidFill>
              </a:rPr>
              <a:t> </a:t>
            </a:r>
            <a:r>
              <a:rPr lang="en-GB" sz="3200" dirty="0" smtClean="0">
                <a:solidFill>
                  <a:srgbClr val="00B050"/>
                </a:solidFill>
              </a:rPr>
              <a:t>                      </a:t>
            </a:r>
            <a:r>
              <a:rPr lang="en-GB" sz="3200" dirty="0" err="1" smtClean="0">
                <a:solidFill>
                  <a:srgbClr val="00B050"/>
                </a:solidFill>
              </a:rPr>
              <a:t>phát</a:t>
            </a:r>
            <a:r>
              <a:rPr lang="en-GB" sz="3200" dirty="0" smtClean="0">
                <a:solidFill>
                  <a:srgbClr val="00B050"/>
                </a:solidFill>
              </a:rPr>
              <a:t> </a:t>
            </a:r>
            <a:r>
              <a:rPr lang="en-GB" sz="3200" dirty="0" err="1">
                <a:solidFill>
                  <a:srgbClr val="00B050"/>
                </a:solidFill>
              </a:rPr>
              <a:t>hiện</a:t>
            </a:r>
            <a:r>
              <a:rPr lang="en-GB" sz="3200" dirty="0">
                <a:solidFill>
                  <a:srgbClr val="00B050"/>
                </a:solidFill>
              </a:rPr>
              <a:t> </a:t>
            </a:r>
            <a:r>
              <a:rPr lang="en-GB" sz="3200" dirty="0" err="1">
                <a:solidFill>
                  <a:srgbClr val="00B050"/>
                </a:solidFill>
              </a:rPr>
              <a:t>ra</a:t>
            </a:r>
            <a:r>
              <a:rPr lang="en-GB" sz="3200" dirty="0">
                <a:solidFill>
                  <a:srgbClr val="00B050"/>
                </a:solidFill>
              </a:rPr>
              <a:t> </a:t>
            </a:r>
            <a:r>
              <a:rPr lang="en-GB" sz="3200" dirty="0" err="1">
                <a:solidFill>
                  <a:srgbClr val="00B050"/>
                </a:solidFill>
              </a:rPr>
              <a:t>chiếc</a:t>
            </a:r>
            <a:r>
              <a:rPr lang="en-GB" sz="3200" dirty="0">
                <a:solidFill>
                  <a:srgbClr val="00B050"/>
                </a:solidFill>
              </a:rPr>
              <a:t> </a:t>
            </a:r>
            <a:r>
              <a:rPr lang="en-GB" sz="3200" dirty="0" err="1">
                <a:solidFill>
                  <a:srgbClr val="00B050"/>
                </a:solidFill>
              </a:rPr>
              <a:t>xe</a:t>
            </a:r>
            <a:r>
              <a:rPr lang="en-GB" sz="3200" dirty="0">
                <a:solidFill>
                  <a:srgbClr val="00B050"/>
                </a:solidFill>
              </a:rPr>
              <a:t> ben </a:t>
            </a:r>
            <a:r>
              <a:rPr lang="en-GB" sz="3200" dirty="0" err="1">
                <a:solidFill>
                  <a:srgbClr val="00B050"/>
                </a:solidFill>
              </a:rPr>
              <a:t>chạy</a:t>
            </a:r>
            <a:r>
              <a:rPr lang="en-GB" sz="3200" dirty="0">
                <a:solidFill>
                  <a:srgbClr val="00B050"/>
                </a:solidFill>
              </a:rPr>
              <a:t> </a:t>
            </a:r>
            <a:r>
              <a:rPr lang="en-GB" sz="3200" dirty="0" err="1">
                <a:solidFill>
                  <a:srgbClr val="00B050"/>
                </a:solidFill>
              </a:rPr>
              <a:t>đến</a:t>
            </a:r>
            <a:r>
              <a:rPr lang="en-GB" sz="3200" dirty="0">
                <a:solidFill>
                  <a:srgbClr val="00B050"/>
                </a:solidFill>
              </a:rPr>
              <a:t> </a:t>
            </a:r>
            <a:r>
              <a:rPr lang="en-GB" sz="3200" dirty="0" err="1">
                <a:solidFill>
                  <a:srgbClr val="00B050"/>
                </a:solidFill>
              </a:rPr>
              <a:t>gần</a:t>
            </a:r>
            <a:r>
              <a:rPr lang="en-GB" sz="3200" dirty="0">
                <a:solidFill>
                  <a:srgbClr val="00B050"/>
                </a:solidFill>
              </a:rPr>
              <a:t> </a:t>
            </a:r>
            <a:r>
              <a:rPr lang="en-GB" sz="3200" dirty="0" smtClean="0">
                <a:solidFill>
                  <a:srgbClr val="00B050"/>
                </a:solidFill>
              </a:rPr>
              <a:t>                      </a:t>
            </a:r>
            <a:r>
              <a:rPr lang="en-GB" sz="3200" dirty="0" err="1" smtClean="0">
                <a:solidFill>
                  <a:srgbClr val="00B050"/>
                </a:solidFill>
              </a:rPr>
              <a:t>đường</a:t>
            </a:r>
            <a:r>
              <a:rPr lang="en-GB" sz="3200" dirty="0" smtClean="0">
                <a:solidFill>
                  <a:srgbClr val="00B050"/>
                </a:solidFill>
              </a:rPr>
              <a:t> </a:t>
            </a:r>
            <a:r>
              <a:rPr lang="en-GB" sz="3200" dirty="0" err="1">
                <a:solidFill>
                  <a:srgbClr val="00B050"/>
                </a:solidFill>
              </a:rPr>
              <a:t>sắt</a:t>
            </a:r>
            <a:r>
              <a:rPr lang="en-GB" sz="3200" dirty="0">
                <a:solidFill>
                  <a:srgbClr val="00B050"/>
                </a:solidFill>
              </a:rPr>
              <a:t>, </a:t>
            </a:r>
            <a:r>
              <a:rPr lang="en-GB" sz="3200" dirty="0" err="1">
                <a:solidFill>
                  <a:srgbClr val="00B050"/>
                </a:solidFill>
              </a:rPr>
              <a:t>ông</a:t>
            </a:r>
            <a:r>
              <a:rPr lang="en-GB" sz="3200" dirty="0">
                <a:solidFill>
                  <a:srgbClr val="00B050"/>
                </a:solidFill>
              </a:rPr>
              <a:t> </a:t>
            </a:r>
            <a:r>
              <a:rPr lang="en-GB" sz="3200" dirty="0" err="1">
                <a:solidFill>
                  <a:srgbClr val="00B050"/>
                </a:solidFill>
              </a:rPr>
              <a:t>Thức</a:t>
            </a:r>
            <a:r>
              <a:rPr lang="en-GB" sz="3200" dirty="0">
                <a:solidFill>
                  <a:srgbClr val="00B050"/>
                </a:solidFill>
              </a:rPr>
              <a:t> </a:t>
            </a:r>
            <a:r>
              <a:rPr lang="en-GB" sz="3200" dirty="0" err="1">
                <a:solidFill>
                  <a:srgbClr val="00B050"/>
                </a:solidFill>
              </a:rPr>
              <a:t>kéo</a:t>
            </a:r>
            <a:r>
              <a:rPr lang="en-GB" sz="3200" dirty="0">
                <a:solidFill>
                  <a:srgbClr val="00B050"/>
                </a:solidFill>
              </a:rPr>
              <a:t> </a:t>
            </a:r>
            <a:r>
              <a:rPr lang="en-GB" sz="3200" dirty="0" err="1">
                <a:solidFill>
                  <a:srgbClr val="00B050"/>
                </a:solidFill>
              </a:rPr>
              <a:t>còi</a:t>
            </a:r>
            <a:r>
              <a:rPr lang="en-GB" sz="3200" dirty="0">
                <a:solidFill>
                  <a:srgbClr val="00B050"/>
                </a:solidFill>
              </a:rPr>
              <a:t> </a:t>
            </a:r>
            <a:r>
              <a:rPr lang="en-GB" sz="3200" dirty="0" err="1">
                <a:solidFill>
                  <a:srgbClr val="00B050"/>
                </a:solidFill>
              </a:rPr>
              <a:t>và</a:t>
            </a:r>
            <a:r>
              <a:rPr lang="en-GB" sz="3200" dirty="0">
                <a:solidFill>
                  <a:srgbClr val="00B050"/>
                </a:solidFill>
              </a:rPr>
              <a:t> </a:t>
            </a:r>
            <a:r>
              <a:rPr lang="en-GB" sz="3200" dirty="0" err="1">
                <a:solidFill>
                  <a:srgbClr val="00B050"/>
                </a:solidFill>
              </a:rPr>
              <a:t>khóa</a:t>
            </a:r>
            <a:r>
              <a:rPr lang="en-GB" sz="3200" dirty="0">
                <a:solidFill>
                  <a:srgbClr val="00B050"/>
                </a:solidFill>
              </a:rPr>
              <a:t> </a:t>
            </a:r>
            <a:r>
              <a:rPr lang="en-GB" sz="3200" dirty="0" err="1" smtClean="0">
                <a:solidFill>
                  <a:srgbClr val="00B050"/>
                </a:solidFill>
              </a:rPr>
              <a:t>máy</a:t>
            </a:r>
            <a:r>
              <a:rPr lang="en-GB" sz="3200" dirty="0" smtClean="0">
                <a:solidFill>
                  <a:srgbClr val="00B050"/>
                </a:solidFill>
              </a:rPr>
              <a:t>               </a:t>
            </a:r>
            <a:r>
              <a:rPr lang="en-GB" sz="3200" dirty="0" err="1">
                <a:solidFill>
                  <a:srgbClr val="00B050"/>
                </a:solidFill>
              </a:rPr>
              <a:t>để</a:t>
            </a:r>
            <a:r>
              <a:rPr lang="en-GB" sz="3200" dirty="0">
                <a:solidFill>
                  <a:srgbClr val="00B050"/>
                </a:solidFill>
              </a:rPr>
              <a:t> </a:t>
            </a:r>
            <a:r>
              <a:rPr lang="en-GB" sz="3200" dirty="0" err="1">
                <a:solidFill>
                  <a:srgbClr val="00B050"/>
                </a:solidFill>
              </a:rPr>
              <a:t>tàu</a:t>
            </a:r>
            <a:r>
              <a:rPr lang="en-GB" sz="3200" dirty="0">
                <a:solidFill>
                  <a:srgbClr val="00B050"/>
                </a:solidFill>
              </a:rPr>
              <a:t> </a:t>
            </a:r>
            <a:r>
              <a:rPr lang="en-GB" sz="3200" dirty="0" err="1">
                <a:solidFill>
                  <a:srgbClr val="00B050"/>
                </a:solidFill>
              </a:rPr>
              <a:t>dừng</a:t>
            </a:r>
            <a:r>
              <a:rPr lang="en-GB" sz="3200" dirty="0">
                <a:solidFill>
                  <a:srgbClr val="00B050"/>
                </a:solidFill>
              </a:rPr>
              <a:t> </a:t>
            </a:r>
            <a:r>
              <a:rPr lang="en-GB" sz="3200" dirty="0" err="1">
                <a:solidFill>
                  <a:srgbClr val="00B050"/>
                </a:solidFill>
              </a:rPr>
              <a:t>lại</a:t>
            </a:r>
            <a:r>
              <a:rPr lang="en-GB" sz="3200" dirty="0">
                <a:solidFill>
                  <a:srgbClr val="00B050"/>
                </a:solidFill>
              </a:rPr>
              <a:t> </a:t>
            </a:r>
            <a:r>
              <a:rPr lang="en-GB" sz="3200" dirty="0" err="1">
                <a:solidFill>
                  <a:srgbClr val="00B050"/>
                </a:solidFill>
              </a:rPr>
              <a:t>từ</a:t>
            </a:r>
            <a:r>
              <a:rPr lang="en-GB" sz="3200" dirty="0">
                <a:solidFill>
                  <a:srgbClr val="00B050"/>
                </a:solidFill>
              </a:rPr>
              <a:t> </a:t>
            </a:r>
            <a:r>
              <a:rPr lang="en-GB" sz="3200" dirty="0" err="1">
                <a:solidFill>
                  <a:srgbClr val="00B050"/>
                </a:solidFill>
              </a:rPr>
              <a:t>từ</a:t>
            </a:r>
            <a:r>
              <a:rPr lang="en-GB" sz="3200" dirty="0" smtClean="0">
                <a:solidFill>
                  <a:srgbClr val="00B050"/>
                </a:solidFill>
              </a:rPr>
              <a:t>.                   </a:t>
            </a:r>
            <a:endParaRPr kumimoji="0" lang="en-US" sz="3200" b="1" i="0" u="none" strike="noStrike" kern="1200" cap="none" spc="0" normalizeH="0" baseline="0" noProof="0" dirty="0" smtClean="0">
              <a:ln>
                <a:noFill/>
              </a:ln>
              <a:solidFill>
                <a:srgbClr val="00B050"/>
              </a:solidFill>
              <a:effectLst/>
              <a:uLnTx/>
              <a:uFillTx/>
              <a:latin typeface="Times New Roman" pitchFamily="18" charset="0"/>
              <a:cs typeface="Times New Roman" pitchFamily="18" charset="0"/>
            </a:endParaRPr>
          </a:p>
        </p:txBody>
      </p:sp>
      <p:sp>
        <p:nvSpPr>
          <p:cNvPr id="133" name="AutoShape 11"/>
          <p:cNvSpPr>
            <a:spLocks noChangeArrowheads="1"/>
          </p:cNvSpPr>
          <p:nvPr/>
        </p:nvSpPr>
        <p:spPr bwMode="auto">
          <a:xfrm>
            <a:off x="1464237" y="73667"/>
            <a:ext cx="8700439" cy="1612346"/>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6000" b="1" dirty="0" err="1" smtClean="0">
                <a:solidFill>
                  <a:srgbClr val="3D0EB2"/>
                </a:solidFill>
                <a:latin typeface="Times New Roman" panose="02020603050405020304" pitchFamily="18" charset="0"/>
              </a:rPr>
              <a:t>Trò</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chơi</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đố</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bạn</a:t>
            </a:r>
            <a:endParaRPr lang="en-US" altLang="vi-VN" sz="7200" b="1" dirty="0" smtClean="0">
              <a:solidFill>
                <a:srgbClr val="3D0EB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fill="hold"/>
                                        <p:tgtEl>
                                          <p:spTgt spid="134"/>
                                        </p:tgtEl>
                                        <p:attrNameLst>
                                          <p:attrName>ppt_x</p:attrName>
                                        </p:attrNameLst>
                                      </p:cBhvr>
                                      <p:tavLst>
                                        <p:tav tm="0">
                                          <p:val>
                                            <p:strVal val="#ppt_x"/>
                                          </p:val>
                                        </p:tav>
                                        <p:tav tm="100000">
                                          <p:val>
                                            <p:strVal val="#ppt_x"/>
                                          </p:val>
                                        </p:tav>
                                      </p:tavLst>
                                    </p:anim>
                                    <p:anim calcmode="lin" valueType="num">
                                      <p:cBhvr additive="base">
                                        <p:cTn id="8"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additive="base">
                                        <p:cTn id="13" dur="500" fill="hold"/>
                                        <p:tgtEl>
                                          <p:spTgt spid="131"/>
                                        </p:tgtEl>
                                        <p:attrNameLst>
                                          <p:attrName>ppt_x</p:attrName>
                                        </p:attrNameLst>
                                      </p:cBhvr>
                                      <p:tavLst>
                                        <p:tav tm="0">
                                          <p:val>
                                            <p:strVal val="#ppt_x"/>
                                          </p:val>
                                        </p:tav>
                                        <p:tav tm="100000">
                                          <p:val>
                                            <p:strVal val="#ppt_x"/>
                                          </p:val>
                                        </p:tav>
                                      </p:tavLst>
                                    </p:anim>
                                    <p:anim calcmode="lin" valueType="num">
                                      <p:cBhvr additive="base">
                                        <p:cTn id="1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84;p63"/>
          <p:cNvGrpSpPr/>
          <p:nvPr/>
        </p:nvGrpSpPr>
        <p:grpSpPr>
          <a:xfrm rot="21193171">
            <a:off x="195095" y="674365"/>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p:cNvGrpSpPr/>
          <p:nvPr/>
        </p:nvGrpSpPr>
        <p:grpSpPr>
          <a:xfrm flipH="1">
            <a:off x="9916473" y="4259305"/>
            <a:ext cx="2156583"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724660" y="1722264"/>
            <a:ext cx="10323195" cy="1189451"/>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dirty="0">
                <a:solidFill>
                  <a:srgbClr val="FF0000"/>
                </a:solidFill>
                <a:latin typeface="Times New Roman" panose="02020603050405020304" pitchFamily="18" charset="0"/>
                <a:cs typeface="Times New Roman" panose="02020603050405020304" pitchFamily="18" charset="0"/>
              </a:rPr>
              <a:t>3. </a:t>
            </a:r>
            <a:r>
              <a:rPr lang="en-GB" sz="3200" dirty="0" err="1">
                <a:solidFill>
                  <a:srgbClr val="FF0000"/>
                </a:solidFill>
              </a:rPr>
              <a:t>Ông</a:t>
            </a:r>
            <a:r>
              <a:rPr lang="en-GB" sz="3200" dirty="0">
                <a:solidFill>
                  <a:srgbClr val="FF0000"/>
                </a:solidFill>
              </a:rPr>
              <a:t> </a:t>
            </a:r>
            <a:r>
              <a:rPr lang="en-GB" sz="3200" dirty="0" err="1">
                <a:solidFill>
                  <a:srgbClr val="FF0000"/>
                </a:solidFill>
              </a:rPr>
              <a:t>Thức</a:t>
            </a:r>
            <a:r>
              <a:rPr lang="en-GB" sz="3200" dirty="0">
                <a:solidFill>
                  <a:srgbClr val="FF0000"/>
                </a:solidFill>
              </a:rPr>
              <a:t> </a:t>
            </a:r>
            <a:r>
              <a:rPr lang="en-GB" sz="3200" dirty="0" err="1">
                <a:solidFill>
                  <a:srgbClr val="FF0000"/>
                </a:solidFill>
              </a:rPr>
              <a:t>đã</a:t>
            </a:r>
            <a:r>
              <a:rPr lang="en-GB" sz="3200" dirty="0">
                <a:solidFill>
                  <a:srgbClr val="FF0000"/>
                </a:solidFill>
              </a:rPr>
              <a:t> </a:t>
            </a:r>
            <a:r>
              <a:rPr lang="en-GB" sz="3200" dirty="0" err="1">
                <a:solidFill>
                  <a:srgbClr val="FF0000"/>
                </a:solidFill>
              </a:rPr>
              <a:t>chấp</a:t>
            </a:r>
            <a:r>
              <a:rPr lang="en-GB" sz="3200" dirty="0">
                <a:solidFill>
                  <a:srgbClr val="FF0000"/>
                </a:solidFill>
              </a:rPr>
              <a:t> </a:t>
            </a:r>
            <a:r>
              <a:rPr lang="en-GB" sz="3200" dirty="0" err="1">
                <a:solidFill>
                  <a:srgbClr val="FF0000"/>
                </a:solidFill>
              </a:rPr>
              <a:t>nhận</a:t>
            </a:r>
            <a:r>
              <a:rPr lang="en-GB" sz="3200" dirty="0">
                <a:solidFill>
                  <a:srgbClr val="FF0000"/>
                </a:solidFill>
              </a:rPr>
              <a:t> hi </a:t>
            </a:r>
            <a:r>
              <a:rPr lang="en-GB" sz="3200" dirty="0" err="1">
                <a:solidFill>
                  <a:srgbClr val="FF0000"/>
                </a:solidFill>
              </a:rPr>
              <a:t>sinh</a:t>
            </a:r>
            <a:r>
              <a:rPr lang="en-GB" sz="3200" dirty="0">
                <a:solidFill>
                  <a:srgbClr val="FF0000"/>
                </a:solidFill>
              </a:rPr>
              <a:t> </a:t>
            </a:r>
            <a:r>
              <a:rPr lang="en-GB" sz="3200" dirty="0" err="1">
                <a:solidFill>
                  <a:srgbClr val="FF0000"/>
                </a:solidFill>
              </a:rPr>
              <a:t>để</a:t>
            </a:r>
            <a:r>
              <a:rPr lang="en-GB" sz="3200" dirty="0">
                <a:solidFill>
                  <a:srgbClr val="FF0000"/>
                </a:solidFill>
              </a:rPr>
              <a:t> </a:t>
            </a:r>
            <a:r>
              <a:rPr lang="en-GB" sz="3200" dirty="0" err="1">
                <a:solidFill>
                  <a:srgbClr val="FF0000"/>
                </a:solidFill>
              </a:rPr>
              <a:t>cứu</a:t>
            </a:r>
            <a:r>
              <a:rPr lang="en-GB" sz="3200" dirty="0">
                <a:solidFill>
                  <a:srgbClr val="FF0000"/>
                </a:solidFill>
              </a:rPr>
              <a:t> </a:t>
            </a:r>
            <a:r>
              <a:rPr lang="en-GB" sz="3200" dirty="0" err="1">
                <a:solidFill>
                  <a:srgbClr val="FF0000"/>
                </a:solidFill>
              </a:rPr>
              <a:t>đoàn</a:t>
            </a:r>
            <a:r>
              <a:rPr lang="en-GB" sz="3200" dirty="0">
                <a:solidFill>
                  <a:srgbClr val="FF0000"/>
                </a:solidFill>
              </a:rPr>
              <a:t> </a:t>
            </a:r>
            <a:r>
              <a:rPr lang="en-GB" sz="3200" dirty="0" err="1">
                <a:solidFill>
                  <a:srgbClr val="FF0000"/>
                </a:solidFill>
              </a:rPr>
              <a:t>tàu</a:t>
            </a:r>
            <a:r>
              <a:rPr lang="en-GB" sz="3200" dirty="0">
                <a:solidFill>
                  <a:srgbClr val="FF0000"/>
                </a:solidFill>
              </a:rPr>
              <a:t> </a:t>
            </a:r>
            <a:r>
              <a:rPr lang="en-GB" sz="3200" dirty="0" err="1">
                <a:solidFill>
                  <a:srgbClr val="FF0000"/>
                </a:solidFill>
              </a:rPr>
              <a:t>như</a:t>
            </a:r>
            <a:r>
              <a:rPr lang="en-GB" sz="3200" dirty="0">
                <a:solidFill>
                  <a:srgbClr val="FF0000"/>
                </a:solidFill>
              </a:rPr>
              <a:t> </a:t>
            </a:r>
            <a:r>
              <a:rPr lang="en-GB" sz="3200" dirty="0" err="1">
                <a:solidFill>
                  <a:srgbClr val="FF0000"/>
                </a:solidFill>
              </a:rPr>
              <a:t>thế</a:t>
            </a:r>
            <a:r>
              <a:rPr lang="en-GB" sz="3200" dirty="0">
                <a:solidFill>
                  <a:srgbClr val="FF0000"/>
                </a:solidFill>
              </a:rPr>
              <a:t> </a:t>
            </a:r>
            <a:r>
              <a:rPr lang="en-GB" sz="3200" dirty="0" err="1" smtClean="0">
                <a:solidFill>
                  <a:srgbClr val="FF0000"/>
                </a:solidFill>
              </a:rPr>
              <a:t>nào</a:t>
            </a:r>
            <a:r>
              <a:rPr lang="en-GB" sz="3200" dirty="0" smtClean="0">
                <a:solidFill>
                  <a:srgbClr val="FF0000"/>
                </a:solidFill>
              </a:rPr>
              <a:t> ?</a:t>
            </a:r>
            <a:endParaRPr kumimoji="0" lang="en-US" sz="3200" b="1" i="0" u="none" strike="noStrike" kern="1200" cap="none" spc="0" normalizeH="0" baseline="0" noProof="0" dirty="0" smtClean="0">
              <a:ln>
                <a:noFill/>
              </a:ln>
              <a:solidFill>
                <a:srgbClr val="FF0000"/>
              </a:solidFill>
              <a:effectLst/>
              <a:uLnTx/>
              <a:uFillTx/>
              <a:latin typeface="+mj-lt"/>
            </a:endParaRPr>
          </a:p>
        </p:txBody>
      </p:sp>
      <p:sp>
        <p:nvSpPr>
          <p:cNvPr id="131" name="Cloud 130"/>
          <p:cNvSpPr/>
          <p:nvPr/>
        </p:nvSpPr>
        <p:spPr>
          <a:xfrm>
            <a:off x="330176" y="2942492"/>
            <a:ext cx="10323195" cy="3731402"/>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smtClean="0">
                <a:solidFill>
                  <a:srgbClr val="3D0EB2"/>
                </a:solidFill>
              </a:rPr>
              <a:t>    </a:t>
            </a:r>
            <a:r>
              <a:rPr lang="en-GB" sz="3200" dirty="0" err="1" smtClean="0">
                <a:solidFill>
                  <a:srgbClr val="3D0EB2"/>
                </a:solidFill>
              </a:rPr>
              <a:t>Ông</a:t>
            </a:r>
            <a:r>
              <a:rPr lang="en-GB" sz="3200" dirty="0" smtClean="0">
                <a:solidFill>
                  <a:srgbClr val="3D0EB2"/>
                </a:solidFill>
              </a:rPr>
              <a:t> </a:t>
            </a:r>
            <a:r>
              <a:rPr lang="en-GB" sz="3200" dirty="0" err="1">
                <a:solidFill>
                  <a:srgbClr val="3D0EB2"/>
                </a:solidFill>
              </a:rPr>
              <a:t>Thức</a:t>
            </a:r>
            <a:r>
              <a:rPr lang="en-GB" sz="3200" dirty="0">
                <a:solidFill>
                  <a:srgbClr val="3D0EB2"/>
                </a:solidFill>
              </a:rPr>
              <a:t> </a:t>
            </a:r>
            <a:r>
              <a:rPr lang="en-GB" sz="3200" dirty="0" err="1">
                <a:solidFill>
                  <a:srgbClr val="3D0EB2"/>
                </a:solidFill>
              </a:rPr>
              <a:t>đã</a:t>
            </a:r>
            <a:r>
              <a:rPr lang="en-GB" sz="3200" dirty="0">
                <a:solidFill>
                  <a:srgbClr val="3D0EB2"/>
                </a:solidFill>
              </a:rPr>
              <a:t> </a:t>
            </a:r>
            <a:r>
              <a:rPr lang="en-GB" sz="3200" dirty="0" err="1">
                <a:solidFill>
                  <a:srgbClr val="3D0EB2"/>
                </a:solidFill>
              </a:rPr>
              <a:t>chấp</a:t>
            </a:r>
            <a:r>
              <a:rPr lang="en-GB" sz="3200" dirty="0">
                <a:solidFill>
                  <a:srgbClr val="3D0EB2"/>
                </a:solidFill>
              </a:rPr>
              <a:t> </a:t>
            </a:r>
            <a:r>
              <a:rPr lang="en-GB" sz="3200" dirty="0" err="1">
                <a:solidFill>
                  <a:srgbClr val="3D0EB2"/>
                </a:solidFill>
              </a:rPr>
              <a:t>nhận</a:t>
            </a:r>
            <a:r>
              <a:rPr lang="en-GB" sz="3200" dirty="0">
                <a:solidFill>
                  <a:srgbClr val="3D0EB2"/>
                </a:solidFill>
              </a:rPr>
              <a:t> hi </a:t>
            </a:r>
            <a:r>
              <a:rPr lang="en-GB" sz="3200" dirty="0" err="1">
                <a:solidFill>
                  <a:srgbClr val="3D0EB2"/>
                </a:solidFill>
              </a:rPr>
              <a:t>sinh</a:t>
            </a:r>
            <a:r>
              <a:rPr lang="en-GB" sz="3200" dirty="0">
                <a:solidFill>
                  <a:srgbClr val="3D0EB2"/>
                </a:solidFill>
              </a:rPr>
              <a:t> </a:t>
            </a:r>
            <a:r>
              <a:rPr lang="en-GB" sz="3200" dirty="0" err="1">
                <a:solidFill>
                  <a:srgbClr val="3D0EB2"/>
                </a:solidFill>
              </a:rPr>
              <a:t>để</a:t>
            </a:r>
            <a:r>
              <a:rPr lang="en-GB" sz="3200" dirty="0">
                <a:solidFill>
                  <a:srgbClr val="3D0EB2"/>
                </a:solidFill>
              </a:rPr>
              <a:t> </a:t>
            </a:r>
            <a:r>
              <a:rPr lang="en-GB" sz="3200" dirty="0" err="1">
                <a:solidFill>
                  <a:srgbClr val="3D0EB2"/>
                </a:solidFill>
              </a:rPr>
              <a:t>cứu</a:t>
            </a:r>
            <a:r>
              <a:rPr lang="en-GB" sz="3200" dirty="0">
                <a:solidFill>
                  <a:srgbClr val="3D0EB2"/>
                </a:solidFill>
              </a:rPr>
              <a:t> </a:t>
            </a:r>
            <a:r>
              <a:rPr lang="en-GB" sz="3200" dirty="0" err="1">
                <a:solidFill>
                  <a:srgbClr val="3D0EB2"/>
                </a:solidFill>
              </a:rPr>
              <a:t>đoàn</a:t>
            </a:r>
            <a:r>
              <a:rPr lang="en-GB" sz="3200" dirty="0">
                <a:solidFill>
                  <a:srgbClr val="3D0EB2"/>
                </a:solidFill>
              </a:rPr>
              <a:t> </a:t>
            </a:r>
            <a:r>
              <a:rPr lang="en-GB" sz="3200" dirty="0" err="1" smtClean="0">
                <a:solidFill>
                  <a:srgbClr val="3D0EB2"/>
                </a:solidFill>
              </a:rPr>
              <a:t>tàu</a:t>
            </a:r>
            <a:r>
              <a:rPr lang="en-GB" sz="3200" dirty="0" smtClean="0">
                <a:solidFill>
                  <a:srgbClr val="3D0EB2"/>
                </a:solidFill>
              </a:rPr>
              <a:t>: </a:t>
            </a:r>
            <a:r>
              <a:rPr lang="en-GB" sz="3200" dirty="0" err="1" smtClean="0">
                <a:solidFill>
                  <a:srgbClr val="3D0EB2"/>
                </a:solidFill>
              </a:rPr>
              <a:t>Ông</a:t>
            </a:r>
            <a:r>
              <a:rPr lang="en-GB" sz="3200" dirty="0" smtClean="0">
                <a:solidFill>
                  <a:srgbClr val="3D0EB2"/>
                </a:solidFill>
              </a:rPr>
              <a:t> </a:t>
            </a:r>
            <a:r>
              <a:rPr lang="en-GB" sz="3200" dirty="0" err="1" smtClean="0">
                <a:solidFill>
                  <a:srgbClr val="3D0EB2"/>
                </a:solidFill>
              </a:rPr>
              <a:t>Thức</a:t>
            </a:r>
            <a:r>
              <a:rPr lang="en-GB" sz="3200" dirty="0">
                <a:solidFill>
                  <a:srgbClr val="3D0EB2"/>
                </a:solidFill>
              </a:rPr>
              <a:t> </a:t>
            </a:r>
            <a:r>
              <a:rPr lang="en-GB" sz="3200" dirty="0" err="1" smtClean="0">
                <a:solidFill>
                  <a:srgbClr val="3D0EB2"/>
                </a:solidFill>
              </a:rPr>
              <a:t>bất</a:t>
            </a:r>
            <a:r>
              <a:rPr lang="en-GB" sz="3200" dirty="0" smtClean="0">
                <a:solidFill>
                  <a:srgbClr val="3D0EB2"/>
                </a:solidFill>
              </a:rPr>
              <a:t> </a:t>
            </a:r>
            <a:r>
              <a:rPr lang="en-GB" sz="3200" dirty="0" err="1" smtClean="0">
                <a:solidFill>
                  <a:srgbClr val="3D0EB2"/>
                </a:solidFill>
              </a:rPr>
              <a:t>chấp</a:t>
            </a:r>
            <a:r>
              <a:rPr lang="en-GB" sz="3200" dirty="0" smtClean="0">
                <a:solidFill>
                  <a:srgbClr val="3D0EB2"/>
                </a:solidFill>
              </a:rPr>
              <a:t> </a:t>
            </a:r>
            <a:r>
              <a:rPr lang="en-GB" sz="3200" dirty="0" err="1">
                <a:solidFill>
                  <a:srgbClr val="3D0EB2"/>
                </a:solidFill>
              </a:rPr>
              <a:t>nguy</a:t>
            </a:r>
            <a:r>
              <a:rPr lang="en-GB" sz="3200" dirty="0">
                <a:solidFill>
                  <a:srgbClr val="3D0EB2"/>
                </a:solidFill>
              </a:rPr>
              <a:t> </a:t>
            </a:r>
            <a:r>
              <a:rPr lang="en-GB" sz="3200" dirty="0" err="1">
                <a:solidFill>
                  <a:srgbClr val="3D0EB2"/>
                </a:solidFill>
              </a:rPr>
              <a:t>hiểm</a:t>
            </a:r>
            <a:r>
              <a:rPr lang="en-GB" sz="3200" dirty="0">
                <a:solidFill>
                  <a:srgbClr val="3D0EB2"/>
                </a:solidFill>
              </a:rPr>
              <a:t> </a:t>
            </a:r>
            <a:r>
              <a:rPr lang="en-GB" sz="3200" dirty="0" err="1">
                <a:solidFill>
                  <a:srgbClr val="3D0EB2"/>
                </a:solidFill>
              </a:rPr>
              <a:t>cho</a:t>
            </a:r>
            <a:r>
              <a:rPr lang="en-GB" sz="3200" dirty="0">
                <a:solidFill>
                  <a:srgbClr val="3D0EB2"/>
                </a:solidFill>
              </a:rPr>
              <a:t> </a:t>
            </a:r>
            <a:r>
              <a:rPr lang="en-GB" sz="3200" dirty="0" err="1">
                <a:solidFill>
                  <a:srgbClr val="3D0EB2"/>
                </a:solidFill>
              </a:rPr>
              <a:t>bản</a:t>
            </a:r>
            <a:r>
              <a:rPr lang="en-GB" sz="3200" dirty="0">
                <a:solidFill>
                  <a:srgbClr val="3D0EB2"/>
                </a:solidFill>
              </a:rPr>
              <a:t> </a:t>
            </a:r>
            <a:r>
              <a:rPr lang="en-GB" sz="3200" dirty="0" err="1">
                <a:solidFill>
                  <a:srgbClr val="3D0EB2"/>
                </a:solidFill>
              </a:rPr>
              <a:t>thân</a:t>
            </a:r>
            <a:r>
              <a:rPr lang="en-GB" sz="3200" dirty="0">
                <a:solidFill>
                  <a:srgbClr val="3D0EB2"/>
                </a:solidFill>
              </a:rPr>
              <a:t>, </a:t>
            </a:r>
            <a:r>
              <a:rPr lang="en-GB" sz="3200" dirty="0" err="1">
                <a:solidFill>
                  <a:srgbClr val="3D0EB2"/>
                </a:solidFill>
              </a:rPr>
              <a:t>liều</a:t>
            </a:r>
            <a:r>
              <a:rPr lang="en-GB" sz="3200" dirty="0">
                <a:solidFill>
                  <a:srgbClr val="3D0EB2"/>
                </a:solidFill>
              </a:rPr>
              <a:t> </a:t>
            </a:r>
            <a:r>
              <a:rPr lang="en-GB" sz="3200" dirty="0" err="1">
                <a:solidFill>
                  <a:srgbClr val="3D0EB2"/>
                </a:solidFill>
              </a:rPr>
              <a:t>mình</a:t>
            </a:r>
            <a:r>
              <a:rPr lang="en-GB" sz="3200" dirty="0">
                <a:solidFill>
                  <a:srgbClr val="3D0EB2"/>
                </a:solidFill>
              </a:rPr>
              <a:t> </a:t>
            </a:r>
            <a:r>
              <a:rPr lang="en-GB" sz="3200" dirty="0" err="1">
                <a:solidFill>
                  <a:srgbClr val="3D0EB2"/>
                </a:solidFill>
              </a:rPr>
              <a:t>ghì</a:t>
            </a:r>
            <a:r>
              <a:rPr lang="en-GB" sz="3200" dirty="0">
                <a:solidFill>
                  <a:srgbClr val="3D0EB2"/>
                </a:solidFill>
              </a:rPr>
              <a:t> </a:t>
            </a:r>
            <a:r>
              <a:rPr lang="en-GB" sz="3200" dirty="0" err="1">
                <a:solidFill>
                  <a:srgbClr val="3D0EB2"/>
                </a:solidFill>
              </a:rPr>
              <a:t>chặt</a:t>
            </a:r>
            <a:r>
              <a:rPr lang="en-GB" sz="3200" dirty="0">
                <a:solidFill>
                  <a:srgbClr val="3D0EB2"/>
                </a:solidFill>
              </a:rPr>
              <a:t> </a:t>
            </a:r>
            <a:r>
              <a:rPr lang="en-GB" sz="3200" dirty="0" err="1">
                <a:solidFill>
                  <a:srgbClr val="3D0EB2"/>
                </a:solidFill>
              </a:rPr>
              <a:t>lấy</a:t>
            </a:r>
            <a:r>
              <a:rPr lang="en-GB" sz="3200" dirty="0">
                <a:solidFill>
                  <a:srgbClr val="3D0EB2"/>
                </a:solidFill>
              </a:rPr>
              <a:t> </a:t>
            </a:r>
            <a:r>
              <a:rPr lang="en-GB" sz="3200" dirty="0" err="1">
                <a:solidFill>
                  <a:srgbClr val="3D0EB2"/>
                </a:solidFill>
              </a:rPr>
              <a:t>cần</a:t>
            </a:r>
            <a:r>
              <a:rPr lang="en-GB" sz="3200" dirty="0">
                <a:solidFill>
                  <a:srgbClr val="3D0EB2"/>
                </a:solidFill>
              </a:rPr>
              <a:t> </a:t>
            </a:r>
            <a:r>
              <a:rPr lang="en-GB" sz="3200" dirty="0" err="1">
                <a:solidFill>
                  <a:srgbClr val="3D0EB2"/>
                </a:solidFill>
              </a:rPr>
              <a:t>hãm</a:t>
            </a:r>
            <a:r>
              <a:rPr lang="en-GB" sz="3200" dirty="0">
                <a:solidFill>
                  <a:srgbClr val="3D0EB2"/>
                </a:solidFill>
              </a:rPr>
              <a:t> </a:t>
            </a:r>
            <a:r>
              <a:rPr lang="en-GB" sz="3200" dirty="0" err="1">
                <a:solidFill>
                  <a:srgbClr val="3D0EB2"/>
                </a:solidFill>
              </a:rPr>
              <a:t>khẩn</a:t>
            </a:r>
            <a:r>
              <a:rPr lang="en-GB" sz="3200" dirty="0">
                <a:solidFill>
                  <a:srgbClr val="3D0EB2"/>
                </a:solidFill>
              </a:rPr>
              <a:t> </a:t>
            </a:r>
            <a:r>
              <a:rPr lang="en-GB" sz="3200" dirty="0" err="1">
                <a:solidFill>
                  <a:srgbClr val="3D0EB2"/>
                </a:solidFill>
              </a:rPr>
              <a:t>cấp</a:t>
            </a:r>
            <a:r>
              <a:rPr lang="en-GB" sz="3200" dirty="0">
                <a:solidFill>
                  <a:srgbClr val="3D0EB2"/>
                </a:solidFill>
              </a:rPr>
              <a:t>, </a:t>
            </a:r>
            <a:r>
              <a:rPr lang="en-GB" sz="3200" dirty="0" err="1">
                <a:solidFill>
                  <a:srgbClr val="3D0EB2"/>
                </a:solidFill>
              </a:rPr>
              <a:t>nhờ</a:t>
            </a:r>
            <a:r>
              <a:rPr lang="en-GB" sz="3200" dirty="0">
                <a:solidFill>
                  <a:srgbClr val="3D0EB2"/>
                </a:solidFill>
              </a:rPr>
              <a:t> </a:t>
            </a:r>
            <a:r>
              <a:rPr lang="en-GB" sz="3200" dirty="0" err="1">
                <a:solidFill>
                  <a:srgbClr val="3D0EB2"/>
                </a:solidFill>
              </a:rPr>
              <a:t>thế</a:t>
            </a:r>
            <a:r>
              <a:rPr lang="en-GB" sz="3200" dirty="0">
                <a:solidFill>
                  <a:srgbClr val="3D0EB2"/>
                </a:solidFill>
              </a:rPr>
              <a:t> </a:t>
            </a:r>
            <a:r>
              <a:rPr lang="en-GB" sz="3200" dirty="0" err="1">
                <a:solidFill>
                  <a:srgbClr val="3D0EB2"/>
                </a:solidFill>
              </a:rPr>
              <a:t>mà</a:t>
            </a:r>
            <a:r>
              <a:rPr lang="en-GB" sz="3200" dirty="0">
                <a:solidFill>
                  <a:srgbClr val="3D0EB2"/>
                </a:solidFill>
              </a:rPr>
              <a:t> </a:t>
            </a:r>
            <a:r>
              <a:rPr lang="en-GB" sz="3200" dirty="0" err="1">
                <a:solidFill>
                  <a:srgbClr val="3D0EB2"/>
                </a:solidFill>
              </a:rPr>
              <a:t>hơn</a:t>
            </a:r>
            <a:r>
              <a:rPr lang="en-GB" sz="3200" dirty="0">
                <a:solidFill>
                  <a:srgbClr val="3D0EB2"/>
                </a:solidFill>
              </a:rPr>
              <a:t> 300 </a:t>
            </a:r>
            <a:r>
              <a:rPr lang="en-GB" sz="3200" dirty="0" err="1">
                <a:solidFill>
                  <a:srgbClr val="3D0EB2"/>
                </a:solidFill>
              </a:rPr>
              <a:t>hành</a:t>
            </a:r>
            <a:r>
              <a:rPr lang="en-GB" sz="3200" dirty="0">
                <a:solidFill>
                  <a:srgbClr val="3D0EB2"/>
                </a:solidFill>
              </a:rPr>
              <a:t> </a:t>
            </a:r>
            <a:r>
              <a:rPr lang="en-GB" sz="3200" dirty="0" err="1">
                <a:solidFill>
                  <a:srgbClr val="3D0EB2"/>
                </a:solidFill>
              </a:rPr>
              <a:t>khách</a:t>
            </a:r>
            <a:r>
              <a:rPr lang="en-GB" sz="3200" dirty="0">
                <a:solidFill>
                  <a:srgbClr val="3D0EB2"/>
                </a:solidFill>
              </a:rPr>
              <a:t> </a:t>
            </a:r>
            <a:r>
              <a:rPr lang="en-GB" sz="3200" dirty="0" err="1">
                <a:solidFill>
                  <a:srgbClr val="3D0EB2"/>
                </a:solidFill>
              </a:rPr>
              <a:t>trên</a:t>
            </a:r>
            <a:r>
              <a:rPr lang="en-GB" sz="3200" dirty="0">
                <a:solidFill>
                  <a:srgbClr val="3D0EB2"/>
                </a:solidFill>
              </a:rPr>
              <a:t> </a:t>
            </a:r>
            <a:r>
              <a:rPr lang="en-GB" sz="3200" dirty="0" err="1">
                <a:solidFill>
                  <a:srgbClr val="3D0EB2"/>
                </a:solidFill>
              </a:rPr>
              <a:t>tàu</a:t>
            </a:r>
            <a:r>
              <a:rPr lang="en-GB" sz="3200" dirty="0">
                <a:solidFill>
                  <a:srgbClr val="3D0EB2"/>
                </a:solidFill>
              </a:rPr>
              <a:t> </a:t>
            </a:r>
            <a:r>
              <a:rPr lang="en-GB" sz="3200" dirty="0" err="1">
                <a:solidFill>
                  <a:srgbClr val="3D0EB2"/>
                </a:solidFill>
              </a:rPr>
              <a:t>được</a:t>
            </a:r>
            <a:r>
              <a:rPr lang="en-GB" sz="3200" dirty="0">
                <a:solidFill>
                  <a:srgbClr val="3D0EB2"/>
                </a:solidFill>
              </a:rPr>
              <a:t> </a:t>
            </a:r>
            <a:r>
              <a:rPr lang="en-GB" sz="3200" dirty="0" err="1">
                <a:solidFill>
                  <a:srgbClr val="3D0EB2"/>
                </a:solidFill>
              </a:rPr>
              <a:t>bình</a:t>
            </a:r>
            <a:r>
              <a:rPr lang="en-GB" sz="3200" dirty="0">
                <a:solidFill>
                  <a:srgbClr val="3D0EB2"/>
                </a:solidFill>
              </a:rPr>
              <a:t> </a:t>
            </a:r>
            <a:r>
              <a:rPr lang="en-GB" sz="3200" dirty="0" smtClean="0">
                <a:solidFill>
                  <a:srgbClr val="3D0EB2"/>
                </a:solidFill>
              </a:rPr>
              <a:t>an.</a:t>
            </a:r>
            <a:endParaRPr lang="vi-VN" sz="3200" b="0" i="0" dirty="0">
              <a:solidFill>
                <a:srgbClr val="3D0EB2"/>
              </a:solidFill>
              <a:effectLst/>
              <a:latin typeface="Open Sans"/>
            </a:endParaRPr>
          </a:p>
        </p:txBody>
      </p:sp>
      <p:sp>
        <p:nvSpPr>
          <p:cNvPr id="132" name="AutoShape 11"/>
          <p:cNvSpPr>
            <a:spLocks noChangeArrowheads="1"/>
          </p:cNvSpPr>
          <p:nvPr/>
        </p:nvSpPr>
        <p:spPr bwMode="auto">
          <a:xfrm>
            <a:off x="1581467" y="73667"/>
            <a:ext cx="8700439" cy="1648598"/>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6000" b="1" dirty="0" err="1" smtClean="0">
                <a:solidFill>
                  <a:srgbClr val="3D0EB2"/>
                </a:solidFill>
                <a:latin typeface="Times New Roman" panose="02020603050405020304" pitchFamily="18" charset="0"/>
              </a:rPr>
              <a:t>Trò</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chơi</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phỏng</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vấn</a:t>
            </a:r>
            <a:endParaRPr lang="en-US" altLang="vi-VN" sz="7200" b="1" dirty="0" smtClean="0">
              <a:solidFill>
                <a:srgbClr val="3D0EB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fill="hold"/>
                                        <p:tgtEl>
                                          <p:spTgt spid="134"/>
                                        </p:tgtEl>
                                        <p:attrNameLst>
                                          <p:attrName>ppt_x</p:attrName>
                                        </p:attrNameLst>
                                      </p:cBhvr>
                                      <p:tavLst>
                                        <p:tav tm="0">
                                          <p:val>
                                            <p:strVal val="#ppt_x"/>
                                          </p:val>
                                        </p:tav>
                                        <p:tav tm="100000">
                                          <p:val>
                                            <p:strVal val="#ppt_x"/>
                                          </p:val>
                                        </p:tav>
                                      </p:tavLst>
                                    </p:anim>
                                    <p:anim calcmode="lin" valueType="num">
                                      <p:cBhvr additive="base">
                                        <p:cTn id="8"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additive="base">
                                        <p:cTn id="13" dur="500" fill="hold"/>
                                        <p:tgtEl>
                                          <p:spTgt spid="131"/>
                                        </p:tgtEl>
                                        <p:attrNameLst>
                                          <p:attrName>ppt_x</p:attrName>
                                        </p:attrNameLst>
                                      </p:cBhvr>
                                      <p:tavLst>
                                        <p:tav tm="0">
                                          <p:val>
                                            <p:strVal val="#ppt_x"/>
                                          </p:val>
                                        </p:tav>
                                        <p:tav tm="100000">
                                          <p:val>
                                            <p:strVal val="#ppt_x"/>
                                          </p:val>
                                        </p:tav>
                                      </p:tavLst>
                                    </p:anim>
                                    <p:anim calcmode="lin" valueType="num">
                                      <p:cBhvr additive="base">
                                        <p:cTn id="1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84;p63"/>
          <p:cNvGrpSpPr/>
          <p:nvPr/>
        </p:nvGrpSpPr>
        <p:grpSpPr>
          <a:xfrm rot="21193171">
            <a:off x="195095" y="674365"/>
            <a:ext cx="1400928" cy="1715019"/>
            <a:chOff x="2039108" y="678179"/>
            <a:chExt cx="1846062" cy="2319889"/>
          </a:xfrm>
        </p:grpSpPr>
        <p:grpSp>
          <p:nvGrpSpPr>
            <p:cNvPr id="8" name="Google Shape;1185;p63"/>
            <p:cNvGrpSpPr/>
            <p:nvPr/>
          </p:nvGrpSpPr>
          <p:grpSpPr>
            <a:xfrm>
              <a:off x="2039108" y="678179"/>
              <a:ext cx="1846062" cy="2319889"/>
              <a:chOff x="-1122992" y="804804"/>
              <a:chExt cx="1846062" cy="2319889"/>
            </a:xfrm>
          </p:grpSpPr>
          <p:sp>
            <p:nvSpPr>
              <p:cNvPr id="10" name="Google Shape;1186;p63"/>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4472C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 name="Google Shape;1187;p63"/>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ED7D31">
                  <a:lumMod val="20000"/>
                  <a:lumOff val="80000"/>
                </a:srgbClr>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 name="Google Shape;1188;p63"/>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 name="Google Shape;1189;p63"/>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4" name="Google Shape;1190;p63"/>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5" name="Google Shape;1191;p63"/>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6" name="Google Shape;1192;p63"/>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7" name="Google Shape;1193;p63"/>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8" name="Google Shape;1194;p63"/>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9" name="Google Shape;1195;p63"/>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0" name="Google Shape;1196;p63"/>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1" name="Google Shape;1197;p63"/>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2" name="Google Shape;1198;p63"/>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3" name="Google Shape;1199;p63"/>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4" name="Google Shape;1200;p63"/>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5" name="Google Shape;1201;p63"/>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6" name="Google Shape;1202;p63"/>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7" name="Google Shape;1203;p63"/>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8" name="Google Shape;1204;p63"/>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29" name="Google Shape;1205;p63"/>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0" name="Google Shape;1206;p63"/>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1" name="Google Shape;1207;p63"/>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2" name="Google Shape;1208;p63"/>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3" name="Google Shape;1209;p63"/>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4" name="Google Shape;1210;p63"/>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5" name="Google Shape;1211;p63"/>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6" name="Google Shape;1212;p63"/>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7" name="Google Shape;1213;p63"/>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8" name="Google Shape;1214;p63"/>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39" name="Google Shape;1215;p63"/>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0" name="Google Shape;1216;p63"/>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1" name="Google Shape;1217;p63"/>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E7E6E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2" name="Google Shape;1218;p63"/>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3" name="Google Shape;1219;p63"/>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4" name="Google Shape;1220;p63"/>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5" name="Google Shape;1221;p63"/>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9" name="Google Shape;1222;p63"/>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ysClr val="windowText" lastClr="000000"/>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grpSp>
        <p:nvGrpSpPr>
          <p:cNvPr id="46" name="Google Shape;1608;p70"/>
          <p:cNvGrpSpPr/>
          <p:nvPr/>
        </p:nvGrpSpPr>
        <p:grpSpPr>
          <a:xfrm flipH="1">
            <a:off x="10520305" y="4259305"/>
            <a:ext cx="1658255" cy="2593933"/>
            <a:chOff x="1862899" y="1669750"/>
            <a:chExt cx="2709114" cy="4593105"/>
          </a:xfrm>
        </p:grpSpPr>
        <p:sp>
          <p:nvSpPr>
            <p:cNvPr id="47" name="Google Shape;1609;p70"/>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8" name="Google Shape;1610;p70"/>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49" name="Google Shape;1611;p70"/>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0" name="Google Shape;1612;p70"/>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1" name="Google Shape;1613;p70"/>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2" name="Google Shape;1614;p70"/>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3" name="Google Shape;1615;p70"/>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rgbClr val="70AD47"/>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4" name="Google Shape;1616;p70"/>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5" name="Google Shape;1617;p70"/>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6" name="Google Shape;1618;p70"/>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7" name="Google Shape;1619;p70"/>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8" name="Google Shape;1620;p70"/>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59" name="Google Shape;1621;p70"/>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0" name="Google Shape;1622;p70"/>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1" name="Google Shape;1623;p70"/>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2" name="Google Shape;1624;p70"/>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3" name="Google Shape;1625;p70"/>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4" name="Google Shape;1626;p70"/>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5" name="Google Shape;1627;p70"/>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6" name="Google Shape;1628;p70"/>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7" name="Google Shape;1629;p70"/>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8" name="Google Shape;1630;p70"/>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69" name="Google Shape;1631;p70"/>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0" name="Google Shape;1632;p70"/>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1" name="Google Shape;1633;p70"/>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2" name="Google Shape;1634;p70"/>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3" name="Google Shape;1635;p70"/>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4" name="Google Shape;1636;p70"/>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5" name="Google Shape;1637;p70"/>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6" name="Google Shape;1638;p70"/>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7" name="Google Shape;1639;p70"/>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8" name="Google Shape;1640;p70"/>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79" name="Google Shape;1641;p70"/>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0" name="Google Shape;1642;p70"/>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1" name="Google Shape;1643;p70"/>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2" name="Google Shape;1644;p70"/>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3" name="Google Shape;1645;p70"/>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4" name="Google Shape;1646;p70"/>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5" name="Google Shape;1647;p70"/>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6" name="Google Shape;1648;p70"/>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7" name="Google Shape;1649;p70"/>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8" name="Google Shape;1650;p70"/>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89" name="Google Shape;1651;p70"/>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0" name="Google Shape;1652;p70"/>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1" name="Google Shape;1653;p70"/>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2" name="Google Shape;1654;p70"/>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3" name="Google Shape;1655;p70"/>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4" name="Google Shape;1656;p70"/>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5" name="Google Shape;1657;p70"/>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6" name="Google Shape;1658;p70"/>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7" name="Google Shape;1659;p70"/>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8" name="Google Shape;1660;p70"/>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99" name="Google Shape;1661;p70"/>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0" name="Google Shape;1662;p70"/>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1" name="Google Shape;1663;p70"/>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2" name="Google Shape;1664;p70"/>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3" name="Google Shape;1665;p70"/>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4" name="Google Shape;1666;p70"/>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5" name="Google Shape;1667;p70"/>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6" name="Google Shape;1668;p70"/>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7" name="Google Shape;1669;p70"/>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8" name="Google Shape;1670;p70"/>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09" name="Google Shape;1671;p70"/>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0" name="Google Shape;1672;p70"/>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1" name="Google Shape;1673;p70"/>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2" name="Google Shape;1674;p70"/>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3" name="Google Shape;1675;p70"/>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4" name="Google Shape;1676;p70"/>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5" name="Google Shape;1677;p70"/>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6" name="Google Shape;1678;p70"/>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7" name="Google Shape;1679;p70"/>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8" name="Google Shape;1680;p70"/>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19" name="Google Shape;1681;p70"/>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0" name="Google Shape;1682;p70"/>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1" name="Google Shape;1683;p70"/>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2" name="Google Shape;1684;p70"/>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3" name="Google Shape;1685;p70"/>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4" name="Google Shape;1686;p70"/>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rgbClr val="ED7D31"/>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5" name="Google Shape;1687;p70"/>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6" name="Google Shape;1688;p70"/>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7" name="Google Shape;1689;p70"/>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8" name="Google Shape;1690;p70"/>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29" name="Google Shape;1691;p70"/>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sp>
          <p:nvSpPr>
            <p:cNvPr id="130" name="Google Shape;1692;p70"/>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UTM Avo"/>
                <a:ea typeface="+mn-ea"/>
                <a:cs typeface="+mn-cs"/>
              </a:endParaRPr>
            </a:p>
          </p:txBody>
        </p:sp>
      </p:grpSp>
      <p:sp>
        <p:nvSpPr>
          <p:cNvPr id="133" name="Rectangle 132"/>
          <p:cNvSpPr/>
          <p:nvPr/>
        </p:nvSpPr>
        <p:spPr>
          <a:xfrm>
            <a:off x="1611573" y="3603065"/>
            <a:ext cx="86097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4" name="Cloud 133"/>
          <p:cNvSpPr/>
          <p:nvPr/>
        </p:nvSpPr>
        <p:spPr>
          <a:xfrm>
            <a:off x="1724660" y="1452922"/>
            <a:ext cx="10323195" cy="2433061"/>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B2338"/>
                </a:solidFill>
                <a:latin typeface="Times New Roman" panose="02020603050405020304" pitchFamily="18" charset="0"/>
                <a:cs typeface="Times New Roman" panose="02020603050405020304" pitchFamily="18" charset="0"/>
              </a:rPr>
              <a:t>4. </a:t>
            </a:r>
            <a:r>
              <a:rPr lang="en-GB" sz="3200" dirty="0" err="1">
                <a:solidFill>
                  <a:srgbClr val="FB2338"/>
                </a:solidFill>
              </a:rPr>
              <a:t>Tấm</a:t>
            </a:r>
            <a:r>
              <a:rPr lang="en-GB" sz="3200" dirty="0">
                <a:solidFill>
                  <a:srgbClr val="FB2338"/>
                </a:solidFill>
              </a:rPr>
              <a:t> </a:t>
            </a:r>
            <a:r>
              <a:rPr lang="en-GB" sz="3200" dirty="0" err="1">
                <a:solidFill>
                  <a:srgbClr val="FB2338"/>
                </a:solidFill>
              </a:rPr>
              <a:t>Huân</a:t>
            </a:r>
            <a:r>
              <a:rPr lang="en-GB" sz="3200" dirty="0">
                <a:solidFill>
                  <a:srgbClr val="FB2338"/>
                </a:solidFill>
              </a:rPr>
              <a:t> </a:t>
            </a:r>
            <a:r>
              <a:rPr lang="en-GB" sz="3200" dirty="0" err="1">
                <a:solidFill>
                  <a:srgbClr val="FB2338"/>
                </a:solidFill>
              </a:rPr>
              <a:t>chương</a:t>
            </a:r>
            <a:r>
              <a:rPr lang="en-GB" sz="3200" dirty="0">
                <a:solidFill>
                  <a:srgbClr val="FB2338"/>
                </a:solidFill>
              </a:rPr>
              <a:t> </a:t>
            </a:r>
            <a:r>
              <a:rPr lang="en-GB" sz="3200" dirty="0" err="1">
                <a:solidFill>
                  <a:srgbClr val="FB2338"/>
                </a:solidFill>
              </a:rPr>
              <a:t>Dũng</a:t>
            </a:r>
            <a:r>
              <a:rPr lang="en-GB" sz="3200" dirty="0">
                <a:solidFill>
                  <a:srgbClr val="FB2338"/>
                </a:solidFill>
              </a:rPr>
              <a:t> </a:t>
            </a:r>
            <a:r>
              <a:rPr lang="en-GB" sz="3200" dirty="0" err="1">
                <a:solidFill>
                  <a:srgbClr val="FB2338"/>
                </a:solidFill>
              </a:rPr>
              <a:t>cảm</a:t>
            </a:r>
            <a:r>
              <a:rPr lang="en-GB" sz="3200" dirty="0">
                <a:solidFill>
                  <a:srgbClr val="FB2338"/>
                </a:solidFill>
              </a:rPr>
              <a:t> </a:t>
            </a:r>
            <a:r>
              <a:rPr lang="en-GB" sz="3200" dirty="0" err="1">
                <a:solidFill>
                  <a:srgbClr val="FB2338"/>
                </a:solidFill>
              </a:rPr>
              <a:t>thể</a:t>
            </a:r>
            <a:r>
              <a:rPr lang="en-GB" sz="3200" dirty="0">
                <a:solidFill>
                  <a:srgbClr val="FB2338"/>
                </a:solidFill>
              </a:rPr>
              <a:t> </a:t>
            </a:r>
            <a:r>
              <a:rPr lang="en-GB" sz="3200" dirty="0" err="1">
                <a:solidFill>
                  <a:srgbClr val="FB2338"/>
                </a:solidFill>
              </a:rPr>
              <a:t>hiện</a:t>
            </a:r>
            <a:r>
              <a:rPr lang="en-GB" sz="3200" dirty="0">
                <a:solidFill>
                  <a:srgbClr val="FB2338"/>
                </a:solidFill>
              </a:rPr>
              <a:t> </a:t>
            </a:r>
            <a:r>
              <a:rPr lang="en-GB" sz="3200" dirty="0" err="1">
                <a:solidFill>
                  <a:srgbClr val="FB2338"/>
                </a:solidFill>
              </a:rPr>
              <a:t>sự</a:t>
            </a:r>
            <a:r>
              <a:rPr lang="en-GB" sz="3200" dirty="0">
                <a:solidFill>
                  <a:srgbClr val="FB2338"/>
                </a:solidFill>
              </a:rPr>
              <a:t> </a:t>
            </a:r>
            <a:r>
              <a:rPr lang="en-GB" sz="3200" dirty="0" err="1">
                <a:solidFill>
                  <a:srgbClr val="FB2338"/>
                </a:solidFill>
              </a:rPr>
              <a:t>đánh</a:t>
            </a:r>
            <a:r>
              <a:rPr lang="en-GB" sz="3200" dirty="0">
                <a:solidFill>
                  <a:srgbClr val="FB2338"/>
                </a:solidFill>
              </a:rPr>
              <a:t> </a:t>
            </a:r>
            <a:r>
              <a:rPr lang="en-GB" sz="3200" dirty="0" err="1">
                <a:solidFill>
                  <a:srgbClr val="FB2338"/>
                </a:solidFill>
              </a:rPr>
              <a:t>giá</a:t>
            </a:r>
            <a:r>
              <a:rPr lang="en-GB" sz="3200" dirty="0">
                <a:solidFill>
                  <a:srgbClr val="FB2338"/>
                </a:solidFill>
              </a:rPr>
              <a:t> </a:t>
            </a:r>
            <a:r>
              <a:rPr lang="en-GB" sz="3200" dirty="0" err="1">
                <a:solidFill>
                  <a:srgbClr val="FB2338"/>
                </a:solidFill>
              </a:rPr>
              <a:t>như</a:t>
            </a:r>
            <a:r>
              <a:rPr lang="en-GB" sz="3200" dirty="0">
                <a:solidFill>
                  <a:srgbClr val="FB2338"/>
                </a:solidFill>
              </a:rPr>
              <a:t> </a:t>
            </a:r>
            <a:r>
              <a:rPr lang="en-GB" sz="3200" dirty="0" err="1">
                <a:solidFill>
                  <a:srgbClr val="FB2338"/>
                </a:solidFill>
              </a:rPr>
              <a:t>thế</a:t>
            </a:r>
            <a:r>
              <a:rPr lang="en-GB" sz="3200" dirty="0">
                <a:solidFill>
                  <a:srgbClr val="FB2338"/>
                </a:solidFill>
              </a:rPr>
              <a:t> </a:t>
            </a:r>
            <a:r>
              <a:rPr lang="en-GB" sz="3200" dirty="0" err="1">
                <a:solidFill>
                  <a:srgbClr val="FB2338"/>
                </a:solidFill>
              </a:rPr>
              <a:t>nào</a:t>
            </a:r>
            <a:r>
              <a:rPr lang="en-GB" sz="3200" dirty="0">
                <a:solidFill>
                  <a:srgbClr val="FB2338"/>
                </a:solidFill>
              </a:rPr>
              <a:t> </a:t>
            </a:r>
            <a:r>
              <a:rPr lang="en-GB" sz="3200" dirty="0" err="1">
                <a:solidFill>
                  <a:srgbClr val="FB2338"/>
                </a:solidFill>
              </a:rPr>
              <a:t>của</a:t>
            </a:r>
            <a:r>
              <a:rPr lang="en-GB" sz="3200" dirty="0">
                <a:solidFill>
                  <a:srgbClr val="FB2338"/>
                </a:solidFill>
              </a:rPr>
              <a:t> </a:t>
            </a:r>
            <a:r>
              <a:rPr lang="en-GB" sz="3200" dirty="0" err="1">
                <a:solidFill>
                  <a:srgbClr val="FB2338"/>
                </a:solidFill>
              </a:rPr>
              <a:t>Nhà</a:t>
            </a:r>
            <a:r>
              <a:rPr lang="en-GB" sz="3200" dirty="0">
                <a:solidFill>
                  <a:srgbClr val="FB2338"/>
                </a:solidFill>
              </a:rPr>
              <a:t> </a:t>
            </a:r>
            <a:r>
              <a:rPr lang="en-GB" sz="3200" dirty="0" err="1">
                <a:solidFill>
                  <a:srgbClr val="FB2338"/>
                </a:solidFill>
              </a:rPr>
              <a:t>nước</a:t>
            </a:r>
            <a:r>
              <a:rPr lang="en-GB" sz="3200" dirty="0">
                <a:solidFill>
                  <a:srgbClr val="FB2338"/>
                </a:solidFill>
              </a:rPr>
              <a:t> </a:t>
            </a:r>
            <a:r>
              <a:rPr lang="en-GB" sz="3200" dirty="0" err="1">
                <a:solidFill>
                  <a:srgbClr val="FB2338"/>
                </a:solidFill>
              </a:rPr>
              <a:t>và</a:t>
            </a:r>
            <a:r>
              <a:rPr lang="en-GB" sz="3200" dirty="0">
                <a:solidFill>
                  <a:srgbClr val="FB2338"/>
                </a:solidFill>
              </a:rPr>
              <a:t> </a:t>
            </a:r>
            <a:r>
              <a:rPr lang="en-GB" sz="3200" dirty="0" err="1">
                <a:solidFill>
                  <a:srgbClr val="FB2338"/>
                </a:solidFill>
              </a:rPr>
              <a:t>Nhân</a:t>
            </a:r>
            <a:r>
              <a:rPr lang="en-GB" sz="3200" dirty="0">
                <a:solidFill>
                  <a:srgbClr val="FB2338"/>
                </a:solidFill>
              </a:rPr>
              <a:t> </a:t>
            </a:r>
            <a:r>
              <a:rPr lang="en-GB" sz="3200" dirty="0" err="1">
                <a:solidFill>
                  <a:srgbClr val="FB2338"/>
                </a:solidFill>
              </a:rPr>
              <a:t>dân</a:t>
            </a:r>
            <a:r>
              <a:rPr lang="en-GB" sz="3200" dirty="0">
                <a:solidFill>
                  <a:srgbClr val="FB2338"/>
                </a:solidFill>
              </a:rPr>
              <a:t> </a:t>
            </a:r>
            <a:r>
              <a:rPr lang="en-GB" sz="3200" dirty="0" err="1">
                <a:solidFill>
                  <a:srgbClr val="FB2338"/>
                </a:solidFill>
              </a:rPr>
              <a:t>về</a:t>
            </a:r>
            <a:r>
              <a:rPr lang="en-GB" sz="3200" dirty="0">
                <a:solidFill>
                  <a:srgbClr val="FB2338"/>
                </a:solidFill>
              </a:rPr>
              <a:t> </a:t>
            </a:r>
            <a:r>
              <a:rPr lang="en-GB" sz="3200" dirty="0" err="1">
                <a:solidFill>
                  <a:srgbClr val="FB2338"/>
                </a:solidFill>
              </a:rPr>
              <a:t>người</a:t>
            </a:r>
            <a:r>
              <a:rPr lang="en-GB" sz="3200" dirty="0">
                <a:solidFill>
                  <a:srgbClr val="FB2338"/>
                </a:solidFill>
              </a:rPr>
              <a:t> </a:t>
            </a:r>
            <a:r>
              <a:rPr lang="en-GB" sz="3200" dirty="0" err="1">
                <a:solidFill>
                  <a:srgbClr val="FB2338"/>
                </a:solidFill>
              </a:rPr>
              <a:t>lái</a:t>
            </a:r>
            <a:r>
              <a:rPr lang="en-GB" sz="3200" dirty="0">
                <a:solidFill>
                  <a:srgbClr val="FB2338"/>
                </a:solidFill>
              </a:rPr>
              <a:t> </a:t>
            </a:r>
            <a:r>
              <a:rPr lang="en-GB" sz="3200" dirty="0" err="1">
                <a:solidFill>
                  <a:srgbClr val="FB2338"/>
                </a:solidFill>
              </a:rPr>
              <a:t>tàu</a:t>
            </a:r>
            <a:r>
              <a:rPr lang="en-GB" sz="3200" dirty="0">
                <a:solidFill>
                  <a:srgbClr val="FB2338"/>
                </a:solidFill>
              </a:rPr>
              <a:t> </a:t>
            </a:r>
            <a:r>
              <a:rPr lang="en-GB" sz="3200" dirty="0" err="1">
                <a:solidFill>
                  <a:srgbClr val="FB2338"/>
                </a:solidFill>
              </a:rPr>
              <a:t>Trương</a:t>
            </a:r>
            <a:r>
              <a:rPr lang="en-GB" sz="3200" dirty="0">
                <a:solidFill>
                  <a:srgbClr val="FB2338"/>
                </a:solidFill>
              </a:rPr>
              <a:t> </a:t>
            </a:r>
            <a:r>
              <a:rPr lang="en-GB" sz="3200" dirty="0" err="1">
                <a:solidFill>
                  <a:srgbClr val="FB2338"/>
                </a:solidFill>
              </a:rPr>
              <a:t>Xuân</a:t>
            </a:r>
            <a:r>
              <a:rPr lang="en-GB" sz="3200" dirty="0">
                <a:solidFill>
                  <a:srgbClr val="FB2338"/>
                </a:solidFill>
              </a:rPr>
              <a:t> </a:t>
            </a:r>
            <a:r>
              <a:rPr lang="en-GB" sz="3200" dirty="0" err="1">
                <a:solidFill>
                  <a:srgbClr val="FB2338"/>
                </a:solidFill>
              </a:rPr>
              <a:t>Thức</a:t>
            </a:r>
            <a:r>
              <a:rPr lang="en-GB" sz="3200" dirty="0">
                <a:solidFill>
                  <a:srgbClr val="FB2338"/>
                </a:solidFill>
              </a:rPr>
              <a:t>?</a:t>
            </a:r>
            <a:endParaRPr lang="en-US" sz="3200" dirty="0">
              <a:solidFill>
                <a:srgbClr val="FB2338"/>
              </a:solidFill>
              <a:latin typeface="Times New Roman" panose="02020603050405020304" pitchFamily="18" charset="0"/>
              <a:cs typeface="Times New Roman" panose="02020603050405020304" pitchFamily="18" charset="0"/>
            </a:endParaRPr>
          </a:p>
        </p:txBody>
      </p:sp>
      <p:sp>
        <p:nvSpPr>
          <p:cNvPr id="131" name="Cloud 130"/>
          <p:cNvSpPr/>
          <p:nvPr/>
        </p:nvSpPr>
        <p:spPr>
          <a:xfrm>
            <a:off x="-11723" y="3909428"/>
            <a:ext cx="11133338" cy="3089454"/>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smtClean="0">
                <a:solidFill>
                  <a:srgbClr val="049603"/>
                </a:solidFill>
              </a:rPr>
              <a:t>- </a:t>
            </a:r>
            <a:r>
              <a:rPr lang="en-GB" sz="3200" dirty="0" err="1" smtClean="0">
                <a:solidFill>
                  <a:srgbClr val="049603"/>
                </a:solidFill>
              </a:rPr>
              <a:t>Tấm</a:t>
            </a:r>
            <a:r>
              <a:rPr lang="en-GB" sz="3200" dirty="0" smtClean="0">
                <a:solidFill>
                  <a:srgbClr val="049603"/>
                </a:solidFill>
              </a:rPr>
              <a:t> </a:t>
            </a:r>
            <a:r>
              <a:rPr lang="en-GB" sz="3200" dirty="0" err="1">
                <a:solidFill>
                  <a:srgbClr val="049603"/>
                </a:solidFill>
              </a:rPr>
              <a:t>Huân</a:t>
            </a:r>
            <a:r>
              <a:rPr lang="en-GB" sz="3200" dirty="0">
                <a:solidFill>
                  <a:srgbClr val="049603"/>
                </a:solidFill>
              </a:rPr>
              <a:t> </a:t>
            </a:r>
            <a:r>
              <a:rPr lang="en-GB" sz="3200" dirty="0" err="1">
                <a:solidFill>
                  <a:srgbClr val="049603"/>
                </a:solidFill>
              </a:rPr>
              <a:t>chương</a:t>
            </a:r>
            <a:r>
              <a:rPr lang="en-GB" sz="3200" dirty="0">
                <a:solidFill>
                  <a:srgbClr val="049603"/>
                </a:solidFill>
              </a:rPr>
              <a:t> </a:t>
            </a:r>
            <a:r>
              <a:rPr lang="en-GB" sz="3200" dirty="0" err="1">
                <a:solidFill>
                  <a:srgbClr val="049603"/>
                </a:solidFill>
              </a:rPr>
              <a:t>thể</a:t>
            </a:r>
            <a:r>
              <a:rPr lang="en-GB" sz="3200" dirty="0">
                <a:solidFill>
                  <a:srgbClr val="049603"/>
                </a:solidFill>
              </a:rPr>
              <a:t> </a:t>
            </a:r>
            <a:r>
              <a:rPr lang="en-GB" sz="3200" dirty="0" err="1">
                <a:solidFill>
                  <a:srgbClr val="049603"/>
                </a:solidFill>
              </a:rPr>
              <a:t>hiện</a:t>
            </a:r>
            <a:r>
              <a:rPr lang="en-GB" sz="3200" dirty="0">
                <a:solidFill>
                  <a:srgbClr val="049603"/>
                </a:solidFill>
              </a:rPr>
              <a:t> </a:t>
            </a:r>
            <a:r>
              <a:rPr lang="en-GB" sz="3200" dirty="0" err="1">
                <a:solidFill>
                  <a:srgbClr val="049603"/>
                </a:solidFill>
              </a:rPr>
              <a:t>sự</a:t>
            </a:r>
            <a:r>
              <a:rPr lang="en-GB" sz="3200" dirty="0">
                <a:solidFill>
                  <a:srgbClr val="049603"/>
                </a:solidFill>
              </a:rPr>
              <a:t> </a:t>
            </a:r>
            <a:r>
              <a:rPr lang="en-GB" sz="3200" dirty="0" err="1">
                <a:solidFill>
                  <a:srgbClr val="049603"/>
                </a:solidFill>
              </a:rPr>
              <a:t>đánh</a:t>
            </a:r>
            <a:r>
              <a:rPr lang="en-GB" sz="3200" dirty="0">
                <a:solidFill>
                  <a:srgbClr val="049603"/>
                </a:solidFill>
              </a:rPr>
              <a:t> </a:t>
            </a:r>
            <a:r>
              <a:rPr lang="en-GB" sz="3200" dirty="0" err="1">
                <a:solidFill>
                  <a:srgbClr val="049603"/>
                </a:solidFill>
              </a:rPr>
              <a:t>giá</a:t>
            </a:r>
            <a:r>
              <a:rPr lang="en-GB" sz="3200" dirty="0">
                <a:solidFill>
                  <a:srgbClr val="049603"/>
                </a:solidFill>
              </a:rPr>
              <a:t> </a:t>
            </a:r>
            <a:r>
              <a:rPr lang="en-GB" sz="3200" dirty="0" err="1">
                <a:solidFill>
                  <a:srgbClr val="049603"/>
                </a:solidFill>
              </a:rPr>
              <a:t>rất</a:t>
            </a:r>
            <a:r>
              <a:rPr lang="en-GB" sz="3200" dirty="0">
                <a:solidFill>
                  <a:srgbClr val="049603"/>
                </a:solidFill>
              </a:rPr>
              <a:t> </a:t>
            </a:r>
            <a:r>
              <a:rPr lang="en-GB" sz="3200" dirty="0" err="1">
                <a:solidFill>
                  <a:srgbClr val="049603"/>
                </a:solidFill>
              </a:rPr>
              <a:t>cao</a:t>
            </a:r>
            <a:r>
              <a:rPr lang="en-GB" sz="3200" dirty="0">
                <a:solidFill>
                  <a:srgbClr val="049603"/>
                </a:solidFill>
              </a:rPr>
              <a:t> </a:t>
            </a:r>
            <a:r>
              <a:rPr lang="en-GB" sz="3200" dirty="0" err="1">
                <a:solidFill>
                  <a:srgbClr val="049603"/>
                </a:solidFill>
              </a:rPr>
              <a:t>của</a:t>
            </a:r>
            <a:r>
              <a:rPr lang="en-GB" sz="3200" dirty="0">
                <a:solidFill>
                  <a:srgbClr val="049603"/>
                </a:solidFill>
              </a:rPr>
              <a:t> </a:t>
            </a:r>
            <a:r>
              <a:rPr lang="en-GB" sz="3200" dirty="0" err="1">
                <a:solidFill>
                  <a:srgbClr val="049603"/>
                </a:solidFill>
              </a:rPr>
              <a:t>Nhà</a:t>
            </a:r>
            <a:r>
              <a:rPr lang="en-GB" sz="3200" dirty="0">
                <a:solidFill>
                  <a:srgbClr val="049603"/>
                </a:solidFill>
              </a:rPr>
              <a:t> </a:t>
            </a:r>
            <a:r>
              <a:rPr lang="en-GB" sz="3200" dirty="0" err="1">
                <a:solidFill>
                  <a:srgbClr val="049603"/>
                </a:solidFill>
              </a:rPr>
              <a:t>nước</a:t>
            </a:r>
            <a:r>
              <a:rPr lang="en-GB" sz="3200" dirty="0">
                <a:solidFill>
                  <a:srgbClr val="049603"/>
                </a:solidFill>
              </a:rPr>
              <a:t> </a:t>
            </a:r>
            <a:r>
              <a:rPr lang="en-GB" sz="3200" dirty="0" err="1">
                <a:solidFill>
                  <a:srgbClr val="049603"/>
                </a:solidFill>
              </a:rPr>
              <a:t>và</a:t>
            </a:r>
            <a:r>
              <a:rPr lang="en-GB" sz="3200" dirty="0">
                <a:solidFill>
                  <a:srgbClr val="049603"/>
                </a:solidFill>
              </a:rPr>
              <a:t> </a:t>
            </a:r>
            <a:r>
              <a:rPr lang="en-GB" sz="3200" dirty="0" err="1">
                <a:solidFill>
                  <a:srgbClr val="049603"/>
                </a:solidFill>
              </a:rPr>
              <a:t>Nhân</a:t>
            </a:r>
            <a:r>
              <a:rPr lang="en-GB" sz="3200" dirty="0">
                <a:solidFill>
                  <a:srgbClr val="049603"/>
                </a:solidFill>
              </a:rPr>
              <a:t> </a:t>
            </a:r>
            <a:r>
              <a:rPr lang="en-GB" sz="3200" dirty="0" err="1">
                <a:solidFill>
                  <a:srgbClr val="049603"/>
                </a:solidFill>
              </a:rPr>
              <a:t>dân</a:t>
            </a:r>
            <a:r>
              <a:rPr lang="en-GB" sz="3200" dirty="0">
                <a:solidFill>
                  <a:srgbClr val="049603"/>
                </a:solidFill>
              </a:rPr>
              <a:t> </a:t>
            </a:r>
            <a:r>
              <a:rPr lang="en-GB" sz="3200" dirty="0" err="1">
                <a:solidFill>
                  <a:srgbClr val="049603"/>
                </a:solidFill>
              </a:rPr>
              <a:t>về</a:t>
            </a:r>
            <a:r>
              <a:rPr lang="en-GB" sz="3200" dirty="0">
                <a:solidFill>
                  <a:srgbClr val="049603"/>
                </a:solidFill>
              </a:rPr>
              <a:t> </a:t>
            </a:r>
            <a:r>
              <a:rPr lang="en-GB" sz="3200" dirty="0" err="1">
                <a:solidFill>
                  <a:srgbClr val="049603"/>
                </a:solidFill>
              </a:rPr>
              <a:t>người</a:t>
            </a:r>
            <a:r>
              <a:rPr lang="en-GB" sz="3200" dirty="0">
                <a:solidFill>
                  <a:srgbClr val="049603"/>
                </a:solidFill>
              </a:rPr>
              <a:t> </a:t>
            </a:r>
            <a:r>
              <a:rPr lang="en-GB" sz="3200" dirty="0" err="1">
                <a:solidFill>
                  <a:srgbClr val="049603"/>
                </a:solidFill>
              </a:rPr>
              <a:t>lái</a:t>
            </a:r>
            <a:r>
              <a:rPr lang="en-GB" sz="3200" dirty="0">
                <a:solidFill>
                  <a:srgbClr val="049603"/>
                </a:solidFill>
              </a:rPr>
              <a:t> </a:t>
            </a:r>
            <a:r>
              <a:rPr lang="en-GB" sz="3200" dirty="0" err="1">
                <a:solidFill>
                  <a:srgbClr val="049603"/>
                </a:solidFill>
              </a:rPr>
              <a:t>tàu</a:t>
            </a:r>
            <a:r>
              <a:rPr lang="en-GB" sz="3200" dirty="0">
                <a:solidFill>
                  <a:srgbClr val="049603"/>
                </a:solidFill>
              </a:rPr>
              <a:t> </a:t>
            </a:r>
            <a:r>
              <a:rPr lang="en-GB" sz="3200" dirty="0" err="1">
                <a:solidFill>
                  <a:srgbClr val="049603"/>
                </a:solidFill>
              </a:rPr>
              <a:t>dũng</a:t>
            </a:r>
            <a:r>
              <a:rPr lang="en-GB" sz="3200" dirty="0">
                <a:solidFill>
                  <a:srgbClr val="049603"/>
                </a:solidFill>
              </a:rPr>
              <a:t> </a:t>
            </a:r>
            <a:r>
              <a:rPr lang="en-GB" sz="3200" dirty="0" err="1">
                <a:solidFill>
                  <a:srgbClr val="049603"/>
                </a:solidFill>
              </a:rPr>
              <a:t>cảm</a:t>
            </a:r>
            <a:r>
              <a:rPr lang="en-GB" sz="3200" dirty="0">
                <a:solidFill>
                  <a:srgbClr val="049603"/>
                </a:solidFill>
              </a:rPr>
              <a:t> </a:t>
            </a:r>
            <a:r>
              <a:rPr lang="en-GB" sz="3200" dirty="0" err="1">
                <a:solidFill>
                  <a:srgbClr val="049603"/>
                </a:solidFill>
              </a:rPr>
              <a:t>Trương</a:t>
            </a:r>
            <a:r>
              <a:rPr lang="en-GB" sz="3200" dirty="0">
                <a:solidFill>
                  <a:srgbClr val="049603"/>
                </a:solidFill>
              </a:rPr>
              <a:t> </a:t>
            </a:r>
            <a:r>
              <a:rPr lang="en-GB" sz="3200" dirty="0" err="1">
                <a:solidFill>
                  <a:srgbClr val="049603"/>
                </a:solidFill>
              </a:rPr>
              <a:t>Xuân</a:t>
            </a:r>
            <a:r>
              <a:rPr lang="en-GB" sz="3200" dirty="0">
                <a:solidFill>
                  <a:srgbClr val="049603"/>
                </a:solidFill>
              </a:rPr>
              <a:t> </a:t>
            </a:r>
            <a:r>
              <a:rPr lang="en-GB" sz="3200" dirty="0" err="1" smtClean="0">
                <a:solidFill>
                  <a:srgbClr val="049603"/>
                </a:solidFill>
              </a:rPr>
              <a:t>Thức</a:t>
            </a:r>
            <a:r>
              <a:rPr lang="en-GB" sz="3200" dirty="0" smtClean="0">
                <a:solidFill>
                  <a:srgbClr val="049603"/>
                </a:solidFill>
              </a:rPr>
              <a:t>.</a:t>
            </a:r>
          </a:p>
          <a:p>
            <a:pPr algn="just"/>
            <a:r>
              <a:rPr lang="en-GB" sz="3200" dirty="0" smtClean="0">
                <a:solidFill>
                  <a:srgbClr val="049603"/>
                </a:solidFill>
              </a:rPr>
              <a:t>- </a:t>
            </a:r>
            <a:r>
              <a:rPr lang="en-GB" sz="3200" dirty="0" err="1" smtClean="0">
                <a:solidFill>
                  <a:srgbClr val="049603"/>
                </a:solidFill>
              </a:rPr>
              <a:t>Tấm</a:t>
            </a:r>
            <a:r>
              <a:rPr lang="en-GB" sz="3200" dirty="0" smtClean="0">
                <a:solidFill>
                  <a:srgbClr val="049603"/>
                </a:solidFill>
              </a:rPr>
              <a:t> </a:t>
            </a:r>
            <a:r>
              <a:rPr lang="en-GB" sz="3200" dirty="0" err="1">
                <a:solidFill>
                  <a:srgbClr val="049603"/>
                </a:solidFill>
              </a:rPr>
              <a:t>Huân</a:t>
            </a:r>
            <a:r>
              <a:rPr lang="en-GB" sz="3200" dirty="0">
                <a:solidFill>
                  <a:srgbClr val="049603"/>
                </a:solidFill>
              </a:rPr>
              <a:t> </a:t>
            </a:r>
            <a:r>
              <a:rPr lang="en-GB" sz="3200" dirty="0" err="1">
                <a:solidFill>
                  <a:srgbClr val="049603"/>
                </a:solidFill>
              </a:rPr>
              <a:t>chương</a:t>
            </a:r>
            <a:r>
              <a:rPr lang="en-GB" sz="3200" dirty="0">
                <a:solidFill>
                  <a:srgbClr val="049603"/>
                </a:solidFill>
              </a:rPr>
              <a:t> </a:t>
            </a:r>
            <a:r>
              <a:rPr lang="en-GB" sz="3200" dirty="0" err="1">
                <a:solidFill>
                  <a:srgbClr val="049603"/>
                </a:solidFill>
              </a:rPr>
              <a:t>là</a:t>
            </a:r>
            <a:r>
              <a:rPr lang="en-GB" sz="3200" dirty="0">
                <a:solidFill>
                  <a:srgbClr val="049603"/>
                </a:solidFill>
              </a:rPr>
              <a:t> </a:t>
            </a:r>
            <a:r>
              <a:rPr lang="en-GB" sz="3200" dirty="0" err="1">
                <a:solidFill>
                  <a:srgbClr val="049603"/>
                </a:solidFill>
              </a:rPr>
              <a:t>sự</a:t>
            </a:r>
            <a:r>
              <a:rPr lang="en-GB" sz="3200" dirty="0">
                <a:solidFill>
                  <a:srgbClr val="049603"/>
                </a:solidFill>
              </a:rPr>
              <a:t> </a:t>
            </a:r>
            <a:r>
              <a:rPr lang="en-GB" sz="3200" dirty="0" err="1">
                <a:solidFill>
                  <a:srgbClr val="049603"/>
                </a:solidFill>
              </a:rPr>
              <a:t>tôn</a:t>
            </a:r>
            <a:r>
              <a:rPr lang="en-GB" sz="3200" dirty="0">
                <a:solidFill>
                  <a:srgbClr val="049603"/>
                </a:solidFill>
              </a:rPr>
              <a:t> </a:t>
            </a:r>
            <a:r>
              <a:rPr lang="en-GB" sz="3200" dirty="0" err="1">
                <a:solidFill>
                  <a:srgbClr val="049603"/>
                </a:solidFill>
              </a:rPr>
              <a:t>vinh</a:t>
            </a:r>
            <a:r>
              <a:rPr lang="en-GB" sz="3200" dirty="0">
                <a:solidFill>
                  <a:srgbClr val="049603"/>
                </a:solidFill>
              </a:rPr>
              <a:t> </a:t>
            </a:r>
            <a:r>
              <a:rPr lang="en-GB" sz="3200" dirty="0" err="1">
                <a:solidFill>
                  <a:srgbClr val="049603"/>
                </a:solidFill>
              </a:rPr>
              <a:t>người</a:t>
            </a:r>
            <a:r>
              <a:rPr lang="en-GB" sz="3200" dirty="0">
                <a:solidFill>
                  <a:srgbClr val="049603"/>
                </a:solidFill>
              </a:rPr>
              <a:t> </a:t>
            </a:r>
            <a:r>
              <a:rPr lang="en-GB" sz="3200" dirty="0" err="1">
                <a:solidFill>
                  <a:srgbClr val="049603"/>
                </a:solidFill>
              </a:rPr>
              <a:t>lái</a:t>
            </a:r>
            <a:r>
              <a:rPr lang="en-GB" sz="3200" dirty="0">
                <a:solidFill>
                  <a:srgbClr val="049603"/>
                </a:solidFill>
              </a:rPr>
              <a:t> </a:t>
            </a:r>
            <a:r>
              <a:rPr lang="en-GB" sz="3200" dirty="0" err="1">
                <a:solidFill>
                  <a:srgbClr val="049603"/>
                </a:solidFill>
              </a:rPr>
              <a:t>tàu</a:t>
            </a:r>
            <a:r>
              <a:rPr lang="en-GB" sz="3200" dirty="0">
                <a:solidFill>
                  <a:srgbClr val="049603"/>
                </a:solidFill>
              </a:rPr>
              <a:t> </a:t>
            </a:r>
            <a:r>
              <a:rPr lang="en-GB" sz="3200" dirty="0" err="1">
                <a:solidFill>
                  <a:srgbClr val="049603"/>
                </a:solidFill>
              </a:rPr>
              <a:t>dũng</a:t>
            </a:r>
            <a:r>
              <a:rPr lang="en-GB" sz="3200" dirty="0">
                <a:solidFill>
                  <a:srgbClr val="049603"/>
                </a:solidFill>
              </a:rPr>
              <a:t> </a:t>
            </a:r>
            <a:r>
              <a:rPr lang="en-GB" sz="3200" dirty="0" err="1">
                <a:solidFill>
                  <a:srgbClr val="049603"/>
                </a:solidFill>
              </a:rPr>
              <a:t>cảm</a:t>
            </a:r>
            <a:r>
              <a:rPr lang="en-GB" sz="3200" dirty="0">
                <a:solidFill>
                  <a:srgbClr val="049603"/>
                </a:solidFill>
              </a:rPr>
              <a:t> </a:t>
            </a:r>
            <a:r>
              <a:rPr lang="en-GB" sz="3200" dirty="0" err="1">
                <a:solidFill>
                  <a:srgbClr val="049603"/>
                </a:solidFill>
              </a:rPr>
              <a:t>Trương</a:t>
            </a:r>
            <a:r>
              <a:rPr lang="en-GB" sz="3200" dirty="0">
                <a:solidFill>
                  <a:srgbClr val="049603"/>
                </a:solidFill>
              </a:rPr>
              <a:t> </a:t>
            </a:r>
            <a:r>
              <a:rPr lang="en-GB" sz="3200" dirty="0" err="1">
                <a:solidFill>
                  <a:srgbClr val="049603"/>
                </a:solidFill>
              </a:rPr>
              <a:t>Xuân</a:t>
            </a:r>
            <a:r>
              <a:rPr lang="en-GB" sz="3200" dirty="0">
                <a:solidFill>
                  <a:srgbClr val="049603"/>
                </a:solidFill>
              </a:rPr>
              <a:t> </a:t>
            </a:r>
            <a:r>
              <a:rPr lang="en-GB" sz="3200" dirty="0" err="1" smtClean="0">
                <a:solidFill>
                  <a:srgbClr val="049603"/>
                </a:solidFill>
              </a:rPr>
              <a:t>Thức</a:t>
            </a:r>
            <a:r>
              <a:rPr lang="en-GB" sz="3200" dirty="0" smtClean="0">
                <a:solidFill>
                  <a:srgbClr val="049603"/>
                </a:solidFill>
              </a:rPr>
              <a:t>.</a:t>
            </a:r>
            <a:endParaRPr lang="vi-VN" sz="3200" b="0" i="0" dirty="0">
              <a:solidFill>
                <a:srgbClr val="049603"/>
              </a:solidFill>
              <a:effectLst/>
              <a:latin typeface="Open Sans"/>
            </a:endParaRPr>
          </a:p>
        </p:txBody>
      </p:sp>
      <p:sp>
        <p:nvSpPr>
          <p:cNvPr id="132" name="AutoShape 11"/>
          <p:cNvSpPr>
            <a:spLocks noChangeArrowheads="1"/>
          </p:cNvSpPr>
          <p:nvPr/>
        </p:nvSpPr>
        <p:spPr bwMode="auto">
          <a:xfrm>
            <a:off x="1581467" y="73668"/>
            <a:ext cx="8700439" cy="1463586"/>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6000" b="1" dirty="0" err="1" smtClean="0">
                <a:solidFill>
                  <a:srgbClr val="3D0EB2"/>
                </a:solidFill>
                <a:latin typeface="Times New Roman" panose="02020603050405020304" pitchFamily="18" charset="0"/>
              </a:rPr>
              <a:t>Trò</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chơi</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phỏng</a:t>
            </a:r>
            <a:r>
              <a:rPr lang="en-US" altLang="vi-VN" sz="6000" b="1" dirty="0" smtClean="0">
                <a:solidFill>
                  <a:srgbClr val="3D0EB2"/>
                </a:solidFill>
                <a:latin typeface="Times New Roman" panose="02020603050405020304" pitchFamily="18" charset="0"/>
              </a:rPr>
              <a:t> </a:t>
            </a:r>
            <a:r>
              <a:rPr lang="en-US" altLang="vi-VN" sz="6000" b="1" dirty="0" err="1" smtClean="0">
                <a:solidFill>
                  <a:srgbClr val="3D0EB2"/>
                </a:solidFill>
                <a:latin typeface="Times New Roman" panose="02020603050405020304" pitchFamily="18" charset="0"/>
              </a:rPr>
              <a:t>vấn</a:t>
            </a:r>
            <a:endParaRPr lang="en-US" altLang="vi-VN" sz="7200" b="1" dirty="0" smtClean="0">
              <a:solidFill>
                <a:srgbClr val="3D0EB2"/>
              </a:solidFill>
              <a:latin typeface="Times New Roman" panose="02020603050405020304" pitchFamily="18" charset="0"/>
            </a:endParaRPr>
          </a:p>
        </p:txBody>
      </p:sp>
    </p:spTree>
    <p:extLst>
      <p:ext uri="{BB962C8B-B14F-4D97-AF65-F5344CB8AC3E}">
        <p14:creationId xmlns:p14="http://schemas.microsoft.com/office/powerpoint/2010/main" val="1871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fill="hold"/>
                                        <p:tgtEl>
                                          <p:spTgt spid="134"/>
                                        </p:tgtEl>
                                        <p:attrNameLst>
                                          <p:attrName>ppt_x</p:attrName>
                                        </p:attrNameLst>
                                      </p:cBhvr>
                                      <p:tavLst>
                                        <p:tav tm="0">
                                          <p:val>
                                            <p:strVal val="#ppt_x"/>
                                          </p:val>
                                        </p:tav>
                                        <p:tav tm="100000">
                                          <p:val>
                                            <p:strVal val="#ppt_x"/>
                                          </p:val>
                                        </p:tav>
                                      </p:tavLst>
                                    </p:anim>
                                    <p:anim calcmode="lin" valueType="num">
                                      <p:cBhvr additive="base">
                                        <p:cTn id="8"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 calcmode="lin" valueType="num">
                                      <p:cBhvr additive="base">
                                        <p:cTn id="13" dur="500" fill="hold"/>
                                        <p:tgtEl>
                                          <p:spTgt spid="131"/>
                                        </p:tgtEl>
                                        <p:attrNameLst>
                                          <p:attrName>ppt_x</p:attrName>
                                        </p:attrNameLst>
                                      </p:cBhvr>
                                      <p:tavLst>
                                        <p:tav tm="0">
                                          <p:val>
                                            <p:strVal val="#ppt_x"/>
                                          </p:val>
                                        </p:tav>
                                        <p:tav tm="100000">
                                          <p:val>
                                            <p:strVal val="#ppt_x"/>
                                          </p:val>
                                        </p:tav>
                                      </p:tavLst>
                                    </p:anim>
                                    <p:anim calcmode="lin" valueType="num">
                                      <p:cBhvr additive="base">
                                        <p:cTn id="1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17600" y="1447803"/>
            <a:ext cx="1087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2400" b="1" dirty="0" smtClean="0">
                <a:solidFill>
                  <a:srgbClr val="FF3300"/>
                </a:solidFill>
              </a:rPr>
              <a:t>       </a:t>
            </a:r>
          </a:p>
          <a:p>
            <a:pPr eaLnBrk="1" fontAlgn="base" hangingPunct="1">
              <a:spcBef>
                <a:spcPct val="50000"/>
              </a:spcBef>
              <a:spcAft>
                <a:spcPct val="0"/>
              </a:spcAft>
            </a:pPr>
            <a:r>
              <a:rPr lang="en-US" sz="2400" b="1" dirty="0" smtClean="0">
                <a:solidFill>
                  <a:srgbClr val="FF3300"/>
                </a:solidFill>
              </a:rPr>
              <a:t>  </a:t>
            </a:r>
            <a:r>
              <a:rPr lang="en-US" sz="3200" b="1" u="sng" dirty="0" err="1" smtClean="0">
                <a:solidFill>
                  <a:srgbClr val="FF3300"/>
                </a:solidFill>
              </a:rPr>
              <a:t>Luyện</a:t>
            </a:r>
            <a:r>
              <a:rPr lang="en-US" sz="3200" b="1" u="sng" dirty="0" smtClean="0">
                <a:solidFill>
                  <a:srgbClr val="FF3300"/>
                </a:solidFill>
              </a:rPr>
              <a:t> </a:t>
            </a:r>
            <a:r>
              <a:rPr lang="en-US" sz="3200" b="1" u="sng" dirty="0" err="1" smtClean="0">
                <a:solidFill>
                  <a:srgbClr val="FF3300"/>
                </a:solidFill>
              </a:rPr>
              <a:t>đọc</a:t>
            </a:r>
            <a:r>
              <a:rPr lang="en-US" sz="3200" b="1" dirty="0" smtClean="0">
                <a:solidFill>
                  <a:srgbClr val="FF3300"/>
                </a:solidFill>
              </a:rPr>
              <a:t>                                                             </a:t>
            </a:r>
            <a:r>
              <a:rPr lang="en-US" sz="3200" b="1" u="sng" dirty="0" err="1" smtClean="0">
                <a:solidFill>
                  <a:srgbClr val="FF3300"/>
                </a:solidFill>
              </a:rPr>
              <a:t>Giải</a:t>
            </a:r>
            <a:r>
              <a:rPr lang="en-US" sz="3200" b="1" u="sng" dirty="0" smtClean="0">
                <a:solidFill>
                  <a:srgbClr val="FF3300"/>
                </a:solidFill>
              </a:rPr>
              <a:t> </a:t>
            </a:r>
            <a:r>
              <a:rPr lang="en-US" sz="3200" b="1" u="sng" dirty="0" err="1" smtClean="0">
                <a:solidFill>
                  <a:srgbClr val="FF3300"/>
                </a:solidFill>
              </a:rPr>
              <a:t>nghĩa</a:t>
            </a:r>
            <a:r>
              <a:rPr lang="en-US" sz="3200" b="1" u="sng" dirty="0" smtClean="0">
                <a:solidFill>
                  <a:srgbClr val="FF3300"/>
                </a:solidFill>
              </a:rPr>
              <a:t> </a:t>
            </a:r>
            <a:r>
              <a:rPr lang="en-US" sz="3200" b="1" u="sng" dirty="0" err="1" smtClean="0">
                <a:solidFill>
                  <a:srgbClr val="FF3300"/>
                </a:solidFill>
              </a:rPr>
              <a:t>từ</a:t>
            </a:r>
            <a:endParaRPr lang="en-US" sz="3200" b="1" u="sng" dirty="0" smtClean="0">
              <a:solidFill>
                <a:srgbClr val="FF3300"/>
              </a:solidFill>
            </a:endParaRPr>
          </a:p>
        </p:txBody>
      </p:sp>
      <p:sp>
        <p:nvSpPr>
          <p:cNvPr id="6147" name="Line 4"/>
          <p:cNvSpPr>
            <a:spLocks noChangeShapeType="1"/>
          </p:cNvSpPr>
          <p:nvPr/>
        </p:nvSpPr>
        <p:spPr bwMode="auto">
          <a:xfrm flipH="1">
            <a:off x="8922890" y="2032000"/>
            <a:ext cx="29634" cy="2133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239655" name="Rectangle 39"/>
          <p:cNvSpPr>
            <a:spLocks noChangeArrowheads="1"/>
          </p:cNvSpPr>
          <p:nvPr/>
        </p:nvSpPr>
        <p:spPr bwMode="auto">
          <a:xfrm>
            <a:off x="398585" y="1719734"/>
            <a:ext cx="8494673"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sz="3200" dirty="0" smtClean="0"/>
          </a:p>
          <a:p>
            <a:pPr fontAlgn="base">
              <a:spcBef>
                <a:spcPct val="0"/>
              </a:spcBef>
              <a:spcAft>
                <a:spcPct val="0"/>
              </a:spcAft>
            </a:pPr>
            <a:r>
              <a:rPr lang="en-US" sz="3200" dirty="0" smtClean="0"/>
              <a:t> </a:t>
            </a:r>
          </a:p>
          <a:p>
            <a:pPr fontAlgn="base">
              <a:spcBef>
                <a:spcPct val="0"/>
              </a:spcBef>
              <a:spcAft>
                <a:spcPct val="0"/>
              </a:spcAft>
            </a:pPr>
            <a:r>
              <a:rPr lang="en-US" sz="3200" dirty="0" smtClean="0"/>
              <a:t>   </a:t>
            </a:r>
            <a:r>
              <a:rPr lang="vi-VN" sz="3200" b="1" dirty="0" smtClean="0">
                <a:solidFill>
                  <a:srgbClr val="FF0000"/>
                </a:solidFill>
              </a:rPr>
              <a:t>Bỗng</a:t>
            </a:r>
            <a:r>
              <a:rPr lang="vi-VN" sz="3200" dirty="0" smtClean="0"/>
              <a:t> </a:t>
            </a:r>
            <a:r>
              <a:rPr lang="vi-VN" sz="3200" dirty="0"/>
              <a:t>phía trước có một chiếc xe ben tiến lại </a:t>
            </a:r>
            <a:r>
              <a:rPr lang="vi-VN" sz="3200" b="1" dirty="0">
                <a:solidFill>
                  <a:srgbClr val="FF0000"/>
                </a:solidFill>
              </a:rPr>
              <a:t>gần đường sắt</a:t>
            </a:r>
            <a:r>
              <a:rPr lang="vi-VN" sz="3200" dirty="0"/>
              <a:t>.</a:t>
            </a:r>
            <a:r>
              <a:rPr lang="vi-VN" sz="2800" dirty="0"/>
              <a:t> </a:t>
            </a:r>
            <a:endParaRPr lang="en-US" sz="2800" dirty="0" smtClean="0">
              <a:solidFill>
                <a:srgbClr val="000000"/>
              </a:solidFill>
              <a:latin typeface="Open Sans"/>
            </a:endParaRPr>
          </a:p>
          <a:p>
            <a:pPr fontAlgn="base">
              <a:spcBef>
                <a:spcPct val="0"/>
              </a:spcBef>
              <a:spcAft>
                <a:spcPct val="0"/>
              </a:spcAft>
            </a:pPr>
            <a:endParaRPr lang="en-US" sz="2800" dirty="0" smtClean="0">
              <a:solidFill>
                <a:srgbClr val="000099"/>
              </a:solidFill>
              <a:latin typeface="Times New Roman" pitchFamily="18" charset="0"/>
            </a:endParaRPr>
          </a:p>
        </p:txBody>
      </p:sp>
      <p:sp>
        <p:nvSpPr>
          <p:cNvPr id="14" name="Line 28"/>
          <p:cNvSpPr>
            <a:spLocks noChangeShapeType="1"/>
          </p:cNvSpPr>
          <p:nvPr/>
        </p:nvSpPr>
        <p:spPr bwMode="auto">
          <a:xfrm flipH="1">
            <a:off x="3816651" y="2785203"/>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Line 28"/>
          <p:cNvSpPr>
            <a:spLocks noChangeShapeType="1"/>
          </p:cNvSpPr>
          <p:nvPr/>
        </p:nvSpPr>
        <p:spPr bwMode="auto">
          <a:xfrm flipH="1">
            <a:off x="874173" y="3301745"/>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
        <p:nvSpPr>
          <p:cNvPr id="8" name="TextBox 7"/>
          <p:cNvSpPr txBox="1"/>
          <p:nvPr/>
        </p:nvSpPr>
        <p:spPr>
          <a:xfrm>
            <a:off x="9190893" y="2656980"/>
            <a:ext cx="2797908" cy="584775"/>
          </a:xfrm>
          <a:prstGeom prst="rect">
            <a:avLst/>
          </a:prstGeom>
          <a:noFill/>
        </p:spPr>
        <p:txBody>
          <a:bodyPr wrap="square" rtlCol="0">
            <a:spAutoFit/>
          </a:bodyPr>
          <a:lstStyle/>
          <a:p>
            <a:r>
              <a:rPr lang="en-US" sz="3200" dirty="0" smtClean="0"/>
              <a:t>  </a:t>
            </a:r>
            <a:r>
              <a:rPr lang="en-US" sz="3200" dirty="0" err="1" smtClean="0"/>
              <a:t>Xe</a:t>
            </a:r>
            <a:r>
              <a:rPr lang="en-US" sz="3200" dirty="0" smtClean="0"/>
              <a:t> ben</a:t>
            </a:r>
          </a:p>
        </p:txBody>
      </p:sp>
      <p:sp>
        <p:nvSpPr>
          <p:cNvPr id="9" name="Text Box 5"/>
          <p:cNvSpPr txBox="1">
            <a:spLocks noChangeArrowheads="1"/>
          </p:cNvSpPr>
          <p:nvPr/>
        </p:nvSpPr>
        <p:spPr bwMode="auto">
          <a:xfrm>
            <a:off x="509954" y="4290637"/>
            <a:ext cx="11153775" cy="2000548"/>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square">
            <a:spAutoFit/>
          </a:bodyPr>
          <a:lstStyle/>
          <a:p>
            <a:pPr eaLnBrk="0" hangingPunct="0">
              <a:spcBef>
                <a:spcPct val="50000"/>
              </a:spcBef>
              <a:defRPr/>
            </a:pPr>
            <a:r>
              <a:rPr lang="en-US" sz="2800" dirty="0">
                <a:solidFill>
                  <a:srgbClr val="006E00"/>
                </a:solidFill>
                <a:latin typeface="Times New Roman" panose="02020603050405020304" pitchFamily="18" charset="0"/>
                <a:cs typeface="Times New Roman" panose="02020603050405020304" pitchFamily="18" charset="0"/>
              </a:rPr>
              <a:t> </a:t>
            </a:r>
            <a:r>
              <a:rPr lang="en-US" sz="4000" b="1" dirty="0">
                <a:solidFill>
                  <a:srgbClr val="3D0EB2"/>
                </a:solidFill>
                <a:latin typeface="Open Sans"/>
              </a:rPr>
              <a:t> </a:t>
            </a:r>
            <a:r>
              <a:rPr lang="vi-VN" sz="4000" b="1" u="sng" dirty="0" smtClean="0">
                <a:solidFill>
                  <a:srgbClr val="3D0EB2"/>
                </a:solidFill>
                <a:latin typeface="Open Sans"/>
              </a:rPr>
              <a:t>Nội dung</a:t>
            </a:r>
            <a:r>
              <a:rPr lang="en-US" sz="4000" b="1" u="sng" dirty="0" smtClean="0">
                <a:solidFill>
                  <a:srgbClr val="3D0EB2"/>
                </a:solidFill>
                <a:latin typeface="Open Sans"/>
              </a:rPr>
              <a:t>:</a:t>
            </a:r>
            <a:r>
              <a:rPr lang="en-US" sz="4000" u="sng" dirty="0" smtClean="0">
                <a:solidFill>
                  <a:srgbClr val="3D0EB2"/>
                </a:solidFill>
                <a:latin typeface=".VnArial" pitchFamily="34" charset="0"/>
                <a:cs typeface="Arial" charset="0"/>
              </a:rPr>
              <a:t> </a:t>
            </a:r>
            <a:endParaRPr lang="en-US" sz="4000" u="sng" dirty="0">
              <a:solidFill>
                <a:srgbClr val="3D0EB2"/>
              </a:solidFill>
              <a:latin typeface=".VnArial" pitchFamily="34" charset="0"/>
              <a:cs typeface="Arial" charset="0"/>
            </a:endParaRPr>
          </a:p>
          <a:p>
            <a:pPr algn="just"/>
            <a:r>
              <a:rPr lang="en-US" sz="4400" b="1" dirty="0" smtClean="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itchFamily="18" charset="0"/>
                <a:cs typeface="Times New Roman" pitchFamily="18" charset="0"/>
              </a:rPr>
              <a:t>Ca</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ngợi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tấm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gương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dũng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cứu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đoàn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người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tàu</a:t>
            </a:r>
            <a:r>
              <a:rPr lang="en-US" sz="4000" b="1" dirty="0">
                <a:solidFill>
                  <a:srgbClr val="FF0000"/>
                </a:solidFill>
                <a:latin typeface="Times New Roman" pitchFamily="18" charset="0"/>
                <a:cs typeface="Times New Roman" pitchFamily="18" charset="0"/>
              </a:rPr>
              <a:t>.</a:t>
            </a:r>
            <a:endParaRPr lang="vi-VN" sz="4000" b="1" i="0"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224720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9292" y="635"/>
            <a:ext cx="11840308" cy="7367270"/>
          </a:xfrm>
          <a:prstGeom prst="rect">
            <a:avLst/>
          </a:prstGeom>
        </p:spPr>
        <p:txBody>
          <a:bodyPr wrap="square">
            <a:noAutofit/>
          </a:bodyPr>
          <a:lstStyle/>
          <a:p>
            <a:pPr algn="ctr"/>
            <a:r>
              <a:rPr lang="vi-VN" sz="2200" dirty="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sym typeface="+mn-ea"/>
              </a:rPr>
              <a:t>Xả</a:t>
            </a: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thân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cứu</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đoàn</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tàu</a:t>
            </a:r>
            <a:endParaRPr lang="en-US" sz="3600" b="1" dirty="0">
              <a:solidFill>
                <a:srgbClr val="FF0000"/>
              </a:solidFill>
              <a:latin typeface="Times New Roman" panose="02020603050405020304" pitchFamily="18" charset="0"/>
              <a:cs typeface="Times New Roman" panose="02020603050405020304" pitchFamily="18" charset="0"/>
              <a:sym typeface="+mn-ea"/>
            </a:endParaRPr>
          </a:p>
          <a:p>
            <a:pPr algn="just"/>
            <a:r>
              <a:rPr lang="vi-VN" sz="2800" dirty="0">
                <a:solidFill>
                  <a:prstClr val="black"/>
                </a:solidFill>
              </a:rPr>
              <a:t>     </a:t>
            </a:r>
            <a:r>
              <a:rPr lang="vi-VN" sz="2800" dirty="0" smtClean="0">
                <a:solidFill>
                  <a:srgbClr val="0070C0"/>
                </a:solidFill>
                <a:latin typeface="Times New Roman"/>
              </a:rPr>
              <a:t>2 </a:t>
            </a:r>
            <a:r>
              <a:rPr lang="vi-VN" sz="2800" dirty="0">
                <a:solidFill>
                  <a:srgbClr val="0070C0"/>
                </a:solidFill>
                <a:latin typeface="Times New Roman"/>
              </a:rPr>
              <a:t>giờ </a:t>
            </a:r>
            <a:r>
              <a:rPr lang="vi-VN" sz="2800" dirty="0" smtClean="0">
                <a:solidFill>
                  <a:srgbClr val="0070C0"/>
                </a:solidFill>
                <a:latin typeface="Times New Roman"/>
              </a:rPr>
              <a:t>30 </a:t>
            </a:r>
            <a:r>
              <a:rPr lang="vi-VN" sz="2800" dirty="0">
                <a:solidFill>
                  <a:srgbClr val="0070C0"/>
                </a:solidFill>
                <a:latin typeface="Times New Roman"/>
              </a:rPr>
              <a:t>sáng 6 - 8 - 2010, đoàn tàu Thống Nhất rời ga Vinh chạy về Hà Nội. Lái tàu là ông Trương Xuân Thức. Đến một khúc quanh có đường bộ cắt ngang, ông Thức kéo còi liên tục để cảnh báo. </a:t>
            </a:r>
          </a:p>
          <a:p>
            <a:pPr algn="just"/>
            <a:r>
              <a:rPr lang="vi-VN" sz="2800" dirty="0">
                <a:solidFill>
                  <a:prstClr val="black"/>
                </a:solidFill>
                <a:latin typeface="Times New Roman"/>
              </a:rPr>
              <a:t>     </a:t>
            </a:r>
            <a:r>
              <a:rPr lang="vi-VN" sz="2800" dirty="0">
                <a:solidFill>
                  <a:srgbClr val="00B050"/>
                </a:solidFill>
                <a:latin typeface="Times New Roman"/>
              </a:rPr>
              <a:t>Bỗng phía trước có một chiếc xe ben tiến lại gần đường sắt. Ngay lập tức, ông Thức kéo còi và khóa máy để tàu </a:t>
            </a:r>
            <a:r>
              <a:rPr lang="vi-VN" sz="2800" dirty="0" smtClean="0">
                <a:solidFill>
                  <a:srgbClr val="00B050"/>
                </a:solidFill>
                <a:latin typeface="Times New Roman" pitchFamily="18" charset="0"/>
                <a:cs typeface="Times New Roman" pitchFamily="18" charset="0"/>
              </a:rPr>
              <a:t>dừng</a:t>
            </a:r>
            <a:r>
              <a:rPr lang="en-US" sz="2800" dirty="0">
                <a:solidFill>
                  <a:srgbClr val="00B050"/>
                </a:solidFill>
                <a:latin typeface="Times New Roman" pitchFamily="18" charset="0"/>
                <a:cs typeface="Times New Roman" pitchFamily="18" charset="0"/>
              </a:rPr>
              <a:t> </a:t>
            </a:r>
            <a:r>
              <a:rPr lang="en-US" sz="2800" dirty="0" err="1" smtClean="0">
                <a:solidFill>
                  <a:srgbClr val="00B050"/>
                </a:solidFill>
                <a:latin typeface="Times New Roman" pitchFamily="18" charset="0"/>
                <a:cs typeface="Times New Roman" pitchFamily="18" charset="0"/>
              </a:rPr>
              <a:t>lại</a:t>
            </a:r>
            <a:r>
              <a:rPr lang="en-US" sz="2800" dirty="0" smtClean="0">
                <a:solidFill>
                  <a:srgbClr val="00B050"/>
                </a:solidFill>
                <a:latin typeface="Times New Roman" pitchFamily="18" charset="0"/>
                <a:cs typeface="Times New Roman" pitchFamily="18" charset="0"/>
              </a:rPr>
              <a:t> </a:t>
            </a:r>
            <a:r>
              <a:rPr lang="vi-VN" sz="2800" dirty="0" smtClean="0">
                <a:solidFill>
                  <a:srgbClr val="00B050"/>
                </a:solidFill>
                <a:latin typeface="Times New Roman" pitchFamily="18" charset="0"/>
                <a:cs typeface="Times New Roman" pitchFamily="18" charset="0"/>
              </a:rPr>
              <a:t>từ</a:t>
            </a:r>
            <a:r>
              <a:rPr lang="vi-VN" sz="2800" dirty="0" smtClean="0">
                <a:solidFill>
                  <a:srgbClr val="00B050"/>
                </a:solidFill>
                <a:latin typeface="Times New Roman"/>
              </a:rPr>
              <a:t> </a:t>
            </a:r>
            <a:r>
              <a:rPr lang="vi-VN" sz="2800" dirty="0">
                <a:solidFill>
                  <a:srgbClr val="00B050"/>
                </a:solidFill>
                <a:latin typeface="Times New Roman"/>
              </a:rPr>
              <a:t>từ. Thấy chiếc xe ben lùi, ông tưởng lái xe đã nghe thấy còi tàu. Nhưng khi tàu chỉ còn cách vài chục mét, chiếc xe ben đột nhiên rồ máy lao qua đường.</a:t>
            </a:r>
          </a:p>
          <a:p>
            <a:pPr algn="just"/>
            <a:r>
              <a:rPr lang="vi-VN" sz="2800" dirty="0">
                <a:solidFill>
                  <a:prstClr val="black"/>
                </a:solidFill>
                <a:latin typeface="Times New Roman"/>
              </a:rPr>
              <a:t>     </a:t>
            </a:r>
            <a:r>
              <a:rPr lang="vi-VN" sz="2800" dirty="0">
                <a:solidFill>
                  <a:srgbClr val="FB2338"/>
                </a:solidFill>
                <a:latin typeface="Times New Roman"/>
              </a:rPr>
              <a:t>Bất chấp nguy hiểm cho bản thân, ông Thức vội ghì chặt chiếc cần hãm khẩn cấp. Đoàn tàu trườn thêm một đoạn, đâm vào chiếc xe ben. Cú va đập khiến đầu tàu bẹp rúm, lật nghiêng. Người ta phải cắt </a:t>
            </a:r>
            <a:r>
              <a:rPr lang="vi-VN" sz="2800" dirty="0" smtClean="0">
                <a:solidFill>
                  <a:srgbClr val="FB2338"/>
                </a:solidFill>
                <a:latin typeface="Times New Roman"/>
              </a:rPr>
              <a:t>khoan</a:t>
            </a:r>
            <a:r>
              <a:rPr lang="en-US" sz="2800" dirty="0" smtClean="0">
                <a:solidFill>
                  <a:srgbClr val="FB2338"/>
                </a:solidFill>
                <a:latin typeface="Times New Roman" pitchFamily="18" charset="0"/>
                <a:cs typeface="Times New Roman" pitchFamily="18" charset="0"/>
              </a:rPr>
              <a:t>g</a:t>
            </a:r>
            <a:r>
              <a:rPr lang="vi-VN" sz="2800" dirty="0" smtClean="0">
                <a:solidFill>
                  <a:srgbClr val="FB2338"/>
                </a:solidFill>
                <a:latin typeface="Times New Roman"/>
              </a:rPr>
              <a:t> </a:t>
            </a:r>
            <a:r>
              <a:rPr lang="vi-VN" sz="2800" dirty="0">
                <a:solidFill>
                  <a:srgbClr val="FB2338"/>
                </a:solidFill>
                <a:latin typeface="Times New Roman"/>
              </a:rPr>
              <a:t>đầu máy mới kéo được ông Thức ra. Nhờ ông Thức liều mình ghì chặt cần hãm mà hơn 300 hành khách được bình an. </a:t>
            </a:r>
          </a:p>
          <a:p>
            <a:pPr algn="just"/>
            <a:r>
              <a:rPr lang="vi-VN" sz="2800" dirty="0">
                <a:solidFill>
                  <a:prstClr val="black"/>
                </a:solidFill>
                <a:latin typeface="Times New Roman"/>
              </a:rPr>
              <a:t>   </a:t>
            </a:r>
            <a:r>
              <a:rPr lang="en-US" sz="2800" dirty="0" smtClean="0">
                <a:solidFill>
                  <a:prstClr val="black"/>
                </a:solidFill>
                <a:latin typeface="Times New Roman"/>
              </a:rPr>
              <a:t>  </a:t>
            </a:r>
            <a:r>
              <a:rPr lang="vi-VN" sz="2800" dirty="0" smtClean="0">
                <a:solidFill>
                  <a:srgbClr val="7030A0"/>
                </a:solidFill>
                <a:latin typeface="Times New Roman"/>
              </a:rPr>
              <a:t>Ông </a:t>
            </a:r>
            <a:r>
              <a:rPr lang="vi-VN" sz="2800" dirty="0">
                <a:solidFill>
                  <a:srgbClr val="7030A0"/>
                </a:solidFill>
                <a:latin typeface="Times New Roman"/>
              </a:rPr>
              <a:t>đã được Chủ </a:t>
            </a:r>
            <a:r>
              <a:rPr lang="vi-VN" sz="2800" dirty="0" smtClean="0">
                <a:solidFill>
                  <a:srgbClr val="7030A0"/>
                </a:solidFill>
                <a:latin typeface="Times New Roman" pitchFamily="18" charset="0"/>
                <a:cs typeface="Times New Roman" pitchFamily="18" charset="0"/>
              </a:rPr>
              <a:t>tịch</a:t>
            </a:r>
            <a:r>
              <a:rPr lang="en-US" sz="2800" dirty="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Nư</a:t>
            </a:r>
            <a:r>
              <a:rPr lang="vi-VN" sz="2800" dirty="0" smtClean="0">
                <a:solidFill>
                  <a:srgbClr val="7030A0"/>
                </a:solidFill>
                <a:latin typeface="Times New Roman" pitchFamily="18" charset="0"/>
                <a:cs typeface="Times New Roman" pitchFamily="18" charset="0"/>
              </a:rPr>
              <a:t>ớc</a:t>
            </a:r>
            <a:r>
              <a:rPr lang="vi-VN" sz="2800" dirty="0" smtClean="0">
                <a:solidFill>
                  <a:srgbClr val="7030A0"/>
                </a:solidFill>
                <a:latin typeface="Times New Roman"/>
              </a:rPr>
              <a:t> </a:t>
            </a:r>
            <a:r>
              <a:rPr lang="vi-VN" sz="2800" dirty="0">
                <a:solidFill>
                  <a:srgbClr val="7030A0"/>
                </a:solidFill>
                <a:latin typeface="Times New Roman"/>
              </a:rPr>
              <a:t>tặng Huân chương Dũng cảm.</a:t>
            </a:r>
            <a:r>
              <a:rPr lang="vi-VN" sz="3200" dirty="0">
                <a:solidFill>
                  <a:srgbClr val="7030A0"/>
                </a:solidFill>
                <a:latin typeface="Times New Roman"/>
              </a:rPr>
              <a:t> </a:t>
            </a:r>
            <a:r>
              <a:rPr lang="vi-VN" sz="3200" dirty="0">
                <a:solidFill>
                  <a:prstClr val="black"/>
                </a:solidFill>
                <a:latin typeface="Times New Roman"/>
              </a:rPr>
              <a:t> </a:t>
            </a:r>
          </a:p>
          <a:p>
            <a:r>
              <a:rPr lang="en-US" sz="3200" dirty="0" smtClean="0">
                <a:solidFill>
                  <a:prstClr val="black"/>
                </a:solidFill>
                <a:latin typeface="Calibri Light"/>
              </a:rPr>
              <a:t>                                                                                            </a:t>
            </a:r>
            <a:r>
              <a:rPr lang="en-US" sz="2800" dirty="0">
                <a:solidFill>
                  <a:srgbClr val="002060"/>
                </a:solidFill>
              </a:rPr>
              <a:t>Theo HOÀNG THÙY</a:t>
            </a:r>
            <a:r>
              <a:rPr lang="en-US" sz="3200" dirty="0" smtClean="0">
                <a:solidFill>
                  <a:prstClr val="black"/>
                </a:solidFill>
                <a:latin typeface="Calibri Light"/>
              </a:rPr>
              <a:t>                                                                                                                  </a:t>
            </a:r>
            <a:r>
              <a:rPr lang="vi-VN" sz="2000" dirty="0">
                <a:solidFill>
                  <a:prstClr val="black"/>
                </a:solidFill>
              </a:rPr>
              <a:t/>
            </a:r>
            <a:br>
              <a:rPr lang="vi-VN" sz="2000" dirty="0">
                <a:solidFill>
                  <a:prstClr val="black"/>
                </a:solidFill>
              </a:rPr>
            </a:br>
            <a:r>
              <a:rPr lang="vi-VN" sz="2000" dirty="0">
                <a:solidFill>
                  <a:prstClr val="black"/>
                </a:solidFill>
              </a:rPr>
              <a:t/>
            </a:r>
            <a:br>
              <a:rPr lang="vi-VN" sz="2000" dirty="0">
                <a:solidFill>
                  <a:prstClr val="black"/>
                </a:solidFill>
              </a:rPr>
            </a:br>
            <a:endParaRPr lang="vi-VN" sz="2000" dirty="0">
              <a:solidFill>
                <a:srgbClr val="000000"/>
              </a:solidFill>
              <a:latin typeface="Open Sans"/>
            </a:endParaRPr>
          </a:p>
        </p:txBody>
      </p:sp>
    </p:spTree>
    <p:extLst>
      <p:ext uri="{BB962C8B-B14F-4D97-AF65-F5344CB8AC3E}">
        <p14:creationId xmlns:p14="http://schemas.microsoft.com/office/powerpoint/2010/main" val="16753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anim calcmode="lin" valueType="num">
                                      <p:cBhvr additive="base">
                                        <p:cTn id="1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4" name="Picture 33" descr="images (1)">
            <a:hlinkClick r:id="rId3" action="ppaction://hlinksldjump"/>
          </p:cNvPr>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0528300" y="3887470"/>
            <a:ext cx="1400810" cy="1497330"/>
          </a:xfrm>
          <a:prstGeom prst="rect">
            <a:avLst/>
          </a:prstGeom>
        </p:spPr>
      </p:pic>
      <p:sp>
        <p:nvSpPr>
          <p:cNvPr id="9" name="Text Box 8"/>
          <p:cNvSpPr txBox="1"/>
          <p:nvPr/>
        </p:nvSpPr>
        <p:spPr>
          <a:xfrm>
            <a:off x="3290570" y="1018540"/>
            <a:ext cx="5713095" cy="583565"/>
          </a:xfrm>
          <a:prstGeom prst="rect">
            <a:avLst/>
          </a:prstGeom>
          <a:noFill/>
        </p:spPr>
        <p:txBody>
          <a:bodyPr wrap="square" rtlCol="0">
            <a:spAutoFit/>
          </a:bodyPr>
          <a:lstStyle/>
          <a:p>
            <a:pPr algn="ctr"/>
            <a:r>
              <a:rPr lang="en-US" sz="3200" b="1">
                <a:highlight>
                  <a:srgbClr val="FFFF00"/>
                </a:highlight>
                <a:latin typeface="Arial" panose="020B0604020202020204" pitchFamily="34" charset="0"/>
                <a:cs typeface="Arial" panose="020B0604020202020204" pitchFamily="34" charset="0"/>
              </a:rPr>
              <a:t>TRÒ CHƠI Ô CỬA BÍ MẬT </a:t>
            </a:r>
          </a:p>
        </p:txBody>
      </p:sp>
      <p:pic>
        <p:nvPicPr>
          <p:cNvPr id="23" name="Picture 22">
            <a:hlinkClick r:id="rId5" action="ppaction://hlinksldjump"/>
          </p:cNvPr>
          <p:cNvPicPr>
            <a:picLocks noChangeAspect="1"/>
          </p:cNvPicPr>
          <p:nvPr/>
        </p:nvPicPr>
        <p:blipFill>
          <a:blip r:embed="rId6"/>
          <a:stretch>
            <a:fillRect/>
          </a:stretch>
        </p:blipFill>
        <p:spPr>
          <a:xfrm>
            <a:off x="4517948" y="1901190"/>
            <a:ext cx="1486535" cy="1209675"/>
          </a:xfrm>
          <a:prstGeom prst="rect">
            <a:avLst/>
          </a:prstGeom>
        </p:spPr>
      </p:pic>
      <p:pic>
        <p:nvPicPr>
          <p:cNvPr id="24" name="Picture 23">
            <a:hlinkClick r:id="rId7" action="ppaction://hlinksldjump"/>
          </p:cNvPr>
          <p:cNvPicPr>
            <a:picLocks noChangeAspect="1"/>
          </p:cNvPicPr>
          <p:nvPr/>
        </p:nvPicPr>
        <p:blipFill>
          <a:blip r:embed="rId8"/>
          <a:stretch>
            <a:fillRect/>
          </a:stretch>
        </p:blipFill>
        <p:spPr>
          <a:xfrm>
            <a:off x="5899708" y="1894840"/>
            <a:ext cx="1543050" cy="1152525"/>
          </a:xfrm>
          <a:prstGeom prst="rect">
            <a:avLst/>
          </a:prstGeom>
        </p:spPr>
      </p:pic>
      <p:pic>
        <p:nvPicPr>
          <p:cNvPr id="6" name="Picture 5">
            <a:hlinkClick r:id="rId7" action="ppaction://hlinksldjump"/>
          </p:cNvPr>
          <p:cNvPicPr>
            <a:picLocks noChangeAspect="1"/>
          </p:cNvPicPr>
          <p:nvPr/>
        </p:nvPicPr>
        <p:blipFill>
          <a:blip r:embed="rId9"/>
          <a:stretch>
            <a:fillRect/>
          </a:stretch>
        </p:blipFill>
        <p:spPr>
          <a:xfrm>
            <a:off x="5261215" y="3047364"/>
            <a:ext cx="1370013" cy="1149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000" fill="hold">
                                          <p:stCondLst>
                                            <p:cond delay="0"/>
                                          </p:stCondLst>
                                        </p:cTn>
                                        <p:tgtEl>
                                          <p:spTgt spid="23"/>
                                        </p:tgtEl>
                                        <p:attrNameLst>
                                          <p:attrName>style.visibility</p:attrName>
                                        </p:attrNameLst>
                                      </p:cBhvr>
                                      <p:to>
                                        <p:strVal val="visible"/>
                                      </p:to>
                                    </p:set>
                                    <p:animEffect transition="in" filter="box(in)">
                                      <p:cBhvr>
                                        <p:cTn id="7" dur="1000"/>
                                        <p:tgtEl>
                                          <p:spTgt spid="23"/>
                                        </p:tgtEl>
                                      </p:cBhvr>
                                    </p:animEffect>
                                  </p:childTnLst>
                                </p:cTn>
                              </p:par>
                            </p:childTnLst>
                          </p:cTn>
                        </p:par>
                        <p:par>
                          <p:cTn id="8" fill="hold">
                            <p:stCondLst>
                              <p:cond delay="1000"/>
                            </p:stCondLst>
                            <p:childTnLst>
                              <p:par>
                                <p:cTn id="9" presetID="4" presetClass="entr" presetSubtype="16" fill="hold" nodeType="afterEffect">
                                  <p:stCondLst>
                                    <p:cond delay="0"/>
                                  </p:stCondLst>
                                  <p:childTnLst>
                                    <p:set>
                                      <p:cBhvr>
                                        <p:cTn id="10" dur="1000" fill="hold">
                                          <p:stCondLst>
                                            <p:cond delay="0"/>
                                          </p:stCondLst>
                                        </p:cTn>
                                        <p:tgtEl>
                                          <p:spTgt spid="24"/>
                                        </p:tgtEl>
                                        <p:attrNameLst>
                                          <p:attrName>style.visibility</p:attrName>
                                        </p:attrNameLst>
                                      </p:cBhvr>
                                      <p:to>
                                        <p:strVal val="visible"/>
                                      </p:to>
                                    </p:set>
                                    <p:animEffect transition="in" filter="box(in)">
                                      <p:cBhvr>
                                        <p:cTn id="11" dur="1000"/>
                                        <p:tgtEl>
                                          <p:spTgt spid="24"/>
                                        </p:tgtEl>
                                      </p:cBhvr>
                                    </p:animEffect>
                                  </p:childTnLst>
                                </p:cTn>
                              </p:par>
                            </p:childTnLst>
                          </p:cTn>
                        </p:par>
                        <p:par>
                          <p:cTn id="12" fill="hold">
                            <p:stCondLst>
                              <p:cond delay="2000"/>
                            </p:stCondLst>
                            <p:childTnLst>
                              <p:par>
                                <p:cTn id="13" presetID="4" presetClass="entr" presetSubtype="16" fill="hold" nodeType="afterEffect">
                                  <p:stCondLst>
                                    <p:cond delay="0"/>
                                  </p:stCondLst>
                                  <p:childTnLst>
                                    <p:set>
                                      <p:cBhvr>
                                        <p:cTn id="14" dur="1000" fill="hold">
                                          <p:stCondLst>
                                            <p:cond delay="0"/>
                                          </p:stCondLst>
                                        </p:cTn>
                                        <p:tgtEl>
                                          <p:spTgt spid="6"/>
                                        </p:tgtEl>
                                        <p:attrNameLst>
                                          <p:attrName>style.visibility</p:attrName>
                                        </p:attrNameLst>
                                      </p:cBhvr>
                                      <p:to>
                                        <p:strVal val="visible"/>
                                      </p:to>
                                    </p:set>
                                    <p:animEffect transition="in" filter="box(in)">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1000"/>
                                        <p:tgtEl>
                                          <p:spTgt spid="23"/>
                                        </p:tgtEl>
                                      </p:cBhvr>
                                    </p:animEffect>
                                    <p:set>
                                      <p:cBhvr>
                                        <p:cTn id="2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1000"/>
                                        <p:tgtEl>
                                          <p:spTgt spid="24"/>
                                        </p:tgtEl>
                                      </p:cBhvr>
                                    </p:animEffect>
                                    <p:set>
                                      <p:cBhvr>
                                        <p:cTn id="2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6" presetClass="exit" presetSubtype="32" fill="hold" nodeType="clickEffect">
                                  <p:stCondLst>
                                    <p:cond delay="0"/>
                                  </p:stCondLst>
                                  <p:childTnLst>
                                    <p:animEffect transition="out" filter="circle(out)">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9864" y="591362"/>
            <a:ext cx="9865995" cy="5952490"/>
          </a:xfrm>
          <a:prstGeom prst="rect">
            <a:avLst/>
          </a:prstGeom>
        </p:spPr>
      </p:pic>
      <p:sp>
        <p:nvSpPr>
          <p:cNvPr id="4" name="Rectangle 3"/>
          <p:cNvSpPr/>
          <p:nvPr/>
        </p:nvSpPr>
        <p:spPr>
          <a:xfrm>
            <a:off x="-185099" y="3179771"/>
            <a:ext cx="12551410" cy="1322070"/>
          </a:xfrm>
          <a:prstGeom prst="rect">
            <a:avLst/>
          </a:prstGeom>
        </p:spPr>
        <p:txBody>
          <a:bodyPr wrap="square">
            <a:spAutoFit/>
          </a:bodyPr>
          <a:lstStyle/>
          <a:p>
            <a:pPr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i="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i="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6000" b="1" i="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endParaRPr lang="en-US" sz="6000" b="1" i="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
        <p:nvSpPr>
          <p:cNvPr id="8"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extLst>
      <p:ext uri="{BB962C8B-B14F-4D97-AF65-F5344CB8AC3E}">
        <p14:creationId xmlns:p14="http://schemas.microsoft.com/office/powerpoint/2010/main" val="412820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
        <p:nvSpPr>
          <p:cNvPr id="5" name="Rectangle 4"/>
          <p:cNvSpPr/>
          <p:nvPr/>
        </p:nvSpPr>
        <p:spPr>
          <a:xfrm>
            <a:off x="832338" y="1327537"/>
            <a:ext cx="10691447" cy="1323439"/>
          </a:xfrm>
          <a:prstGeom prst="rect">
            <a:avLst/>
          </a:prstGeom>
        </p:spPr>
        <p:txBody>
          <a:bodyPr wrap="square">
            <a:spAutoFit/>
          </a:bodyPr>
          <a:lstStyle/>
          <a:p>
            <a:pPr algn="just"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000" b="1" i="1" u="sng"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000" b="1" i="1" u="sng"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4000" b="1" i="1" u="sng"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endParaRPr lang="en-US" sz="4000" b="1" i="1" u="sng"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1899138" y="2461853"/>
            <a:ext cx="8628185" cy="3970318"/>
          </a:xfrm>
          <a:prstGeom prst="rect">
            <a:avLst/>
          </a:prstGeom>
          <a:noFill/>
        </p:spPr>
        <p:txBody>
          <a:bodyPr wrap="square" rtlCol="0">
            <a:spAutoFit/>
          </a:bodyPr>
          <a:lstStyle/>
          <a:p>
            <a:pPr algn="just"/>
            <a:r>
              <a:rPr lang="en-GB" sz="3600" b="1" dirty="0" smtClean="0">
                <a:latin typeface="Times New Roman" pitchFamily="18" charset="0"/>
                <a:cs typeface="Times New Roman" pitchFamily="18" charset="0"/>
              </a:rPr>
              <a:t>   </a:t>
            </a:r>
            <a:r>
              <a:rPr lang="en-GB" sz="3600" b="1" dirty="0" err="1" smtClean="0">
                <a:solidFill>
                  <a:srgbClr val="FF0000"/>
                </a:solidFill>
                <a:latin typeface="Times New Roman" pitchFamily="18" charset="0"/>
                <a:cs typeface="Times New Roman" pitchFamily="18" charset="0"/>
              </a:rPr>
              <a:t>Bỗng</a:t>
            </a:r>
            <a:r>
              <a:rPr lang="en-GB" sz="3600" b="1"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phía</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trước</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có</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một</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chiếc</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ben </a:t>
            </a:r>
            <a:r>
              <a:rPr lang="en-GB" sz="3600" dirty="0" err="1">
                <a:solidFill>
                  <a:srgbClr val="049603"/>
                </a:solidFill>
                <a:latin typeface="Times New Roman" pitchFamily="18" charset="0"/>
                <a:cs typeface="Times New Roman" pitchFamily="18" charset="0"/>
              </a:rPr>
              <a:t>tiến</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lại</a:t>
            </a:r>
            <a:r>
              <a:rPr lang="en-GB" sz="3600" dirty="0">
                <a:solidFill>
                  <a:srgbClr val="049603"/>
                </a:solidFill>
                <a:latin typeface="Times New Roman" pitchFamily="18" charset="0"/>
                <a:cs typeface="Times New Roman" pitchFamily="18" charset="0"/>
              </a:rPr>
              <a:t> </a:t>
            </a:r>
            <a:r>
              <a:rPr lang="en-GB" sz="3600" b="1" dirty="0" err="1" smtClean="0">
                <a:solidFill>
                  <a:srgbClr val="FF0000"/>
                </a:solidFill>
                <a:latin typeface="Times New Roman" pitchFamily="18" charset="0"/>
                <a:cs typeface="Times New Roman" pitchFamily="18" charset="0"/>
              </a:rPr>
              <a:t>gần</a:t>
            </a:r>
            <a:r>
              <a:rPr lang="en-GB" sz="3600" b="1" dirty="0" smtClean="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đường</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sắt</a:t>
            </a:r>
            <a:r>
              <a:rPr lang="en-GB" sz="3600" dirty="0" smtClean="0">
                <a:solidFill>
                  <a:srgbClr val="049603"/>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Ngay</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lập</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tức</a:t>
            </a:r>
            <a:r>
              <a:rPr lang="en-GB" sz="3600" b="1" dirty="0" smtClean="0">
                <a:solidFill>
                  <a:srgbClr val="049603"/>
                </a:solidFill>
                <a:latin typeface="Times New Roman" pitchFamily="18" charset="0"/>
                <a:cs typeface="Times New Roman" pitchFamily="18" charset="0"/>
              </a:rPr>
              <a:t>,</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ông</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Thức</a:t>
            </a:r>
            <a:r>
              <a:rPr lang="en-GB" sz="3600" dirty="0">
                <a:solidFill>
                  <a:srgbClr val="049603"/>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kéo</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còi</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và</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khóa</a:t>
            </a:r>
            <a:r>
              <a:rPr lang="en-GB" sz="3600" b="1" dirty="0">
                <a:solidFill>
                  <a:srgbClr val="FF0000"/>
                </a:solidFill>
                <a:latin typeface="Times New Roman" pitchFamily="18" charset="0"/>
                <a:cs typeface="Times New Roman" pitchFamily="18" charset="0"/>
              </a:rPr>
              <a:t> </a:t>
            </a:r>
            <a:r>
              <a:rPr lang="en-GB" sz="3600" b="1" dirty="0" err="1" smtClean="0">
                <a:solidFill>
                  <a:srgbClr val="FF0000"/>
                </a:solidFill>
                <a:latin typeface="Times New Roman" pitchFamily="18" charset="0"/>
                <a:cs typeface="Times New Roman" pitchFamily="18" charset="0"/>
              </a:rPr>
              <a:t>máy</a:t>
            </a:r>
            <a:r>
              <a:rPr lang="en-GB" sz="3600" dirty="0">
                <a:solidFill>
                  <a:srgbClr val="FF0000"/>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để</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tàu</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dừng</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lại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từ</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từ</a:t>
            </a:r>
            <a:r>
              <a:rPr lang="en-GB" sz="3600" dirty="0" smtClean="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Thấy</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chiếc</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ben </a:t>
            </a:r>
            <a:r>
              <a:rPr lang="en-GB" sz="3600" b="1" dirty="0" err="1">
                <a:solidFill>
                  <a:srgbClr val="FF0000"/>
                </a:solidFill>
                <a:latin typeface="Times New Roman" pitchFamily="18" charset="0"/>
                <a:cs typeface="Times New Roman" pitchFamily="18" charset="0"/>
              </a:rPr>
              <a:t>lùi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ông</a:t>
            </a:r>
            <a:r>
              <a:rPr lang="en-GB" sz="3600" dirty="0">
                <a:solidFill>
                  <a:srgbClr val="049603"/>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tưởng</a:t>
            </a:r>
            <a:r>
              <a:rPr lang="en-GB" sz="3600" b="1"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lái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đã</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nghe</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thấy</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còi</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tàu</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Nhưng</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khi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tàu</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chỉ</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còn</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cách</a:t>
            </a:r>
            <a:r>
              <a:rPr lang="en-GB" sz="3600" dirty="0">
                <a:solidFill>
                  <a:srgbClr val="049603"/>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vài</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chục</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mét</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chiếc</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ben </a:t>
            </a:r>
            <a:r>
              <a:rPr lang="en-GB" sz="3600" dirty="0" err="1">
                <a:solidFill>
                  <a:srgbClr val="049603"/>
                </a:solidFill>
                <a:latin typeface="Times New Roman" pitchFamily="18" charset="0"/>
                <a:cs typeface="Times New Roman" pitchFamily="18" charset="0"/>
              </a:rPr>
              <a:t>đột</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nhiên</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rồ</a:t>
            </a:r>
            <a:r>
              <a:rPr lang="en-GB" sz="3600" dirty="0" smtClean="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máy</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lao</a:t>
            </a:r>
            <a:r>
              <a:rPr lang="en-GB" sz="3600" dirty="0" smtClean="0">
                <a:solidFill>
                  <a:srgbClr val="049603"/>
                </a:solidFill>
                <a:latin typeface="Times New Roman" pitchFamily="18" charset="0"/>
                <a:cs typeface="Times New Roman" pitchFamily="18" charset="0"/>
              </a:rPr>
              <a:t> </a:t>
            </a:r>
            <a:r>
              <a:rPr lang="en-GB" sz="3600" dirty="0">
                <a:solidFill>
                  <a:srgbClr val="049603"/>
                </a:solidFill>
                <a:latin typeface="Times New Roman" pitchFamily="18" charset="0"/>
                <a:cs typeface="Times New Roman" pitchFamily="18" charset="0"/>
              </a:rPr>
              <a:t>qua </a:t>
            </a:r>
            <a:r>
              <a:rPr lang="en-GB" sz="3600" dirty="0" err="1">
                <a:solidFill>
                  <a:srgbClr val="049603"/>
                </a:solidFill>
                <a:latin typeface="Times New Roman" pitchFamily="18" charset="0"/>
                <a:cs typeface="Times New Roman" pitchFamily="18" charset="0"/>
              </a:rPr>
              <a:t>đường</a:t>
            </a:r>
            <a:r>
              <a:rPr lang="en-GB" sz="3600" dirty="0">
                <a:solidFill>
                  <a:srgbClr val="049603"/>
                </a:solidFill>
                <a:latin typeface="Times New Roman" pitchFamily="18" charset="0"/>
                <a:cs typeface="Times New Roman" pitchFamily="18" charset="0"/>
              </a:rPr>
              <a:t>.</a:t>
            </a:r>
            <a:endParaRPr lang="en-US" sz="3600" dirty="0">
              <a:solidFill>
                <a:srgbClr val="049603"/>
              </a:solidFill>
              <a:latin typeface="Times New Roman" pitchFamily="18" charset="0"/>
              <a:cs typeface="Times New Roman" pitchFamily="18" charset="0"/>
            </a:endParaRPr>
          </a:p>
        </p:txBody>
      </p:sp>
      <p:sp>
        <p:nvSpPr>
          <p:cNvPr id="7" name="Line 28"/>
          <p:cNvSpPr>
            <a:spLocks noChangeShapeType="1"/>
          </p:cNvSpPr>
          <p:nvPr/>
        </p:nvSpPr>
        <p:spPr bwMode="auto">
          <a:xfrm flipH="1">
            <a:off x="5493040" y="2609358"/>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 name="Line 28"/>
          <p:cNvSpPr>
            <a:spLocks noChangeShapeType="1"/>
          </p:cNvSpPr>
          <p:nvPr/>
        </p:nvSpPr>
        <p:spPr bwMode="auto">
          <a:xfrm flipH="1">
            <a:off x="2463422" y="316424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 name="Line 28"/>
          <p:cNvSpPr>
            <a:spLocks noChangeShapeType="1"/>
          </p:cNvSpPr>
          <p:nvPr/>
        </p:nvSpPr>
        <p:spPr bwMode="auto">
          <a:xfrm flipH="1">
            <a:off x="6178061" y="3723031"/>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 name="Line 28"/>
          <p:cNvSpPr>
            <a:spLocks noChangeShapeType="1"/>
          </p:cNvSpPr>
          <p:nvPr/>
        </p:nvSpPr>
        <p:spPr bwMode="auto">
          <a:xfrm flipH="1">
            <a:off x="2739691" y="5897681"/>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1" name="AutoShape 11"/>
          <p:cNvSpPr>
            <a:spLocks noChangeArrowheads="1"/>
          </p:cNvSpPr>
          <p:nvPr/>
        </p:nvSpPr>
        <p:spPr bwMode="auto">
          <a:xfrm>
            <a:off x="-35169" y="632923"/>
            <a:ext cx="2927260" cy="1860425"/>
          </a:xfrm>
          <a:prstGeom prst="star16">
            <a:avLst>
              <a:gd name="adj" fmla="val 37500"/>
            </a:avLst>
          </a:prstGeom>
          <a:solidFill>
            <a:srgbClr val="FF9900"/>
          </a:solidFill>
          <a:ln w="9525"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3200" b="1" dirty="0" err="1" smtClean="0">
                <a:solidFill>
                  <a:srgbClr val="FFFF00"/>
                </a:solidFill>
                <a:latin typeface="Times New Roman" panose="02020603050405020304" pitchFamily="18" charset="0"/>
              </a:rPr>
              <a:t>Luyện</a:t>
            </a:r>
            <a:r>
              <a:rPr lang="en-US" altLang="vi-VN" sz="3200" b="1" dirty="0" smtClean="0">
                <a:solidFill>
                  <a:srgbClr val="FFFF00"/>
                </a:solidFill>
                <a:latin typeface="Times New Roman" panose="02020603050405020304" pitchFamily="18" charset="0"/>
              </a:rPr>
              <a:t> </a:t>
            </a:r>
            <a:r>
              <a:rPr lang="en-US" altLang="vi-VN" sz="3200" b="1" dirty="0" err="1" smtClean="0">
                <a:solidFill>
                  <a:srgbClr val="FFFF00"/>
                </a:solidFill>
                <a:latin typeface="Times New Roman" panose="02020603050405020304" pitchFamily="18" charset="0"/>
              </a:rPr>
              <a:t>đọc</a:t>
            </a:r>
            <a:r>
              <a:rPr lang="en-US" altLang="vi-VN" sz="3200" b="1" dirty="0" smtClean="0">
                <a:solidFill>
                  <a:srgbClr val="FFFF00"/>
                </a:solidFill>
                <a:latin typeface="Times New Roman" panose="02020603050405020304" pitchFamily="18" charset="0"/>
              </a:rPr>
              <a:t> </a:t>
            </a:r>
          </a:p>
          <a:p>
            <a:pPr algn="ctr"/>
            <a:r>
              <a:rPr lang="en-US" altLang="vi-VN" sz="3200" b="1" dirty="0" err="1" smtClean="0">
                <a:solidFill>
                  <a:srgbClr val="FFFF00"/>
                </a:solidFill>
                <a:latin typeface="Times New Roman" panose="02020603050405020304" pitchFamily="18" charset="0"/>
              </a:rPr>
              <a:t>Nhóm</a:t>
            </a:r>
            <a:r>
              <a:rPr lang="en-US" altLang="vi-VN" sz="3200" b="1" dirty="0" smtClean="0">
                <a:solidFill>
                  <a:srgbClr val="FFFF00"/>
                </a:solidFill>
                <a:latin typeface="Times New Roman" panose="02020603050405020304" pitchFamily="18" charset="0"/>
              </a:rPr>
              <a:t> </a:t>
            </a:r>
            <a:r>
              <a:rPr lang="en-US" altLang="vi-VN" sz="3200" b="1" dirty="0" err="1" smtClean="0">
                <a:solidFill>
                  <a:srgbClr val="FFFF00"/>
                </a:solidFill>
                <a:latin typeface="Times New Roman" panose="02020603050405020304" pitchFamily="18" charset="0"/>
              </a:rPr>
              <a:t>đôi</a:t>
            </a:r>
            <a:endParaRPr lang="en-US" altLang="vi-VN" sz="3200" b="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28758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8" presetClass="emph" presetSubtype="0" fill="hold" grpId="1" nodeType="afterEffect">
                                  <p:stCondLst>
                                    <p:cond delay="0"/>
                                  </p:stCondLst>
                                  <p:childTnLst>
                                    <p:animRot by="21600000">
                                      <p:cBhvr>
                                        <p:cTn id="12"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41F1243E-3988-2ADE-8D6D-BF1737607483}"/>
              </a:ext>
            </a:extLst>
          </p:cNvPr>
          <p:cNvGrpSpPr/>
          <p:nvPr/>
        </p:nvGrpSpPr>
        <p:grpSpPr>
          <a:xfrm>
            <a:off x="2044805" y="970667"/>
            <a:ext cx="8128000" cy="5418667"/>
            <a:chOff x="1231724" y="545256"/>
            <a:chExt cx="8128000" cy="5418667"/>
          </a:xfrm>
        </p:grpSpPr>
        <p:graphicFrame>
          <p:nvGraphicFramePr>
            <p:cNvPr id="12" name="Chart 11">
              <a:extLst>
                <a:ext uri="{FF2B5EF4-FFF2-40B4-BE49-F238E27FC236}">
                  <a16:creationId xmlns:a16="http://schemas.microsoft.com/office/drawing/2014/main" xmlns="" id="{1B8F6E49-2C0F-06EE-04E2-00FEDF759287}"/>
                </a:ext>
              </a:extLst>
            </p:cNvPr>
            <p:cNvGraphicFramePr/>
            <p:nvPr>
              <p:extLst>
                <p:ext uri="{D42A27DB-BD31-4B8C-83A1-F6EECF244321}">
                  <p14:modId xmlns:p14="http://schemas.microsoft.com/office/powerpoint/2010/main" val="1734538045"/>
                </p:ext>
              </p:extLst>
            </p:nvPr>
          </p:nvGraphicFramePr>
          <p:xfrm>
            <a:off x="1231724" y="54525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4E1A0CA2-50F7-B5AE-77E7-1E2E7EF02A9C}"/>
                </a:ext>
              </a:extLst>
            </p:cNvPr>
            <p:cNvSpPr txBox="1"/>
            <p:nvPr/>
          </p:nvSpPr>
          <p:spPr>
            <a:xfrm rot="12803358">
              <a:off x="4812052" y="3786216"/>
              <a:ext cx="2761862"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Nhóm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Đoàn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kết</a:t>
              </a:r>
              <a:endParaRPr lang="en-US" sz="2400" b="1"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5D6F711-6FD2-6CA7-7B83-467CABC45166}"/>
                </a:ext>
              </a:extLst>
            </p:cNvPr>
            <p:cNvSpPr txBox="1"/>
            <p:nvPr/>
          </p:nvSpPr>
          <p:spPr>
            <a:xfrm rot="2232520">
              <a:off x="3022076" y="2200280"/>
              <a:ext cx="2583213"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Nhóm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Chăm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chỉ</a:t>
              </a:r>
              <a:endParaRPr lang="en-US" sz="2400" b="1"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92BC3CB4-51C3-3D9D-A2EB-3AC0D32A009B}"/>
                </a:ext>
              </a:extLst>
            </p:cNvPr>
            <p:cNvSpPr txBox="1"/>
            <p:nvPr/>
          </p:nvSpPr>
          <p:spPr>
            <a:xfrm rot="8332598">
              <a:off x="4984666" y="2211013"/>
              <a:ext cx="254673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Nhóm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Sáng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tạo</a:t>
              </a:r>
              <a:endParaRPr lang="en-US" sz="24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45378CF-908E-A111-D7B8-45628C50D6F3}"/>
                </a:ext>
              </a:extLst>
            </p:cNvPr>
            <p:cNvSpPr txBox="1"/>
            <p:nvPr/>
          </p:nvSpPr>
          <p:spPr>
            <a:xfrm rot="19277636">
              <a:off x="3040081" y="3821058"/>
              <a:ext cx="2482196" cy="461665"/>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Nhóm</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Dũng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cảm</a:t>
              </a:r>
              <a:endParaRPr lang="en-US" sz="2400" b="1" i="1" dirty="0">
                <a:latin typeface="Times New Roman" panose="02020603050405020304" pitchFamily="18" charset="0"/>
                <a:cs typeface="Times New Roman" panose="02020603050405020304" pitchFamily="18" charset="0"/>
              </a:endParaRPr>
            </a:p>
          </p:txBody>
        </p:sp>
      </p:grpSp>
      <p:sp>
        <p:nvSpPr>
          <p:cNvPr id="8" name="Isosceles Triangle 7">
            <a:extLst>
              <a:ext uri="{FF2B5EF4-FFF2-40B4-BE49-F238E27FC236}">
                <a16:creationId xmlns:a16="http://schemas.microsoft.com/office/drawing/2014/main" xmlns="" id="{C75433B8-0DFD-30C7-258A-E97A2913426B}"/>
              </a:ext>
            </a:extLst>
          </p:cNvPr>
          <p:cNvSpPr/>
          <p:nvPr/>
        </p:nvSpPr>
        <p:spPr>
          <a:xfrm rot="5400000">
            <a:off x="3318110" y="3375201"/>
            <a:ext cx="264160" cy="609600"/>
          </a:xfrm>
          <a:prstGeom prst="triangle">
            <a:avLst/>
          </a:prstGeom>
          <a:solidFill>
            <a:srgbClr val="FF0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1641231" y="-58613"/>
            <a:ext cx="9355015"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Trò</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chơi</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chiếc</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vòng</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kì</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diệu</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2236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M THANH CHIEC NON KI DIEU.wav"/>
                                        </p:tgtEl>
                                      </p:cMediaNode>
                                    </p:audio>
                                  </p:sub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2338" y="1327537"/>
            <a:ext cx="10691447" cy="1323439"/>
          </a:xfrm>
          <a:prstGeom prst="rect">
            <a:avLst/>
          </a:prstGeom>
        </p:spPr>
        <p:txBody>
          <a:bodyPr wrap="square">
            <a:spAutoFit/>
          </a:bodyPr>
          <a:lstStyle/>
          <a:p>
            <a:pPr algn="just"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000" b="1" i="1" u="sng"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000" b="1" i="1" u="sng"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4000" b="1" i="1" u="sng"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u="sng" dirty="0" err="1"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endParaRPr lang="en-US" sz="4000" b="1" i="1" u="sng"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1899138" y="2461853"/>
            <a:ext cx="8628185" cy="3970318"/>
          </a:xfrm>
          <a:prstGeom prst="rect">
            <a:avLst/>
          </a:prstGeom>
          <a:noFill/>
        </p:spPr>
        <p:txBody>
          <a:bodyPr wrap="square" rtlCol="0">
            <a:spAutoFit/>
          </a:bodyPr>
          <a:lstStyle/>
          <a:p>
            <a:pPr algn="just"/>
            <a:r>
              <a:rPr lang="en-GB" sz="3600" b="1" dirty="0" smtClean="0">
                <a:latin typeface="Times New Roman" pitchFamily="18" charset="0"/>
                <a:cs typeface="Times New Roman" pitchFamily="18" charset="0"/>
              </a:rPr>
              <a:t>   </a:t>
            </a:r>
            <a:r>
              <a:rPr lang="en-GB" sz="3600" b="1" dirty="0" err="1" smtClean="0">
                <a:solidFill>
                  <a:srgbClr val="049603"/>
                </a:solidFill>
                <a:latin typeface="Times New Roman" pitchFamily="18" charset="0"/>
                <a:cs typeface="Times New Roman" pitchFamily="18" charset="0"/>
              </a:rPr>
              <a:t>Bỗng</a:t>
            </a:r>
            <a:r>
              <a:rPr lang="en-GB" sz="3600" b="1"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phía</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trước</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có</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một</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chiếc</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ben </a:t>
            </a:r>
            <a:r>
              <a:rPr lang="en-GB" sz="3600" dirty="0" err="1">
                <a:solidFill>
                  <a:srgbClr val="049603"/>
                </a:solidFill>
                <a:latin typeface="Times New Roman" pitchFamily="18" charset="0"/>
                <a:cs typeface="Times New Roman" pitchFamily="18" charset="0"/>
              </a:rPr>
              <a:t>tiến</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lại</a:t>
            </a:r>
            <a:r>
              <a:rPr lang="en-GB" sz="3600" dirty="0">
                <a:solidFill>
                  <a:srgbClr val="049603"/>
                </a:solidFill>
                <a:latin typeface="Times New Roman" pitchFamily="18" charset="0"/>
                <a:cs typeface="Times New Roman" pitchFamily="18" charset="0"/>
              </a:rPr>
              <a:t> </a:t>
            </a:r>
            <a:r>
              <a:rPr lang="en-GB" sz="3600" b="1" dirty="0" err="1" smtClean="0">
                <a:solidFill>
                  <a:srgbClr val="049603"/>
                </a:solidFill>
                <a:latin typeface="Times New Roman" pitchFamily="18" charset="0"/>
                <a:cs typeface="Times New Roman" pitchFamily="18" charset="0"/>
              </a:rPr>
              <a:t>gần</a:t>
            </a:r>
            <a:r>
              <a:rPr lang="en-GB" sz="3600" b="1" dirty="0" smtClean="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đường</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sắt</a:t>
            </a:r>
            <a:r>
              <a:rPr lang="en-GB" sz="3600" dirty="0" smtClean="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Ngay</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lập</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tức</a:t>
            </a:r>
            <a:r>
              <a:rPr lang="en-GB" sz="3600" b="1" dirty="0" smtClean="0">
                <a:solidFill>
                  <a:srgbClr val="049603"/>
                </a:solidFill>
                <a:latin typeface="Times New Roman" pitchFamily="18" charset="0"/>
                <a:cs typeface="Times New Roman" pitchFamily="18" charset="0"/>
              </a:rPr>
              <a:t>,</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ông</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Thức</a:t>
            </a:r>
            <a:r>
              <a:rPr lang="en-GB" sz="3600"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kéo</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còi</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và</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khóa</a:t>
            </a:r>
            <a:r>
              <a:rPr lang="en-GB" sz="3600" b="1" dirty="0">
                <a:solidFill>
                  <a:srgbClr val="049603"/>
                </a:solidFill>
                <a:latin typeface="Times New Roman" pitchFamily="18" charset="0"/>
                <a:cs typeface="Times New Roman" pitchFamily="18" charset="0"/>
              </a:rPr>
              <a:t> </a:t>
            </a:r>
            <a:r>
              <a:rPr lang="en-GB" sz="3600" b="1" dirty="0" err="1" smtClean="0">
                <a:solidFill>
                  <a:srgbClr val="049603"/>
                </a:solidFill>
                <a:latin typeface="Times New Roman" pitchFamily="18" charset="0"/>
                <a:cs typeface="Times New Roman" pitchFamily="18" charset="0"/>
              </a:rPr>
              <a:t>máy</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để</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tàu</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dừng</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lại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từ</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từ</a:t>
            </a:r>
            <a:r>
              <a:rPr lang="en-GB" sz="3600" dirty="0" smtClean="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Thấy</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chiếc</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ben </a:t>
            </a:r>
            <a:r>
              <a:rPr lang="en-GB" sz="3600" b="1" dirty="0" err="1">
                <a:solidFill>
                  <a:srgbClr val="049603"/>
                </a:solidFill>
                <a:latin typeface="Times New Roman" pitchFamily="18" charset="0"/>
                <a:cs typeface="Times New Roman" pitchFamily="18" charset="0"/>
              </a:rPr>
              <a:t>lùi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ông</a:t>
            </a:r>
            <a:r>
              <a:rPr lang="en-GB" sz="3600"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tưởng</a:t>
            </a:r>
            <a:r>
              <a:rPr lang="en-GB" sz="3600" b="1"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lái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đã</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nghe</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thấy</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còi</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tàu</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Nhưng</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khi</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tàu</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chỉ</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còn</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cách</a:t>
            </a:r>
            <a:r>
              <a:rPr lang="en-GB" sz="3600"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vài</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chục</a:t>
            </a:r>
            <a:r>
              <a:rPr lang="en-GB" sz="3600" b="1" dirty="0">
                <a:solidFill>
                  <a:srgbClr val="049603"/>
                </a:solidFill>
                <a:latin typeface="Times New Roman" pitchFamily="18" charset="0"/>
                <a:cs typeface="Times New Roman" pitchFamily="18" charset="0"/>
              </a:rPr>
              <a:t> </a:t>
            </a:r>
            <a:r>
              <a:rPr lang="en-GB" sz="3600" b="1" dirty="0" err="1">
                <a:solidFill>
                  <a:srgbClr val="049603"/>
                </a:solidFill>
                <a:latin typeface="Times New Roman" pitchFamily="18" charset="0"/>
                <a:cs typeface="Times New Roman" pitchFamily="18" charset="0"/>
              </a:rPr>
              <a:t>mét</a:t>
            </a:r>
            <a:r>
              <a:rPr lang="en-GB" sz="3600" dirty="0" smtClean="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chiếc</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xe</a:t>
            </a:r>
            <a:r>
              <a:rPr lang="en-GB" sz="3600" dirty="0">
                <a:solidFill>
                  <a:srgbClr val="049603"/>
                </a:solidFill>
                <a:latin typeface="Times New Roman" pitchFamily="18" charset="0"/>
                <a:cs typeface="Times New Roman" pitchFamily="18" charset="0"/>
              </a:rPr>
              <a:t> ben </a:t>
            </a:r>
            <a:r>
              <a:rPr lang="en-GB" sz="3600" dirty="0" err="1">
                <a:solidFill>
                  <a:srgbClr val="049603"/>
                </a:solidFill>
                <a:latin typeface="Times New Roman" pitchFamily="18" charset="0"/>
                <a:cs typeface="Times New Roman" pitchFamily="18" charset="0"/>
              </a:rPr>
              <a:t>đột</a:t>
            </a:r>
            <a:r>
              <a:rPr lang="en-GB" sz="3600" dirty="0">
                <a:solidFill>
                  <a:srgbClr val="049603"/>
                </a:solidFill>
                <a:latin typeface="Times New Roman" pitchFamily="18" charset="0"/>
                <a:cs typeface="Times New Roman" pitchFamily="18" charset="0"/>
              </a:rPr>
              <a:t> </a:t>
            </a:r>
            <a:r>
              <a:rPr lang="en-GB" sz="3600" dirty="0" err="1">
                <a:solidFill>
                  <a:srgbClr val="049603"/>
                </a:solidFill>
                <a:latin typeface="Times New Roman" pitchFamily="18" charset="0"/>
                <a:cs typeface="Times New Roman" pitchFamily="18" charset="0"/>
              </a:rPr>
              <a:t>nhiên</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rồ</a:t>
            </a:r>
            <a:r>
              <a:rPr lang="en-GB" sz="3600" dirty="0" smtClean="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máy</a:t>
            </a:r>
            <a:r>
              <a:rPr lang="en-GB" sz="3600" dirty="0">
                <a:solidFill>
                  <a:srgbClr val="049603"/>
                </a:solidFill>
                <a:latin typeface="Times New Roman" pitchFamily="18" charset="0"/>
                <a:cs typeface="Times New Roman" pitchFamily="18" charset="0"/>
              </a:rPr>
              <a:t> </a:t>
            </a:r>
            <a:r>
              <a:rPr lang="en-GB" sz="3600" dirty="0" err="1" smtClean="0">
                <a:solidFill>
                  <a:srgbClr val="049603"/>
                </a:solidFill>
                <a:latin typeface="Times New Roman" pitchFamily="18" charset="0"/>
                <a:cs typeface="Times New Roman" pitchFamily="18" charset="0"/>
              </a:rPr>
              <a:t>lao</a:t>
            </a:r>
            <a:r>
              <a:rPr lang="en-GB" sz="3600" dirty="0" smtClean="0">
                <a:solidFill>
                  <a:srgbClr val="049603"/>
                </a:solidFill>
                <a:latin typeface="Times New Roman" pitchFamily="18" charset="0"/>
                <a:cs typeface="Times New Roman" pitchFamily="18" charset="0"/>
              </a:rPr>
              <a:t> </a:t>
            </a:r>
            <a:r>
              <a:rPr lang="en-GB" sz="3600" dirty="0">
                <a:solidFill>
                  <a:srgbClr val="049603"/>
                </a:solidFill>
                <a:latin typeface="Times New Roman" pitchFamily="18" charset="0"/>
                <a:cs typeface="Times New Roman" pitchFamily="18" charset="0"/>
              </a:rPr>
              <a:t>qua </a:t>
            </a:r>
            <a:r>
              <a:rPr lang="en-GB" sz="3600" dirty="0" err="1">
                <a:solidFill>
                  <a:srgbClr val="049603"/>
                </a:solidFill>
                <a:latin typeface="Times New Roman" pitchFamily="18" charset="0"/>
                <a:cs typeface="Times New Roman" pitchFamily="18" charset="0"/>
              </a:rPr>
              <a:t>đường</a:t>
            </a:r>
            <a:r>
              <a:rPr lang="en-GB" sz="3600" dirty="0">
                <a:solidFill>
                  <a:srgbClr val="049603"/>
                </a:solidFill>
                <a:latin typeface="Times New Roman" pitchFamily="18" charset="0"/>
                <a:cs typeface="Times New Roman" pitchFamily="18" charset="0"/>
              </a:rPr>
              <a:t>.</a:t>
            </a:r>
            <a:endParaRPr lang="en-US" sz="3600" dirty="0">
              <a:solidFill>
                <a:srgbClr val="049603"/>
              </a:solidFill>
              <a:latin typeface="Times New Roman" pitchFamily="18" charset="0"/>
              <a:cs typeface="Times New Roman" pitchFamily="18" charset="0"/>
            </a:endParaRPr>
          </a:p>
        </p:txBody>
      </p:sp>
      <p:sp>
        <p:nvSpPr>
          <p:cNvPr id="7" name="Line 28"/>
          <p:cNvSpPr>
            <a:spLocks noChangeShapeType="1"/>
          </p:cNvSpPr>
          <p:nvPr/>
        </p:nvSpPr>
        <p:spPr bwMode="auto">
          <a:xfrm flipH="1">
            <a:off x="5493040" y="2609358"/>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8" name="Line 28"/>
          <p:cNvSpPr>
            <a:spLocks noChangeShapeType="1"/>
          </p:cNvSpPr>
          <p:nvPr/>
        </p:nvSpPr>
        <p:spPr bwMode="auto">
          <a:xfrm flipH="1">
            <a:off x="2463422" y="3164240"/>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9" name="Line 28"/>
          <p:cNvSpPr>
            <a:spLocks noChangeShapeType="1"/>
          </p:cNvSpPr>
          <p:nvPr/>
        </p:nvSpPr>
        <p:spPr bwMode="auto">
          <a:xfrm flipH="1">
            <a:off x="6178061" y="3723031"/>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0" name="Line 28"/>
          <p:cNvSpPr>
            <a:spLocks noChangeShapeType="1"/>
          </p:cNvSpPr>
          <p:nvPr/>
        </p:nvSpPr>
        <p:spPr bwMode="auto">
          <a:xfrm flipH="1">
            <a:off x="2739691" y="5897681"/>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2"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extLst>
      <p:ext uri="{BB962C8B-B14F-4D97-AF65-F5344CB8AC3E}">
        <p14:creationId xmlns:p14="http://schemas.microsoft.com/office/powerpoint/2010/main" val="3278206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17600" y="1447803"/>
            <a:ext cx="1087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2400" b="1" dirty="0" smtClean="0">
                <a:solidFill>
                  <a:srgbClr val="FF3300"/>
                </a:solidFill>
              </a:rPr>
              <a:t>       </a:t>
            </a:r>
          </a:p>
          <a:p>
            <a:pPr eaLnBrk="1" fontAlgn="base" hangingPunct="1">
              <a:spcBef>
                <a:spcPct val="50000"/>
              </a:spcBef>
              <a:spcAft>
                <a:spcPct val="0"/>
              </a:spcAft>
            </a:pPr>
            <a:r>
              <a:rPr lang="en-US" sz="2400" b="1" dirty="0" smtClean="0">
                <a:solidFill>
                  <a:srgbClr val="FF3300"/>
                </a:solidFill>
              </a:rPr>
              <a:t>  </a:t>
            </a:r>
            <a:r>
              <a:rPr lang="en-US" sz="3200" b="1" u="sng" dirty="0" err="1" smtClean="0">
                <a:solidFill>
                  <a:srgbClr val="FF3300"/>
                </a:solidFill>
              </a:rPr>
              <a:t>Luyện</a:t>
            </a:r>
            <a:r>
              <a:rPr lang="en-US" sz="3200" b="1" u="sng" dirty="0" smtClean="0">
                <a:solidFill>
                  <a:srgbClr val="FF3300"/>
                </a:solidFill>
              </a:rPr>
              <a:t> </a:t>
            </a:r>
            <a:r>
              <a:rPr lang="en-US" sz="3200" b="1" u="sng" dirty="0" err="1" smtClean="0">
                <a:solidFill>
                  <a:srgbClr val="FF3300"/>
                </a:solidFill>
              </a:rPr>
              <a:t>đọc</a:t>
            </a:r>
            <a:r>
              <a:rPr lang="en-US" sz="3200" b="1" dirty="0" smtClean="0">
                <a:solidFill>
                  <a:srgbClr val="FF3300"/>
                </a:solidFill>
              </a:rPr>
              <a:t>                                                             </a:t>
            </a:r>
            <a:r>
              <a:rPr lang="en-US" sz="3200" b="1" u="sng" dirty="0" err="1" smtClean="0">
                <a:solidFill>
                  <a:srgbClr val="FF3300"/>
                </a:solidFill>
              </a:rPr>
              <a:t>Giải</a:t>
            </a:r>
            <a:r>
              <a:rPr lang="en-US" sz="3200" b="1" u="sng" dirty="0" smtClean="0">
                <a:solidFill>
                  <a:srgbClr val="FF3300"/>
                </a:solidFill>
              </a:rPr>
              <a:t> </a:t>
            </a:r>
            <a:r>
              <a:rPr lang="en-US" sz="3200" b="1" u="sng" dirty="0" err="1" smtClean="0">
                <a:solidFill>
                  <a:srgbClr val="FF3300"/>
                </a:solidFill>
              </a:rPr>
              <a:t>nghĩa</a:t>
            </a:r>
            <a:r>
              <a:rPr lang="en-US" sz="3200" b="1" u="sng" dirty="0" smtClean="0">
                <a:solidFill>
                  <a:srgbClr val="FF3300"/>
                </a:solidFill>
              </a:rPr>
              <a:t> </a:t>
            </a:r>
            <a:r>
              <a:rPr lang="en-US" sz="3200" b="1" u="sng" dirty="0" err="1" smtClean="0">
                <a:solidFill>
                  <a:srgbClr val="FF3300"/>
                </a:solidFill>
              </a:rPr>
              <a:t>từ</a:t>
            </a:r>
            <a:endParaRPr lang="en-US" sz="3200" b="1" u="sng" dirty="0" smtClean="0">
              <a:solidFill>
                <a:srgbClr val="FF3300"/>
              </a:solidFill>
            </a:endParaRPr>
          </a:p>
        </p:txBody>
      </p:sp>
      <p:sp>
        <p:nvSpPr>
          <p:cNvPr id="6147" name="Line 4"/>
          <p:cNvSpPr>
            <a:spLocks noChangeShapeType="1"/>
          </p:cNvSpPr>
          <p:nvPr/>
        </p:nvSpPr>
        <p:spPr bwMode="auto">
          <a:xfrm flipH="1">
            <a:off x="8922890" y="2032000"/>
            <a:ext cx="29634" cy="2133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239655" name="Rectangle 39"/>
          <p:cNvSpPr>
            <a:spLocks noChangeArrowheads="1"/>
          </p:cNvSpPr>
          <p:nvPr/>
        </p:nvSpPr>
        <p:spPr bwMode="auto">
          <a:xfrm>
            <a:off x="398585" y="1719734"/>
            <a:ext cx="8494673"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endParaRPr lang="en-US" sz="3200" dirty="0" smtClean="0"/>
          </a:p>
          <a:p>
            <a:pPr fontAlgn="base">
              <a:spcBef>
                <a:spcPct val="0"/>
              </a:spcBef>
              <a:spcAft>
                <a:spcPct val="0"/>
              </a:spcAft>
            </a:pPr>
            <a:r>
              <a:rPr lang="en-US" sz="3200" dirty="0" smtClean="0"/>
              <a:t> </a:t>
            </a:r>
          </a:p>
          <a:p>
            <a:pPr fontAlgn="base">
              <a:spcBef>
                <a:spcPct val="0"/>
              </a:spcBef>
              <a:spcAft>
                <a:spcPct val="0"/>
              </a:spcAft>
            </a:pPr>
            <a:r>
              <a:rPr lang="en-US" sz="3200" dirty="0" smtClean="0"/>
              <a:t>   </a:t>
            </a:r>
            <a:r>
              <a:rPr lang="vi-VN" sz="3200" b="1" dirty="0" smtClean="0">
                <a:solidFill>
                  <a:srgbClr val="FF0000"/>
                </a:solidFill>
              </a:rPr>
              <a:t>Bỗng</a:t>
            </a:r>
            <a:r>
              <a:rPr lang="vi-VN" sz="3200" dirty="0" smtClean="0"/>
              <a:t> </a:t>
            </a:r>
            <a:r>
              <a:rPr lang="vi-VN" sz="3200" dirty="0"/>
              <a:t>phía trước có một chiếc xe ben tiến lại </a:t>
            </a:r>
            <a:r>
              <a:rPr lang="vi-VN" sz="3200" b="1" dirty="0">
                <a:solidFill>
                  <a:srgbClr val="FF0000"/>
                </a:solidFill>
              </a:rPr>
              <a:t>gần đường sắt</a:t>
            </a:r>
            <a:r>
              <a:rPr lang="vi-VN" sz="3200" dirty="0"/>
              <a:t>.</a:t>
            </a:r>
            <a:r>
              <a:rPr lang="vi-VN" sz="2800" dirty="0"/>
              <a:t> </a:t>
            </a:r>
            <a:endParaRPr lang="en-US" sz="2800" dirty="0" smtClean="0">
              <a:solidFill>
                <a:srgbClr val="000000"/>
              </a:solidFill>
              <a:latin typeface="Open Sans"/>
            </a:endParaRPr>
          </a:p>
          <a:p>
            <a:pPr fontAlgn="base">
              <a:spcBef>
                <a:spcPct val="0"/>
              </a:spcBef>
              <a:spcAft>
                <a:spcPct val="0"/>
              </a:spcAft>
            </a:pPr>
            <a:endParaRPr lang="en-US" sz="2800" dirty="0" smtClean="0">
              <a:solidFill>
                <a:srgbClr val="000099"/>
              </a:solidFill>
              <a:latin typeface="Times New Roman" pitchFamily="18" charset="0"/>
            </a:endParaRPr>
          </a:p>
        </p:txBody>
      </p:sp>
      <p:sp>
        <p:nvSpPr>
          <p:cNvPr id="14" name="Line 28"/>
          <p:cNvSpPr>
            <a:spLocks noChangeShapeType="1"/>
          </p:cNvSpPr>
          <p:nvPr/>
        </p:nvSpPr>
        <p:spPr bwMode="auto">
          <a:xfrm flipH="1">
            <a:off x="3816651" y="2785203"/>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Line 28"/>
          <p:cNvSpPr>
            <a:spLocks noChangeShapeType="1"/>
          </p:cNvSpPr>
          <p:nvPr/>
        </p:nvSpPr>
        <p:spPr bwMode="auto">
          <a:xfrm flipH="1">
            <a:off x="874173" y="3301745"/>
            <a:ext cx="1524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
        <p:nvSpPr>
          <p:cNvPr id="8" name="TextBox 7"/>
          <p:cNvSpPr txBox="1"/>
          <p:nvPr/>
        </p:nvSpPr>
        <p:spPr>
          <a:xfrm>
            <a:off x="9190893" y="2656980"/>
            <a:ext cx="2797908" cy="584775"/>
          </a:xfrm>
          <a:prstGeom prst="rect">
            <a:avLst/>
          </a:prstGeom>
          <a:noFill/>
        </p:spPr>
        <p:txBody>
          <a:bodyPr wrap="square" rtlCol="0">
            <a:spAutoFit/>
          </a:bodyPr>
          <a:lstStyle/>
          <a:p>
            <a:r>
              <a:rPr lang="en-US" sz="3200" dirty="0" smtClean="0"/>
              <a:t>  </a:t>
            </a:r>
            <a:r>
              <a:rPr lang="en-US" sz="3200" dirty="0" err="1" smtClean="0"/>
              <a:t>Xe</a:t>
            </a:r>
            <a:r>
              <a:rPr lang="en-US" sz="3200" dirty="0" smtClean="0"/>
              <a:t> ben</a:t>
            </a:r>
          </a:p>
        </p:txBody>
      </p:sp>
      <p:sp>
        <p:nvSpPr>
          <p:cNvPr id="9" name="Text Box 5"/>
          <p:cNvSpPr txBox="1">
            <a:spLocks noChangeArrowheads="1"/>
          </p:cNvSpPr>
          <p:nvPr/>
        </p:nvSpPr>
        <p:spPr bwMode="auto">
          <a:xfrm>
            <a:off x="509954" y="4290637"/>
            <a:ext cx="11153775" cy="2000548"/>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square">
            <a:spAutoFit/>
          </a:bodyPr>
          <a:lstStyle/>
          <a:p>
            <a:pPr eaLnBrk="0" hangingPunct="0">
              <a:spcBef>
                <a:spcPct val="50000"/>
              </a:spcBef>
              <a:defRPr/>
            </a:pPr>
            <a:r>
              <a:rPr lang="en-US" sz="2800" dirty="0">
                <a:solidFill>
                  <a:srgbClr val="006E00"/>
                </a:solidFill>
                <a:latin typeface="Times New Roman" panose="02020603050405020304" pitchFamily="18" charset="0"/>
                <a:cs typeface="Times New Roman" panose="02020603050405020304" pitchFamily="18" charset="0"/>
              </a:rPr>
              <a:t> </a:t>
            </a:r>
            <a:r>
              <a:rPr lang="en-US" sz="4000" b="1" dirty="0">
                <a:solidFill>
                  <a:srgbClr val="3D0EB2"/>
                </a:solidFill>
                <a:latin typeface="Open Sans"/>
              </a:rPr>
              <a:t> </a:t>
            </a:r>
            <a:r>
              <a:rPr lang="vi-VN" sz="4000" b="1" u="sng" dirty="0" smtClean="0">
                <a:solidFill>
                  <a:srgbClr val="3D0EB2"/>
                </a:solidFill>
                <a:latin typeface="Open Sans"/>
              </a:rPr>
              <a:t>Nội dung</a:t>
            </a:r>
            <a:r>
              <a:rPr lang="en-US" sz="4000" b="1" u="sng" dirty="0" smtClean="0">
                <a:solidFill>
                  <a:srgbClr val="3D0EB2"/>
                </a:solidFill>
                <a:latin typeface="Open Sans"/>
              </a:rPr>
              <a:t>:</a:t>
            </a:r>
            <a:r>
              <a:rPr lang="en-US" sz="4000" u="sng" dirty="0" smtClean="0">
                <a:solidFill>
                  <a:srgbClr val="3D0EB2"/>
                </a:solidFill>
                <a:latin typeface=".VnArial" pitchFamily="34" charset="0"/>
                <a:cs typeface="Arial" charset="0"/>
              </a:rPr>
              <a:t> </a:t>
            </a:r>
            <a:endParaRPr lang="en-US" sz="4000" u="sng" dirty="0">
              <a:solidFill>
                <a:srgbClr val="3D0EB2"/>
              </a:solidFill>
              <a:latin typeface=".VnArial" pitchFamily="34" charset="0"/>
              <a:cs typeface="Arial" charset="0"/>
            </a:endParaRPr>
          </a:p>
          <a:p>
            <a:pPr algn="just"/>
            <a:r>
              <a:rPr lang="en-US" sz="4400" b="1" dirty="0" smtClean="0">
                <a:solidFill>
                  <a:srgbClr val="FB2338"/>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itchFamily="18" charset="0"/>
                <a:cs typeface="Times New Roman" pitchFamily="18" charset="0"/>
              </a:rPr>
              <a:t>Ca</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ngợi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tấm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gương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dũng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cứu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đoàn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người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tàu</a:t>
            </a:r>
            <a:r>
              <a:rPr lang="en-US" sz="4000" b="1" dirty="0">
                <a:solidFill>
                  <a:srgbClr val="FF0000"/>
                </a:solidFill>
                <a:latin typeface="Times New Roman" pitchFamily="18" charset="0"/>
                <a:cs typeface="Times New Roman" pitchFamily="18" charset="0"/>
              </a:rPr>
              <a:t>.</a:t>
            </a:r>
            <a:endParaRPr lang="vi-VN" sz="4000" b="1" i="0"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36351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a:fillRect/>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9864" y="591362"/>
            <a:ext cx="9865995" cy="5952490"/>
          </a:xfrm>
          <a:prstGeom prst="rect">
            <a:avLst/>
          </a:prstGeom>
        </p:spPr>
      </p:pic>
      <p:sp>
        <p:nvSpPr>
          <p:cNvPr id="4" name="Rectangle 3"/>
          <p:cNvSpPr/>
          <p:nvPr/>
        </p:nvSpPr>
        <p:spPr>
          <a:xfrm>
            <a:off x="-185099" y="3179771"/>
            <a:ext cx="12551410" cy="1322070"/>
          </a:xfrm>
          <a:prstGeom prst="rect">
            <a:avLst/>
          </a:prstGeom>
        </p:spPr>
        <p:txBody>
          <a:bodyPr wrap="square">
            <a:spAutoFit/>
          </a:bodyPr>
          <a:lstStyle/>
          <a:p>
            <a:pPr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i="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lang="en-US" sz="6000" b="1" i="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a:fillRect/>
          </a:stretch>
        </p:blipFill>
        <p:spPr>
          <a:xfrm>
            <a:off x="8304246" y="4515719"/>
            <a:ext cx="3480252" cy="2387420"/>
          </a:xfrm>
          <a:prstGeom prst="rect">
            <a:avLst/>
          </a:prstGeom>
        </p:spPr>
      </p:pic>
      <p:sp>
        <p:nvSpPr>
          <p:cNvPr id="8" name="Rectangle 15"/>
          <p:cNvSpPr>
            <a:spLocks noChangeArrowheads="1"/>
          </p:cNvSpPr>
          <p:nvPr/>
        </p:nvSpPr>
        <p:spPr bwMode="auto">
          <a:xfrm>
            <a:off x="0" y="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Tree>
    <p:extLst>
      <p:ext uri="{BB962C8B-B14F-4D97-AF65-F5344CB8AC3E}">
        <p14:creationId xmlns:p14="http://schemas.microsoft.com/office/powerpoint/2010/main" val="1377217506"/>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83283" y="933711"/>
            <a:ext cx="5526963" cy="3075581"/>
          </a:xfrm>
          <a:prstGeom prst="rect">
            <a:avLst/>
          </a:prstGeom>
        </p:spPr>
      </p:pic>
      <p:sp>
        <p:nvSpPr>
          <p:cNvPr id="4" name="Rectangle 3"/>
          <p:cNvSpPr/>
          <p:nvPr/>
        </p:nvSpPr>
        <p:spPr>
          <a:xfrm>
            <a:off x="2579077" y="1925410"/>
            <a:ext cx="7795845" cy="1323439"/>
          </a:xfrm>
          <a:prstGeom prst="rect">
            <a:avLst/>
          </a:prstGeom>
        </p:spPr>
        <p:txBody>
          <a:bodyPr wrap="square">
            <a:spAutoFit/>
          </a:bodyPr>
          <a:lstStyle/>
          <a:p>
            <a:pPr defTabSz="1218565">
              <a:defRPr/>
            </a:pPr>
            <a:r>
              <a:rPr lang="en-US" sz="8000" b="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smtClean="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lang="en-US" sz="4400" b="1" i="1" dirty="0">
              <a:solidFill>
                <a:srgbClr val="3D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15"/>
          <p:cNvSpPr>
            <a:spLocks noChangeArrowheads="1"/>
          </p:cNvSpPr>
          <p:nvPr/>
        </p:nvSpPr>
        <p:spPr bwMode="auto">
          <a:xfrm>
            <a:off x="0" y="-117230"/>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200" b="1" dirty="0" err="1">
                <a:latin typeface="Times New Roman" panose="02020603050405020304" pitchFamily="18" charset="0"/>
                <a:cs typeface="Times New Roman" panose="02020603050405020304" pitchFamily="18" charset="0"/>
                <a:sym typeface="+mn-ea"/>
              </a:rPr>
              <a:t>Thứ</a:t>
            </a:r>
            <a:r>
              <a:rPr lang="en-US" sz="3200" b="1" dirty="0">
                <a:latin typeface="Times New Roman" panose="02020603050405020304" pitchFamily="18" charset="0"/>
                <a:cs typeface="Times New Roman" panose="02020603050405020304" pitchFamily="18" charset="0"/>
                <a:sym typeface="+mn-ea"/>
              </a:rPr>
              <a:t>  7   </a:t>
            </a:r>
            <a:r>
              <a:rPr lang="en-US" sz="3200" b="1" dirty="0" err="1">
                <a:latin typeface="Times New Roman" panose="02020603050405020304" pitchFamily="18" charset="0"/>
                <a:cs typeface="Times New Roman" panose="02020603050405020304" pitchFamily="18" charset="0"/>
                <a:sym typeface="+mn-ea"/>
              </a:rPr>
              <a:t>ngày</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27  </a:t>
            </a:r>
            <a:r>
              <a:rPr lang="en-US" sz="3200" b="1" dirty="0" err="1">
                <a:latin typeface="Times New Roman" panose="02020603050405020304" pitchFamily="18" charset="0"/>
                <a:cs typeface="Times New Roman" panose="02020603050405020304" pitchFamily="18" charset="0"/>
                <a:sym typeface="+mn-ea"/>
              </a:rPr>
              <a:t>tháng</a:t>
            </a:r>
            <a:r>
              <a:rPr lang="en-US" sz="3200" b="1" dirty="0">
                <a:latin typeface="Times New Roman" panose="02020603050405020304" pitchFamily="18" charset="0"/>
                <a:cs typeface="Times New Roman" panose="02020603050405020304" pitchFamily="18" charset="0"/>
                <a:sym typeface="+mn-ea"/>
              </a:rPr>
              <a:t>  1  </a:t>
            </a:r>
            <a:r>
              <a:rPr lang="en-US" sz="3200" b="1" dirty="0" err="1">
                <a:latin typeface="Times New Roman" panose="02020603050405020304" pitchFamily="18" charset="0"/>
                <a:cs typeface="Times New Roman" panose="02020603050405020304" pitchFamily="18" charset="0"/>
                <a:sym typeface="+mn-ea"/>
              </a:rPr>
              <a:t>năm</a:t>
            </a:r>
            <a:r>
              <a:rPr lang="en-US" sz="3200" b="1" dirty="0">
                <a:latin typeface="Times New Roman" panose="02020603050405020304" pitchFamily="18" charset="0"/>
                <a:cs typeface="Times New Roman" panose="02020603050405020304" pitchFamily="18" charset="0"/>
                <a:sym typeface="+mn-ea"/>
              </a:rPr>
              <a:t>  </a:t>
            </a:r>
            <a:r>
              <a:rPr lang="en-US" sz="3200" b="1" dirty="0" smtClean="0">
                <a:latin typeface="Times New Roman" panose="02020603050405020304" pitchFamily="18" charset="0"/>
                <a:cs typeface="Times New Roman" panose="02020603050405020304" pitchFamily="18" charset="0"/>
                <a:sym typeface="+mn-ea"/>
              </a:rPr>
              <a:t>2024</a:t>
            </a:r>
            <a:endParaRPr lang="en-US" sz="3200" b="1" i="1" dirty="0" smtClean="0">
              <a:solidFill>
                <a:srgbClr val="000000"/>
              </a:solidFill>
              <a:latin typeface="Times New Roman" pitchFamily="18" charset="0"/>
            </a:endParaRPr>
          </a:p>
          <a:p>
            <a:pPr algn="ctr" fontAlgn="base">
              <a:spcBef>
                <a:spcPct val="0"/>
              </a:spcBef>
              <a:spcAft>
                <a:spcPct val="0"/>
              </a:spcAft>
            </a:pPr>
            <a:r>
              <a:rPr lang="en-US" sz="4000" b="1" u="sng" dirty="0" err="1" smtClean="0">
                <a:solidFill>
                  <a:srgbClr val="FF3300"/>
                </a:solidFill>
                <a:latin typeface="Times New Roman" pitchFamily="18" charset="0"/>
              </a:rPr>
              <a:t>Bài</a:t>
            </a:r>
            <a:r>
              <a:rPr lang="en-US" sz="4000" b="1" u="sng" dirty="0" smtClean="0">
                <a:solidFill>
                  <a:srgbClr val="FF3300"/>
                </a:solidFill>
                <a:latin typeface="Times New Roman" pitchFamily="18" charset="0"/>
              </a:rPr>
              <a:t> </a:t>
            </a:r>
            <a:r>
              <a:rPr lang="en-US" sz="4000" b="1" u="sng" dirty="0" err="1" smtClean="0">
                <a:solidFill>
                  <a:srgbClr val="FF3300"/>
                </a:solidFill>
                <a:latin typeface="Times New Roman" pitchFamily="18" charset="0"/>
              </a:rPr>
              <a:t>đọc</a:t>
            </a:r>
            <a:r>
              <a:rPr lang="en-US" sz="4000" b="1" u="sng" dirty="0" smtClean="0">
                <a:solidFill>
                  <a:srgbClr val="FF3300"/>
                </a:solidFill>
                <a:latin typeface="Times New Roman" pitchFamily="18" charset="0"/>
              </a:rPr>
              <a:t> 2</a:t>
            </a:r>
            <a:r>
              <a:rPr lang="en-US" sz="4000" b="1" dirty="0" smtClean="0">
                <a:solidFill>
                  <a:srgbClr val="FF3300"/>
                </a:solidFill>
                <a:latin typeface="Times New Roman" pitchFamily="18" charset="0"/>
              </a:rPr>
              <a:t>: </a:t>
            </a:r>
            <a:r>
              <a:rPr lang="en-US" sz="4000" b="1" dirty="0" err="1">
                <a:solidFill>
                  <a:srgbClr val="FF0000"/>
                </a:solidFill>
                <a:latin typeface="Times New Roman" panose="02020603050405020304" pitchFamily="18" charset="0"/>
                <a:cs typeface="Times New Roman" panose="02020603050405020304" pitchFamily="18" charset="0"/>
                <a:sym typeface="+mn-ea"/>
              </a:rPr>
              <a:t>Xả</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thân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cứu</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a:solidFill>
                  <a:srgbClr val="FF0000"/>
                </a:solidFill>
                <a:latin typeface="Times New Roman" panose="02020603050405020304" pitchFamily="18" charset="0"/>
                <a:cs typeface="Times New Roman" panose="02020603050405020304" pitchFamily="18" charset="0"/>
                <a:sym typeface="+mn-ea"/>
              </a:rPr>
              <a:t>đoàn</a:t>
            </a:r>
            <a:r>
              <a:rPr lang="en-US" sz="4000" b="1" dirty="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dirty="0" smtClean="0">
              <a:solidFill>
                <a:srgbClr val="FF0000"/>
              </a:solidFill>
              <a:latin typeface="Times New Roman" panose="02020603050405020304" pitchFamily="18" charset="0"/>
              <a:cs typeface="Times New Roman" panose="02020603050405020304" pitchFamily="18" charset="0"/>
              <a:sym typeface="+mn-ea"/>
            </a:endParaRPr>
          </a:p>
          <a:p>
            <a:pPr algn="just" fontAlgn="base">
              <a:spcBef>
                <a:spcPct val="0"/>
              </a:spcBef>
              <a:spcAft>
                <a:spcPct val="0"/>
              </a:spcAft>
            </a:pPr>
            <a:r>
              <a:rPr lang="en-US" sz="3600" b="1" dirty="0" smtClean="0">
                <a:solidFill>
                  <a:srgbClr val="FF0000"/>
                </a:solidFill>
                <a:latin typeface="Times New Roman" panose="02020603050405020304" pitchFamily="18" charset="0"/>
                <a:cs typeface="Times New Roman" panose="02020603050405020304" pitchFamily="18" charset="0"/>
                <a:sym typeface="+mn-ea"/>
              </a:rPr>
              <a:t>                                                           </a:t>
            </a:r>
            <a:r>
              <a:rPr lang="en-US" sz="3200" b="1" dirty="0" smtClean="0">
                <a:solidFill>
                  <a:srgbClr val="00B050"/>
                </a:solidFill>
                <a:latin typeface="Times New Roman" panose="02020603050405020304" pitchFamily="18" charset="0"/>
                <a:cs typeface="Times New Roman" panose="02020603050405020304" pitchFamily="18" charset="0"/>
                <a:sym typeface="+mn-ea"/>
              </a:rPr>
              <a:t>Theo HOÀNG THÙY</a:t>
            </a:r>
            <a:r>
              <a:rPr lang="en-US" sz="2800" b="1" dirty="0" smtClean="0">
                <a:solidFill>
                  <a:srgbClr val="FF3300"/>
                </a:solidFill>
                <a:latin typeface="Times New Roman" pitchFamily="18" charset="0"/>
              </a:rPr>
              <a:t>  </a:t>
            </a:r>
            <a:endParaRPr lang="en-US" sz="4000" b="1" dirty="0" smtClean="0">
              <a:solidFill>
                <a:srgbClr val="3D0EB2"/>
              </a:solidFill>
              <a:latin typeface="Times New Roman" pitchFamily="18" charset="0"/>
            </a:endParaRPr>
          </a:p>
        </p:txBody>
      </p:sp>
      <p:sp>
        <p:nvSpPr>
          <p:cNvPr id="5" name="TextBox 4"/>
          <p:cNvSpPr txBox="1"/>
          <p:nvPr/>
        </p:nvSpPr>
        <p:spPr>
          <a:xfrm>
            <a:off x="621322" y="3810009"/>
            <a:ext cx="10914185" cy="1077218"/>
          </a:xfrm>
          <a:prstGeom prst="rect">
            <a:avLst/>
          </a:prstGeom>
          <a:noFill/>
        </p:spPr>
        <p:txBody>
          <a:bodyPr wrap="square" rtlCol="0">
            <a:spAutoFit/>
          </a:bodyPr>
          <a:lstStyle/>
          <a:p>
            <a:pPr algn="just"/>
            <a:r>
              <a:rPr lang="en-US" sz="3200" dirty="0" smtClean="0">
                <a:solidFill>
                  <a:srgbClr val="049603"/>
                </a:solidFill>
              </a:rPr>
              <a:t>   </a:t>
            </a:r>
            <a:r>
              <a:rPr lang="en-US" sz="3200" dirty="0" smtClean="0">
                <a:solidFill>
                  <a:srgbClr val="3D0EB2"/>
                </a:solidFill>
              </a:rPr>
              <a:t>- </a:t>
            </a:r>
            <a:r>
              <a:rPr lang="en-US" sz="3200" dirty="0" err="1" smtClean="0">
                <a:solidFill>
                  <a:srgbClr val="3D0EB2"/>
                </a:solidFill>
              </a:rPr>
              <a:t>Em</a:t>
            </a:r>
            <a:r>
              <a:rPr lang="en-US" sz="3200" dirty="0" smtClean="0">
                <a:solidFill>
                  <a:srgbClr val="3D0EB2"/>
                </a:solidFill>
              </a:rPr>
              <a:t> </a:t>
            </a:r>
            <a:r>
              <a:rPr lang="en-US" sz="3200" dirty="0" err="1" smtClean="0">
                <a:solidFill>
                  <a:srgbClr val="3D0EB2"/>
                </a:solidFill>
              </a:rPr>
              <a:t>đã</a:t>
            </a:r>
            <a:r>
              <a:rPr lang="en-US" sz="3200" dirty="0" smtClean="0">
                <a:solidFill>
                  <a:srgbClr val="3D0EB2"/>
                </a:solidFill>
              </a:rPr>
              <a:t> </a:t>
            </a:r>
            <a:r>
              <a:rPr lang="en-US" sz="3200" dirty="0" err="1" smtClean="0">
                <a:solidFill>
                  <a:srgbClr val="3D0EB2"/>
                </a:solidFill>
              </a:rPr>
              <a:t>biết</a:t>
            </a:r>
            <a:r>
              <a:rPr lang="en-US" sz="3200" dirty="0" smtClean="0">
                <a:solidFill>
                  <a:srgbClr val="3D0EB2"/>
                </a:solidFill>
              </a:rPr>
              <a:t> </a:t>
            </a:r>
            <a:r>
              <a:rPr lang="en-US" sz="3200" dirty="0" err="1" smtClean="0">
                <a:solidFill>
                  <a:srgbClr val="3D0EB2"/>
                </a:solidFill>
              </a:rPr>
              <a:t>những</a:t>
            </a:r>
            <a:r>
              <a:rPr lang="en-US" sz="3200" dirty="0" smtClean="0">
                <a:solidFill>
                  <a:srgbClr val="3D0EB2"/>
                </a:solidFill>
              </a:rPr>
              <a:t> </a:t>
            </a:r>
            <a:r>
              <a:rPr lang="en-US" sz="3200" dirty="0" err="1" smtClean="0">
                <a:solidFill>
                  <a:srgbClr val="3D0EB2"/>
                </a:solidFill>
              </a:rPr>
              <a:t>tấm</a:t>
            </a:r>
            <a:r>
              <a:rPr lang="en-US" sz="3200" dirty="0" smtClean="0">
                <a:solidFill>
                  <a:srgbClr val="3D0EB2"/>
                </a:solidFill>
              </a:rPr>
              <a:t> </a:t>
            </a:r>
            <a:r>
              <a:rPr lang="en-US" sz="3200" dirty="0" err="1" smtClean="0">
                <a:solidFill>
                  <a:srgbClr val="3D0EB2"/>
                </a:solidFill>
              </a:rPr>
              <a:t>gương</a:t>
            </a:r>
            <a:r>
              <a:rPr lang="en-US" sz="3200" dirty="0" smtClean="0">
                <a:solidFill>
                  <a:srgbClr val="3D0EB2"/>
                </a:solidFill>
              </a:rPr>
              <a:t> </a:t>
            </a:r>
            <a:r>
              <a:rPr lang="en-US" sz="3200" dirty="0" err="1" smtClean="0">
                <a:solidFill>
                  <a:srgbClr val="3D0EB2"/>
                </a:solidFill>
              </a:rPr>
              <a:t>dũng</a:t>
            </a:r>
            <a:r>
              <a:rPr lang="en-US" sz="3200" dirty="0" smtClean="0">
                <a:solidFill>
                  <a:srgbClr val="3D0EB2"/>
                </a:solidFill>
              </a:rPr>
              <a:t> </a:t>
            </a:r>
            <a:r>
              <a:rPr lang="en-US" sz="3200" dirty="0" err="1" smtClean="0">
                <a:solidFill>
                  <a:srgbClr val="3D0EB2"/>
                </a:solidFill>
              </a:rPr>
              <a:t>cảm</a:t>
            </a:r>
            <a:r>
              <a:rPr lang="en-US" sz="3200" dirty="0" smtClean="0">
                <a:solidFill>
                  <a:srgbClr val="3D0EB2"/>
                </a:solidFill>
              </a:rPr>
              <a:t> </a:t>
            </a:r>
            <a:r>
              <a:rPr lang="en-US" sz="3200" dirty="0" err="1" smtClean="0">
                <a:solidFill>
                  <a:srgbClr val="3D0EB2"/>
                </a:solidFill>
              </a:rPr>
              <a:t>nào</a:t>
            </a:r>
            <a:r>
              <a:rPr lang="en-US" sz="3200" dirty="0">
                <a:solidFill>
                  <a:srgbClr val="3D0EB2"/>
                </a:solidFill>
              </a:rPr>
              <a:t> </a:t>
            </a:r>
            <a:r>
              <a:rPr lang="en-US" sz="3200" dirty="0" smtClean="0">
                <a:solidFill>
                  <a:srgbClr val="3D0EB2"/>
                </a:solidFill>
              </a:rPr>
              <a:t>qua </a:t>
            </a:r>
            <a:r>
              <a:rPr lang="en-US" sz="3200" dirty="0" err="1" smtClean="0">
                <a:solidFill>
                  <a:srgbClr val="3D0EB2"/>
                </a:solidFill>
              </a:rPr>
              <a:t>các</a:t>
            </a:r>
            <a:r>
              <a:rPr lang="en-US" sz="3200" dirty="0" smtClean="0">
                <a:solidFill>
                  <a:srgbClr val="3D0EB2"/>
                </a:solidFill>
              </a:rPr>
              <a:t> </a:t>
            </a:r>
            <a:r>
              <a:rPr lang="en-US" sz="3200" dirty="0" err="1" smtClean="0">
                <a:solidFill>
                  <a:srgbClr val="3D0EB2"/>
                </a:solidFill>
              </a:rPr>
              <a:t>bài</a:t>
            </a:r>
            <a:r>
              <a:rPr lang="en-US" sz="3200" dirty="0" smtClean="0">
                <a:solidFill>
                  <a:srgbClr val="3D0EB2"/>
                </a:solidFill>
              </a:rPr>
              <a:t> </a:t>
            </a:r>
            <a:r>
              <a:rPr lang="en-US" sz="3200" dirty="0" err="1" smtClean="0">
                <a:solidFill>
                  <a:srgbClr val="3D0EB2"/>
                </a:solidFill>
              </a:rPr>
              <a:t>thơ</a:t>
            </a:r>
            <a:r>
              <a:rPr lang="en-US" sz="3200" dirty="0" smtClean="0">
                <a:solidFill>
                  <a:srgbClr val="3D0EB2"/>
                </a:solidFill>
              </a:rPr>
              <a:t>, </a:t>
            </a:r>
            <a:r>
              <a:rPr lang="en-US" sz="3200" dirty="0" err="1" smtClean="0">
                <a:solidFill>
                  <a:srgbClr val="3D0EB2"/>
                </a:solidFill>
              </a:rPr>
              <a:t>bài</a:t>
            </a:r>
            <a:r>
              <a:rPr lang="en-US" sz="3200" dirty="0" smtClean="0">
                <a:solidFill>
                  <a:srgbClr val="3D0EB2"/>
                </a:solidFill>
              </a:rPr>
              <a:t> </a:t>
            </a:r>
            <a:r>
              <a:rPr lang="en-US" sz="3200" dirty="0" err="1" smtClean="0">
                <a:solidFill>
                  <a:srgbClr val="3D0EB2"/>
                </a:solidFill>
              </a:rPr>
              <a:t>văn</a:t>
            </a:r>
            <a:r>
              <a:rPr lang="en-US" sz="3200" dirty="0" smtClean="0">
                <a:solidFill>
                  <a:srgbClr val="3D0EB2"/>
                </a:solidFill>
              </a:rPr>
              <a:t> </a:t>
            </a:r>
            <a:r>
              <a:rPr lang="en-US" sz="3200" dirty="0" err="1" smtClean="0">
                <a:solidFill>
                  <a:srgbClr val="3D0EB2"/>
                </a:solidFill>
              </a:rPr>
              <a:t>mà</a:t>
            </a:r>
            <a:r>
              <a:rPr lang="en-US" sz="3200" dirty="0" smtClean="0">
                <a:solidFill>
                  <a:srgbClr val="3D0EB2"/>
                </a:solidFill>
              </a:rPr>
              <a:t> </a:t>
            </a:r>
            <a:r>
              <a:rPr lang="en-US" sz="3200" dirty="0" err="1" smtClean="0">
                <a:solidFill>
                  <a:srgbClr val="3D0EB2"/>
                </a:solidFill>
              </a:rPr>
              <a:t>em</a:t>
            </a:r>
            <a:r>
              <a:rPr lang="en-US" sz="3200" dirty="0" smtClean="0">
                <a:solidFill>
                  <a:srgbClr val="3D0EB2"/>
                </a:solidFill>
              </a:rPr>
              <a:t> </a:t>
            </a:r>
            <a:r>
              <a:rPr lang="en-US" sz="3200" dirty="0" err="1" smtClean="0">
                <a:solidFill>
                  <a:srgbClr val="3D0EB2"/>
                </a:solidFill>
              </a:rPr>
              <a:t>đã</a:t>
            </a:r>
            <a:r>
              <a:rPr lang="en-US" sz="3200" dirty="0" smtClean="0">
                <a:solidFill>
                  <a:srgbClr val="3D0EB2"/>
                </a:solidFill>
              </a:rPr>
              <a:t> </a:t>
            </a:r>
            <a:r>
              <a:rPr lang="en-US" sz="3200" dirty="0" err="1" smtClean="0">
                <a:solidFill>
                  <a:srgbClr val="3D0EB2"/>
                </a:solidFill>
              </a:rPr>
              <a:t>học</a:t>
            </a:r>
            <a:r>
              <a:rPr lang="en-US" sz="3200" dirty="0" smtClean="0">
                <a:solidFill>
                  <a:srgbClr val="3D0EB2"/>
                </a:solidFill>
              </a:rPr>
              <a:t> </a:t>
            </a:r>
            <a:r>
              <a:rPr lang="en-US" sz="3200" dirty="0" err="1" smtClean="0">
                <a:solidFill>
                  <a:srgbClr val="3D0EB2"/>
                </a:solidFill>
              </a:rPr>
              <a:t>hoặc</a:t>
            </a:r>
            <a:r>
              <a:rPr lang="en-US" sz="3200" dirty="0" smtClean="0">
                <a:solidFill>
                  <a:srgbClr val="3D0EB2"/>
                </a:solidFill>
              </a:rPr>
              <a:t> </a:t>
            </a:r>
            <a:r>
              <a:rPr lang="en-US" sz="3200" dirty="0" err="1" smtClean="0">
                <a:solidFill>
                  <a:srgbClr val="3D0EB2"/>
                </a:solidFill>
              </a:rPr>
              <a:t>đã</a:t>
            </a:r>
            <a:r>
              <a:rPr lang="en-US" sz="3200" dirty="0" smtClean="0">
                <a:solidFill>
                  <a:srgbClr val="3D0EB2"/>
                </a:solidFill>
              </a:rPr>
              <a:t> </a:t>
            </a:r>
            <a:r>
              <a:rPr lang="en-US" sz="3200" dirty="0" err="1" smtClean="0">
                <a:solidFill>
                  <a:srgbClr val="3D0EB2"/>
                </a:solidFill>
              </a:rPr>
              <a:t>nghe</a:t>
            </a:r>
            <a:r>
              <a:rPr lang="en-US" sz="3200" dirty="0" smtClean="0">
                <a:solidFill>
                  <a:srgbClr val="3D0EB2"/>
                </a:solidFill>
              </a:rPr>
              <a:t> ?</a:t>
            </a:r>
            <a:endParaRPr lang="en-US" sz="3200" dirty="0">
              <a:solidFill>
                <a:srgbClr val="3D0EB2"/>
              </a:solidFill>
            </a:endParaRPr>
          </a:p>
        </p:txBody>
      </p:sp>
      <p:sp>
        <p:nvSpPr>
          <p:cNvPr id="6" name="TextBox 5"/>
          <p:cNvSpPr txBox="1"/>
          <p:nvPr/>
        </p:nvSpPr>
        <p:spPr>
          <a:xfrm>
            <a:off x="703384" y="4841637"/>
            <a:ext cx="11242431" cy="584775"/>
          </a:xfrm>
          <a:prstGeom prst="rect">
            <a:avLst/>
          </a:prstGeom>
          <a:noFill/>
        </p:spPr>
        <p:txBody>
          <a:bodyPr wrap="square" rtlCol="0">
            <a:spAutoFit/>
          </a:bodyPr>
          <a:lstStyle/>
          <a:p>
            <a:r>
              <a:rPr lang="en-US" sz="3200" dirty="0" smtClean="0">
                <a:solidFill>
                  <a:srgbClr val="3D0EB2"/>
                </a:solidFill>
              </a:rPr>
              <a:t>  - </a:t>
            </a:r>
            <a:r>
              <a:rPr lang="en-US" sz="3200" dirty="0" err="1" smtClean="0">
                <a:solidFill>
                  <a:srgbClr val="3D0EB2"/>
                </a:solidFill>
              </a:rPr>
              <a:t>Em</a:t>
            </a:r>
            <a:r>
              <a:rPr lang="en-US" sz="3200" dirty="0" smtClean="0">
                <a:solidFill>
                  <a:srgbClr val="3D0EB2"/>
                </a:solidFill>
              </a:rPr>
              <a:t> </a:t>
            </a:r>
            <a:r>
              <a:rPr lang="en-US" sz="3200" dirty="0" err="1" smtClean="0">
                <a:solidFill>
                  <a:srgbClr val="3D0EB2"/>
                </a:solidFill>
              </a:rPr>
              <a:t>hãy</a:t>
            </a:r>
            <a:r>
              <a:rPr lang="en-US" sz="3200" dirty="0" smtClean="0">
                <a:solidFill>
                  <a:srgbClr val="3D0EB2"/>
                </a:solidFill>
              </a:rPr>
              <a:t> chia </a:t>
            </a:r>
            <a:r>
              <a:rPr lang="en-US" sz="3200" dirty="0" err="1" smtClean="0">
                <a:solidFill>
                  <a:srgbClr val="3D0EB2"/>
                </a:solidFill>
              </a:rPr>
              <a:t>sẽ</a:t>
            </a:r>
            <a:r>
              <a:rPr lang="en-US" sz="3200" dirty="0" smtClean="0">
                <a:solidFill>
                  <a:srgbClr val="3D0EB2"/>
                </a:solidFill>
              </a:rPr>
              <a:t> </a:t>
            </a:r>
            <a:r>
              <a:rPr lang="en-US" sz="3200" dirty="0" err="1" smtClean="0">
                <a:solidFill>
                  <a:srgbClr val="3D0EB2"/>
                </a:solidFill>
              </a:rPr>
              <a:t>những</a:t>
            </a:r>
            <a:r>
              <a:rPr lang="en-US" sz="3200" dirty="0" smtClean="0">
                <a:solidFill>
                  <a:srgbClr val="3D0EB2"/>
                </a:solidFill>
              </a:rPr>
              <a:t> </a:t>
            </a:r>
            <a:r>
              <a:rPr lang="en-US" sz="3200" dirty="0" err="1" smtClean="0">
                <a:solidFill>
                  <a:srgbClr val="3D0EB2"/>
                </a:solidFill>
              </a:rPr>
              <a:t>điều</a:t>
            </a:r>
            <a:r>
              <a:rPr lang="en-US" sz="3200" dirty="0" smtClean="0">
                <a:solidFill>
                  <a:srgbClr val="3D0EB2"/>
                </a:solidFill>
              </a:rPr>
              <a:t> </a:t>
            </a:r>
            <a:r>
              <a:rPr lang="en-US" sz="3200" dirty="0" err="1" smtClean="0">
                <a:solidFill>
                  <a:srgbClr val="3D0EB2"/>
                </a:solidFill>
              </a:rPr>
              <a:t>em</a:t>
            </a:r>
            <a:r>
              <a:rPr lang="en-US" sz="3200" dirty="0" smtClean="0">
                <a:solidFill>
                  <a:srgbClr val="3D0EB2"/>
                </a:solidFill>
              </a:rPr>
              <a:t> </a:t>
            </a:r>
            <a:r>
              <a:rPr lang="en-US" sz="3200" dirty="0" err="1" smtClean="0">
                <a:solidFill>
                  <a:srgbClr val="3D0EB2"/>
                </a:solidFill>
              </a:rPr>
              <a:t>học</a:t>
            </a:r>
            <a:r>
              <a:rPr lang="en-US" sz="3200" dirty="0" smtClean="0">
                <a:solidFill>
                  <a:srgbClr val="3D0EB2"/>
                </a:solidFill>
              </a:rPr>
              <a:t> </a:t>
            </a:r>
            <a:r>
              <a:rPr lang="en-US" sz="3200" dirty="0" err="1" smtClean="0">
                <a:solidFill>
                  <a:srgbClr val="3D0EB2"/>
                </a:solidFill>
              </a:rPr>
              <a:t>được</a:t>
            </a:r>
            <a:r>
              <a:rPr lang="en-US" sz="3200" dirty="0" smtClean="0">
                <a:solidFill>
                  <a:srgbClr val="3D0EB2"/>
                </a:solidFill>
              </a:rPr>
              <a:t> qua </a:t>
            </a:r>
            <a:r>
              <a:rPr lang="en-US" sz="3200" dirty="0" err="1" smtClean="0">
                <a:solidFill>
                  <a:srgbClr val="3D0EB2"/>
                </a:solidFill>
              </a:rPr>
              <a:t>câu</a:t>
            </a:r>
            <a:r>
              <a:rPr lang="en-US" sz="3200" dirty="0" smtClean="0">
                <a:solidFill>
                  <a:srgbClr val="3D0EB2"/>
                </a:solidFill>
              </a:rPr>
              <a:t> </a:t>
            </a:r>
            <a:r>
              <a:rPr lang="en-US" sz="3200" dirty="0" err="1" smtClean="0">
                <a:solidFill>
                  <a:srgbClr val="3D0EB2"/>
                </a:solidFill>
              </a:rPr>
              <a:t>chuyện</a:t>
            </a:r>
            <a:r>
              <a:rPr lang="en-US" sz="3200" dirty="0" smtClean="0">
                <a:solidFill>
                  <a:srgbClr val="3D0EB2"/>
                </a:solidFill>
              </a:rPr>
              <a:t> </a:t>
            </a:r>
            <a:r>
              <a:rPr lang="en-US" sz="3200" dirty="0" err="1" smtClean="0">
                <a:solidFill>
                  <a:srgbClr val="3D0EB2"/>
                </a:solidFill>
              </a:rPr>
              <a:t>này</a:t>
            </a:r>
            <a:r>
              <a:rPr lang="en-US" sz="3200" dirty="0" smtClean="0">
                <a:solidFill>
                  <a:srgbClr val="3D0EB2"/>
                </a:solidFill>
              </a:rPr>
              <a:t> ?</a:t>
            </a:r>
            <a:endParaRPr lang="en-US" sz="3200" dirty="0">
              <a:solidFill>
                <a:srgbClr val="3D0EB2"/>
              </a:solidFill>
            </a:endParaRPr>
          </a:p>
        </p:txBody>
      </p:sp>
      <p:sp>
        <p:nvSpPr>
          <p:cNvPr id="2" name="AutoShape 2" descr="blob:https://chat.zalo.me/362a5c31-25c6-40d1-a63c-bc3cf5a9b6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blob:https://chat.zalo.me/362a5c31-25c6-40d1-a63c-bc3cf5a9b69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blob:https://chat.zalo.me/362a5c31-25c6-40d1-a63c-bc3cf5a9b69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51408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chat.zalo.me/362a5c31-25c6-40d1-a63c-bc3cf5a9b6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lob:https://chat.zalo.me/362a5c31-25c6-40d1-a63c-bc3cf5a9b69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blob:https://chat.zalo.me/362a5c31-25c6-40d1-a63c-bc3cf5a9b697"/>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blob:https://chat.zalo.me/362a5c31-25c6-40d1-a63c-bc3cf5a9b697"/>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160337"/>
            <a:ext cx="10336579" cy="651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3513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chat.zalo.me/d30cf9a7-a4ab-45d9-a896-6f16eba84d1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lob:https://chat.zalo.me/d30cf9a7-a4ab-45d9-a896-6f16eba84d1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853" y="15876"/>
            <a:ext cx="5178425" cy="684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569" y="7937"/>
            <a:ext cx="5111261" cy="684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345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3850" y="-336058"/>
            <a:ext cx="11047833" cy="8614778"/>
            <a:chOff x="1312097" y="-336058"/>
            <a:chExt cx="10059586" cy="8614778"/>
          </a:xfrm>
        </p:grpSpPr>
        <p:pic>
          <p:nvPicPr>
            <p:cNvPr id="9" name="图片 17" descr="bd66326eaffb0a71b40a5d8bdbabb03d"/>
            <p:cNvPicPr>
              <a:picLocks noChangeAspect="1"/>
            </p:cNvPicPr>
            <p:nvPr/>
          </p:nvPicPr>
          <p:blipFill>
            <a:blip r:embed="rId2"/>
            <a:stretch>
              <a:fillRect/>
            </a:stretch>
          </p:blipFill>
          <p:spPr>
            <a:xfrm>
              <a:off x="1312097" y="381000"/>
              <a:ext cx="10059586" cy="7897720"/>
            </a:xfrm>
            <a:prstGeom prst="rect">
              <a:avLst/>
            </a:prstGeom>
          </p:spPr>
        </p:pic>
        <p:pic>
          <p:nvPicPr>
            <p:cNvPr id="3" name="淘宝网chenying0907出品 14" descr="未标题-1"/>
            <p:cNvPicPr>
              <a:picLocks noChangeAspect="1"/>
            </p:cNvPicPr>
            <p:nvPr/>
          </p:nvPicPr>
          <p:blipFill>
            <a:blip r:embed="rId3"/>
            <a:srcRect l="20073" t="34299" r="76093" b="55541"/>
            <a:stretch>
              <a:fillRect/>
            </a:stretch>
          </p:blipFill>
          <p:spPr>
            <a:xfrm>
              <a:off x="2461685" y="-336058"/>
              <a:ext cx="2181329" cy="2831832"/>
            </a:xfrm>
            <a:prstGeom prst="rect">
              <a:avLst/>
            </a:prstGeom>
          </p:spPr>
        </p:pic>
        <p:pic>
          <p:nvPicPr>
            <p:cNvPr id="4" name="淘宝网chenying0907出品 14" descr="未标题-1"/>
            <p:cNvPicPr>
              <a:picLocks noChangeAspect="1"/>
            </p:cNvPicPr>
            <p:nvPr/>
          </p:nvPicPr>
          <p:blipFill>
            <a:blip r:embed="rId3"/>
            <a:srcRect l="20073" t="34299" r="76093" b="55541"/>
            <a:stretch>
              <a:fillRect/>
            </a:stretch>
          </p:blipFill>
          <p:spPr>
            <a:xfrm>
              <a:off x="7766998" y="-336058"/>
              <a:ext cx="2181329" cy="2831832"/>
            </a:xfrm>
            <a:prstGeom prst="rect">
              <a:avLst/>
            </a:prstGeom>
          </p:spPr>
        </p:pic>
        <p:sp>
          <p:nvSpPr>
            <p:cNvPr id="2" name="TextBox 1"/>
            <p:cNvSpPr txBox="1"/>
            <p:nvPr/>
          </p:nvSpPr>
          <p:spPr>
            <a:xfrm>
              <a:off x="4036714" y="3312769"/>
              <a:ext cx="461035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DẶN </a:t>
              </a:r>
              <a:r>
                <a:rPr kumimoji="0" lang="en-US" sz="6600" b="1" i="0" u="none" strike="noStrike" kern="1200" cap="none" spc="0" normalizeH="0" baseline="0" noProof="0" dirty="0" smtClean="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DÒ</a:t>
              </a:r>
              <a:endParaRPr kumimoji="0" lang="en-US" sz="6000" b="1" i="0" u="none" strike="noStrike" kern="1200" cap="none" spc="0" normalizeH="0" baseline="0" noProof="0" dirty="0">
                <a:ln>
                  <a:noFill/>
                </a:ln>
                <a:solidFill>
                  <a:srgbClr val="FA007D"/>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sp>
        <p:nvSpPr>
          <p:cNvPr id="5" name="Text Box 4"/>
          <p:cNvSpPr txBox="1"/>
          <p:nvPr/>
        </p:nvSpPr>
        <p:spPr>
          <a:xfrm>
            <a:off x="2333670" y="2912473"/>
            <a:ext cx="8531769" cy="2062103"/>
          </a:xfrm>
          <a:prstGeom prst="rect">
            <a:avLst/>
          </a:prstGeom>
          <a:noFill/>
        </p:spPr>
        <p:txBody>
          <a:bodyPr wrap="square" rtlCol="0">
            <a:spAutoFit/>
          </a:bodyPr>
          <a:lstStyle/>
          <a:p>
            <a:pPr marL="457200" indent="-457200">
              <a:buFontTx/>
              <a:buChar char="-"/>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hai</a:t>
            </a:r>
            <a:r>
              <a:rPr lang="en-US" sz="3200" dirty="0" smtClean="0">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tiểu</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đội</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200" b="1" i="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kính</a:t>
            </a:r>
            <a:r>
              <a:rPr lang="en-US" sz="3200" b="1" dirty="0" smtClean="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buFontTx/>
              <a:buChar char="-"/>
            </a:pPr>
            <a:r>
              <a:rPr lang="en-US" sz="3200" dirty="0" smtClean="0">
                <a:latin typeface="Times New Roman" panose="02020603050405020304" pitchFamily="18" charset="0"/>
                <a:cs typeface="Times New Roman" panose="02020603050405020304" pitchFamily="18" charset="0"/>
              </a:rPr>
              <a:t>Trả </a:t>
            </a:r>
            <a:r>
              <a:rPr lang="en-US" sz="3200" dirty="0">
                <a:latin typeface="Times New Roman" panose="02020603050405020304" pitchFamily="18" charset="0"/>
                <a:cs typeface="Times New Roman" panose="02020603050405020304" pitchFamily="18" charset="0"/>
              </a:rPr>
              <a:t>lời câu hỏi:  </a:t>
            </a:r>
          </a:p>
          <a:p>
            <a:r>
              <a:rPr lang="en-GB" sz="3200" i="1" dirty="0" smtClean="0"/>
              <a:t>     </a:t>
            </a:r>
            <a:r>
              <a:rPr lang="en-GB" sz="3200" i="1" dirty="0" err="1" smtClean="0">
                <a:solidFill>
                  <a:srgbClr val="0070C0"/>
                </a:solidFill>
              </a:rPr>
              <a:t>Các</a:t>
            </a:r>
            <a:r>
              <a:rPr lang="en-GB" sz="3200" i="1" dirty="0" smtClean="0">
                <a:solidFill>
                  <a:srgbClr val="0070C0"/>
                </a:solidFill>
              </a:rPr>
              <a:t> </a:t>
            </a:r>
            <a:r>
              <a:rPr lang="en-GB" sz="3200" i="1" dirty="0" err="1">
                <a:solidFill>
                  <a:srgbClr val="0070C0"/>
                </a:solidFill>
              </a:rPr>
              <a:t>chiến</a:t>
            </a:r>
            <a:r>
              <a:rPr lang="en-GB" sz="3200" i="1" dirty="0">
                <a:solidFill>
                  <a:srgbClr val="0070C0"/>
                </a:solidFill>
              </a:rPr>
              <a:t> </a:t>
            </a:r>
            <a:r>
              <a:rPr lang="en-GB" sz="3200" i="1" dirty="0" err="1">
                <a:solidFill>
                  <a:srgbClr val="0070C0"/>
                </a:solidFill>
              </a:rPr>
              <a:t>sĩ</a:t>
            </a:r>
            <a:r>
              <a:rPr lang="en-GB" sz="3200" i="1" dirty="0">
                <a:solidFill>
                  <a:srgbClr val="0070C0"/>
                </a:solidFill>
              </a:rPr>
              <a:t> </a:t>
            </a:r>
            <a:r>
              <a:rPr lang="en-GB" sz="3200" i="1" dirty="0" err="1">
                <a:solidFill>
                  <a:srgbClr val="0070C0"/>
                </a:solidFill>
              </a:rPr>
              <a:t>trong</a:t>
            </a:r>
            <a:r>
              <a:rPr lang="en-GB" sz="3200" i="1" dirty="0">
                <a:solidFill>
                  <a:srgbClr val="0070C0"/>
                </a:solidFill>
              </a:rPr>
              <a:t> </a:t>
            </a:r>
            <a:r>
              <a:rPr lang="en-GB" sz="3200" i="1" dirty="0" err="1">
                <a:solidFill>
                  <a:srgbClr val="0070C0"/>
                </a:solidFill>
              </a:rPr>
              <a:t>bài</a:t>
            </a:r>
            <a:r>
              <a:rPr lang="en-GB" sz="3200" i="1" dirty="0">
                <a:solidFill>
                  <a:srgbClr val="0070C0"/>
                </a:solidFill>
              </a:rPr>
              <a:t> </a:t>
            </a:r>
            <a:r>
              <a:rPr lang="en-GB" sz="3200" i="1" dirty="0" err="1">
                <a:solidFill>
                  <a:srgbClr val="0070C0"/>
                </a:solidFill>
              </a:rPr>
              <a:t>thơ</a:t>
            </a:r>
            <a:r>
              <a:rPr lang="en-GB" sz="3200" i="1" dirty="0">
                <a:solidFill>
                  <a:srgbClr val="0070C0"/>
                </a:solidFill>
              </a:rPr>
              <a:t> </a:t>
            </a:r>
            <a:r>
              <a:rPr lang="en-GB" sz="3200" i="1" dirty="0" err="1">
                <a:solidFill>
                  <a:srgbClr val="0070C0"/>
                </a:solidFill>
              </a:rPr>
              <a:t>làm</a:t>
            </a:r>
            <a:r>
              <a:rPr lang="en-GB" sz="3200" i="1" dirty="0">
                <a:solidFill>
                  <a:srgbClr val="0070C0"/>
                </a:solidFill>
              </a:rPr>
              <a:t> </a:t>
            </a:r>
            <a:r>
              <a:rPr lang="en-GB" sz="3200" i="1" dirty="0" err="1">
                <a:solidFill>
                  <a:srgbClr val="0070C0"/>
                </a:solidFill>
              </a:rPr>
              <a:t>nhiệm</a:t>
            </a:r>
            <a:r>
              <a:rPr lang="en-GB" sz="3200" i="1" dirty="0">
                <a:solidFill>
                  <a:srgbClr val="0070C0"/>
                </a:solidFill>
              </a:rPr>
              <a:t> </a:t>
            </a:r>
            <a:r>
              <a:rPr lang="en-GB" sz="3200" i="1" dirty="0" err="1">
                <a:solidFill>
                  <a:srgbClr val="0070C0"/>
                </a:solidFill>
              </a:rPr>
              <a:t>vụ</a:t>
            </a:r>
            <a:r>
              <a:rPr lang="en-GB" sz="3200" i="1" dirty="0">
                <a:solidFill>
                  <a:srgbClr val="0070C0"/>
                </a:solidFill>
              </a:rPr>
              <a:t> </a:t>
            </a:r>
            <a:r>
              <a:rPr lang="en-GB" sz="3200" i="1" dirty="0" err="1">
                <a:solidFill>
                  <a:srgbClr val="0070C0"/>
                </a:solidFill>
              </a:rPr>
              <a:t>gì</a:t>
            </a:r>
            <a:r>
              <a:rPr lang="en-GB" sz="3200" i="1" dirty="0" smtClean="0">
                <a:solidFill>
                  <a:srgbClr val="0070C0"/>
                </a:solidFill>
              </a:rPr>
              <a:t>?</a:t>
            </a:r>
            <a:endParaRPr lang="en-US" sz="3200" b="1" i="1" dirty="0">
              <a:solidFill>
                <a:srgbClr val="0070C0"/>
              </a:solidFill>
              <a:latin typeface="Times New Roman" panose="02020603050405020304" pitchFamily="18" charset="0"/>
              <a:cs typeface="Times New Roman" panose="02020603050405020304" pitchFamily="18" charset="0"/>
            </a:endParaRPr>
          </a:p>
        </p:txBody>
      </p:sp>
      <p:pic>
        <p:nvPicPr>
          <p:cNvPr id="34" name="Picture 33" descr="images (1)">
            <a:hlinkClick r:id="rId3" action="ppaction://hlinksldjump"/>
          </p:cNvPr>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0528300" y="5360670"/>
            <a:ext cx="1400810" cy="1497330"/>
          </a:xfrm>
          <a:prstGeom prst="rect">
            <a:avLst/>
          </a:prstGeom>
        </p:spPr>
      </p:pic>
      <p:pic>
        <p:nvPicPr>
          <p:cNvPr id="6" name="Content Placeholder 30">
            <a:hlinkClick r:id="rId5" action="ppaction://hlinksldjump"/>
          </p:cNvPr>
          <p:cNvPicPr>
            <a:picLocks noChangeAspect="1"/>
          </p:cNvPicPr>
          <p:nvPr/>
        </p:nvPicPr>
        <p:blipFill>
          <a:blip r:embed="rId6"/>
          <a:stretch>
            <a:fillRect/>
          </a:stretch>
        </p:blipFill>
        <p:spPr>
          <a:xfrm>
            <a:off x="4770510" y="531446"/>
            <a:ext cx="2275840" cy="169989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63000"/>
          </a:blip>
          <a:stretch>
            <a:fillRect l="3000" t="8000" r="4000" b="6000"/>
          </a:stretch>
        </a:blipFill>
        <a:effectLst/>
      </p:bgPr>
    </p:bg>
    <p:spTree>
      <p:nvGrpSpPr>
        <p:cNvPr id="1" name=""/>
        <p:cNvGrpSpPr/>
        <p:nvPr/>
      </p:nvGrpSpPr>
      <p:grpSpPr>
        <a:xfrm>
          <a:off x="0" y="0"/>
          <a:ext cx="0" cy="0"/>
          <a:chOff x="0" y="0"/>
          <a:chExt cx="0" cy="0"/>
        </a:xfrm>
      </p:grpSpPr>
      <p:sp>
        <p:nvSpPr>
          <p:cNvPr id="22" name="Text Box 21"/>
          <p:cNvSpPr txBox="1"/>
          <p:nvPr/>
        </p:nvSpPr>
        <p:spPr>
          <a:xfrm>
            <a:off x="1203325" y="944880"/>
            <a:ext cx="9603105" cy="2691130"/>
          </a:xfrm>
          <a:prstGeom prst="rect">
            <a:avLst/>
          </a:prstGeom>
          <a:noFill/>
        </p:spPr>
        <p:txBody>
          <a:bodyPr wrap="square" rtlCol="0" anchor="t">
            <a:prstTxWarp prst="textChevron">
              <a:avLst/>
            </a:prstTxWarp>
            <a:noAutofit/>
          </a:bodyPr>
          <a:lstStyle/>
          <a:p>
            <a:pPr algn="ct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quý</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thầy</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cô</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mạnh</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khỏe</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hạnh</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phúc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endPar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Chúc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các</a:t>
            </a:r>
            <a:r>
              <a:rPr lang="en-US" sz="5400" b="1" kern="10" dirty="0">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5400" b="1" kern="10" dirty="0" err="1">
                <a:ln/>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em học tập tốt!</a:t>
            </a:r>
          </a:p>
        </p:txBody>
      </p:sp>
      <p:grpSp>
        <p:nvGrpSpPr>
          <p:cNvPr id="23" name="Group 22"/>
          <p:cNvGrpSpPr/>
          <p:nvPr/>
        </p:nvGrpSpPr>
        <p:grpSpPr>
          <a:xfrm>
            <a:off x="0" y="160655"/>
            <a:ext cx="12106275" cy="6675120"/>
            <a:chOff x="-81830" y="183187"/>
            <a:chExt cx="12253204" cy="6674813"/>
          </a:xfrm>
        </p:grpSpPr>
        <p:pic>
          <p:nvPicPr>
            <p:cNvPr id="24" name="Picture 23" descr="blumen-pflanzen085"/>
            <p:cNvPicPr>
              <a:picLocks noChangeAspect="1" noChangeArrowheads="1" noCrop="1"/>
            </p:cNvPicPr>
            <p:nvPr/>
          </p:nvPicPr>
          <p:blipFill>
            <a:blip r:embed="rId3"/>
            <a:srcRect/>
            <a:stretch>
              <a:fillRect/>
            </a:stretch>
          </p:blipFill>
          <p:spPr bwMode="auto">
            <a:xfrm>
              <a:off x="0" y="183187"/>
              <a:ext cx="1676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781" y="335587"/>
              <a:ext cx="1001776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HOLLY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296412" y="2256682"/>
              <a:ext cx="46497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yworld0138"/>
            <p:cNvPicPr>
              <a:picLocks noChangeAspect="1" noChangeArrowheads="1" noCrop="1"/>
            </p:cNvPicPr>
            <p:nvPr/>
          </p:nvPicPr>
          <p:blipFill>
            <a:blip r:embed="rId6"/>
            <a:srcRect/>
            <a:stretch>
              <a:fillRect/>
            </a:stretch>
          </p:blipFill>
          <p:spPr bwMode="auto">
            <a:xfrm>
              <a:off x="11071237" y="3657600"/>
              <a:ext cx="11001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85" y="6016390"/>
              <a:ext cx="1114652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HOLLY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399580" y="3412378"/>
              <a:ext cx="5486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7"/>
          <a:stretch>
            <a:fillRect/>
          </a:stretch>
        </p:blipFill>
        <p:spPr>
          <a:xfrm>
            <a:off x="3769360" y="3041015"/>
            <a:ext cx="3627120" cy="2794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0" presetClass="emph" presetSubtype="0" fill="hold" grpId="0" nodeType="afterEffect">
                                  <p:stCondLst>
                                    <p:cond delay="0"/>
                                  </p:stCondLst>
                                  <p:iterate type="lt">
                                    <p:tmPct val="10000"/>
                                  </p:iterate>
                                  <p:childTnLst>
                                    <p:set>
                                      <p:cBhvr override="childStyle">
                                        <p:cTn id="11" dur="500" autoRev="1" fill="hold"/>
                                        <p:tgtEl>
                                          <p:spTgt spid="22"/>
                                        </p:tgtEl>
                                        <p:attrNameLst>
                                          <p:attrName>style.color</p:attrName>
                                        </p:attrNameLst>
                                      </p:cBhvr>
                                      <p:to>
                                        <p:clrVal>
                                          <a:srgbClr val="FB2338"/>
                                        </p:clrVal>
                                      </p:to>
                                    </p:set>
                                    <p:set>
                                      <p:cBhvr>
                                        <p:cTn id="12" dur="500" autoRev="1" fill="hold"/>
                                        <p:tgtEl>
                                          <p:spTgt spid="22"/>
                                        </p:tgtEl>
                                        <p:attrNameLst>
                                          <p:attrName>fillcolor</p:attrName>
                                        </p:attrNameLst>
                                      </p:cBhvr>
                                      <p:to>
                                        <p:clrVal>
                                          <a:srgbClr val="FB2338"/>
                                        </p:clrVal>
                                      </p:to>
                                    </p:set>
                                    <p:set>
                                      <p:cBhvr>
                                        <p:cTn id="13" dur="500" autoRev="1"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34" name="Picture 33" descr="images (1)">
            <a:hlinkClick r:id="rId3" action="ppaction://hlinksldjump"/>
          </p:cNvPr>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0528300" y="5360670"/>
            <a:ext cx="1400810" cy="1497330"/>
          </a:xfrm>
          <a:prstGeom prst="rect">
            <a:avLst/>
          </a:prstGeom>
        </p:spPr>
      </p:pic>
      <p:sp>
        <p:nvSpPr>
          <p:cNvPr id="6" name="Text Box 4"/>
          <p:cNvSpPr txBox="1"/>
          <p:nvPr/>
        </p:nvSpPr>
        <p:spPr>
          <a:xfrm>
            <a:off x="2338252" y="2821947"/>
            <a:ext cx="8657816" cy="584775"/>
          </a:xfrm>
          <a:prstGeom prst="rect">
            <a:avLst/>
          </a:prstGeom>
          <a:noFill/>
        </p:spPr>
        <p:txBody>
          <a:bodyPr wrap="square" rtlCol="0">
            <a:spAutoFit/>
          </a:bodyPr>
          <a:lstStyle/>
          <a:p>
            <a:pPr algn="ctr"/>
            <a:r>
              <a:rPr lang="en-US" sz="3200" dirty="0" err="1">
                <a:solidFill>
                  <a:srgbClr val="049603"/>
                </a:solidFill>
                <a:latin typeface="Times New Roman" panose="02020603050405020304" pitchFamily="18" charset="0"/>
                <a:cs typeface="Times New Roman" panose="02020603050405020304" pitchFamily="18" charset="0"/>
              </a:rPr>
              <a:t>Chúc</a:t>
            </a:r>
            <a:r>
              <a:rPr lang="en-US" sz="3200" dirty="0">
                <a:solidFill>
                  <a:srgbClr val="049603"/>
                </a:solidFill>
                <a:latin typeface="Times New Roman" panose="02020603050405020304" pitchFamily="18" charset="0"/>
                <a:cs typeface="Times New Roman" panose="02020603050405020304" pitchFamily="18" charset="0"/>
              </a:rPr>
              <a:t> </a:t>
            </a:r>
            <a:r>
              <a:rPr lang="en-US" sz="3200" dirty="0" err="1">
                <a:solidFill>
                  <a:srgbClr val="049603"/>
                </a:solidFill>
                <a:latin typeface="Times New Roman" panose="02020603050405020304" pitchFamily="18" charset="0"/>
                <a:cs typeface="Times New Roman" panose="02020603050405020304" pitchFamily="18" charset="0"/>
              </a:rPr>
              <a:t>mừng</a:t>
            </a:r>
            <a:r>
              <a:rPr lang="en-US" sz="3200" dirty="0">
                <a:solidFill>
                  <a:srgbClr val="049603"/>
                </a:solidFill>
                <a:latin typeface="Times New Roman" panose="02020603050405020304" pitchFamily="18" charset="0"/>
                <a:cs typeface="Times New Roman" panose="02020603050405020304" pitchFamily="18" charset="0"/>
              </a:rPr>
              <a:t> </a:t>
            </a:r>
            <a:r>
              <a:rPr lang="en-US" sz="3200" dirty="0" err="1">
                <a:solidFill>
                  <a:srgbClr val="049603"/>
                </a:solidFill>
                <a:latin typeface="Times New Roman" panose="02020603050405020304" pitchFamily="18" charset="0"/>
                <a:cs typeface="Times New Roman" panose="02020603050405020304" pitchFamily="18" charset="0"/>
              </a:rPr>
              <a:t>bạn</a:t>
            </a:r>
            <a:r>
              <a:rPr lang="en-US" sz="3200" dirty="0">
                <a:solidFill>
                  <a:srgbClr val="049603"/>
                </a:solidFill>
                <a:latin typeface="Times New Roman" panose="02020603050405020304" pitchFamily="18" charset="0"/>
                <a:cs typeface="Times New Roman" panose="02020603050405020304" pitchFamily="18" charset="0"/>
              </a:rPr>
              <a:t> </a:t>
            </a:r>
            <a:r>
              <a:rPr lang="en-US" sz="3200" dirty="0" err="1">
                <a:solidFill>
                  <a:srgbClr val="049603"/>
                </a:solidFill>
                <a:latin typeface="Times New Roman" panose="02020603050405020304" pitchFamily="18" charset="0"/>
                <a:cs typeface="Times New Roman" panose="02020603050405020304" pitchFamily="18" charset="0"/>
              </a:rPr>
              <a:t>nhận</a:t>
            </a:r>
            <a:r>
              <a:rPr lang="en-US" sz="3200" dirty="0">
                <a:solidFill>
                  <a:srgbClr val="049603"/>
                </a:solidFill>
                <a:latin typeface="Times New Roman" panose="02020603050405020304" pitchFamily="18" charset="0"/>
                <a:cs typeface="Times New Roman" panose="02020603050405020304" pitchFamily="18" charset="0"/>
              </a:rPr>
              <a:t> </a:t>
            </a:r>
            <a:r>
              <a:rPr lang="en-US" sz="3200" dirty="0" err="1">
                <a:solidFill>
                  <a:srgbClr val="049603"/>
                </a:solidFill>
                <a:latin typeface="Times New Roman" panose="02020603050405020304" pitchFamily="18" charset="0"/>
                <a:cs typeface="Times New Roman" panose="02020603050405020304" pitchFamily="18" charset="0"/>
              </a:rPr>
              <a:t>được</a:t>
            </a:r>
            <a:r>
              <a:rPr lang="en-US" sz="3200" dirty="0">
                <a:solidFill>
                  <a:srgbClr val="049603"/>
                </a:solidFill>
                <a:latin typeface="Times New Roman" panose="02020603050405020304" pitchFamily="18" charset="0"/>
                <a:cs typeface="Times New Roman" panose="02020603050405020304" pitchFamily="18" charset="0"/>
              </a:rPr>
              <a:t> </a:t>
            </a:r>
            <a:r>
              <a:rPr lang="en-US" sz="3200" dirty="0" err="1">
                <a:solidFill>
                  <a:srgbClr val="049603"/>
                </a:solidFill>
                <a:latin typeface="Times New Roman" panose="02020603050405020304" pitchFamily="18" charset="0"/>
                <a:cs typeface="Times New Roman" panose="02020603050405020304" pitchFamily="18" charset="0"/>
              </a:rPr>
              <a:t>phần</a:t>
            </a:r>
            <a:r>
              <a:rPr lang="en-US" sz="3200" dirty="0">
                <a:solidFill>
                  <a:srgbClr val="049603"/>
                </a:solidFill>
                <a:latin typeface="Times New Roman" panose="02020603050405020304" pitchFamily="18" charset="0"/>
                <a:cs typeface="Times New Roman" panose="02020603050405020304" pitchFamily="18" charset="0"/>
              </a:rPr>
              <a:t> </a:t>
            </a:r>
            <a:r>
              <a:rPr lang="en-US" sz="3200" dirty="0" err="1">
                <a:solidFill>
                  <a:srgbClr val="049603"/>
                </a:solidFill>
                <a:latin typeface="Times New Roman" panose="02020603050405020304" pitchFamily="18" charset="0"/>
                <a:cs typeface="Times New Roman" panose="02020603050405020304" pitchFamily="18" charset="0"/>
              </a:rPr>
              <a:t>quà</a:t>
            </a:r>
            <a:r>
              <a:rPr lang="en-US" sz="3200" dirty="0">
                <a:solidFill>
                  <a:srgbClr val="049603"/>
                </a:solidFill>
                <a:latin typeface="Times New Roman" panose="02020603050405020304" pitchFamily="18" charset="0"/>
                <a:cs typeface="Times New Roman" panose="02020603050405020304" pitchFamily="18" charset="0"/>
              </a:rPr>
              <a:t> may </a:t>
            </a:r>
            <a:r>
              <a:rPr lang="en-US" sz="3200" dirty="0" err="1" smtClean="0">
                <a:solidFill>
                  <a:srgbClr val="049603"/>
                </a:solidFill>
                <a:latin typeface="Times New Roman" panose="02020603050405020304" pitchFamily="18" charset="0"/>
                <a:cs typeface="Times New Roman" panose="02020603050405020304" pitchFamily="18" charset="0"/>
              </a:rPr>
              <a:t>mắn</a:t>
            </a:r>
            <a:endParaRPr lang="en-US" sz="3200" dirty="0">
              <a:solidFill>
                <a:srgbClr val="049603"/>
              </a:solidFill>
              <a:latin typeface="Times New Roman" panose="02020603050405020304" pitchFamily="18" charset="0"/>
              <a:cs typeface="Times New Roman" panose="02020603050405020304" pitchFamily="18" charset="0"/>
            </a:endParaRPr>
          </a:p>
        </p:txBody>
      </p:sp>
      <p:pic>
        <p:nvPicPr>
          <p:cNvPr id="5" name="Picture 4">
            <a:hlinkClick r:id="rId5" action="ppaction://hlinksldjump"/>
          </p:cNvPr>
          <p:cNvPicPr>
            <a:picLocks noChangeAspect="1"/>
          </p:cNvPicPr>
          <p:nvPr/>
        </p:nvPicPr>
        <p:blipFill>
          <a:blip r:embed="rId6"/>
          <a:stretch>
            <a:fillRect/>
          </a:stretch>
        </p:blipFill>
        <p:spPr>
          <a:xfrm>
            <a:off x="5216766" y="1096108"/>
            <a:ext cx="2012337" cy="1488830"/>
          </a:xfrm>
          <a:prstGeom prst="rect">
            <a:avLst/>
          </a:prstGeom>
        </p:spPr>
      </p:pic>
    </p:spTree>
    <p:extLst>
      <p:ext uri="{BB962C8B-B14F-4D97-AF65-F5344CB8AC3E}">
        <p14:creationId xmlns:p14="http://schemas.microsoft.com/office/powerpoint/2010/main" val="1608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7000" b="-17000"/>
          </a:stretch>
        </a:blipFill>
        <a:effectLst/>
      </p:bgPr>
    </p:bg>
    <p:spTree>
      <p:nvGrpSpPr>
        <p:cNvPr id="1" name=""/>
        <p:cNvGrpSpPr/>
        <p:nvPr/>
      </p:nvGrpSpPr>
      <p:grpSpPr>
        <a:xfrm>
          <a:off x="0" y="0"/>
          <a:ext cx="0" cy="0"/>
          <a:chOff x="0" y="0"/>
          <a:chExt cx="0" cy="0"/>
        </a:xfrm>
      </p:grpSpPr>
      <p:pic>
        <p:nvPicPr>
          <p:cNvPr id="34" name="Picture 33" descr="images (1)">
            <a:hlinkClick r:id="rId3" action="ppaction://hlinksldjump"/>
          </p:cNvPr>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0528300" y="5360670"/>
            <a:ext cx="1400810" cy="1497330"/>
          </a:xfrm>
          <a:prstGeom prst="rect">
            <a:avLst/>
          </a:prstGeom>
        </p:spPr>
      </p:pic>
      <p:sp>
        <p:nvSpPr>
          <p:cNvPr id="6" name="Text Box 4"/>
          <p:cNvSpPr txBox="1"/>
          <p:nvPr/>
        </p:nvSpPr>
        <p:spPr>
          <a:xfrm>
            <a:off x="2338252" y="2821947"/>
            <a:ext cx="8657816" cy="1569660"/>
          </a:xfrm>
          <a:prstGeom prst="rect">
            <a:avLst/>
          </a:prstGeom>
          <a:noFill/>
        </p:spPr>
        <p:txBody>
          <a:bodyPr wrap="square" rtlCol="0">
            <a:spAutoFit/>
          </a:bodyPr>
          <a:lstStyle/>
          <a:p>
            <a:pPr marL="457200" indent="-457200">
              <a:buFontTx/>
              <a:buChar char="-"/>
            </a:pP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a:t>
            </a:r>
            <a:r>
              <a:rPr lang="en-US" sz="3200" dirty="0" smtClean="0">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tiểu</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đội</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200" b="1" i="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i="1" dirty="0" err="1">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kính</a:t>
            </a:r>
            <a:r>
              <a:rPr lang="en-US" sz="3200" b="1" dirty="0">
                <a:solidFill>
                  <a:srgbClr val="C4001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indent="-457200">
              <a:buFontTx/>
              <a:buChar char="-"/>
            </a:pP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nội</a:t>
            </a:r>
            <a:r>
              <a:rPr lang="en-US" sz="3200" dirty="0" smtClean="0">
                <a:latin typeface="Times New Roman" panose="02020603050405020304" pitchFamily="18" charset="0"/>
                <a:cs typeface="Times New Roman" panose="02020603050405020304" pitchFamily="18" charset="0"/>
              </a:rPr>
              <a:t> dung </a:t>
            </a:r>
            <a:r>
              <a:rPr lang="en-US" sz="3200" dirty="0" err="1" smtClean="0">
                <a:latin typeface="Times New Roman" panose="02020603050405020304" pitchFamily="18" charset="0"/>
                <a:cs typeface="Times New Roman" panose="02020603050405020304" pitchFamily="18" charset="0"/>
              </a:rPr>
              <a:t>chính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7" name="Content Placeholder 28">
            <a:hlinkClick r:id="rId5" action="ppaction://hlinksldjump"/>
          </p:cNvPr>
          <p:cNvPicPr>
            <a:picLocks noChangeAspect="1"/>
          </p:cNvPicPr>
          <p:nvPr/>
        </p:nvPicPr>
        <p:blipFill>
          <a:blip r:embed="rId6"/>
          <a:stretch>
            <a:fillRect/>
          </a:stretch>
        </p:blipFill>
        <p:spPr>
          <a:xfrm>
            <a:off x="4472819" y="293077"/>
            <a:ext cx="2560955" cy="224345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70510" y="405130"/>
            <a:ext cx="11569065" cy="2785745"/>
          </a:xfrm>
          <a:prstGeom prst="rect">
            <a:avLst/>
          </a:prstGeom>
          <a:noFill/>
        </p:spPr>
        <p:txBody>
          <a:bodyPr wrap="square" rtlCol="0">
            <a:noAutofit/>
          </a:bodyPr>
          <a:lstStyle/>
          <a:p>
            <a:pPr algn="ctr">
              <a:lnSpc>
                <a:spcPct val="150000"/>
              </a:lnSpc>
            </a:pPr>
            <a:r>
              <a:rPr lang="en-US" sz="3200" b="1" dirty="0" err="1" smtClean="0">
                <a:solidFill>
                  <a:prstClr val="black"/>
                </a:solidFill>
                <a:latin typeface="Times New Roman" panose="02020603050405020304" pitchFamily="18" charset="0"/>
                <a:cs typeface="Times New Roman" panose="02020603050405020304" pitchFamily="18" charset="0"/>
                <a:sym typeface="+mn-ea"/>
              </a:rPr>
              <a:t>Thứ</a:t>
            </a:r>
            <a:r>
              <a:rPr lang="en-US" sz="3200" b="1" dirty="0" smtClean="0">
                <a:solidFill>
                  <a:prstClr val="black"/>
                </a:solidFill>
                <a:latin typeface="Times New Roman" panose="02020603050405020304" pitchFamily="18" charset="0"/>
                <a:cs typeface="Times New Roman" panose="02020603050405020304" pitchFamily="18" charset="0"/>
                <a:sym typeface="+mn-ea"/>
              </a:rPr>
              <a:t>  </a:t>
            </a:r>
            <a:r>
              <a:rPr lang="en-US" sz="3200" b="1" dirty="0">
                <a:solidFill>
                  <a:prstClr val="black"/>
                </a:solidFill>
                <a:latin typeface="Times New Roman" panose="02020603050405020304" pitchFamily="18" charset="0"/>
                <a:cs typeface="Times New Roman" panose="02020603050405020304" pitchFamily="18" charset="0"/>
                <a:sym typeface="+mn-ea"/>
              </a:rPr>
              <a:t>7</a:t>
            </a:r>
            <a:r>
              <a:rPr lang="en-US" sz="3200" b="1" dirty="0" smtClean="0">
                <a:solidFill>
                  <a:prstClr val="black"/>
                </a:solidFill>
                <a:latin typeface="Times New Roman" panose="02020603050405020304" pitchFamily="18" charset="0"/>
                <a:cs typeface="Times New Roman" panose="02020603050405020304" pitchFamily="18" charset="0"/>
                <a:sym typeface="+mn-ea"/>
              </a:rPr>
              <a:t>   </a:t>
            </a:r>
            <a:r>
              <a:rPr lang="en-US" sz="3200" b="1" dirty="0" err="1" smtClean="0">
                <a:solidFill>
                  <a:prstClr val="black"/>
                </a:solidFill>
                <a:latin typeface="Times New Roman" panose="02020603050405020304" pitchFamily="18" charset="0"/>
                <a:cs typeface="Times New Roman" panose="02020603050405020304" pitchFamily="18" charset="0"/>
                <a:sym typeface="+mn-ea"/>
              </a:rPr>
              <a:t>ngày</a:t>
            </a:r>
            <a:r>
              <a:rPr lang="en-US" sz="3200" b="1" dirty="0" smtClean="0">
                <a:solidFill>
                  <a:prstClr val="black"/>
                </a:solidFill>
                <a:latin typeface="Times New Roman" panose="02020603050405020304" pitchFamily="18" charset="0"/>
                <a:cs typeface="Times New Roman" panose="02020603050405020304" pitchFamily="18" charset="0"/>
                <a:sym typeface="+mn-ea"/>
              </a:rPr>
              <a:t>  27  </a:t>
            </a:r>
            <a:r>
              <a:rPr lang="en-US" sz="3200" b="1" dirty="0" err="1" smtClean="0">
                <a:solidFill>
                  <a:prstClr val="black"/>
                </a:solidFill>
                <a:latin typeface="Times New Roman" panose="02020603050405020304" pitchFamily="18" charset="0"/>
                <a:cs typeface="Times New Roman" panose="02020603050405020304" pitchFamily="18" charset="0"/>
                <a:sym typeface="+mn-ea"/>
              </a:rPr>
              <a:t>tháng</a:t>
            </a:r>
            <a:r>
              <a:rPr lang="en-US" sz="3200" b="1" dirty="0" smtClean="0">
                <a:solidFill>
                  <a:prstClr val="black"/>
                </a:solidFill>
                <a:latin typeface="Times New Roman" panose="02020603050405020304" pitchFamily="18" charset="0"/>
                <a:cs typeface="Times New Roman" panose="02020603050405020304" pitchFamily="18" charset="0"/>
                <a:sym typeface="+mn-ea"/>
              </a:rPr>
              <a:t>  1  </a:t>
            </a:r>
            <a:r>
              <a:rPr lang="en-US" sz="3200" b="1" dirty="0" err="1" smtClean="0">
                <a:solidFill>
                  <a:prstClr val="black"/>
                </a:solidFill>
                <a:latin typeface="Times New Roman" panose="02020603050405020304" pitchFamily="18" charset="0"/>
                <a:cs typeface="Times New Roman" panose="02020603050405020304" pitchFamily="18" charset="0"/>
                <a:sym typeface="+mn-ea"/>
              </a:rPr>
              <a:t>năm</a:t>
            </a:r>
            <a:r>
              <a:rPr lang="en-US" sz="3200" b="1" dirty="0" smtClean="0">
                <a:solidFill>
                  <a:prstClr val="black"/>
                </a:solidFill>
                <a:latin typeface="Times New Roman" panose="02020603050405020304" pitchFamily="18" charset="0"/>
                <a:cs typeface="Times New Roman" panose="02020603050405020304" pitchFamily="18" charset="0"/>
                <a:sym typeface="+mn-ea"/>
              </a:rPr>
              <a:t>  2024</a:t>
            </a:r>
          </a:p>
          <a:p>
            <a:pPr algn="ctr">
              <a:lnSpc>
                <a:spcPct val="150000"/>
              </a:lnSpc>
            </a:pPr>
            <a:r>
              <a:rPr lang="en-US" sz="4000" b="1" u="sng" dirty="0" err="1" smtClean="0">
                <a:solidFill>
                  <a:srgbClr val="FF0000"/>
                </a:solidFill>
                <a:latin typeface="Times New Roman" panose="02020603050405020304" pitchFamily="18" charset="0"/>
                <a:cs typeface="Times New Roman" panose="02020603050405020304" pitchFamily="18" charset="0"/>
                <a:sym typeface="+mn-ea"/>
              </a:rPr>
              <a:t>Môn</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Tiếng</a:t>
            </a: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dirty="0" err="1" smtClean="0">
                <a:solidFill>
                  <a:srgbClr val="FF0000"/>
                </a:solidFill>
                <a:latin typeface="Times New Roman" panose="02020603050405020304" pitchFamily="18" charset="0"/>
                <a:cs typeface="Times New Roman" panose="02020603050405020304" pitchFamily="18" charset="0"/>
                <a:sym typeface="+mn-ea"/>
              </a:rPr>
              <a:t>Việt</a:t>
            </a:r>
            <a:endParaRPr lang="en-US" sz="4000" b="1" dirty="0">
              <a:solidFill>
                <a:srgbClr val="FF0000"/>
              </a:solidFill>
              <a:latin typeface="Times New Roman" panose="02020603050405020304" pitchFamily="18" charset="0"/>
              <a:cs typeface="Times New Roman" panose="02020603050405020304" pitchFamily="18" charset="0"/>
              <a:sym typeface="+mn-ea"/>
            </a:endParaRPr>
          </a:p>
          <a:p>
            <a:pPr>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sym typeface="+mn-ea"/>
              </a:rPr>
              <a:t>                               </a:t>
            </a:r>
            <a:r>
              <a:rPr lang="en-US" sz="4000" b="1" u="sng" dirty="0" err="1" smtClean="0">
                <a:solidFill>
                  <a:srgbClr val="FF0000"/>
                </a:solidFill>
                <a:latin typeface="Times New Roman" panose="02020603050405020304" pitchFamily="18" charset="0"/>
                <a:cs typeface="Times New Roman" panose="02020603050405020304" pitchFamily="18" charset="0"/>
                <a:sym typeface="+mn-ea"/>
              </a:rPr>
              <a:t>Bài</a:t>
            </a:r>
            <a:r>
              <a:rPr lang="en-US" sz="4000" b="1" u="sng" dirty="0" smtClean="0">
                <a:solidFill>
                  <a:srgbClr val="FF0000"/>
                </a:solidFill>
                <a:latin typeface="Times New Roman" panose="02020603050405020304" pitchFamily="18" charset="0"/>
                <a:cs typeface="Times New Roman" panose="02020603050405020304" pitchFamily="18" charset="0"/>
                <a:sym typeface="+mn-ea"/>
              </a:rPr>
              <a:t> </a:t>
            </a:r>
            <a:r>
              <a:rPr lang="en-US" sz="4000" b="1" u="sng" dirty="0" err="1" smtClean="0">
                <a:solidFill>
                  <a:srgbClr val="FF0000"/>
                </a:solidFill>
                <a:latin typeface="Times New Roman" panose="02020603050405020304" pitchFamily="18" charset="0"/>
                <a:cs typeface="Times New Roman" panose="02020603050405020304" pitchFamily="18" charset="0"/>
                <a:sym typeface="+mn-ea"/>
              </a:rPr>
              <a:t>đọc</a:t>
            </a:r>
            <a:r>
              <a:rPr lang="en-US" sz="4000" b="1" dirty="0" smtClean="0">
                <a:solidFill>
                  <a:srgbClr val="FF0000"/>
                </a:solidFill>
                <a:latin typeface="Times New Roman" panose="02020603050405020304" pitchFamily="18" charset="0"/>
                <a:cs typeface="Times New Roman" panose="02020603050405020304" pitchFamily="18" charset="0"/>
                <a:sym typeface="+mn-ea"/>
              </a:rPr>
              <a:t>:</a:t>
            </a:r>
            <a:endParaRPr lang="en-US" sz="3200" b="1" i="1" dirty="0" smtClean="0">
              <a:solidFill>
                <a:srgbClr val="00B050"/>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98890481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flipH="1">
            <a:off x="12191999" y="7746272"/>
            <a:ext cx="139336" cy="418013"/>
          </a:xfrm>
        </p:spPr>
        <p:txBody>
          <a:bodyPr>
            <a:normAutofit fontScale="92500" lnSpcReduction="10000"/>
          </a:bodyPr>
          <a:lstStyle/>
          <a:p>
            <a:pPr marL="0" indent="0">
              <a:buNone/>
            </a:pPr>
            <a:endParaRPr lang="en-US" dirty="0"/>
          </a:p>
        </p:txBody>
      </p:sp>
      <p:pic>
        <p:nvPicPr>
          <p:cNvPr id="4" name="Picture 2" descr="Xả thân cứu đoàn tàu lớp 4 (trang 22, 23) | Cánh diều Giải Tiếng Việt lớp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69" y="0"/>
            <a:ext cx="92495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70510" y="405130"/>
            <a:ext cx="11569065" cy="2785745"/>
          </a:xfrm>
          <a:prstGeom prst="rect">
            <a:avLst/>
          </a:prstGeom>
          <a:noFill/>
        </p:spPr>
        <p:txBody>
          <a:bodyPr wrap="square" rtlCol="0">
            <a:noAutofit/>
          </a:bodyPr>
          <a:lstStyle/>
          <a:p>
            <a:pPr algn="ctr">
              <a:lnSpc>
                <a:spcPct val="150000"/>
              </a:lnSpc>
            </a:pPr>
            <a:r>
              <a:rPr lang="en-US" sz="3200" b="1" noProof="0" dirty="0" err="1" smtClean="0">
                <a:effectLst/>
                <a:uLnTx/>
                <a:uFillTx/>
                <a:latin typeface="Times New Roman" panose="02020603050405020304" pitchFamily="18" charset="0"/>
                <a:cs typeface="Times New Roman" panose="02020603050405020304" pitchFamily="18" charset="0"/>
                <a:sym typeface="+mn-ea"/>
              </a:rPr>
              <a:t>Thứ</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a:latin typeface="Times New Roman" panose="02020603050405020304" pitchFamily="18" charset="0"/>
                <a:cs typeface="Times New Roman" panose="02020603050405020304" pitchFamily="18" charset="0"/>
                <a:sym typeface="+mn-ea"/>
              </a:rPr>
              <a:t>7</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ngày</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smtClean="0">
                <a:latin typeface="Times New Roman" panose="02020603050405020304" pitchFamily="18" charset="0"/>
                <a:cs typeface="Times New Roman" panose="02020603050405020304" pitchFamily="18" charset="0"/>
                <a:sym typeface="+mn-ea"/>
              </a:rPr>
              <a:t>27</a:t>
            </a:r>
            <a:r>
              <a:rPr lang="en-US" sz="3200" b="1" noProof="0" dirty="0" smtClean="0">
                <a:effectLst/>
                <a:uLnTx/>
                <a:uFillTx/>
                <a:latin typeface="Times New Roman" panose="02020603050405020304" pitchFamily="18" charset="0"/>
                <a:cs typeface="Times New Roman" panose="02020603050405020304" pitchFamily="18" charset="0"/>
                <a:sym typeface="+mn-ea"/>
              </a:rPr>
              <a:t>  </a:t>
            </a:r>
            <a:r>
              <a:rPr lang="en-US" sz="3200" b="1" noProof="0" dirty="0" err="1" smtClean="0">
                <a:effectLst/>
                <a:uLnTx/>
                <a:uFillTx/>
                <a:latin typeface="Times New Roman" panose="02020603050405020304" pitchFamily="18" charset="0"/>
                <a:cs typeface="Times New Roman" panose="02020603050405020304" pitchFamily="18" charset="0"/>
                <a:sym typeface="+mn-ea"/>
              </a:rPr>
              <a:t>tháng</a:t>
            </a:r>
            <a:r>
              <a:rPr lang="en-US" sz="3200" b="1" noProof="0" dirty="0" smtClean="0">
                <a:effectLst/>
                <a:uLnTx/>
                <a:uFillTx/>
                <a:latin typeface="Times New Roman" panose="02020603050405020304" pitchFamily="18" charset="0"/>
                <a:cs typeface="Times New Roman" panose="02020603050405020304" pitchFamily="18" charset="0"/>
                <a:sym typeface="+mn-ea"/>
              </a:rPr>
              <a:t>  1  </a:t>
            </a:r>
            <a:r>
              <a:rPr lang="en-US" sz="3200" b="1" noProof="0" dirty="0" err="1" smtClean="0">
                <a:effectLst/>
                <a:uLnTx/>
                <a:uFillTx/>
                <a:latin typeface="Times New Roman" panose="02020603050405020304" pitchFamily="18" charset="0"/>
                <a:cs typeface="Times New Roman" panose="02020603050405020304" pitchFamily="18" charset="0"/>
                <a:sym typeface="+mn-ea"/>
              </a:rPr>
              <a:t>năm</a:t>
            </a:r>
            <a:r>
              <a:rPr lang="en-US" sz="3200" b="1" noProof="0" dirty="0" smtClean="0">
                <a:effectLst/>
                <a:uLnTx/>
                <a:uFillTx/>
                <a:latin typeface="Times New Roman" panose="02020603050405020304" pitchFamily="18" charset="0"/>
                <a:cs typeface="Times New Roman" panose="02020603050405020304" pitchFamily="18" charset="0"/>
                <a:sym typeface="+mn-ea"/>
              </a:rPr>
              <a:t>  2024</a:t>
            </a:r>
          </a:p>
          <a:p>
            <a:pPr>
              <a:lnSpc>
                <a:spcPct val="150000"/>
              </a:lnSpc>
            </a:pPr>
            <a:r>
              <a:rPr lang="en-US" sz="4000" b="1" noProof="0" dirty="0" smtClean="0">
                <a:solidFill>
                  <a:srgbClr val="FF0000"/>
                </a:solidFill>
                <a:latin typeface="Times New Roman" panose="02020603050405020304" pitchFamily="18" charset="0"/>
                <a:cs typeface="Times New Roman" panose="02020603050405020304" pitchFamily="18" charset="0"/>
                <a:sym typeface="+mn-ea"/>
              </a:rPr>
              <a:t>                </a:t>
            </a:r>
            <a:r>
              <a:rPr lang="en-US" sz="4000" b="1" u="sng" noProof="0" dirty="0" err="1" smtClean="0">
                <a:solidFill>
                  <a:srgbClr val="FF0000"/>
                </a:solidFill>
                <a:latin typeface="Times New Roman" panose="02020603050405020304" pitchFamily="18" charset="0"/>
                <a:cs typeface="Times New Roman" panose="02020603050405020304" pitchFamily="18" charset="0"/>
                <a:sym typeface="+mn-ea"/>
              </a:rPr>
              <a:t>Môn</a:t>
            </a:r>
            <a:r>
              <a:rPr lang="en-US" sz="4000" b="1" noProof="0" dirty="0" smtClean="0">
                <a:solidFill>
                  <a:srgbClr val="FF0000"/>
                </a:solidFill>
                <a:latin typeface="Times New Roman" panose="02020603050405020304" pitchFamily="18" charset="0"/>
                <a:cs typeface="Times New Roman" panose="02020603050405020304" pitchFamily="18" charset="0"/>
                <a:sym typeface="+mn-ea"/>
              </a:rPr>
              <a:t>: </a:t>
            </a:r>
            <a:r>
              <a:rPr lang="en-US" sz="4000" b="1" noProof="0" dirty="0" err="1" smtClean="0">
                <a:solidFill>
                  <a:srgbClr val="FF0000"/>
                </a:solidFill>
                <a:latin typeface="Times New Roman" panose="02020603050405020304" pitchFamily="18" charset="0"/>
                <a:cs typeface="Times New Roman" panose="02020603050405020304" pitchFamily="18" charset="0"/>
                <a:sym typeface="+mn-ea"/>
              </a:rPr>
              <a:t>Tiếng</a:t>
            </a:r>
            <a:r>
              <a:rPr lang="en-US" sz="4000" b="1" noProof="0" dirty="0" smtClean="0">
                <a:solidFill>
                  <a:srgbClr val="FF0000"/>
                </a:solidFill>
                <a:latin typeface="Times New Roman" panose="02020603050405020304" pitchFamily="18" charset="0"/>
                <a:cs typeface="Times New Roman" panose="02020603050405020304" pitchFamily="18" charset="0"/>
                <a:sym typeface="+mn-ea"/>
              </a:rPr>
              <a:t> </a:t>
            </a:r>
            <a:r>
              <a:rPr lang="en-US" sz="4000" b="1" noProof="0" dirty="0" err="1" smtClean="0">
                <a:solidFill>
                  <a:srgbClr val="FF0000"/>
                </a:solidFill>
                <a:latin typeface="Times New Roman" panose="02020603050405020304" pitchFamily="18" charset="0"/>
                <a:cs typeface="Times New Roman" panose="02020603050405020304" pitchFamily="18" charset="0"/>
                <a:sym typeface="+mn-ea"/>
              </a:rPr>
              <a:t>Việt</a:t>
            </a:r>
            <a:r>
              <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r>
            <a:br>
              <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br>
            <a:r>
              <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u="sng" noProof="0" dirty="0" err="1" smtClean="0">
                <a:solidFill>
                  <a:srgbClr val="FF0000"/>
                </a:solidFill>
                <a:effectLst/>
                <a:uLnTx/>
                <a:uFillTx/>
                <a:latin typeface="Times New Roman" panose="02020603050405020304" pitchFamily="18" charset="0"/>
                <a:cs typeface="Times New Roman" panose="02020603050405020304" pitchFamily="18" charset="0"/>
                <a:sym typeface="+mn-ea"/>
              </a:rPr>
              <a:t>Bài</a:t>
            </a:r>
            <a:r>
              <a:rPr lang="en-US" sz="4000" b="1" u="sng"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u="sng" noProof="0" dirty="0" err="1">
                <a:solidFill>
                  <a:srgbClr val="FF0000"/>
                </a:solidFill>
                <a:effectLst/>
                <a:uLnTx/>
                <a:uFillTx/>
                <a:latin typeface="Times New Roman" panose="02020603050405020304" pitchFamily="18" charset="0"/>
                <a:cs typeface="Times New Roman" panose="02020603050405020304" pitchFamily="18" charset="0"/>
                <a:sym typeface="+mn-ea"/>
              </a:rPr>
              <a:t>đọc</a:t>
            </a:r>
            <a:r>
              <a:rPr lang="en-US" sz="4000" b="1" u="sng" noProof="0" dirty="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u="sng" noProof="0" dirty="0">
                <a:solidFill>
                  <a:srgbClr val="FF0000"/>
                </a:solidFill>
                <a:latin typeface="Times New Roman" panose="02020603050405020304" pitchFamily="18" charset="0"/>
                <a:cs typeface="Times New Roman" panose="02020603050405020304" pitchFamily="18" charset="0"/>
                <a:sym typeface="+mn-ea"/>
              </a:rPr>
              <a:t>2</a:t>
            </a:r>
            <a:r>
              <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rPr>
              <a:t>:  </a:t>
            </a:r>
            <a:r>
              <a:rPr lang="en-US" sz="4000" b="1" noProof="0" dirty="0" err="1" smtClean="0">
                <a:solidFill>
                  <a:srgbClr val="FF0000"/>
                </a:solidFill>
                <a:latin typeface="Times New Roman" panose="02020603050405020304" pitchFamily="18" charset="0"/>
                <a:cs typeface="Times New Roman" panose="02020603050405020304" pitchFamily="18" charset="0"/>
                <a:sym typeface="+mn-ea"/>
              </a:rPr>
              <a:t>Xả</a:t>
            </a:r>
            <a:r>
              <a:rPr lang="en-US" sz="4000" b="1" noProof="0" dirty="0" smtClean="0">
                <a:solidFill>
                  <a:srgbClr val="FF0000"/>
                </a:solidFill>
                <a:latin typeface="Times New Roman" panose="02020603050405020304" pitchFamily="18" charset="0"/>
                <a:cs typeface="Times New Roman" panose="02020603050405020304" pitchFamily="18" charset="0"/>
                <a:sym typeface="+mn-ea"/>
              </a:rPr>
              <a:t> </a:t>
            </a:r>
            <a:r>
              <a:rPr lang="en-US" sz="4000" b="1" noProof="0" dirty="0" err="1" smtClean="0">
                <a:solidFill>
                  <a:srgbClr val="FF0000"/>
                </a:solidFill>
                <a:latin typeface="Times New Roman" panose="02020603050405020304" pitchFamily="18" charset="0"/>
                <a:cs typeface="Times New Roman" panose="02020603050405020304" pitchFamily="18" charset="0"/>
                <a:sym typeface="+mn-ea"/>
              </a:rPr>
              <a:t>thân</a:t>
            </a:r>
            <a:r>
              <a:rPr lang="en-US" sz="4000" b="1" noProof="0" dirty="0" smtClean="0">
                <a:solidFill>
                  <a:srgbClr val="FF0000"/>
                </a:solidFill>
                <a:latin typeface="Times New Roman" panose="02020603050405020304" pitchFamily="18" charset="0"/>
                <a:cs typeface="Times New Roman" panose="02020603050405020304" pitchFamily="18" charset="0"/>
                <a:sym typeface="+mn-ea"/>
              </a:rPr>
              <a:t> </a:t>
            </a:r>
            <a:r>
              <a:rPr lang="en-US" sz="4000" b="1" noProof="0" dirty="0" err="1" smtClean="0">
                <a:solidFill>
                  <a:srgbClr val="FF0000"/>
                </a:solidFill>
                <a:latin typeface="Times New Roman" panose="02020603050405020304" pitchFamily="18" charset="0"/>
                <a:cs typeface="Times New Roman" panose="02020603050405020304" pitchFamily="18" charset="0"/>
                <a:sym typeface="+mn-ea"/>
              </a:rPr>
              <a:t>cứu</a:t>
            </a:r>
            <a:r>
              <a:rPr lang="en-US" sz="4000" b="1" noProof="0" dirty="0" smtClean="0">
                <a:solidFill>
                  <a:srgbClr val="FF0000"/>
                </a:solidFill>
                <a:latin typeface="Times New Roman" panose="02020603050405020304" pitchFamily="18" charset="0"/>
                <a:cs typeface="Times New Roman" panose="02020603050405020304" pitchFamily="18" charset="0"/>
                <a:sym typeface="+mn-ea"/>
              </a:rPr>
              <a:t> </a:t>
            </a:r>
            <a:r>
              <a:rPr lang="en-US" sz="4000" b="1" noProof="0" dirty="0" err="1" smtClean="0">
                <a:solidFill>
                  <a:srgbClr val="FF0000"/>
                </a:solidFill>
                <a:latin typeface="Times New Roman" panose="02020603050405020304" pitchFamily="18" charset="0"/>
                <a:cs typeface="Times New Roman" panose="02020603050405020304" pitchFamily="18" charset="0"/>
                <a:sym typeface="+mn-ea"/>
              </a:rPr>
              <a:t>đoàn</a:t>
            </a:r>
            <a:r>
              <a:rPr lang="en-US" sz="4000" b="1" noProof="0" dirty="0" smtClean="0">
                <a:solidFill>
                  <a:srgbClr val="FF0000"/>
                </a:solidFill>
                <a:latin typeface="Times New Roman" panose="02020603050405020304" pitchFamily="18" charset="0"/>
                <a:cs typeface="Times New Roman" panose="02020603050405020304" pitchFamily="18" charset="0"/>
                <a:sym typeface="+mn-ea"/>
              </a:rPr>
              <a:t> </a:t>
            </a:r>
            <a:r>
              <a:rPr lang="en-US" sz="4000" b="1" noProof="0" dirty="0" err="1" smtClean="0">
                <a:solidFill>
                  <a:srgbClr val="FF0000"/>
                </a:solidFill>
                <a:latin typeface="Times New Roman" panose="02020603050405020304" pitchFamily="18" charset="0"/>
                <a:cs typeface="Times New Roman" panose="02020603050405020304" pitchFamily="18" charset="0"/>
                <a:sym typeface="+mn-ea"/>
              </a:rPr>
              <a:t>tàu</a:t>
            </a:r>
            <a:endParaRPr lang="en-US" sz="4000" b="1" noProof="0" dirty="0" smtClean="0">
              <a:solidFill>
                <a:srgbClr val="FF0000"/>
              </a:solidFill>
              <a:effectLst/>
              <a:uLnTx/>
              <a:uFillTx/>
              <a:latin typeface="Times New Roman" panose="02020603050405020304" pitchFamily="18" charset="0"/>
              <a:cs typeface="Times New Roman" panose="02020603050405020304" pitchFamily="18" charset="0"/>
              <a:sym typeface="+mn-ea"/>
            </a:endParaRPr>
          </a:p>
          <a:p>
            <a:pPr algn="ctr"/>
            <a:r>
              <a:rPr lang="en-US" sz="4000" b="1" noProof="0" dirty="0" smtClean="0">
                <a:solidFill>
                  <a:srgbClr val="00B050"/>
                </a:solidFill>
                <a:effectLst/>
                <a:uLnTx/>
                <a:uFillTx/>
                <a:latin typeface="Times New Roman" panose="02020603050405020304" pitchFamily="18" charset="0"/>
                <a:cs typeface="Times New Roman" panose="02020603050405020304" pitchFamily="18" charset="0"/>
                <a:sym typeface="+mn-ea"/>
              </a:rPr>
              <a:t>                                              </a:t>
            </a:r>
            <a:r>
              <a:rPr lang="en-US" sz="3200" b="1" i="1" noProof="0" dirty="0" smtClean="0">
                <a:solidFill>
                  <a:srgbClr val="00B050"/>
                </a:solidFill>
                <a:effectLst/>
                <a:uLnTx/>
                <a:uFillTx/>
                <a:latin typeface="Times New Roman" panose="02020603050405020304" pitchFamily="18" charset="0"/>
                <a:cs typeface="Times New Roman" panose="02020603050405020304" pitchFamily="18" charset="0"/>
                <a:sym typeface="+mn-ea"/>
              </a:rPr>
              <a:t>Theo </a:t>
            </a:r>
            <a:r>
              <a:rPr lang="en-US" sz="3200" b="1" i="1" noProof="0" dirty="0" smtClean="0">
                <a:solidFill>
                  <a:srgbClr val="00B050"/>
                </a:solidFill>
                <a:latin typeface="Times New Roman" panose="02020603050405020304" pitchFamily="18" charset="0"/>
                <a:cs typeface="Times New Roman" panose="02020603050405020304" pitchFamily="18" charset="0"/>
                <a:sym typeface="+mn-ea"/>
              </a:rPr>
              <a:t>HOÀNG THÙY</a:t>
            </a:r>
            <a:endParaRPr lang="en-US" sz="3200" b="1" i="1" noProof="0" dirty="0" smtClean="0">
              <a:solidFill>
                <a:srgbClr val="00B050"/>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4604</TotalTime>
  <Words>1287</Words>
  <Application>Microsoft Office PowerPoint</Application>
  <PresentationFormat>Custom</PresentationFormat>
  <Paragraphs>181</Paragraphs>
  <Slides>40</Slides>
  <Notes>5</Notes>
  <HiddenSlides>0</HiddenSlides>
  <MMClips>1</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Office Theme</vt:lpstr>
      <vt:lpstr>5_Office Theme</vt:lpstr>
      <vt:lpstr>Default Design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483</cp:revision>
  <dcterms:created xsi:type="dcterms:W3CDTF">2023-08-24T02:45:00Z</dcterms:created>
  <dcterms:modified xsi:type="dcterms:W3CDTF">2024-01-26T03:13:03Z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C36AE905CD444C639D1ECE21D4E65E2B_13</vt:lpwstr>
  </property>
  <property fmtid="{D5CDD505-2E9C-101B-9397-08002B2CF9AE}" pid="3" name="KSOProductBuildVer">
    <vt:lpwstr>1033-12.2.0.13266</vt:lpwstr>
  </property>
</Properties>
</file>