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sldIdLst>
    <p:sldId id="352" r:id="rId4"/>
    <p:sldId id="258" r:id="rId5"/>
    <p:sldId id="385" r:id="rId6"/>
    <p:sldId id="389" r:id="rId7"/>
    <p:sldId id="388" r:id="rId8"/>
    <p:sldId id="387" r:id="rId9"/>
    <p:sldId id="405" r:id="rId10"/>
    <p:sldId id="340" r:id="rId11"/>
    <p:sldId id="339" r:id="rId12"/>
    <p:sldId id="293" r:id="rId13"/>
    <p:sldId id="378" r:id="rId14"/>
    <p:sldId id="342" r:id="rId15"/>
    <p:sldId id="411" r:id="rId16"/>
    <p:sldId id="398" r:id="rId17"/>
    <p:sldId id="346" r:id="rId18"/>
    <p:sldId id="412" r:id="rId19"/>
    <p:sldId id="345" r:id="rId20"/>
    <p:sldId id="347" r:id="rId21"/>
    <p:sldId id="390" r:id="rId22"/>
    <p:sldId id="391" r:id="rId23"/>
    <p:sldId id="392" r:id="rId24"/>
    <p:sldId id="393" r:id="rId25"/>
    <p:sldId id="394" r:id="rId26"/>
    <p:sldId id="413" r:id="rId27"/>
    <p:sldId id="312" r:id="rId28"/>
    <p:sldId id="400" r:id="rId29"/>
    <p:sldId id="401" r:id="rId30"/>
    <p:sldId id="384" r:id="rId31"/>
    <p:sldId id="403" r:id="rId32"/>
    <p:sldId id="313" r:id="rId33"/>
    <p:sldId id="267" r:id="rId34"/>
    <p:sldId id="292" r:id="rId35"/>
    <p:sldId id="31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338"/>
    <a:srgbClr val="3D0EB2"/>
    <a:srgbClr val="049603"/>
    <a:srgbClr val="709A11"/>
    <a:srgbClr val="C40013"/>
    <a:srgbClr val="F14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3765" indent="0" algn="ctr">
              <a:buNone/>
              <a:defRPr sz="1865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1930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9382" y="193061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3765"/>
            <a:endParaRPr lang="en-US" sz="1865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91999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5365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6330" indent="0">
              <a:buNone/>
              <a:defRPr sz="10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65"/>
            </a:lvl2pPr>
            <a:lvl3pPr marL="913765" indent="0">
              <a:buNone/>
              <a:defRPr sz="1200"/>
            </a:lvl3pPr>
            <a:lvl4pPr marL="1370965" indent="0">
              <a:buNone/>
              <a:defRPr sz="1065"/>
            </a:lvl4pPr>
            <a:lvl5pPr marL="1828165" indent="0">
              <a:buNone/>
              <a:defRPr sz="1065"/>
            </a:lvl5pPr>
            <a:lvl6pPr marL="2285365" indent="0">
              <a:buNone/>
              <a:defRPr sz="1065"/>
            </a:lvl6pPr>
            <a:lvl7pPr marL="2741930" indent="0">
              <a:buNone/>
              <a:defRPr sz="1065"/>
            </a:lvl7pPr>
            <a:lvl8pPr marL="3199130" indent="0">
              <a:buNone/>
              <a:defRPr sz="1065"/>
            </a:lvl8pPr>
            <a:lvl9pPr marL="3656330" indent="0">
              <a:buNone/>
              <a:defRPr sz="10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" y="2005"/>
            <a:ext cx="12184879" cy="685399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65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42232-6A60-4BA3-BF84-2BEC9BCBB5FA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8D757-9086-47A5-8662-C5877FF570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5485-3F6B-4B03-A8C5-9120DD0115A9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FD53E-6BFE-4477-907C-A87F66A636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7.xml"/><Relationship Id="rId7" Type="http://schemas.openxmlformats.org/officeDocument/2006/relationships/slide" Target="slide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10" Type="http://schemas.openxmlformats.org/officeDocument/2006/relationships/image" Target="../media/image19.png"/><Relationship Id="rId4" Type="http://schemas.openxmlformats.org/officeDocument/2006/relationships/image" Target="../media/image16.jpeg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190625" y="3440430"/>
            <a:ext cx="100425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4" tIns="54397" rIns="108794" bIns="54397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430"/>
              </a:spcBef>
              <a:defRPr/>
            </a:pPr>
            <a:r>
              <a:rPr lang="en-US" sz="2995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 eaLnBrk="1" hangingPunct="1">
              <a:spcBef>
                <a:spcPts val="2430"/>
              </a:spcBef>
              <a:defRPr/>
            </a:pPr>
            <a:endParaRPr lang="en-US" sz="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676213" y="4196342"/>
            <a:ext cx="5118231" cy="52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794" tIns="54397" rIns="108794" bIns="5439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en-US" altLang="en-US" sz="269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Giáo</a:t>
            </a:r>
            <a:r>
              <a:rPr lang="en-US" altLang="en-US" sz="26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69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viên</a:t>
            </a:r>
            <a:r>
              <a:rPr lang="en-US" altLang="en-US" sz="26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en-US" altLang="en-US" sz="2695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Huỳnh</a:t>
            </a:r>
            <a:r>
              <a:rPr lang="en-US" altLang="en-US" sz="2695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altLang="en-US" sz="269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Thị</a:t>
            </a:r>
            <a:r>
              <a:rPr lang="en-US" altLang="en-US" sz="26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altLang="en-US" sz="2695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Liên</a:t>
            </a:r>
            <a:endParaRPr lang="en-US" altLang="en-US" sz="2695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83" y="4041968"/>
            <a:ext cx="4206806" cy="1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4015509" y="1372482"/>
            <a:ext cx="4064079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92888" y="1438015"/>
            <a:ext cx="329480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1952625" y="683260"/>
            <a:ext cx="7999095" cy="1241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</a:t>
            </a:r>
            <a:r>
              <a:rPr lang="en-US" altLang="en-US" sz="32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lumMod val="9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TRẦN QUỐC TOẢN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Picture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987" y="5618180"/>
            <a:ext cx="6400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1516380" y="2117090"/>
            <a:ext cx="93903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CHÀO MỪNG QUÝ THẦY CÔ</a:t>
            </a:r>
            <a:endParaRPr lang="en-US" sz="4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VỀ DỰ GIỜ THĂM LỚP</a:t>
            </a:r>
            <a:endParaRPr lang="en-US" sz="4000"/>
          </a:p>
        </p:txBody>
      </p:sp>
      <p:pic>
        <p:nvPicPr>
          <p:cNvPr id="8" name="Picture 7" descr="istockphoto-1182596919-612x6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825" y="5475605"/>
            <a:ext cx="926465" cy="926465"/>
          </a:xfrm>
          <a:prstGeom prst="rect">
            <a:avLst/>
          </a:prstGeom>
        </p:spPr>
      </p:pic>
      <p:pic>
        <p:nvPicPr>
          <p:cNvPr id="9" name="Picture 8" descr="istockphoto-1182596919-612x6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4580" y="5157470"/>
            <a:ext cx="1244600" cy="1244600"/>
          </a:xfrm>
          <a:prstGeom prst="rect">
            <a:avLst/>
          </a:prstGeom>
        </p:spPr>
      </p:pic>
      <p:pic>
        <p:nvPicPr>
          <p:cNvPr id="10" name="Picture 9" descr="istockphoto-1182596919-612x6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0565" y="5029835"/>
            <a:ext cx="1244600" cy="1244600"/>
          </a:xfrm>
          <a:prstGeom prst="rect">
            <a:avLst/>
          </a:prstGeom>
        </p:spPr>
      </p:pic>
      <p:pic>
        <p:nvPicPr>
          <p:cNvPr id="19" name="Picture 18" descr="882fbfa1548cebbebc0e3c6dbd42a94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5420" y="5157470"/>
            <a:ext cx="1511300" cy="1555750"/>
          </a:xfrm>
          <a:prstGeom prst="rect">
            <a:avLst/>
          </a:prstGeom>
        </p:spPr>
      </p:pic>
      <p:pic>
        <p:nvPicPr>
          <p:cNvPr id="20" name="Picture 19" descr="istockphoto-1182596919-612x6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740" y="4933950"/>
            <a:ext cx="1244600" cy="1244600"/>
          </a:xfrm>
          <a:prstGeom prst="rect">
            <a:avLst/>
          </a:prstGeom>
        </p:spPr>
      </p:pic>
      <p:pic>
        <p:nvPicPr>
          <p:cNvPr id="21" name="Picture 20" descr="882fbfa1548cebbebc0e3c6dbd42a94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0906760" y="95885"/>
            <a:ext cx="1511300" cy="1555750"/>
          </a:xfrm>
          <a:prstGeom prst="rect">
            <a:avLst/>
          </a:prstGeom>
        </p:spPr>
      </p:pic>
      <p:pic>
        <p:nvPicPr>
          <p:cNvPr id="18" name="Em yeu truong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17855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>
            <a:fillRect/>
          </a:stretch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64" y="345179"/>
            <a:ext cx="9865995" cy="59524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85099" y="3085987"/>
            <a:ext cx="1255141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565">
              <a:defRPr/>
            </a:pPr>
            <a:r>
              <a:rPr lang="en-US" sz="8000" b="1" dirty="0" err="1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6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HĐ1: Đọc thành tiếng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>
            <a:fillRect/>
          </a:stretch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ptagon 7"/>
          <p:cNvSpPr/>
          <p:nvPr/>
        </p:nvSpPr>
        <p:spPr>
          <a:xfrm>
            <a:off x="489585" y="747695"/>
            <a:ext cx="337820" cy="376555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Heptagon 8"/>
          <p:cNvSpPr/>
          <p:nvPr/>
        </p:nvSpPr>
        <p:spPr>
          <a:xfrm>
            <a:off x="561703" y="2194560"/>
            <a:ext cx="292372" cy="305838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110" y="635"/>
            <a:ext cx="11311890" cy="736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4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just"/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Theo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20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ptagon 13"/>
          <p:cNvSpPr/>
          <p:nvPr/>
        </p:nvSpPr>
        <p:spPr>
          <a:xfrm>
            <a:off x="489584" y="3317966"/>
            <a:ext cx="390525" cy="36576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Heptagon 14"/>
          <p:cNvSpPr/>
          <p:nvPr/>
        </p:nvSpPr>
        <p:spPr>
          <a:xfrm>
            <a:off x="490219" y="4694114"/>
            <a:ext cx="389890" cy="37973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497263" y="15240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Luyện đọc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783514" y="1600201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1831975" y="1963739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2895600" y="1966914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luộc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0250" name="Line 17"/>
          <p:cNvSpPr>
            <a:spLocks noChangeShapeType="1"/>
          </p:cNvSpPr>
          <p:nvPr/>
        </p:nvSpPr>
        <p:spPr bwMode="auto">
          <a:xfrm>
            <a:off x="7315200" y="2008188"/>
            <a:ext cx="0" cy="3733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Text Box 5"/>
          <p:cNvSpPr txBox="1">
            <a:spLocks noChangeArrowheads="1"/>
          </p:cNvSpPr>
          <p:nvPr/>
        </p:nvSpPr>
        <p:spPr bwMode="auto">
          <a:xfrm>
            <a:off x="1831975" y="3958940"/>
            <a:ext cx="548100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 :</a:t>
            </a:r>
          </a:p>
          <a:p>
            <a:pPr eaLnBrk="1" hangingPunct="1"/>
            <a:r>
              <a:rPr lang="en-US" altLang="en-US" sz="26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-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6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 </a:t>
            </a:r>
            <a:endParaRPr lang="en-US" altLang="en-US" sz="2600" b="1" dirty="0">
              <a:solidFill>
                <a:srgbClr val="0000FF"/>
              </a:solidFill>
              <a:latin typeface=".VnArial" panose="020B7200000000000000" pitchFamily="34" charset="0"/>
            </a:endParaRP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.VnArial" panose="020B7200000000000000" pitchFamily="34" charset="0"/>
              </a:rPr>
              <a:t>      </a:t>
            </a:r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>
            <a:off x="5199019" y="4464549"/>
            <a:ext cx="80394" cy="31227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Rectangle 33"/>
          <p:cNvSpPr>
            <a:spLocks noChangeArrowheads="1"/>
          </p:cNvSpPr>
          <p:nvPr/>
        </p:nvSpPr>
        <p:spPr bwMode="auto">
          <a:xfrm>
            <a:off x="1905001" y="1"/>
            <a:ext cx="8531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006600"/>
                </a:solidFill>
                <a:latin typeface="VNI-Times" pitchFamily="2" charset="0"/>
              </a:rPr>
              <a:t>Thöù</a:t>
            </a:r>
            <a:r>
              <a:rPr lang="en-US" altLang="en-US" sz="2800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dirty="0" err="1" smtClean="0">
                <a:solidFill>
                  <a:srgbClr val="006600"/>
                </a:solidFill>
                <a:latin typeface="VNI-Times" pitchFamily="2" charset="0"/>
              </a:rPr>
              <a:t>năm</a:t>
            </a:r>
            <a:r>
              <a:rPr lang="en-US" altLang="en-US" sz="2800" dirty="0" smtClean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dirty="0" err="1">
                <a:solidFill>
                  <a:srgbClr val="006600"/>
                </a:solidFill>
                <a:latin typeface="VNI-Times" pitchFamily="2" charset="0"/>
              </a:rPr>
              <a:t>ngaøy</a:t>
            </a:r>
            <a:r>
              <a:rPr lang="en-US" altLang="en-US" sz="2800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dirty="0" smtClean="0">
                <a:solidFill>
                  <a:srgbClr val="006600"/>
                </a:solidFill>
                <a:latin typeface="VNI-Times" pitchFamily="2" charset="0"/>
              </a:rPr>
              <a:t>23 </a:t>
            </a:r>
            <a:r>
              <a:rPr lang="en-US" altLang="en-US" sz="2800" dirty="0" err="1">
                <a:solidFill>
                  <a:srgbClr val="006600"/>
                </a:solidFill>
                <a:latin typeface="VNI-Times" pitchFamily="2" charset="0"/>
              </a:rPr>
              <a:t>thaùng</a:t>
            </a:r>
            <a:r>
              <a:rPr lang="en-US" altLang="en-US" sz="2800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dirty="0" smtClean="0">
                <a:solidFill>
                  <a:srgbClr val="006600"/>
                </a:solidFill>
                <a:latin typeface="VNI-Times" pitchFamily="2" charset="0"/>
              </a:rPr>
              <a:t>11 </a:t>
            </a:r>
            <a:r>
              <a:rPr lang="en-US" altLang="en-US" sz="2800" dirty="0" err="1">
                <a:solidFill>
                  <a:srgbClr val="006600"/>
                </a:solidFill>
                <a:latin typeface="VNI-Times" pitchFamily="2" charset="0"/>
              </a:rPr>
              <a:t>naêm</a:t>
            </a:r>
            <a:r>
              <a:rPr lang="en-US" altLang="en-US" sz="2800" dirty="0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2800" dirty="0" smtClean="0">
                <a:solidFill>
                  <a:srgbClr val="006600"/>
                </a:solidFill>
                <a:latin typeface="VNI-Times" pitchFamily="2" charset="0"/>
              </a:rPr>
              <a:t>2023</a:t>
            </a:r>
            <a:endParaRPr lang="vi-VN" altLang="en-US" sz="2800" dirty="0">
              <a:solidFill>
                <a:srgbClr val="006600"/>
              </a:solidFill>
              <a:latin typeface="VNI-Times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86401" y="381000"/>
            <a:ext cx="12239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rialH" pitchFamily="34" charset="0"/>
                <a:cs typeface="Arial" charset="0"/>
              </a:rPr>
              <a:t>TËp</a:t>
            </a:r>
            <a:r>
              <a:rPr lang="en-US" b="1" i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.VnArialH" pitchFamily="34" charset="0"/>
                <a:cs typeface="Arial" charset="0"/>
              </a:rPr>
              <a:t> ®</a:t>
            </a:r>
            <a:r>
              <a:rPr lang="en-US" b="1" i="1" u="sng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.VnArialH" pitchFamily="34" charset="0"/>
                <a:cs typeface="Arial" charset="0"/>
              </a:rPr>
              <a:t>äc</a:t>
            </a:r>
            <a:endParaRPr lang="en-US" b="1" i="1" u="sng" dirty="0">
              <a:solidFill>
                <a:schemeClr val="accent6">
                  <a:lumMod val="60000"/>
                  <a:lumOff val="40000"/>
                </a:schemeClr>
              </a:solidFill>
              <a:latin typeface=".VnArialH" pitchFamily="34" charset="0"/>
              <a:cs typeface="Arial" charset="0"/>
            </a:endParaRPr>
          </a:p>
        </p:txBody>
      </p:sp>
      <p:sp>
        <p:nvSpPr>
          <p:cNvPr id="10260" name="Rectangle 35"/>
          <p:cNvSpPr>
            <a:spLocks noChangeArrowheads="1"/>
          </p:cNvSpPr>
          <p:nvPr/>
        </p:nvSpPr>
        <p:spPr bwMode="auto">
          <a:xfrm>
            <a:off x="4038600" y="685800"/>
            <a:ext cx="5105400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3200" b="1" dirty="0" smtClean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i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Theo </a:t>
            </a:r>
            <a:r>
              <a:rPr lang="en-US" altLang="en-US" i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i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i="1" dirty="0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 smtClean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altLang="en-US" i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2881313" y="2514601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thuở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2887663" y="1973103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uộc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2858589" y="2509838"/>
            <a:ext cx="1981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ưở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831930" y="3960936"/>
            <a:ext cx="548100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5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 :</a:t>
            </a:r>
          </a:p>
          <a:p>
            <a:pPr eaLnBrk="1" hangingPunct="1"/>
            <a:r>
              <a:rPr lang="en-US" altLang="en-US" sz="26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-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con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600" b="1" dirty="0" smtClean="0">
                <a:solidFill>
                  <a:srgbClr val="0000FF"/>
                </a:solidFill>
                <a:latin typeface=".VnArial" panose="020B7200000000000000" pitchFamily="34" charset="0"/>
              </a:rPr>
              <a:t> </a:t>
            </a:r>
            <a:endParaRPr lang="en-US" altLang="en-US" sz="2600" b="1" dirty="0">
              <a:solidFill>
                <a:srgbClr val="0000FF"/>
              </a:solidFill>
              <a:latin typeface=".VnArial" panose="020B7200000000000000" pitchFamily="34" charset="0"/>
            </a:endParaRP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.VnArial" panose="020B7200000000000000" pitchFamily="34" charset="0"/>
              </a:rPr>
              <a:t>      </a:t>
            </a: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507817" y="4872752"/>
            <a:ext cx="102485" cy="3257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2639140" y="5205106"/>
            <a:ext cx="62070" cy="323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H="1">
            <a:off x="7059589" y="4866164"/>
            <a:ext cx="108950" cy="3389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H="1">
            <a:off x="7060771" y="4432496"/>
            <a:ext cx="128679" cy="3361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H="1">
            <a:off x="4382084" y="5229568"/>
            <a:ext cx="75032" cy="3432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 flipH="1">
            <a:off x="5206398" y="4806993"/>
            <a:ext cx="146030" cy="3638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783514" y="2247900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thư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7783513" y="2591254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mạch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6" y="2"/>
            <a:ext cx="12094764" cy="6856140"/>
          </a:xfrm>
          <a:prstGeom prst="rect">
            <a:avLst/>
          </a:prstGeom>
        </p:spPr>
      </p:pic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7796576" y="2927362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Châm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cứu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" y="0"/>
            <a:ext cx="12146752" cy="6857999"/>
          </a:xfrm>
          <a:prstGeom prst="rect">
            <a:avLst/>
          </a:prstGeom>
        </p:spPr>
      </p:pic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7796576" y="3270908"/>
            <a:ext cx="2771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tơ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hồng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6" y="0"/>
            <a:ext cx="12146754" cy="6858000"/>
          </a:xfrm>
          <a:prstGeom prst="rect">
            <a:avLst/>
          </a:prstGeom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7794308" y="3575061"/>
            <a:ext cx="3452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Bất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bại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42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1277" grpId="0"/>
      <p:bldP spid="11287" grpId="0"/>
      <p:bldP spid="11292" grpId="0" animBg="1"/>
      <p:bldP spid="39" grpId="0"/>
      <p:bldP spid="41" grpId="0"/>
      <p:bldP spid="36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3" grpId="0"/>
      <p:bldP spid="44" grpId="0"/>
      <p:bldP spid="53" grpId="0"/>
      <p:bldP spid="55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ptagon 7"/>
          <p:cNvSpPr/>
          <p:nvPr/>
        </p:nvSpPr>
        <p:spPr>
          <a:xfrm>
            <a:off x="489585" y="747695"/>
            <a:ext cx="337820" cy="376555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Heptagon 8"/>
          <p:cNvSpPr/>
          <p:nvPr/>
        </p:nvSpPr>
        <p:spPr>
          <a:xfrm>
            <a:off x="479276" y="2083065"/>
            <a:ext cx="338455" cy="34290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110" y="635"/>
            <a:ext cx="11311890" cy="736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Theo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ptagon 13"/>
          <p:cNvSpPr/>
          <p:nvPr/>
        </p:nvSpPr>
        <p:spPr>
          <a:xfrm>
            <a:off x="436880" y="3331210"/>
            <a:ext cx="390525" cy="35306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Heptagon 14"/>
          <p:cNvSpPr/>
          <p:nvPr/>
        </p:nvSpPr>
        <p:spPr>
          <a:xfrm>
            <a:off x="489585" y="4814535"/>
            <a:ext cx="389890" cy="37973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302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469551" y="1683636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9768046" y="3926230"/>
            <a:ext cx="2156583" cy="259393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134" name="Cloud 133"/>
          <p:cNvSpPr/>
          <p:nvPr/>
        </p:nvSpPr>
        <p:spPr>
          <a:xfrm>
            <a:off x="1862166" y="1446814"/>
            <a:ext cx="9026942" cy="31229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đôi</a:t>
            </a:r>
            <a:endParaRPr lang="en-US" sz="6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ptagon 7"/>
          <p:cNvSpPr/>
          <p:nvPr/>
        </p:nvSpPr>
        <p:spPr>
          <a:xfrm>
            <a:off x="495663" y="1038824"/>
            <a:ext cx="337820" cy="376555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Heptagon 8"/>
          <p:cNvSpPr/>
          <p:nvPr/>
        </p:nvSpPr>
        <p:spPr>
          <a:xfrm>
            <a:off x="495345" y="2423178"/>
            <a:ext cx="338455" cy="34290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110" y="635"/>
            <a:ext cx="11311890" cy="736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Theo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ptagon 13"/>
          <p:cNvSpPr/>
          <p:nvPr/>
        </p:nvSpPr>
        <p:spPr>
          <a:xfrm>
            <a:off x="436154" y="3748577"/>
            <a:ext cx="390525" cy="35306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Heptagon 14"/>
          <p:cNvSpPr/>
          <p:nvPr/>
        </p:nvSpPr>
        <p:spPr>
          <a:xfrm>
            <a:off x="449353" y="5084136"/>
            <a:ext cx="389890" cy="379730"/>
          </a:xfrm>
          <a:prstGeom prst="heptagon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" name="Cloud 6"/>
          <p:cNvSpPr/>
          <p:nvPr/>
        </p:nvSpPr>
        <p:spPr>
          <a:xfrm>
            <a:off x="436880" y="0"/>
            <a:ext cx="5264332" cy="74769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 đôi</a:t>
            </a:r>
            <a:endParaRPr 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65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234419" y="1720580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9916473" y="4259305"/>
            <a:ext cx="2156583" cy="259393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134" name="Cloud 133"/>
          <p:cNvSpPr/>
          <p:nvPr/>
        </p:nvSpPr>
        <p:spPr>
          <a:xfrm>
            <a:off x="1564005" y="1486535"/>
            <a:ext cx="9100185" cy="31229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HĐ2: </a:t>
            </a:r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hiểu</a:t>
            </a:r>
            <a:endParaRPr lang="en-US" sz="6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801906"/>
            <a:ext cx="11691256" cy="5056093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gì?Em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49488" y="1"/>
            <a:ext cx="11128112" cy="1801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23  tháng  11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2023</a:t>
            </a:r>
          </a:p>
          <a:p>
            <a:pPr algn="ctr"/>
            <a:r>
              <a:rPr lang="en-US" sz="3200" b="1" u="sng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2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u="sng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</a:t>
            </a:r>
            <a:r>
              <a:rPr lang="en-US" sz="32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4:</a:t>
            </a:r>
            <a:r>
              <a:rPr lang="en-US" sz="32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40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Kỉ</a:t>
            </a:r>
            <a:r>
              <a:rPr lang="en-US" sz="40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niệm</a:t>
            </a:r>
            <a:r>
              <a:rPr lang="en-US" sz="40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xưa</a:t>
            </a:r>
            <a:endParaRPr lang="en-US" sz="4400" b="1" noProof="0" dirty="0" smtClean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000" b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sz="24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heo</a:t>
            </a:r>
            <a:r>
              <a:rPr lang="en-US" sz="24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24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24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Nga</a:t>
            </a:r>
            <a:endParaRPr lang="en-US" sz="2400" b="1" i="1" noProof="0" dirty="0" smtClean="0"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899340" y="1149844"/>
            <a:ext cx="463273" cy="652063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0033CC"/>
                </a:solidFill>
                <a:latin typeface="+mj-lt"/>
              </a:rPr>
              <a:t>?</a:t>
            </a:r>
            <a:endParaRPr lang="vi-VN" sz="44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983578" y="209006"/>
            <a:ext cx="3127300" cy="1860425"/>
          </a:xfrm>
          <a:prstGeom prst="star16">
            <a:avLst>
              <a:gd name="adj" fmla="val 37500"/>
            </a:avLst>
          </a:prstGeom>
          <a:solidFill>
            <a:srgbClr val="FF9900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Thảo luận </a:t>
            </a:r>
            <a:endParaRPr lang="en-US" altLang="vi-VN" sz="32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nhóm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20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4821">
            <a:off x="10346012" y="934473"/>
            <a:ext cx="4024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234419" y="1720580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37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9916473" y="4259305"/>
            <a:ext cx="2156583" cy="259393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</p:txBody>
      </p:sp>
      <p:sp>
        <p:nvSpPr>
          <p:cNvPr id="134" name="Cloud 133"/>
          <p:cNvSpPr/>
          <p:nvPr/>
        </p:nvSpPr>
        <p:spPr>
          <a:xfrm>
            <a:off x="1614020" y="607956"/>
            <a:ext cx="9769475" cy="2413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40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en-US" altLang="vi-VN" sz="4000" b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vi-VN" sz="36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9570" y="3600506"/>
            <a:ext cx="9395305" cy="1991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2373746" y="-787035"/>
            <a:ext cx="7281866" cy="5915526"/>
            <a:chOff x="3084810" y="-335112"/>
            <a:chExt cx="5809496" cy="5760000"/>
          </a:xfrm>
        </p:grpSpPr>
        <p:grpSp>
          <p:nvGrpSpPr>
            <p:cNvPr id="6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8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noFill/>
              <a:ln w="76200" cap="rnd" cmpd="sng" algn="ctr">
                <a:solidFill>
                  <a:srgbClr val="F7E3AD"/>
                </a:solidFill>
                <a:prstDash val="solid"/>
                <a:miter lim="800000"/>
              </a:ln>
              <a:effectLst/>
            </p:spPr>
          </p:cxnSp>
          <p:pic>
            <p:nvPicPr>
              <p:cNvPr id="9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0" y="2498725"/>
            <a:ext cx="12192635" cy="3537585"/>
          </a:xfrm>
          <a:prstGeom prst="rect">
            <a:avLst/>
          </a:prstGeom>
          <a:noFill/>
        </p:spPr>
        <p:txBody>
          <a:bodyPr wrap="square" lIns="51372" tIns="25700" rIns="51372" bIns="2570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>
              <a:defRPr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53328" y="234691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10531458" y="4196869"/>
            <a:ext cx="1540799" cy="259393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34" name="Cloud 133"/>
          <p:cNvSpPr/>
          <p:nvPr/>
        </p:nvSpPr>
        <p:spPr>
          <a:xfrm>
            <a:off x="657083" y="767376"/>
            <a:ext cx="11072689" cy="253494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vi-VN" sz="3600" b="1" dirty="0" smtClean="0">
                <a:solidFill>
                  <a:srgbClr val="FF0000"/>
                </a:solidFill>
                <a:latin typeface="+mj-lt"/>
              </a:rPr>
              <a:t>2.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ctr">
              <a:defRPr/>
            </a:pPr>
            <a:r>
              <a:rPr lang="en-US" altLang="vi-VN" sz="3600" b="1" dirty="0" smtClean="0">
                <a:solidFill>
                  <a:srgbClr val="FF0000"/>
                </a:solidFill>
                <a:latin typeface="+mj-lt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1" name="Cloud 130"/>
          <p:cNvSpPr/>
          <p:nvPr/>
        </p:nvSpPr>
        <p:spPr>
          <a:xfrm>
            <a:off x="731752" y="4123672"/>
            <a:ext cx="9730807" cy="27070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Mấy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chị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em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bán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hàng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,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đánh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trận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srgbClr val="3D0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3D0EB2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195095" y="674365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9916473" y="4259305"/>
            <a:ext cx="2156583" cy="259393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Cloud 133"/>
          <p:cNvSpPr/>
          <p:nvPr/>
        </p:nvSpPr>
        <p:spPr>
          <a:xfrm>
            <a:off x="1724660" y="98426"/>
            <a:ext cx="10323195" cy="253193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vi-VN" sz="32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1" name="Cloud 130"/>
          <p:cNvSpPr/>
          <p:nvPr/>
        </p:nvSpPr>
        <p:spPr>
          <a:xfrm>
            <a:off x="330176" y="3801523"/>
            <a:ext cx="10323195" cy="253193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Cảnh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ông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nội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ngồi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sau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án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thư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bên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cửa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sổ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bắt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mạch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kê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châm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cứu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và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bốc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thuốc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thể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hiện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sự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trang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nghiêm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.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Còn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cảnh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ông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thò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đầu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ra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cửa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sổ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mắng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trai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đang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nghịch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vừa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thể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hiện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sự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trang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nghiêm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vừa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cho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thấy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tình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cảm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ấm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áp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ông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dành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cho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+mj-lt"/>
              </a:rPr>
              <a:t>cháu</a:t>
            </a:r>
            <a:r>
              <a:rPr lang="en-US" altLang="vi-VN" sz="2400" b="1" dirty="0" smtClean="0">
                <a:solidFill>
                  <a:srgbClr val="FF0000"/>
                </a:solidFill>
                <a:latin typeface="+mj-lt"/>
              </a:rPr>
              <a:t>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" y="34446"/>
            <a:ext cx="12192000" cy="685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grpSp>
        <p:nvGrpSpPr>
          <p:cNvPr id="7" name="Google Shape;1184;p63"/>
          <p:cNvGrpSpPr/>
          <p:nvPr/>
        </p:nvGrpSpPr>
        <p:grpSpPr>
          <a:xfrm rot="21193171">
            <a:off x="195095" y="674365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6" name="Google Shape;1608;p70"/>
          <p:cNvGrpSpPr/>
          <p:nvPr/>
        </p:nvGrpSpPr>
        <p:grpSpPr>
          <a:xfrm flipH="1">
            <a:off x="10012722" y="3714835"/>
            <a:ext cx="1851710" cy="2157413"/>
            <a:chOff x="1862899" y="1669750"/>
            <a:chExt cx="2709114" cy="4593105"/>
          </a:xfrm>
        </p:grpSpPr>
        <p:sp>
          <p:nvSpPr>
            <p:cNvPr id="47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7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8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2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3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4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5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6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7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8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9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0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1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2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7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8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3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4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9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0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5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6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7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8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9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0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Cloud 133"/>
          <p:cNvSpPr/>
          <p:nvPr/>
        </p:nvSpPr>
        <p:spPr>
          <a:xfrm>
            <a:off x="1406686" y="34446"/>
            <a:ext cx="10695305" cy="67025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2800" b="1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en-US" altLang="vi-VN" sz="2800" b="1" dirty="0" smtClean="0">
                <a:solidFill>
                  <a:schemeClr val="tx1"/>
                </a:solidFill>
                <a:latin typeface="+mj-lt"/>
              </a:rPr>
              <a:t>4.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2" name="Cloud 131"/>
          <p:cNvSpPr/>
          <p:nvPr/>
        </p:nvSpPr>
        <p:spPr>
          <a:xfrm>
            <a:off x="1411348" y="56012"/>
            <a:ext cx="10695305" cy="67025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vi-VN" sz="2800" b="1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en-US" altLang="vi-VN" sz="2800" b="1" dirty="0" smtClean="0">
                <a:solidFill>
                  <a:schemeClr val="tx1"/>
                </a:solidFill>
                <a:latin typeface="+mj-lt"/>
              </a:rPr>
              <a:t>4.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altLang="vi-VN" sz="3200" b="1" dirty="0" smtClean="0">
                <a:solidFill>
                  <a:srgbClr val="FF0000"/>
                </a:solidFill>
                <a:latin typeface="+mj-lt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4;p63"/>
          <p:cNvGrpSpPr/>
          <p:nvPr/>
        </p:nvGrpSpPr>
        <p:grpSpPr>
          <a:xfrm rot="21193171">
            <a:off x="449421" y="678743"/>
            <a:ext cx="1400928" cy="1715019"/>
            <a:chOff x="2039108" y="678179"/>
            <a:chExt cx="1846062" cy="2319889"/>
          </a:xfrm>
        </p:grpSpPr>
        <p:grpSp>
          <p:nvGrpSpPr>
            <p:cNvPr id="8" name="Google Shape;1185;p63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10" name="Google Shape;1186;p63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1" name="Google Shape;1187;p63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ED7D31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2" name="Google Shape;1188;p63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Google Shape;1189;p63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4" name="Google Shape;1190;p63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5" name="Google Shape;1191;p63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6" name="Google Shape;1192;p63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7" name="Google Shape;1193;p63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8" name="Google Shape;1194;p63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9" name="Google Shape;1195;p63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0" name="Google Shape;1196;p63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1" name="Google Shape;1197;p63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2" name="Google Shape;1198;p63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3" name="Google Shape;1199;p63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4" name="Google Shape;1200;p63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5" name="Google Shape;1201;p63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F1C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6" name="Google Shape;1202;p63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7" name="Google Shape;1203;p63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8" name="Google Shape;1204;p63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29" name="Google Shape;1205;p63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0" name="Google Shape;1206;p63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1" name="Google Shape;1207;p63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2" name="Google Shape;1208;p63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3" name="Google Shape;1209;p63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4" name="Google Shape;1210;p63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5" name="Google Shape;1211;p63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6" name="Google Shape;1212;p63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7" name="Google Shape;1213;p63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8" name="Google Shape;1214;p63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39" name="Google Shape;1215;p63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0" name="Google Shape;1216;p63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1" name="Google Shape;1217;p63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E7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2" name="Google Shape;1218;p63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3" name="Google Shape;1219;p63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4" name="Google Shape;1220;p63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45" name="Google Shape;1221;p63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FDE1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222;p63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1611573" y="3603065"/>
            <a:ext cx="860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Cloud 133"/>
          <p:cNvSpPr/>
          <p:nvPr/>
        </p:nvSpPr>
        <p:spPr>
          <a:xfrm>
            <a:off x="936625" y="1393825"/>
            <a:ext cx="11428095" cy="29483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vi-VN" sz="4400" b="1" dirty="0">
                <a:solidFill>
                  <a:srgbClr val="FF0000"/>
                </a:solidFill>
                <a:latin typeface="+mj-lt"/>
              </a:rPr>
              <a:t>5.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Em có suy nghĩ gì về thông điệp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?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 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47" name="Google Shape;1608;p70"/>
          <p:cNvGrpSpPr/>
          <p:nvPr/>
        </p:nvGrpSpPr>
        <p:grpSpPr>
          <a:xfrm flipH="1">
            <a:off x="9916473" y="4259305"/>
            <a:ext cx="2156583" cy="2593933"/>
            <a:chOff x="1862899" y="1669750"/>
            <a:chExt cx="2709114" cy="4593105"/>
          </a:xfrm>
        </p:grpSpPr>
        <p:sp>
          <p:nvSpPr>
            <p:cNvPr id="48" name="Google Shape;1609;p70"/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1610;p70"/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1611;p70"/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1612;p70"/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1613;p70"/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1614;p70"/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1615;p70"/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1616;p70"/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1617;p70"/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1618;p70"/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1619;p70"/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1620;p70"/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1621;p70"/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1622;p70"/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1623;p70"/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1624;p70"/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1625;p70"/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1626;p70"/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1627;p70"/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1628;p70"/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1629;p70"/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1630;p70"/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1631;p70"/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1632;p70"/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1633;p70"/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1634;p70"/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1635;p70"/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1636;p70"/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1637;p70"/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1638;p70"/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1639;p70"/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1640;p70"/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1641;p70"/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1642;p70"/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1643;p70"/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1644;p70"/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1645;p70"/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1646;p70"/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1647;p70"/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7" name="Google Shape;1648;p70"/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8" name="Google Shape;1649;p70"/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1650;p70"/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1651;p70"/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1652;p70"/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2" name="Google Shape;1653;p70"/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3" name="Google Shape;1654;p70"/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4" name="Google Shape;1655;p70"/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5" name="Google Shape;1656;p70"/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6" name="Google Shape;1657;p70"/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7" name="Google Shape;1658;p70"/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8" name="Google Shape;1659;p70"/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9" name="Google Shape;1660;p70"/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0" name="Google Shape;1661;p70"/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1" name="Google Shape;1662;p70"/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2" name="Google Shape;1663;p70"/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Google Shape;1664;p70"/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Google Shape;1665;p70"/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Google Shape;1666;p70"/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Google Shape;1667;p70"/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7" name="Google Shape;1668;p70"/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8" name="Google Shape;1669;p70"/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Google Shape;1670;p70"/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Google Shape;1671;p70"/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Google Shape;1672;p70"/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Google Shape;1673;p70"/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3" name="Google Shape;1674;p70"/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4" name="Google Shape;1675;p70"/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Google Shape;1676;p70"/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Google Shape;1677;p70"/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FDE1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Google Shape;1678;p70"/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Google Shape;1679;p70"/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9" name="Google Shape;1680;p70"/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0" name="Google Shape;1681;p70"/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Google Shape;1682;p70"/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Google Shape;1683;p70"/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Google Shape;1684;p70"/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Google Shape;1685;p70"/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5" name="Google Shape;1686;p70"/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6" name="Google Shape;1687;p70"/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7" name="Google Shape;1688;p70"/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8" name="Google Shape;1689;p70"/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9" name="Google Shape;1690;p70"/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0" name="Google Shape;1691;p70"/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1" name="Google Shape;1692;p70"/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0510" y="405130"/>
            <a:ext cx="11569065" cy="2785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3  tháng  11  năm  2023</a:t>
            </a:r>
            <a:r>
              <a:rPr lang="en-US" sz="44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4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</a:t>
            </a:r>
            <a:r>
              <a:rPr lang="en-US" sz="3600" b="1" u="sng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</a:t>
            </a:r>
            <a:r>
              <a:rPr lang="en-US" sz="36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4:</a:t>
            </a:r>
            <a:r>
              <a:rPr lang="en-US" sz="36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Kỉ</a:t>
            </a:r>
            <a:r>
              <a:rPr lang="en-US" sz="44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niệm</a:t>
            </a:r>
            <a:r>
              <a:rPr lang="en-US" sz="44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xưa</a:t>
            </a:r>
            <a:endParaRPr lang="en-US" sz="4400" b="1" noProof="0" dirty="0" smtClean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000" b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Nga</a:t>
            </a:r>
            <a:endParaRPr lang="en-US" sz="3200" b="1" i="1" noProof="0" dirty="0" smtClean="0"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18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835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85799" y="2895600"/>
            <a:ext cx="11153775" cy="16004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35921" dir="2700000" sy="50000" kx="2115830" algn="bl" rotWithShape="0">
              <a:srgbClr val="C0C0C0">
                <a:alpha val="80000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FF3300"/>
                </a:solidFill>
                <a:latin typeface=".VnArial" pitchFamily="34" charset="0"/>
                <a:cs typeface="Arial" charset="0"/>
              </a:rPr>
              <a:t>Néi</a:t>
            </a:r>
            <a:r>
              <a:rPr lang="en-US" sz="2800" b="1" u="sng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 dung</a:t>
            </a:r>
            <a:r>
              <a:rPr lang="en-US" sz="2800" b="1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:</a:t>
            </a:r>
            <a:r>
              <a:rPr lang="en-US" sz="2800" dirty="0">
                <a:solidFill>
                  <a:srgbClr val="FF3300"/>
                </a:solidFill>
                <a:latin typeface=".VnArial" pitchFamily="34" charset="0"/>
                <a:cs typeface="Arial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6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4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>
            <a:fillRect/>
          </a:stretch>
        </p:blipFill>
        <p:spPr>
          <a:xfrm>
            <a:off x="-185099" y="452670"/>
            <a:ext cx="3112747" cy="5952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6" y="452670"/>
            <a:ext cx="900892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0454" y="3279532"/>
            <a:ext cx="668909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ĐỌC NÂNG CAO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>
            <a:fillRect/>
          </a:stretch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0110" y="635"/>
            <a:ext cx="11311890" cy="7367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endParaRPr lang="en-US" sz="22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047" y="-57757"/>
            <a:ext cx="11949953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8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293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93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91440" y="0"/>
            <a:ext cx="1200912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dirty="0"/>
              <a:t>      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39" y="-156597"/>
            <a:ext cx="1200912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 “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ne 28"/>
          <p:cNvSpPr>
            <a:spLocks noChangeShapeType="1"/>
          </p:cNvSpPr>
          <p:nvPr/>
        </p:nvSpPr>
        <p:spPr bwMode="auto">
          <a:xfrm flipH="1">
            <a:off x="3605622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 flipH="1">
            <a:off x="5243785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8"/>
          <p:cNvSpPr>
            <a:spLocks noChangeShapeType="1"/>
          </p:cNvSpPr>
          <p:nvPr/>
        </p:nvSpPr>
        <p:spPr bwMode="auto">
          <a:xfrm flipH="1">
            <a:off x="6730773" y="3242582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 flipH="1">
            <a:off x="8253547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H="1">
            <a:off x="9946414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9300277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flipH="1">
            <a:off x="11609751" y="3238500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 flipH="1">
            <a:off x="11043694" y="4040505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H="1">
            <a:off x="2731362" y="4389664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 flipH="1">
            <a:off x="3766730" y="4376194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 flipH="1">
            <a:off x="867728" y="5451293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>
            <a:off x="4520974" y="5445578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10290402" y="5445578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8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545432" y="2211370"/>
            <a:ext cx="12817642" cy="2425733"/>
          </a:xfrm>
          <a:prstGeom prst="clou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3925" y="-9525"/>
            <a:ext cx="14039850" cy="68675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9" name="Text Box 8"/>
          <p:cNvSpPr txBox="1"/>
          <p:nvPr/>
        </p:nvSpPr>
        <p:spPr>
          <a:xfrm>
            <a:off x="1055253" y="2592504"/>
            <a:ext cx="10081494" cy="2241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*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 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400" b="1" dirty="0">
                <a:solidFill>
                  <a:srgbClr val="FB23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vi-VN" sz="4400" b="1" dirty="0">
                <a:solidFill>
                  <a:srgbClr val="FB23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âu </a:t>
            </a:r>
            <a:r>
              <a:rPr lang="vi-VN" sz="4400" b="1" dirty="0" smtClean="0">
                <a:solidFill>
                  <a:srgbClr val="FB23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lang="en-US" sz="4400" b="1" dirty="0" smtClean="0">
                <a:solidFill>
                  <a:srgbClr val="FB23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i="1" dirty="0" err="1" smtClean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i="1" dirty="0" smtClean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i="1" dirty="0" smtClean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i="1" dirty="0">
                <a:solidFill>
                  <a:srgbClr val="FB23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86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images (1)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8300" y="3887470"/>
            <a:ext cx="1400810" cy="14973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90570" y="1018540"/>
            <a:ext cx="5713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TRÒ CHƠI Ô CỬA BÍ MẬT </a:t>
            </a:r>
          </a:p>
        </p:txBody>
      </p:sp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948" y="1901190"/>
            <a:ext cx="1486535" cy="1209675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708" y="1894840"/>
            <a:ext cx="1543050" cy="1152525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0593" y="3047365"/>
            <a:ext cx="1270635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>
            <a:fillRect/>
          </a:stretch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10" y="556895"/>
            <a:ext cx="9013825" cy="5376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5844" y="3245508"/>
            <a:ext cx="43123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>
            <a:fillRect/>
          </a:stretch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9289" y="2731235"/>
            <a:ext cx="10459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4000" b="1" i="1" dirty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đọc, em hiểu thêm điều gì? </a:t>
            </a:r>
            <a:endParaRPr lang="en-US" sz="4000" b="1" i="1" dirty="0">
              <a:solidFill>
                <a:srgbClr val="3D0EB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00" y="-250745"/>
            <a:ext cx="5284737" cy="3152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3670" y="1240245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9289" y="3594316"/>
            <a:ext cx="10459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4000" b="1" i="1" dirty="0" smtClean="0">
                <a:solidFill>
                  <a:srgbClr val="3D0EB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i="1" dirty="0">
              <a:solidFill>
                <a:srgbClr val="3D0EB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3850" y="-336058"/>
            <a:ext cx="11047833" cy="8614778"/>
            <a:chOff x="1312097" y="-336058"/>
            <a:chExt cx="10059586" cy="8614778"/>
          </a:xfrm>
        </p:grpSpPr>
        <p:pic>
          <p:nvPicPr>
            <p:cNvPr id="9" name="图片 17" descr="bd66326eaffb0a71b40a5d8bdbabb03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2097" y="381000"/>
              <a:ext cx="10059586" cy="7897720"/>
            </a:xfrm>
            <a:prstGeom prst="rect">
              <a:avLst/>
            </a:prstGeom>
          </p:spPr>
        </p:pic>
        <p:pic>
          <p:nvPicPr>
            <p:cNvPr id="3" name="淘宝网chenying0907出品 14" descr="未标题-1"/>
            <p:cNvPicPr>
              <a:picLocks noChangeAspect="1"/>
            </p:cNvPicPr>
            <p:nvPr/>
          </p:nvPicPr>
          <p:blipFill>
            <a:blip r:embed="rId3"/>
            <a:srcRect l="20073" t="34299" r="76093" b="55541"/>
            <a:stretch>
              <a:fillRect/>
            </a:stretch>
          </p:blipFill>
          <p:spPr>
            <a:xfrm>
              <a:off x="2461685" y="-336058"/>
              <a:ext cx="2181329" cy="2831832"/>
            </a:xfrm>
            <a:prstGeom prst="rect">
              <a:avLst/>
            </a:prstGeom>
          </p:spPr>
        </p:pic>
        <p:pic>
          <p:nvPicPr>
            <p:cNvPr id="4" name="淘宝网chenying0907出品 14" descr="未标题-1"/>
            <p:cNvPicPr>
              <a:picLocks noChangeAspect="1"/>
            </p:cNvPicPr>
            <p:nvPr/>
          </p:nvPicPr>
          <p:blipFill>
            <a:blip r:embed="rId3"/>
            <a:srcRect l="20073" t="34299" r="76093" b="55541"/>
            <a:stretch>
              <a:fillRect/>
            </a:stretch>
          </p:blipFill>
          <p:spPr>
            <a:xfrm>
              <a:off x="7766998" y="-336058"/>
              <a:ext cx="2181329" cy="28318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036714" y="3312769"/>
              <a:ext cx="46103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A00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DẶN </a:t>
              </a:r>
              <a:r>
                <a:rPr kumimoji="0" lang="en-US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A00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00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3000"/>
          </a:blip>
          <a:stretch>
            <a:fillRect l="3000" t="8000" r="4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1"/>
          <p:cNvSpPr txBox="1"/>
          <p:nvPr/>
        </p:nvSpPr>
        <p:spPr>
          <a:xfrm>
            <a:off x="1203325" y="944880"/>
            <a:ext cx="9603105" cy="2691130"/>
          </a:xfrm>
          <a:prstGeom prst="rect">
            <a:avLst/>
          </a:prstGeom>
          <a:noFill/>
        </p:spPr>
        <p:txBody>
          <a:bodyPr wrap="square" rtlCol="0" anchor="t">
            <a:prstTxWarp prst="textChevron">
              <a:avLst/>
            </a:prstTxWarp>
            <a:noAutofit/>
          </a:bodyPr>
          <a:lstStyle/>
          <a:p>
            <a:pPr algn="ctr"/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mạnh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khỏe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hạnh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phúc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5400" b="1" kern="10" dirty="0">
              <a:ln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Chúc</a:t>
            </a:r>
            <a:r>
              <a:rPr lang="en-US" sz="5400" b="1" kern="10" dirty="0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0" dirty="0" err="1">
                <a:ln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học tập tốt!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160655"/>
            <a:ext cx="12106275" cy="6675120"/>
            <a:chOff x="-81830" y="183187"/>
            <a:chExt cx="12253204" cy="6674813"/>
          </a:xfrm>
        </p:grpSpPr>
        <p:pic>
          <p:nvPicPr>
            <p:cNvPr id="24" name="Picture 23" descr="blumen-pflanzen085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3187"/>
              <a:ext cx="1676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photo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781" y="335587"/>
              <a:ext cx="1001776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HOLLY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296412" y="2256682"/>
              <a:ext cx="4649788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cyworld0138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071237" y="3657600"/>
              <a:ext cx="110013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 descr="photo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85" y="6016390"/>
              <a:ext cx="1114652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HOLLY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399580" y="3412378"/>
              <a:ext cx="54864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360" y="3041015"/>
            <a:ext cx="3627120" cy="2794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3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33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8600" y="209550"/>
            <a:ext cx="2560955" cy="2243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333670" y="2912473"/>
            <a:ext cx="85317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400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hỏi: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496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images (1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8300" y="5360670"/>
            <a:ext cx="1400810" cy="149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53280" y="355600"/>
            <a:ext cx="2275840" cy="1699895"/>
          </a:xfrm>
          <a:prstGeom prst="rect">
            <a:avLst/>
          </a:prstGeom>
        </p:spPr>
      </p:pic>
      <p:pic>
        <p:nvPicPr>
          <p:cNvPr id="34" name="Picture 33" descr="images (1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8300" y="5360670"/>
            <a:ext cx="1400810" cy="1497330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2338252" y="2821947"/>
            <a:ext cx="8657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1bài: </a:t>
            </a:r>
          </a:p>
          <a:p>
            <a:pPr algn="ctr"/>
            <a:r>
              <a:rPr lang="en-US" sz="3200" b="1" i="1" dirty="0" err="1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 smtClean="0">
                <a:solidFill>
                  <a:srgbClr val="C40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400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hỏi: 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0496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74235" y="321310"/>
            <a:ext cx="2351405" cy="2010410"/>
          </a:xfrm>
          <a:prstGeom prst="rect">
            <a:avLst/>
          </a:prstGeom>
        </p:spPr>
      </p:pic>
      <p:pic>
        <p:nvPicPr>
          <p:cNvPr id="34" name="Picture 33" descr="images (1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28300" y="5412921"/>
            <a:ext cx="1400810" cy="1497330"/>
          </a:xfrm>
          <a:prstGeom prst="rect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2320607" y="2649507"/>
            <a:ext cx="86521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rgbClr val="C400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câu hỏi:  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 smtClean="0">
                <a:solidFill>
                  <a:srgbClr val="0496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b="1" i="1" dirty="0">
              <a:solidFill>
                <a:srgbClr val="0496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2066108" y="-2066109"/>
            <a:ext cx="8059783" cy="12192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 flipH="1">
            <a:off x="12191999" y="7746272"/>
            <a:ext cx="139336" cy="4180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0510" y="405130"/>
            <a:ext cx="11569065" cy="2785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sz="3200" b="1" noProof="0" dirty="0" err="1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2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3  tháng  11  năm  2023</a:t>
            </a:r>
            <a:r>
              <a:rPr lang="en-US" sz="44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sz="4400" b="1" noProof="0" dirty="0" smtClean="0"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</a:t>
            </a:r>
            <a:r>
              <a:rPr lang="en-US" sz="3600" b="1" u="sng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</a:t>
            </a:r>
            <a:r>
              <a:rPr lang="en-US" sz="3600" b="1" u="sng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4:</a:t>
            </a:r>
            <a:r>
              <a:rPr lang="en-US" sz="36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Kỉ</a:t>
            </a:r>
            <a:r>
              <a:rPr lang="en-US" sz="44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niệm</a:t>
            </a:r>
            <a:r>
              <a:rPr lang="en-US" sz="4400" b="1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xưa</a:t>
            </a:r>
            <a:endParaRPr lang="en-US" sz="4400" b="1" noProof="0" dirty="0" smtClean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000" b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Thanh</a:t>
            </a:r>
            <a:r>
              <a:rPr lang="en-US" sz="3200" b="1" i="1" noProof="0" dirty="0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i="1" noProof="0" dirty="0" err="1" smtClean="0"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Nga</a:t>
            </a:r>
            <a:endParaRPr lang="en-US" sz="3200" b="1" i="1" noProof="0" dirty="0" smtClean="0"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>
            <a:fillRect/>
          </a:stretch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26" y="452670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44" y="2948948"/>
            <a:ext cx="5535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b="1" dirty="0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3D0E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3D0E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>
            <a:fillRect/>
          </a:stretch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1047</Words>
  <Application>Microsoft Office PowerPoint</Application>
  <PresentationFormat>Custom</PresentationFormat>
  <Paragraphs>141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125</cp:revision>
  <dcterms:created xsi:type="dcterms:W3CDTF">2023-08-24T02:45:00Z</dcterms:created>
  <dcterms:modified xsi:type="dcterms:W3CDTF">2024-01-13T13:05:13Z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C36AE905CD444C639D1ECE21D4E65E2B_13</vt:lpwstr>
  </property>
  <property fmtid="{D5CDD505-2E9C-101B-9397-08002B2CF9AE}" pid="3" name="KSOProductBuildVer">
    <vt:lpwstr>1033-12.2.0.13266</vt:lpwstr>
  </property>
</Properties>
</file>