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2" r:id="rId3"/>
    <p:sldId id="258" r:id="rId4"/>
    <p:sldId id="259" r:id="rId5"/>
    <p:sldId id="286" r:id="rId6"/>
    <p:sldId id="287" r:id="rId7"/>
    <p:sldId id="288" r:id="rId8"/>
    <p:sldId id="289" r:id="rId9"/>
    <p:sldId id="290" r:id="rId10"/>
    <p:sldId id="292" r:id="rId11"/>
    <p:sldId id="264" r:id="rId12"/>
    <p:sldId id="271" r:id="rId13"/>
    <p:sldId id="284" r:id="rId14"/>
    <p:sldId id="276" r:id="rId15"/>
    <p:sldId id="263" r:id="rId16"/>
    <p:sldId id="277" r:id="rId17"/>
    <p:sldId id="278" r:id="rId18"/>
    <p:sldId id="279" r:id="rId19"/>
    <p:sldId id="280" r:id="rId20"/>
    <p:sldId id="281" r:id="rId21"/>
    <p:sldId id="275" r:id="rId22"/>
    <p:sldId id="266" r:id="rId23"/>
  </p:sldIdLst>
  <p:sldSz cx="18288000" cy="10287000"/>
  <p:notesSz cx="6858000" cy="9144000"/>
  <p:embeddedFontLst>
    <p:embeddedFont>
      <p:font typeface="Roboto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F1DB4-2ADF-834B-AEBB-587CAECF5460}" v="209" dt="2023-10-14T20:01:02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9" autoAdjust="0"/>
    <p:restoredTop sz="94626" autoAdjust="0"/>
  </p:normalViewPr>
  <p:slideViewPr>
    <p:cSldViewPr>
      <p:cViewPr>
        <p:scale>
          <a:sx n="51" d="100"/>
          <a:sy n="51" d="100"/>
        </p:scale>
        <p:origin x="-2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Do" userId="1f6a371144d1ab6b" providerId="LiveId" clId="{348F1DB4-2ADF-834B-AEBB-587CAECF5460}"/>
    <pc:docChg chg="undo custSel addSld delSld modSld">
      <pc:chgData name="Trang Do" userId="1f6a371144d1ab6b" providerId="LiveId" clId="{348F1DB4-2ADF-834B-AEBB-587CAECF5460}" dt="2023-10-14T20:01:26.390" v="292" actId="2696"/>
      <pc:docMkLst>
        <pc:docMk/>
      </pc:docMkLst>
      <pc:sldChg chg="modTransition modAnim">
        <pc:chgData name="Trang Do" userId="1f6a371144d1ab6b" providerId="LiveId" clId="{348F1DB4-2ADF-834B-AEBB-587CAECF5460}" dt="2023-10-14T19:25:45.591" v="117"/>
        <pc:sldMkLst>
          <pc:docMk/>
          <pc:sldMk cId="0" sldId="256"/>
        </pc:sldMkLst>
      </pc:sldChg>
      <pc:sldChg chg="addSp delSp modSp mod modTransition modAnim">
        <pc:chgData name="Trang Do" userId="1f6a371144d1ab6b" providerId="LiveId" clId="{348F1DB4-2ADF-834B-AEBB-587CAECF5460}" dt="2023-10-14T19:25:45.591" v="117"/>
        <pc:sldMkLst>
          <pc:docMk/>
          <pc:sldMk cId="0" sldId="257"/>
        </pc:sldMkLst>
        <pc:spChg chg="add del mod">
          <ac:chgData name="Trang Do" userId="1f6a371144d1ab6b" providerId="LiveId" clId="{348F1DB4-2ADF-834B-AEBB-587CAECF5460}" dt="2023-10-14T19:18:54.729" v="82" actId="478"/>
          <ac:spMkLst>
            <pc:docMk/>
            <pc:sldMk cId="0" sldId="257"/>
            <ac:spMk id="3" creationId="{42C07142-F2E0-3AF9-9AE9-1E70A858DE83}"/>
          </ac:spMkLst>
        </pc:spChg>
        <pc:spChg chg="mod">
          <ac:chgData name="Trang Do" userId="1f6a371144d1ab6b" providerId="LiveId" clId="{348F1DB4-2ADF-834B-AEBB-587CAECF5460}" dt="2023-10-14T19:15:06.498" v="50" actId="1076"/>
          <ac:spMkLst>
            <pc:docMk/>
            <pc:sldMk cId="0" sldId="257"/>
            <ac:spMk id="9" creationId="{79A0AB65-0809-24D0-D1F9-E07F9C2005AE}"/>
          </ac:spMkLst>
        </pc:spChg>
        <pc:spChg chg="mod">
          <ac:chgData name="Trang Do" userId="1f6a371144d1ab6b" providerId="LiveId" clId="{348F1DB4-2ADF-834B-AEBB-587CAECF5460}" dt="2023-10-14T19:16:40.177" v="65" actId="1076"/>
          <ac:spMkLst>
            <pc:docMk/>
            <pc:sldMk cId="0" sldId="257"/>
            <ac:spMk id="13" creationId="{701B35DB-C733-1817-ADE8-92685FF54AB8}"/>
          </ac:spMkLst>
        </pc:spChg>
        <pc:spChg chg="mod">
          <ac:chgData name="Trang Do" userId="1f6a371144d1ab6b" providerId="LiveId" clId="{348F1DB4-2ADF-834B-AEBB-587CAECF5460}" dt="2023-10-14T19:16:32.611" v="63" actId="1076"/>
          <ac:spMkLst>
            <pc:docMk/>
            <pc:sldMk cId="0" sldId="257"/>
            <ac:spMk id="15" creationId="{3C245FDB-481B-9FE4-0A0F-23CF9AF1A743}"/>
          </ac:spMkLst>
        </pc:spChg>
        <pc:spChg chg="mod">
          <ac:chgData name="Trang Do" userId="1f6a371144d1ab6b" providerId="LiveId" clId="{348F1DB4-2ADF-834B-AEBB-587CAECF5460}" dt="2023-10-14T19:16:27.864" v="62" actId="1076"/>
          <ac:spMkLst>
            <pc:docMk/>
            <pc:sldMk cId="0" sldId="257"/>
            <ac:spMk id="16" creationId="{1D437099-9C91-EE00-293E-E0DAA9B47420}"/>
          </ac:spMkLst>
        </pc:spChg>
        <pc:spChg chg="mod">
          <ac:chgData name="Trang Do" userId="1f6a371144d1ab6b" providerId="LiveId" clId="{348F1DB4-2ADF-834B-AEBB-587CAECF5460}" dt="2023-10-14T19:21:04.224" v="94" actId="1076"/>
          <ac:spMkLst>
            <pc:docMk/>
            <pc:sldMk cId="0" sldId="257"/>
            <ac:spMk id="18" creationId="{D3B4F47F-9A4C-8081-700B-8D30EB18DD33}"/>
          </ac:spMkLst>
        </pc:spChg>
      </pc:sldChg>
      <pc:sldChg chg="modTransition modAnim">
        <pc:chgData name="Trang Do" userId="1f6a371144d1ab6b" providerId="LiveId" clId="{348F1DB4-2ADF-834B-AEBB-587CAECF5460}" dt="2023-10-14T19:26:24.197" v="124"/>
        <pc:sldMkLst>
          <pc:docMk/>
          <pc:sldMk cId="0" sldId="258"/>
        </pc:sldMkLst>
      </pc:sldChg>
      <pc:sldChg chg="modTransition modAnim">
        <pc:chgData name="Trang Do" userId="1f6a371144d1ab6b" providerId="LiveId" clId="{348F1DB4-2ADF-834B-AEBB-587CAECF5460}" dt="2023-10-14T19:26:51.920" v="130"/>
        <pc:sldMkLst>
          <pc:docMk/>
          <pc:sldMk cId="0" sldId="259"/>
        </pc:sldMkLst>
      </pc:sldChg>
      <pc:sldChg chg="modTransition modAnim">
        <pc:chgData name="Trang Do" userId="1f6a371144d1ab6b" providerId="LiveId" clId="{348F1DB4-2ADF-834B-AEBB-587CAECF5460}" dt="2023-10-14T19:37:54.234" v="207"/>
        <pc:sldMkLst>
          <pc:docMk/>
          <pc:sldMk cId="0" sldId="260"/>
        </pc:sldMkLst>
      </pc:sldChg>
      <pc:sldChg chg="modSp mod modTransition modAnim">
        <pc:chgData name="Trang Do" userId="1f6a371144d1ab6b" providerId="LiveId" clId="{348F1DB4-2ADF-834B-AEBB-587CAECF5460}" dt="2023-10-14T19:42:29.582" v="247"/>
        <pc:sldMkLst>
          <pc:docMk/>
          <pc:sldMk cId="0" sldId="262"/>
        </pc:sldMkLst>
        <pc:spChg chg="mod">
          <ac:chgData name="Trang Do" userId="1f6a371144d1ab6b" providerId="LiveId" clId="{348F1DB4-2ADF-834B-AEBB-587CAECF5460}" dt="2023-10-14T19:42:04.827" v="243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Trang Do" userId="1f6a371144d1ab6b" providerId="LiveId" clId="{348F1DB4-2ADF-834B-AEBB-587CAECF5460}" dt="2023-10-14T19:42:22.548" v="246" actId="1076"/>
          <ac:spMkLst>
            <pc:docMk/>
            <pc:sldMk cId="0" sldId="262"/>
            <ac:spMk id="11" creationId="{7705D828-4C83-536D-EFD6-3715A4077E20}"/>
          </ac:spMkLst>
        </pc:spChg>
        <pc:spChg chg="mod">
          <ac:chgData name="Trang Do" userId="1f6a371144d1ab6b" providerId="LiveId" clId="{348F1DB4-2ADF-834B-AEBB-587CAECF5460}" dt="2023-10-14T19:41:50.109" v="241" actId="1076"/>
          <ac:spMkLst>
            <pc:docMk/>
            <pc:sldMk cId="0" sldId="262"/>
            <ac:spMk id="12" creationId="{9A0752B0-4A8C-F568-AFD4-AC1B8CE60DBF}"/>
          </ac:spMkLst>
        </pc:spChg>
        <pc:spChg chg="mod">
          <ac:chgData name="Trang Do" userId="1f6a371144d1ab6b" providerId="LiveId" clId="{348F1DB4-2ADF-834B-AEBB-587CAECF5460}" dt="2023-10-14T19:41:50.109" v="241" actId="1076"/>
          <ac:spMkLst>
            <pc:docMk/>
            <pc:sldMk cId="0" sldId="262"/>
            <ac:spMk id="13" creationId="{84C4CB3F-F21D-E5E0-DC6F-E6E27A63A68C}"/>
          </ac:spMkLst>
        </pc:spChg>
        <pc:spChg chg="mod">
          <ac:chgData name="Trang Do" userId="1f6a371144d1ab6b" providerId="LiveId" clId="{348F1DB4-2ADF-834B-AEBB-587CAECF5460}" dt="2023-10-14T19:41:50.109" v="241" actId="1076"/>
          <ac:spMkLst>
            <pc:docMk/>
            <pc:sldMk cId="0" sldId="262"/>
            <ac:spMk id="14" creationId="{84F64414-FBEC-38F4-1AD3-BA50AAC80736}"/>
          </ac:spMkLst>
        </pc:spChg>
        <pc:spChg chg="mod">
          <ac:chgData name="Trang Do" userId="1f6a371144d1ab6b" providerId="LiveId" clId="{348F1DB4-2ADF-834B-AEBB-587CAECF5460}" dt="2023-10-14T19:41:50.109" v="241" actId="1076"/>
          <ac:spMkLst>
            <pc:docMk/>
            <pc:sldMk cId="0" sldId="262"/>
            <ac:spMk id="15" creationId="{9FE5A289-8621-61D5-0F2A-28025752B47D}"/>
          </ac:spMkLst>
        </pc:spChg>
        <pc:spChg chg="mod">
          <ac:chgData name="Trang Do" userId="1f6a371144d1ab6b" providerId="LiveId" clId="{348F1DB4-2ADF-834B-AEBB-587CAECF5460}" dt="2023-10-14T19:41:50.109" v="241" actId="1076"/>
          <ac:spMkLst>
            <pc:docMk/>
            <pc:sldMk cId="0" sldId="262"/>
            <ac:spMk id="16" creationId="{1E93560B-D926-D230-2962-76254D7E4ABA}"/>
          </ac:spMkLst>
        </pc:spChg>
        <pc:grpChg chg="mod">
          <ac:chgData name="Trang Do" userId="1f6a371144d1ab6b" providerId="LiveId" clId="{348F1DB4-2ADF-834B-AEBB-587CAECF5460}" dt="2023-10-14T19:41:50.109" v="241" actId="1076"/>
          <ac:grpSpMkLst>
            <pc:docMk/>
            <pc:sldMk cId="0" sldId="262"/>
            <ac:grpSpMk id="4" creationId="{00000000-0000-0000-0000-000000000000}"/>
          </ac:grpSpMkLst>
        </pc:grpChg>
      </pc:sldChg>
      <pc:sldChg chg="modTransition modAnim">
        <pc:chgData name="Trang Do" userId="1f6a371144d1ab6b" providerId="LiveId" clId="{348F1DB4-2ADF-834B-AEBB-587CAECF5460}" dt="2023-10-14T19:59:05.384" v="274"/>
        <pc:sldMkLst>
          <pc:docMk/>
          <pc:sldMk cId="0" sldId="263"/>
        </pc:sldMkLst>
      </pc:sldChg>
      <pc:sldChg chg="modSp mod modTransition modAnim">
        <pc:chgData name="Trang Do" userId="1f6a371144d1ab6b" providerId="LiveId" clId="{348F1DB4-2ADF-834B-AEBB-587CAECF5460}" dt="2023-10-14T19:39:01.527" v="215"/>
        <pc:sldMkLst>
          <pc:docMk/>
          <pc:sldMk cId="0" sldId="264"/>
        </pc:sldMkLst>
        <pc:spChg chg="mod">
          <ac:chgData name="Trang Do" userId="1f6a371144d1ab6b" providerId="LiveId" clId="{348F1DB4-2ADF-834B-AEBB-587CAECF5460}" dt="2023-10-14T19:38:48.108" v="213" actId="1076"/>
          <ac:spMkLst>
            <pc:docMk/>
            <pc:sldMk cId="0" sldId="264"/>
            <ac:spMk id="44" creationId="{3D8E4F53-71D6-2ED6-2C52-A92C1E1810DC}"/>
          </ac:spMkLst>
        </pc:spChg>
      </pc:sldChg>
      <pc:sldChg chg="modTransition modAnim">
        <pc:chgData name="Trang Do" userId="1f6a371144d1ab6b" providerId="LiveId" clId="{348F1DB4-2ADF-834B-AEBB-587CAECF5460}" dt="2023-10-14T20:01:02.331" v="290"/>
        <pc:sldMkLst>
          <pc:docMk/>
          <pc:sldMk cId="0" sldId="266"/>
        </pc:sldMkLst>
      </pc:sldChg>
      <pc:sldChg chg="modSp mod modTransition modAnim">
        <pc:chgData name="Trang Do" userId="1f6a371144d1ab6b" providerId="LiveId" clId="{348F1DB4-2ADF-834B-AEBB-587CAECF5460}" dt="2023-10-14T19:34:05.802" v="175"/>
        <pc:sldMkLst>
          <pc:docMk/>
          <pc:sldMk cId="2968982831" sldId="268"/>
        </pc:sldMkLst>
        <pc:spChg chg="mod">
          <ac:chgData name="Trang Do" userId="1f6a371144d1ab6b" providerId="LiveId" clId="{348F1DB4-2ADF-834B-AEBB-587CAECF5460}" dt="2023-10-14T19:28:13.862" v="139" actId="1076"/>
          <ac:spMkLst>
            <pc:docMk/>
            <pc:sldMk cId="2968982831" sldId="268"/>
            <ac:spMk id="2" creationId="{B7221142-C27C-B135-EB54-C8EBDE97CAE3}"/>
          </ac:spMkLst>
        </pc:spChg>
        <pc:spChg chg="mod">
          <ac:chgData name="Trang Do" userId="1f6a371144d1ab6b" providerId="LiveId" clId="{348F1DB4-2ADF-834B-AEBB-587CAECF5460}" dt="2023-10-14T19:28:13.862" v="139" actId="1076"/>
          <ac:spMkLst>
            <pc:docMk/>
            <pc:sldMk cId="2968982831" sldId="268"/>
            <ac:spMk id="3" creationId="{C44A2A87-E93B-FEE7-B81C-7C73FB173C41}"/>
          </ac:spMkLst>
        </pc:spChg>
        <pc:spChg chg="mod">
          <ac:chgData name="Trang Do" userId="1f6a371144d1ab6b" providerId="LiveId" clId="{348F1DB4-2ADF-834B-AEBB-587CAECF5460}" dt="2023-10-14T19:32:59.726" v="167" actId="1076"/>
          <ac:spMkLst>
            <pc:docMk/>
            <pc:sldMk cId="2968982831" sldId="268"/>
            <ac:spMk id="41" creationId="{8EF74AA5-B9C8-5062-2E76-92F901947B68}"/>
          </ac:spMkLst>
        </pc:spChg>
        <pc:spChg chg="mod">
          <ac:chgData name="Trang Do" userId="1f6a371144d1ab6b" providerId="LiveId" clId="{348F1DB4-2ADF-834B-AEBB-587CAECF5460}" dt="2023-10-14T19:28:13.862" v="139" actId="1076"/>
          <ac:spMkLst>
            <pc:docMk/>
            <pc:sldMk cId="2968982831" sldId="268"/>
            <ac:spMk id="72" creationId="{5F3930B7-FB70-771B-2C54-045149E563EC}"/>
          </ac:spMkLst>
        </pc:spChg>
        <pc:cxnChg chg="mod">
          <ac:chgData name="Trang Do" userId="1f6a371144d1ab6b" providerId="LiveId" clId="{348F1DB4-2ADF-834B-AEBB-587CAECF5460}" dt="2023-10-14T19:28:13.862" v="139" actId="1076"/>
          <ac:cxnSpMkLst>
            <pc:docMk/>
            <pc:sldMk cId="2968982831" sldId="268"/>
            <ac:cxnSpMk id="71" creationId="{3A7EAC33-85D1-BB9B-F96A-BCE764645C11}"/>
          </ac:cxnSpMkLst>
        </pc:cxnChg>
      </pc:sldChg>
      <pc:sldChg chg="modTransition modAnim">
        <pc:chgData name="Trang Do" userId="1f6a371144d1ab6b" providerId="LiveId" clId="{348F1DB4-2ADF-834B-AEBB-587CAECF5460}" dt="2023-10-14T19:43:12.045" v="250"/>
        <pc:sldMkLst>
          <pc:docMk/>
          <pc:sldMk cId="3146572720" sldId="269"/>
        </pc:sldMkLst>
      </pc:sldChg>
      <pc:sldChg chg="modTransition modAnim">
        <pc:chgData name="Trang Do" userId="1f6a371144d1ab6b" providerId="LiveId" clId="{348F1DB4-2ADF-834B-AEBB-587CAECF5460}" dt="2023-10-14T19:39:44.857" v="221"/>
        <pc:sldMkLst>
          <pc:docMk/>
          <pc:sldMk cId="191995481" sldId="270"/>
        </pc:sldMkLst>
      </pc:sldChg>
      <pc:sldChg chg="modTransition modAnim">
        <pc:chgData name="Trang Do" userId="1f6a371144d1ab6b" providerId="LiveId" clId="{348F1DB4-2ADF-834B-AEBB-587CAECF5460}" dt="2023-10-14T19:40:57.868" v="233"/>
        <pc:sldMkLst>
          <pc:docMk/>
          <pc:sldMk cId="1215009242" sldId="271"/>
        </pc:sldMkLst>
      </pc:sldChg>
      <pc:sldChg chg="modTransition modAnim">
        <pc:chgData name="Trang Do" userId="1f6a371144d1ab6b" providerId="LiveId" clId="{348F1DB4-2ADF-834B-AEBB-587CAECF5460}" dt="2023-10-14T19:41:03.519" v="234"/>
        <pc:sldMkLst>
          <pc:docMk/>
          <pc:sldMk cId="1696859192" sldId="272"/>
        </pc:sldMkLst>
      </pc:sldChg>
      <pc:sldChg chg="modTransition modAnim">
        <pc:chgData name="Trang Do" userId="1f6a371144d1ab6b" providerId="LiveId" clId="{348F1DB4-2ADF-834B-AEBB-587CAECF5460}" dt="2023-10-14T19:41:24.964" v="238"/>
        <pc:sldMkLst>
          <pc:docMk/>
          <pc:sldMk cId="1976437226" sldId="273"/>
        </pc:sldMkLst>
      </pc:sldChg>
      <pc:sldChg chg="modTransition modAnim">
        <pc:chgData name="Trang Do" userId="1f6a371144d1ab6b" providerId="LiveId" clId="{348F1DB4-2ADF-834B-AEBB-587CAECF5460}" dt="2023-10-14T19:43:44.362" v="256"/>
        <pc:sldMkLst>
          <pc:docMk/>
          <pc:sldMk cId="1350716027" sldId="274"/>
        </pc:sldMkLst>
      </pc:sldChg>
      <pc:sldChg chg="modSp mod modTransition modAnim">
        <pc:chgData name="Trang Do" userId="1f6a371144d1ab6b" providerId="LiveId" clId="{348F1DB4-2ADF-834B-AEBB-587CAECF5460}" dt="2023-10-14T20:00:49.610" v="288" actId="1076"/>
        <pc:sldMkLst>
          <pc:docMk/>
          <pc:sldMk cId="2462374238" sldId="275"/>
        </pc:sldMkLst>
        <pc:spChg chg="mod">
          <ac:chgData name="Trang Do" userId="1f6a371144d1ab6b" providerId="LiveId" clId="{348F1DB4-2ADF-834B-AEBB-587CAECF5460}" dt="2023-10-14T20:00:49.610" v="288" actId="1076"/>
          <ac:spMkLst>
            <pc:docMk/>
            <pc:sldMk cId="2462374238" sldId="275"/>
            <ac:spMk id="16" creationId="{5DF84BE8-DA26-1FBD-8328-F2C21055A679}"/>
          </ac:spMkLst>
        </pc:spChg>
      </pc:sldChg>
      <pc:sldChg chg="modTransition modAnim">
        <pc:chgData name="Trang Do" userId="1f6a371144d1ab6b" providerId="LiveId" clId="{348F1DB4-2ADF-834B-AEBB-587CAECF5460}" dt="2023-10-14T19:44:36.226" v="259"/>
        <pc:sldMkLst>
          <pc:docMk/>
          <pc:sldMk cId="153692597" sldId="276"/>
        </pc:sldMkLst>
      </pc:sldChg>
      <pc:sldChg chg="modTransition modAnim">
        <pc:chgData name="Trang Do" userId="1f6a371144d1ab6b" providerId="LiveId" clId="{348F1DB4-2ADF-834B-AEBB-587CAECF5460}" dt="2023-10-14T19:59:26.180" v="275"/>
        <pc:sldMkLst>
          <pc:docMk/>
          <pc:sldMk cId="2798284292" sldId="277"/>
        </pc:sldMkLst>
      </pc:sldChg>
      <pc:sldChg chg="modTransition modAnim">
        <pc:chgData name="Trang Do" userId="1f6a371144d1ab6b" providerId="LiveId" clId="{348F1DB4-2ADF-834B-AEBB-587CAECF5460}" dt="2023-10-14T19:59:33.527" v="276"/>
        <pc:sldMkLst>
          <pc:docMk/>
          <pc:sldMk cId="2591125539" sldId="278"/>
        </pc:sldMkLst>
      </pc:sldChg>
      <pc:sldChg chg="modTransition modAnim">
        <pc:chgData name="Trang Do" userId="1f6a371144d1ab6b" providerId="LiveId" clId="{348F1DB4-2ADF-834B-AEBB-587CAECF5460}" dt="2023-10-14T19:59:43.450" v="277"/>
        <pc:sldMkLst>
          <pc:docMk/>
          <pc:sldMk cId="4168134532" sldId="279"/>
        </pc:sldMkLst>
      </pc:sldChg>
      <pc:sldChg chg="modTransition modAnim">
        <pc:chgData name="Trang Do" userId="1f6a371144d1ab6b" providerId="LiveId" clId="{348F1DB4-2ADF-834B-AEBB-587CAECF5460}" dt="2023-10-14T19:59:49.611" v="278"/>
        <pc:sldMkLst>
          <pc:docMk/>
          <pc:sldMk cId="3279982181" sldId="280"/>
        </pc:sldMkLst>
      </pc:sldChg>
      <pc:sldChg chg="modTransition modAnim">
        <pc:chgData name="Trang Do" userId="1f6a371144d1ab6b" providerId="LiveId" clId="{348F1DB4-2ADF-834B-AEBB-587CAECF5460}" dt="2023-10-14T19:59:54.942" v="279"/>
        <pc:sldMkLst>
          <pc:docMk/>
          <pc:sldMk cId="2180365691" sldId="281"/>
        </pc:sldMkLst>
      </pc:sldChg>
      <pc:sldChg chg="new del">
        <pc:chgData name="Trang Do" userId="1f6a371144d1ab6b" providerId="LiveId" clId="{348F1DB4-2ADF-834B-AEBB-587CAECF5460}" dt="2023-10-14T20:01:26.390" v="292" actId="2696"/>
        <pc:sldMkLst>
          <pc:docMk/>
          <pc:sldMk cId="4148396047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24.png"/><Relationship Id="rId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NUL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8.svg"/><Relationship Id="rId3" Type="http://schemas.openxmlformats.org/officeDocument/2006/relationships/image" Target="../media/image60.svg"/><Relationship Id="rId7" Type="http://schemas.openxmlformats.org/officeDocument/2006/relationships/image" Target="../media/image52.sv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5" Type="http://schemas.openxmlformats.org/officeDocument/2006/relationships/image" Target="../media/image70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64.sv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9.xml"/><Relationship Id="rId18" Type="http://schemas.openxmlformats.org/officeDocument/2006/relationships/image" Target="../media/image68.svg"/><Relationship Id="rId3" Type="http://schemas.openxmlformats.org/officeDocument/2006/relationships/audio" Target="../media/audio1.wav"/><Relationship Id="rId21" Type="http://schemas.openxmlformats.org/officeDocument/2006/relationships/slide" Target="slide21.xml"/><Relationship Id="rId7" Type="http://schemas.openxmlformats.org/officeDocument/2006/relationships/image" Target="../media/image62.svg"/><Relationship Id="rId12" Type="http://schemas.openxmlformats.org/officeDocument/2006/relationships/slide" Target="slide18.xml"/><Relationship Id="rId17" Type="http://schemas.openxmlformats.org/officeDocument/2006/relationships/image" Target="../media/image31.png"/><Relationship Id="rId25" Type="http://schemas.openxmlformats.org/officeDocument/2006/relationships/image" Target="../media/image64.svg"/><Relationship Id="rId2" Type="http://schemas.openxmlformats.org/officeDocument/2006/relationships/audio" Target="../media/audio2.wav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slide" Target="slide17.xml"/><Relationship Id="rId24" Type="http://schemas.openxmlformats.org/officeDocument/2006/relationships/image" Target="../media/image29.png"/><Relationship Id="rId5" Type="http://schemas.openxmlformats.org/officeDocument/2006/relationships/image" Target="../media/image60.svg"/><Relationship Id="rId15" Type="http://schemas.openxmlformats.org/officeDocument/2006/relationships/image" Target="../media/image30.png"/><Relationship Id="rId23" Type="http://schemas.openxmlformats.org/officeDocument/2006/relationships/image" Target="../media/image72.svg"/><Relationship Id="rId10" Type="http://schemas.openxmlformats.org/officeDocument/2006/relationships/image" Target="../media/image52.svg"/><Relationship Id="rId19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26.png"/><Relationship Id="rId14" Type="http://schemas.openxmlformats.org/officeDocument/2006/relationships/slide" Target="slide20.xml"/><Relationship Id="rId2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Relationship Id="rId9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Relationship Id="rId9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Relationship Id="rId9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Relationship Id="rId9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svg"/><Relationship Id="rId7" Type="http://schemas.openxmlformats.org/officeDocument/2006/relationships/image" Target="../media/image6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8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Relationship Id="rId9" Type="http://schemas.openxmlformats.org/officeDocument/2006/relationships/image" Target="../media/image5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sv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svg"/><Relationship Id="rId5" Type="http://schemas.openxmlformats.org/officeDocument/2006/relationships/image" Target="../media/image3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847" y="8367985"/>
            <a:ext cx="18753936" cy="2151983"/>
            <a:chOff x="0" y="0"/>
            <a:chExt cx="4939308" cy="566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9308" cy="566777"/>
            </a:xfrm>
            <a:custGeom>
              <a:avLst/>
              <a:gdLst/>
              <a:ahLst/>
              <a:cxnLst/>
              <a:rect l="l" t="t" r="r" b="b"/>
              <a:pathLst>
                <a:path w="4939308" h="566777">
                  <a:moveTo>
                    <a:pt x="0" y="0"/>
                  </a:moveTo>
                  <a:lnTo>
                    <a:pt x="4939308" y="0"/>
                  </a:lnTo>
                  <a:lnTo>
                    <a:pt x="4939308" y="566777"/>
                  </a:lnTo>
                  <a:lnTo>
                    <a:pt x="0" y="566777"/>
                  </a:lnTo>
                  <a:close/>
                </a:path>
              </a:pathLst>
            </a:custGeom>
            <a:solidFill>
              <a:srgbClr val="EC945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219127" y="2038436"/>
            <a:ext cx="3068873" cy="6544769"/>
          </a:xfrm>
          <a:custGeom>
            <a:avLst/>
            <a:gdLst/>
            <a:ahLst/>
            <a:cxnLst/>
            <a:rect l="l" t="t" r="r" b="b"/>
            <a:pathLst>
              <a:path w="8048014" h="8870556">
                <a:moveTo>
                  <a:pt x="0" y="0"/>
                </a:moveTo>
                <a:lnTo>
                  <a:pt x="8048014" y="0"/>
                </a:lnTo>
                <a:lnTo>
                  <a:pt x="8048014" y="8870556"/>
                </a:lnTo>
                <a:lnTo>
                  <a:pt x="0" y="8870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93488"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6" name="Freeform 6"/>
          <p:cNvSpPr/>
          <p:nvPr/>
        </p:nvSpPr>
        <p:spPr>
          <a:xfrm>
            <a:off x="0" y="1992346"/>
            <a:ext cx="2213285" cy="6080365"/>
          </a:xfrm>
          <a:custGeom>
            <a:avLst/>
            <a:gdLst/>
            <a:ahLst/>
            <a:cxnLst/>
            <a:rect l="l" t="t" r="r" b="b"/>
            <a:pathLst>
              <a:path w="6128396" h="8241119">
                <a:moveTo>
                  <a:pt x="0" y="0"/>
                </a:moveTo>
                <a:lnTo>
                  <a:pt x="6128396" y="0"/>
                </a:lnTo>
                <a:lnTo>
                  <a:pt x="6128396" y="8241119"/>
                </a:lnTo>
                <a:lnTo>
                  <a:pt x="0" y="8241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l="-104293"/>
            </a:stretch>
          </a:blipFill>
        </p:spPr>
        <p:txBody>
          <a:bodyPr/>
          <a:lstStyle/>
          <a:p>
            <a:endParaRPr lang="x-none" dirty="0"/>
          </a:p>
        </p:txBody>
      </p:sp>
      <p:grpSp>
        <p:nvGrpSpPr>
          <p:cNvPr id="7" name="Group 7"/>
          <p:cNvGrpSpPr/>
          <p:nvPr/>
        </p:nvGrpSpPr>
        <p:grpSpPr>
          <a:xfrm rot="-215785">
            <a:off x="-140401" y="-738474"/>
            <a:ext cx="18568801" cy="3534347"/>
            <a:chOff x="0" y="0"/>
            <a:chExt cx="24758402" cy="4712463"/>
          </a:xfrm>
        </p:grpSpPr>
        <p:sp>
          <p:nvSpPr>
            <p:cNvPr id="8" name="Freeform 8"/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9" name="Freeform 9"/>
            <p:cNvSpPr/>
            <p:nvPr/>
          </p:nvSpPr>
          <p:spPr>
            <a:xfrm rot="295897" flipH="1">
              <a:off x="5772676" y="281170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10" name="Freeform 10"/>
            <p:cNvSpPr/>
            <p:nvPr/>
          </p:nvSpPr>
          <p:spPr>
            <a:xfrm rot="-6771">
              <a:off x="12293396" y="75990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9"/>
                  </a:lnTo>
                  <a:lnTo>
                    <a:pt x="0" y="2834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11" name="Freeform 11"/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549824" y="4903119"/>
            <a:ext cx="2470951" cy="5033419"/>
          </a:xfrm>
          <a:custGeom>
            <a:avLst/>
            <a:gdLst/>
            <a:ahLst/>
            <a:cxnLst/>
            <a:rect l="l" t="t" r="r" b="b"/>
            <a:pathLst>
              <a:path w="3349043" h="6822124">
                <a:moveTo>
                  <a:pt x="0" y="0"/>
                </a:moveTo>
                <a:lnTo>
                  <a:pt x="3349043" y="0"/>
                </a:lnTo>
                <a:lnTo>
                  <a:pt x="3349043" y="6822124"/>
                </a:lnTo>
                <a:lnTo>
                  <a:pt x="0" y="68221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3" name="Freeform 13"/>
          <p:cNvSpPr/>
          <p:nvPr/>
        </p:nvSpPr>
        <p:spPr>
          <a:xfrm>
            <a:off x="71375" y="4290119"/>
            <a:ext cx="2930775" cy="5970098"/>
          </a:xfrm>
          <a:custGeom>
            <a:avLst/>
            <a:gdLst/>
            <a:ahLst/>
            <a:cxnLst/>
            <a:rect l="l" t="t" r="r" b="b"/>
            <a:pathLst>
              <a:path w="2930775" h="5970098">
                <a:moveTo>
                  <a:pt x="0" y="0"/>
                </a:moveTo>
                <a:lnTo>
                  <a:pt x="2930775" y="0"/>
                </a:lnTo>
                <a:lnTo>
                  <a:pt x="2930775" y="5970097"/>
                </a:lnTo>
                <a:lnTo>
                  <a:pt x="0" y="59700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92651B-1FCF-9E0B-A9BE-AF83B34E76CF}"/>
              </a:ext>
            </a:extLst>
          </p:cNvPr>
          <p:cNvSpPr txBox="1"/>
          <p:nvPr/>
        </p:nvSpPr>
        <p:spPr>
          <a:xfrm>
            <a:off x="2468378" y="1614579"/>
            <a:ext cx="12750749" cy="566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MẾN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CÁC EM HỌC SINH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VỚI BÀI HỌC MỚI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9150" y="9397178"/>
            <a:ext cx="18753936" cy="1014205"/>
            <a:chOff x="0" y="0"/>
            <a:chExt cx="4939308" cy="4597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FEC65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844770" flipH="1">
            <a:off x="14182745" y="125701"/>
            <a:ext cx="4924890" cy="2095317"/>
          </a:xfrm>
          <a:custGeom>
            <a:avLst/>
            <a:gdLst/>
            <a:ahLst/>
            <a:cxnLst/>
            <a:rect l="l" t="t" r="r" b="b"/>
            <a:pathLst>
              <a:path w="6566520" h="2793756">
                <a:moveTo>
                  <a:pt x="6566520" y="0"/>
                </a:moveTo>
                <a:lnTo>
                  <a:pt x="0" y="0"/>
                </a:lnTo>
                <a:lnTo>
                  <a:pt x="0" y="2793755"/>
                </a:lnTo>
                <a:lnTo>
                  <a:pt x="6566520" y="2793755"/>
                </a:lnTo>
                <a:lnTo>
                  <a:pt x="65665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9" name="Freeform 9"/>
          <p:cNvSpPr/>
          <p:nvPr/>
        </p:nvSpPr>
        <p:spPr>
          <a:xfrm>
            <a:off x="16469307" y="6335197"/>
            <a:ext cx="2462568" cy="4030989"/>
          </a:xfrm>
          <a:custGeom>
            <a:avLst/>
            <a:gdLst/>
            <a:ahLst/>
            <a:cxnLst/>
            <a:rect l="l" t="t" r="r" b="b"/>
            <a:pathLst>
              <a:path w="4618075" h="7559349">
                <a:moveTo>
                  <a:pt x="0" y="0"/>
                </a:moveTo>
                <a:lnTo>
                  <a:pt x="4618075" y="0"/>
                </a:lnTo>
                <a:lnTo>
                  <a:pt x="4618075" y="7559349"/>
                </a:lnTo>
                <a:lnTo>
                  <a:pt x="0" y="7559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2CF563AD-717B-483B-4E38-35E40537B932}"/>
              </a:ext>
            </a:extLst>
          </p:cNvPr>
          <p:cNvSpPr/>
          <p:nvPr/>
        </p:nvSpPr>
        <p:spPr>
          <a:xfrm>
            <a:off x="2432023" y="9249589"/>
            <a:ext cx="768378" cy="1067191"/>
          </a:xfrm>
          <a:custGeom>
            <a:avLst/>
            <a:gdLst/>
            <a:ahLst/>
            <a:cxnLst/>
            <a:rect l="l" t="t" r="r" b="b"/>
            <a:pathLst>
              <a:path w="1191055" h="1654242">
                <a:moveTo>
                  <a:pt x="0" y="0"/>
                </a:moveTo>
                <a:lnTo>
                  <a:pt x="1191055" y="0"/>
                </a:lnTo>
                <a:lnTo>
                  <a:pt x="1191055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xmlns="" id="{94D71B7D-8DC0-8817-BE63-D3F3E2087741}"/>
              </a:ext>
            </a:extLst>
          </p:cNvPr>
          <p:cNvSpPr/>
          <p:nvPr/>
        </p:nvSpPr>
        <p:spPr>
          <a:xfrm>
            <a:off x="304801" y="9208411"/>
            <a:ext cx="1073044" cy="1067191"/>
          </a:xfrm>
          <a:custGeom>
            <a:avLst/>
            <a:gdLst/>
            <a:ahLst/>
            <a:cxnLst/>
            <a:rect l="l" t="t" r="r" b="b"/>
            <a:pathLst>
              <a:path w="1663315" h="1654242">
                <a:moveTo>
                  <a:pt x="0" y="0"/>
                </a:moveTo>
                <a:lnTo>
                  <a:pt x="1663315" y="0"/>
                </a:lnTo>
                <a:lnTo>
                  <a:pt x="1663315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75CF951F-11E9-FB82-E292-0A6A89E2C625}"/>
              </a:ext>
            </a:extLst>
          </p:cNvPr>
          <p:cNvSpPr txBox="1"/>
          <p:nvPr/>
        </p:nvSpPr>
        <p:spPr>
          <a:xfrm>
            <a:off x="6111102" y="30666"/>
            <a:ext cx="6538098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solidFill>
                <a:srgbClr val="292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D2345D-E015-693F-804D-81481786695C}"/>
              </a:ext>
            </a:extLst>
          </p:cNvPr>
          <p:cNvSpPr txBox="1"/>
          <p:nvPr/>
        </p:nvSpPr>
        <p:spPr>
          <a:xfrm>
            <a:off x="2530071" y="2221584"/>
            <a:ext cx="10321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8BDE8DB7-BC0D-F31C-B351-7C06F77CAA43}"/>
              </a:ext>
            </a:extLst>
          </p:cNvPr>
          <p:cNvSpPr/>
          <p:nvPr/>
        </p:nvSpPr>
        <p:spPr>
          <a:xfrm>
            <a:off x="1163019" y="2041161"/>
            <a:ext cx="15729597" cy="1014205"/>
          </a:xfrm>
          <a:custGeom>
            <a:avLst/>
            <a:gdLst/>
            <a:ahLst/>
            <a:cxnLst/>
            <a:rect l="l" t="t" r="r" b="b"/>
            <a:pathLst>
              <a:path w="7297953" h="1144961">
                <a:moveTo>
                  <a:pt x="6359054" y="1133773"/>
                </a:moveTo>
                <a:cubicBezTo>
                  <a:pt x="6359054" y="1133773"/>
                  <a:pt x="5939301" y="1144961"/>
                  <a:pt x="5476716" y="1142339"/>
                </a:cubicBezTo>
                <a:cubicBezTo>
                  <a:pt x="2623071" y="1140177"/>
                  <a:pt x="1057073" y="1132352"/>
                  <a:pt x="1057073" y="1132352"/>
                </a:cubicBezTo>
                <a:cubicBezTo>
                  <a:pt x="812931" y="1123518"/>
                  <a:pt x="565145" y="1106537"/>
                  <a:pt x="398404" y="1048359"/>
                </a:cubicBezTo>
                <a:cubicBezTo>
                  <a:pt x="120505" y="951398"/>
                  <a:pt x="0" y="773869"/>
                  <a:pt x="0" y="577261"/>
                </a:cubicBez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4592189" y="7673"/>
                </a:cubicBezTo>
                <a:cubicBezTo>
                  <a:pt x="5720374" y="0"/>
                  <a:pt x="6184302" y="7673"/>
                  <a:pt x="6184302" y="7673"/>
                </a:cubicBezTo>
                <a:cubicBezTo>
                  <a:pt x="6552609" y="15152"/>
                  <a:pt x="6915922" y="84484"/>
                  <a:pt x="7113662" y="207066"/>
                </a:cubicBezTo>
                <a:cubicBezTo>
                  <a:pt x="7264679" y="300683"/>
                  <a:pt x="7297953" y="425358"/>
                  <a:pt x="7288813" y="577261"/>
                </a:cubicBezTo>
                <a:cubicBezTo>
                  <a:pt x="7288813" y="891835"/>
                  <a:pt x="7005817" y="1105932"/>
                  <a:pt x="6359054" y="11337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x-non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DFF51973-60BA-7EE9-A13B-05CE5F70E3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70186" y="2202891"/>
          <a:ext cx="13699116" cy="76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4779">
                  <a:extLst>
                    <a:ext uri="{9D8B030D-6E8A-4147-A177-3AD203B41FA5}">
                      <a16:colId xmlns:a16="http://schemas.microsoft.com/office/drawing/2014/main" xmlns="" val="4171258785"/>
                    </a:ext>
                  </a:extLst>
                </a:gridCol>
                <a:gridCol w="3424779">
                  <a:extLst>
                    <a:ext uri="{9D8B030D-6E8A-4147-A177-3AD203B41FA5}">
                      <a16:colId xmlns:a16="http://schemas.microsoft.com/office/drawing/2014/main" xmlns="" val="318106393"/>
                    </a:ext>
                  </a:extLst>
                </a:gridCol>
                <a:gridCol w="3424779">
                  <a:extLst>
                    <a:ext uri="{9D8B030D-6E8A-4147-A177-3AD203B41FA5}">
                      <a16:colId xmlns:a16="http://schemas.microsoft.com/office/drawing/2014/main" xmlns="" val="1683562082"/>
                    </a:ext>
                  </a:extLst>
                </a:gridCol>
                <a:gridCol w="3424779">
                  <a:extLst>
                    <a:ext uri="{9D8B030D-6E8A-4147-A177-3AD203B41FA5}">
                      <a16:colId xmlns:a16="http://schemas.microsoft.com/office/drawing/2014/main" xmlns="" val="1048617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x-none" sz="4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 : 62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4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 : 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4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 : 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4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: 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889174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3FC307E3-1634-153B-594B-26AE630586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05498" y="3180849"/>
          <a:ext cx="13663804" cy="76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15951">
                  <a:extLst>
                    <a:ext uri="{9D8B030D-6E8A-4147-A177-3AD203B41FA5}">
                      <a16:colId xmlns:a16="http://schemas.microsoft.com/office/drawing/2014/main" xmlns="" val="4171258785"/>
                    </a:ext>
                  </a:extLst>
                </a:gridCol>
                <a:gridCol w="3415951">
                  <a:extLst>
                    <a:ext uri="{9D8B030D-6E8A-4147-A177-3AD203B41FA5}">
                      <a16:colId xmlns:a16="http://schemas.microsoft.com/office/drawing/2014/main" xmlns="" val="318106393"/>
                    </a:ext>
                  </a:extLst>
                </a:gridCol>
                <a:gridCol w="3415951">
                  <a:extLst>
                    <a:ext uri="{9D8B030D-6E8A-4147-A177-3AD203B41FA5}">
                      <a16:colId xmlns:a16="http://schemas.microsoft.com/office/drawing/2014/main" xmlns="" val="1683562082"/>
                    </a:ext>
                  </a:extLst>
                </a:gridCol>
                <a:gridCol w="3415951">
                  <a:extLst>
                    <a:ext uri="{9D8B030D-6E8A-4147-A177-3AD203B41FA5}">
                      <a16:colId xmlns:a16="http://schemas.microsoft.com/office/drawing/2014/main" xmlns="" val="1048617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 sz="4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4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4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4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889174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2C9C536-3A03-9F3C-9619-79555D3B1B3B}"/>
              </a:ext>
            </a:extLst>
          </p:cNvPr>
          <p:cNvSpPr txBox="1"/>
          <p:nvPr/>
        </p:nvSpPr>
        <p:spPr>
          <a:xfrm>
            <a:off x="1804734" y="5305985"/>
            <a:ext cx="17094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</a:p>
          <a:p>
            <a:pPr algn="r">
              <a:lnSpc>
                <a:spcPct val="150000"/>
              </a:lnSpc>
            </a:pP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509B0F3-FBF5-11EA-5B87-1D9787C2075B}"/>
              </a:ext>
            </a:extLst>
          </p:cNvPr>
          <p:cNvCxnSpPr>
            <a:cxnSpLocks/>
          </p:cNvCxnSpPr>
          <p:nvPr/>
        </p:nvCxnSpPr>
        <p:spPr>
          <a:xfrm>
            <a:off x="3814610" y="5486398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4434583B-A780-0ACE-3341-65BD077F3870}"/>
              </a:ext>
            </a:extLst>
          </p:cNvPr>
          <p:cNvCxnSpPr>
            <a:cxnSpLocks/>
          </p:cNvCxnSpPr>
          <p:nvPr/>
        </p:nvCxnSpPr>
        <p:spPr>
          <a:xfrm>
            <a:off x="3814610" y="6263828"/>
            <a:ext cx="1513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88FAE53-C9DE-E701-1AD5-DDA3CA4F474B}"/>
              </a:ext>
            </a:extLst>
          </p:cNvPr>
          <p:cNvSpPr txBox="1"/>
          <p:nvPr/>
        </p:nvSpPr>
        <p:spPr>
          <a:xfrm>
            <a:off x="3837156" y="5486398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BF040FA-A534-5C62-767B-B8355F0D5D4B}"/>
              </a:ext>
            </a:extLst>
          </p:cNvPr>
          <p:cNvSpPr txBox="1"/>
          <p:nvPr/>
        </p:nvSpPr>
        <p:spPr>
          <a:xfrm>
            <a:off x="4328647" y="6455531"/>
            <a:ext cx="64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A9DCD4D-C180-765B-4077-0ADFA726B6CB}"/>
              </a:ext>
            </a:extLst>
          </p:cNvPr>
          <p:cNvCxnSpPr>
            <a:cxnSpLocks/>
          </p:cNvCxnSpPr>
          <p:nvPr/>
        </p:nvCxnSpPr>
        <p:spPr>
          <a:xfrm>
            <a:off x="2432023" y="6940322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929A982-1315-662B-2B44-D4C45B831F91}"/>
              </a:ext>
            </a:extLst>
          </p:cNvPr>
          <p:cNvSpPr txBox="1"/>
          <p:nvPr/>
        </p:nvSpPr>
        <p:spPr>
          <a:xfrm>
            <a:off x="1398882" y="2175470"/>
            <a:ext cx="1033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xmlns="" id="{3B280ADE-EAD0-F77C-42EE-866D4F9FCE86}"/>
              </a:ext>
            </a:extLst>
          </p:cNvPr>
          <p:cNvSpPr txBox="1"/>
          <p:nvPr/>
        </p:nvSpPr>
        <p:spPr>
          <a:xfrm>
            <a:off x="7861317" y="3046089"/>
            <a:ext cx="23330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BF040FA-A534-5C62-767B-B8355F0D5D4B}"/>
              </a:ext>
            </a:extLst>
          </p:cNvPr>
          <p:cNvSpPr txBox="1"/>
          <p:nvPr/>
        </p:nvSpPr>
        <p:spPr>
          <a:xfrm>
            <a:off x="2976729" y="6148901"/>
            <a:ext cx="1490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BF040FA-A534-5C62-767B-B8355F0D5D4B}"/>
              </a:ext>
            </a:extLst>
          </p:cNvPr>
          <p:cNvSpPr txBox="1"/>
          <p:nvPr/>
        </p:nvSpPr>
        <p:spPr>
          <a:xfrm>
            <a:off x="2995794" y="6964975"/>
            <a:ext cx="64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BF040FA-A534-5C62-767B-B8355F0D5D4B}"/>
              </a:ext>
            </a:extLst>
          </p:cNvPr>
          <p:cNvSpPr txBox="1"/>
          <p:nvPr/>
        </p:nvSpPr>
        <p:spPr>
          <a:xfrm>
            <a:off x="2362200" y="61341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347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5" grpId="0"/>
      <p:bldP spid="36" grpId="0"/>
      <p:bldP spid="58" grpId="0"/>
      <p:bldP spid="57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9150" y="9397178"/>
            <a:ext cx="18753936" cy="1014205"/>
            <a:chOff x="0" y="0"/>
            <a:chExt cx="4939308" cy="4597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FEC65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844770" flipH="1">
            <a:off x="14182745" y="125701"/>
            <a:ext cx="4924890" cy="2095317"/>
          </a:xfrm>
          <a:custGeom>
            <a:avLst/>
            <a:gdLst/>
            <a:ahLst/>
            <a:cxnLst/>
            <a:rect l="l" t="t" r="r" b="b"/>
            <a:pathLst>
              <a:path w="6566520" h="2793756">
                <a:moveTo>
                  <a:pt x="6566520" y="0"/>
                </a:moveTo>
                <a:lnTo>
                  <a:pt x="0" y="0"/>
                </a:lnTo>
                <a:lnTo>
                  <a:pt x="0" y="2793755"/>
                </a:lnTo>
                <a:lnTo>
                  <a:pt x="6566520" y="2793755"/>
                </a:lnTo>
                <a:lnTo>
                  <a:pt x="65665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9" name="Freeform 9"/>
          <p:cNvSpPr/>
          <p:nvPr/>
        </p:nvSpPr>
        <p:spPr>
          <a:xfrm>
            <a:off x="16469307" y="6335197"/>
            <a:ext cx="2462568" cy="4030989"/>
          </a:xfrm>
          <a:custGeom>
            <a:avLst/>
            <a:gdLst/>
            <a:ahLst/>
            <a:cxnLst/>
            <a:rect l="l" t="t" r="r" b="b"/>
            <a:pathLst>
              <a:path w="4618075" h="7559349">
                <a:moveTo>
                  <a:pt x="0" y="0"/>
                </a:moveTo>
                <a:lnTo>
                  <a:pt x="4618075" y="0"/>
                </a:lnTo>
                <a:lnTo>
                  <a:pt x="4618075" y="7559349"/>
                </a:lnTo>
                <a:lnTo>
                  <a:pt x="0" y="7559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2CF563AD-717B-483B-4E38-35E40537B932}"/>
              </a:ext>
            </a:extLst>
          </p:cNvPr>
          <p:cNvSpPr/>
          <p:nvPr/>
        </p:nvSpPr>
        <p:spPr>
          <a:xfrm>
            <a:off x="2432023" y="9249589"/>
            <a:ext cx="768378" cy="1067191"/>
          </a:xfrm>
          <a:custGeom>
            <a:avLst/>
            <a:gdLst/>
            <a:ahLst/>
            <a:cxnLst/>
            <a:rect l="l" t="t" r="r" b="b"/>
            <a:pathLst>
              <a:path w="1191055" h="1654242">
                <a:moveTo>
                  <a:pt x="0" y="0"/>
                </a:moveTo>
                <a:lnTo>
                  <a:pt x="1191055" y="0"/>
                </a:lnTo>
                <a:lnTo>
                  <a:pt x="1191055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xmlns="" id="{94D71B7D-8DC0-8817-BE63-D3F3E2087741}"/>
              </a:ext>
            </a:extLst>
          </p:cNvPr>
          <p:cNvSpPr/>
          <p:nvPr/>
        </p:nvSpPr>
        <p:spPr>
          <a:xfrm>
            <a:off x="304801" y="9208411"/>
            <a:ext cx="1073044" cy="1067191"/>
          </a:xfrm>
          <a:custGeom>
            <a:avLst/>
            <a:gdLst/>
            <a:ahLst/>
            <a:cxnLst/>
            <a:rect l="l" t="t" r="r" b="b"/>
            <a:pathLst>
              <a:path w="1663315" h="1654242">
                <a:moveTo>
                  <a:pt x="0" y="0"/>
                </a:moveTo>
                <a:lnTo>
                  <a:pt x="1663315" y="0"/>
                </a:lnTo>
                <a:lnTo>
                  <a:pt x="1663315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75CF951F-11E9-FB82-E292-0A6A89E2C625}"/>
              </a:ext>
            </a:extLst>
          </p:cNvPr>
          <p:cNvSpPr txBox="1"/>
          <p:nvPr/>
        </p:nvSpPr>
        <p:spPr>
          <a:xfrm>
            <a:off x="6111102" y="30666"/>
            <a:ext cx="6538098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solidFill>
                <a:srgbClr val="292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D2345D-E015-693F-804D-81481786695C}"/>
              </a:ext>
            </a:extLst>
          </p:cNvPr>
          <p:cNvSpPr txBox="1"/>
          <p:nvPr/>
        </p:nvSpPr>
        <p:spPr>
          <a:xfrm>
            <a:off x="2530071" y="2221584"/>
            <a:ext cx="10321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8BDE8DB7-BC0D-F31C-B351-7C06F77CAA43}"/>
              </a:ext>
            </a:extLst>
          </p:cNvPr>
          <p:cNvSpPr/>
          <p:nvPr/>
        </p:nvSpPr>
        <p:spPr>
          <a:xfrm>
            <a:off x="1163019" y="2041161"/>
            <a:ext cx="15729597" cy="1014205"/>
          </a:xfrm>
          <a:custGeom>
            <a:avLst/>
            <a:gdLst/>
            <a:ahLst/>
            <a:cxnLst/>
            <a:rect l="l" t="t" r="r" b="b"/>
            <a:pathLst>
              <a:path w="7297953" h="1144961">
                <a:moveTo>
                  <a:pt x="6359054" y="1133773"/>
                </a:moveTo>
                <a:cubicBezTo>
                  <a:pt x="6359054" y="1133773"/>
                  <a:pt x="5939301" y="1144961"/>
                  <a:pt x="5476716" y="1142339"/>
                </a:cubicBezTo>
                <a:cubicBezTo>
                  <a:pt x="2623071" y="1140177"/>
                  <a:pt x="1057073" y="1132352"/>
                  <a:pt x="1057073" y="1132352"/>
                </a:cubicBezTo>
                <a:cubicBezTo>
                  <a:pt x="812931" y="1123518"/>
                  <a:pt x="565145" y="1106537"/>
                  <a:pt x="398404" y="1048359"/>
                </a:cubicBezTo>
                <a:cubicBezTo>
                  <a:pt x="120505" y="951398"/>
                  <a:pt x="0" y="773869"/>
                  <a:pt x="0" y="577261"/>
                </a:cubicBez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4592189" y="7673"/>
                </a:cubicBezTo>
                <a:cubicBezTo>
                  <a:pt x="5720374" y="0"/>
                  <a:pt x="6184302" y="7673"/>
                  <a:pt x="6184302" y="7673"/>
                </a:cubicBezTo>
                <a:cubicBezTo>
                  <a:pt x="6552609" y="15152"/>
                  <a:pt x="6915922" y="84484"/>
                  <a:pt x="7113662" y="207066"/>
                </a:cubicBezTo>
                <a:cubicBezTo>
                  <a:pt x="7264679" y="300683"/>
                  <a:pt x="7297953" y="425358"/>
                  <a:pt x="7288813" y="577261"/>
                </a:cubicBezTo>
                <a:cubicBezTo>
                  <a:pt x="7288813" y="891835"/>
                  <a:pt x="7005817" y="1105932"/>
                  <a:pt x="6359054" y="11337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x-non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DFF51973-60BA-7EE9-A13B-05CE5F70E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63604"/>
              </p:ext>
            </p:extLst>
          </p:nvPr>
        </p:nvGraphicFramePr>
        <p:xfrm>
          <a:off x="2770186" y="2202891"/>
          <a:ext cx="13699116" cy="76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0814">
                  <a:extLst>
                    <a:ext uri="{9D8B030D-6E8A-4147-A177-3AD203B41FA5}">
                      <a16:colId xmlns:a16="http://schemas.microsoft.com/office/drawing/2014/main" xmlns="" val="4171258785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318106393"/>
                    </a:ext>
                  </a:extLst>
                </a:gridCol>
                <a:gridCol w="4433923">
                  <a:extLst>
                    <a:ext uri="{9D8B030D-6E8A-4147-A177-3AD203B41FA5}">
                      <a16:colId xmlns:a16="http://schemas.microsoft.com/office/drawing/2014/main" xmlns="" val="1683562082"/>
                    </a:ext>
                  </a:extLst>
                </a:gridCol>
                <a:gridCol w="3424779">
                  <a:extLst>
                    <a:ext uri="{9D8B030D-6E8A-4147-A177-3AD203B41FA5}">
                      <a16:colId xmlns:a16="http://schemas.microsoft.com/office/drawing/2014/main" xmlns="" val="1048617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 sz="4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4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 : 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4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 : 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4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: 78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889174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3FC307E3-1634-153B-594B-26AE63058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39722"/>
              </p:ext>
            </p:extLst>
          </p:nvPr>
        </p:nvGraphicFramePr>
        <p:xfrm>
          <a:off x="2805498" y="3180849"/>
          <a:ext cx="13663804" cy="76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15951">
                  <a:extLst>
                    <a:ext uri="{9D8B030D-6E8A-4147-A177-3AD203B41FA5}">
                      <a16:colId xmlns:a16="http://schemas.microsoft.com/office/drawing/2014/main" xmlns="" val="4171258785"/>
                    </a:ext>
                  </a:extLst>
                </a:gridCol>
                <a:gridCol w="3415951">
                  <a:extLst>
                    <a:ext uri="{9D8B030D-6E8A-4147-A177-3AD203B41FA5}">
                      <a16:colId xmlns:a16="http://schemas.microsoft.com/office/drawing/2014/main" xmlns="" val="318106393"/>
                    </a:ext>
                  </a:extLst>
                </a:gridCol>
                <a:gridCol w="3415951">
                  <a:extLst>
                    <a:ext uri="{9D8B030D-6E8A-4147-A177-3AD203B41FA5}">
                      <a16:colId xmlns:a16="http://schemas.microsoft.com/office/drawing/2014/main" xmlns="" val="1683562082"/>
                    </a:ext>
                  </a:extLst>
                </a:gridCol>
                <a:gridCol w="3415951">
                  <a:extLst>
                    <a:ext uri="{9D8B030D-6E8A-4147-A177-3AD203B41FA5}">
                      <a16:colId xmlns:a16="http://schemas.microsoft.com/office/drawing/2014/main" xmlns="" val="1048617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 sz="4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4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4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4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889174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D7E9147-2813-FCE8-1C93-71B585ED14D7}"/>
              </a:ext>
            </a:extLst>
          </p:cNvPr>
          <p:cNvSpPr txBox="1"/>
          <p:nvPr/>
        </p:nvSpPr>
        <p:spPr>
          <a:xfrm>
            <a:off x="3905839" y="5260355"/>
            <a:ext cx="1709419" cy="301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7090D5E-AEF0-07EE-B05D-FAE27E717E5D}"/>
              </a:ext>
            </a:extLst>
          </p:cNvPr>
          <p:cNvCxnSpPr>
            <a:cxnSpLocks/>
          </p:cNvCxnSpPr>
          <p:nvPr/>
        </p:nvCxnSpPr>
        <p:spPr>
          <a:xfrm>
            <a:off x="5867400" y="5505947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590B15A-4BDD-2C52-A1AF-4D8FDC179E1E}"/>
              </a:ext>
            </a:extLst>
          </p:cNvPr>
          <p:cNvCxnSpPr>
            <a:cxnSpLocks/>
          </p:cNvCxnSpPr>
          <p:nvPr/>
        </p:nvCxnSpPr>
        <p:spPr>
          <a:xfrm>
            <a:off x="5867400" y="6335197"/>
            <a:ext cx="1513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244E248-8DD3-9608-5224-2DDB54A3208C}"/>
              </a:ext>
            </a:extLst>
          </p:cNvPr>
          <p:cNvSpPr txBox="1"/>
          <p:nvPr/>
        </p:nvSpPr>
        <p:spPr>
          <a:xfrm>
            <a:off x="5759874" y="5535138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DCA27FA-90C4-5C56-6EE8-395AC7A8F63C}"/>
              </a:ext>
            </a:extLst>
          </p:cNvPr>
          <p:cNvSpPr txBox="1"/>
          <p:nvPr/>
        </p:nvSpPr>
        <p:spPr>
          <a:xfrm>
            <a:off x="6017046" y="6397116"/>
            <a:ext cx="64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6F4D142-39D0-B216-A2A6-D6E730501456}"/>
              </a:ext>
            </a:extLst>
          </p:cNvPr>
          <p:cNvCxnSpPr>
            <a:cxnSpLocks/>
          </p:cNvCxnSpPr>
          <p:nvPr/>
        </p:nvCxnSpPr>
        <p:spPr>
          <a:xfrm>
            <a:off x="4487715" y="7252590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D8E4F53-71D6-2ED6-2C52-A92C1E1810DC}"/>
              </a:ext>
            </a:extLst>
          </p:cNvPr>
          <p:cNvSpPr txBox="1"/>
          <p:nvPr/>
        </p:nvSpPr>
        <p:spPr>
          <a:xfrm>
            <a:off x="8178207" y="5268094"/>
            <a:ext cx="1709419" cy="301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301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294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71D07358-A986-B349-34F8-47CE67E22A76}"/>
              </a:ext>
            </a:extLst>
          </p:cNvPr>
          <p:cNvCxnSpPr>
            <a:cxnSpLocks/>
          </p:cNvCxnSpPr>
          <p:nvPr/>
        </p:nvCxnSpPr>
        <p:spPr>
          <a:xfrm>
            <a:off x="10239436" y="5552466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5887747E-7BBE-0DE8-7A01-8FEDF54F0BC7}"/>
              </a:ext>
            </a:extLst>
          </p:cNvPr>
          <p:cNvCxnSpPr>
            <a:cxnSpLocks/>
          </p:cNvCxnSpPr>
          <p:nvPr/>
        </p:nvCxnSpPr>
        <p:spPr>
          <a:xfrm>
            <a:off x="10239436" y="6394624"/>
            <a:ext cx="1513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8908D09-1FBE-DB60-B73C-77321C1B771B}"/>
              </a:ext>
            </a:extLst>
          </p:cNvPr>
          <p:cNvSpPr txBox="1"/>
          <p:nvPr/>
        </p:nvSpPr>
        <p:spPr>
          <a:xfrm>
            <a:off x="10188083" y="557997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7B5F65C-FCF8-8452-C990-5B5A62C943E0}"/>
              </a:ext>
            </a:extLst>
          </p:cNvPr>
          <p:cNvSpPr txBox="1"/>
          <p:nvPr/>
        </p:nvSpPr>
        <p:spPr>
          <a:xfrm>
            <a:off x="10491151" y="6420185"/>
            <a:ext cx="64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4090733-A8AC-D0D1-4953-8EEB859B9E9B}"/>
              </a:ext>
            </a:extLst>
          </p:cNvPr>
          <p:cNvCxnSpPr>
            <a:cxnSpLocks/>
          </p:cNvCxnSpPr>
          <p:nvPr/>
        </p:nvCxnSpPr>
        <p:spPr>
          <a:xfrm>
            <a:off x="8816379" y="7337650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057546B-FF5F-CB51-F264-3DD2BD3B3DFA}"/>
              </a:ext>
            </a:extLst>
          </p:cNvPr>
          <p:cNvSpPr txBox="1"/>
          <p:nvPr/>
        </p:nvSpPr>
        <p:spPr>
          <a:xfrm>
            <a:off x="12399120" y="5406326"/>
            <a:ext cx="1709419" cy="301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9C25B43-4C64-4E17-117C-9DC79F471A08}"/>
              </a:ext>
            </a:extLst>
          </p:cNvPr>
          <p:cNvCxnSpPr>
            <a:cxnSpLocks/>
          </p:cNvCxnSpPr>
          <p:nvPr/>
        </p:nvCxnSpPr>
        <p:spPr>
          <a:xfrm>
            <a:off x="14408996" y="5550744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0A08841D-F394-6475-4DB2-85D271F2C406}"/>
              </a:ext>
            </a:extLst>
          </p:cNvPr>
          <p:cNvCxnSpPr>
            <a:cxnSpLocks/>
          </p:cNvCxnSpPr>
          <p:nvPr/>
        </p:nvCxnSpPr>
        <p:spPr>
          <a:xfrm>
            <a:off x="14408996" y="6328174"/>
            <a:ext cx="1513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FD4093B-486A-7583-0A08-99F5C54CD578}"/>
              </a:ext>
            </a:extLst>
          </p:cNvPr>
          <p:cNvSpPr txBox="1"/>
          <p:nvPr/>
        </p:nvSpPr>
        <p:spPr>
          <a:xfrm>
            <a:off x="14431542" y="5550744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1A76ECA-E0C8-E3C5-2C13-D786AA48BE00}"/>
              </a:ext>
            </a:extLst>
          </p:cNvPr>
          <p:cNvSpPr txBox="1"/>
          <p:nvPr/>
        </p:nvSpPr>
        <p:spPr>
          <a:xfrm>
            <a:off x="14923033" y="6519877"/>
            <a:ext cx="64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74F2932B-AD1C-1B64-73E1-B726F0B46EB3}"/>
              </a:ext>
            </a:extLst>
          </p:cNvPr>
          <p:cNvCxnSpPr>
            <a:cxnSpLocks/>
          </p:cNvCxnSpPr>
          <p:nvPr/>
        </p:nvCxnSpPr>
        <p:spPr>
          <a:xfrm>
            <a:off x="13136837" y="7484784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929A982-1315-662B-2B44-D4C45B831F91}"/>
              </a:ext>
            </a:extLst>
          </p:cNvPr>
          <p:cNvSpPr txBox="1"/>
          <p:nvPr/>
        </p:nvSpPr>
        <p:spPr>
          <a:xfrm>
            <a:off x="1398882" y="2175470"/>
            <a:ext cx="1033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xmlns="" id="{3B280ADE-EAD0-F77C-42EE-866D4F9FCE86}"/>
              </a:ext>
            </a:extLst>
          </p:cNvPr>
          <p:cNvSpPr txBox="1"/>
          <p:nvPr/>
        </p:nvSpPr>
        <p:spPr>
          <a:xfrm>
            <a:off x="7861317" y="3046089"/>
            <a:ext cx="23330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  <p:bldP spid="44" grpId="0"/>
      <p:bldP spid="47" grpId="0"/>
      <p:bldP spid="48" grpId="0"/>
      <p:bldP spid="50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ED30848B-2577-8BDB-25ED-62A73333F820}"/>
              </a:ext>
            </a:extLst>
          </p:cNvPr>
          <p:cNvSpPr txBox="1"/>
          <p:nvPr/>
        </p:nvSpPr>
        <p:spPr>
          <a:xfrm>
            <a:off x="6081981" y="16166"/>
            <a:ext cx="6124037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</a:t>
            </a:r>
            <a:endParaRPr lang="en-US" sz="4400" dirty="0">
              <a:solidFill>
                <a:srgbClr val="292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E32FE03-CF4A-9DA0-9B6E-9D2A6EE9881D}"/>
              </a:ext>
            </a:extLst>
          </p:cNvPr>
          <p:cNvSpPr txBox="1"/>
          <p:nvPr/>
        </p:nvSpPr>
        <p:spPr>
          <a:xfrm>
            <a:off x="562520" y="1049644"/>
            <a:ext cx="8610600" cy="506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tiểu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chở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135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chở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x-none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7577815-F3CE-2548-3F27-DA831CF0DDAD}"/>
              </a:ext>
            </a:extLst>
          </p:cNvPr>
          <p:cNvSpPr txBox="1"/>
          <p:nvPr/>
        </p:nvSpPr>
        <p:spPr>
          <a:xfrm>
            <a:off x="4472881" y="5600700"/>
            <a:ext cx="9400478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x-none" sz="44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135 : 45 = 3 (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x-none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F2E4BA4-C497-3D7E-62EB-AEC396B25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07" y="971759"/>
            <a:ext cx="9276193" cy="5217859"/>
          </a:xfrm>
          <a:prstGeom prst="rect">
            <a:avLst/>
          </a:prstGeom>
        </p:spPr>
      </p:pic>
      <p:sp>
        <p:nvSpPr>
          <p:cNvPr id="37" name="Freeform 6">
            <a:extLst>
              <a:ext uri="{FF2B5EF4-FFF2-40B4-BE49-F238E27FC236}">
                <a16:creationId xmlns:a16="http://schemas.microsoft.com/office/drawing/2014/main" xmlns="" id="{025024A2-4EAA-97B9-DEB0-518F475C555D}"/>
              </a:ext>
            </a:extLst>
          </p:cNvPr>
          <p:cNvSpPr/>
          <p:nvPr/>
        </p:nvSpPr>
        <p:spPr>
          <a:xfrm flipH="1">
            <a:off x="712730" y="6172200"/>
            <a:ext cx="1878070" cy="4114800"/>
          </a:xfrm>
          <a:custGeom>
            <a:avLst/>
            <a:gdLst/>
            <a:ahLst/>
            <a:cxnLst/>
            <a:rect l="l" t="t" r="r" b="b"/>
            <a:pathLst>
              <a:path w="2005030" h="4114800">
                <a:moveTo>
                  <a:pt x="0" y="0"/>
                </a:moveTo>
                <a:lnTo>
                  <a:pt x="2005030" y="0"/>
                </a:lnTo>
                <a:lnTo>
                  <a:pt x="2005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pic>
        <p:nvPicPr>
          <p:cNvPr id="38" name="Picture 10">
            <a:extLst>
              <a:ext uri="{FF2B5EF4-FFF2-40B4-BE49-F238E27FC236}">
                <a16:creationId xmlns:a16="http://schemas.microsoft.com/office/drawing/2014/main" xmlns="" id="{B0D1D367-E762-8AE6-EED8-1E224E15DC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18551" y="7410932"/>
            <a:ext cx="2548321" cy="26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09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560733">
            <a:off x="343249" y="-17473"/>
            <a:ext cx="8828647" cy="2392227"/>
            <a:chOff x="197356" y="566440"/>
            <a:chExt cx="11771530" cy="3189636"/>
          </a:xfrm>
        </p:grpSpPr>
        <p:sp>
          <p:nvSpPr>
            <p:cNvPr id="5" name="Freeform 5"/>
            <p:cNvSpPr/>
            <p:nvPr/>
          </p:nvSpPr>
          <p:spPr>
            <a:xfrm rot="-620188">
              <a:off x="197356" y="566440"/>
              <a:ext cx="6566520" cy="2793756"/>
            </a:xfrm>
            <a:custGeom>
              <a:avLst/>
              <a:gdLst/>
              <a:ahLst/>
              <a:cxnLst/>
              <a:rect l="l" t="t" r="r" b="b"/>
              <a:pathLst>
                <a:path w="6566520" h="2793756">
                  <a:moveTo>
                    <a:pt x="0" y="0"/>
                  </a:moveTo>
                  <a:lnTo>
                    <a:pt x="6566519" y="0"/>
                  </a:lnTo>
                  <a:lnTo>
                    <a:pt x="6566519" y="2793756"/>
                  </a:lnTo>
                  <a:lnTo>
                    <a:pt x="0" y="2793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6" name="Freeform 6"/>
            <p:cNvSpPr/>
            <p:nvPr/>
          </p:nvSpPr>
          <p:spPr>
            <a:xfrm rot="80111" flipH="1">
              <a:off x="5402366" y="962320"/>
              <a:ext cx="6566520" cy="2793756"/>
            </a:xfrm>
            <a:custGeom>
              <a:avLst/>
              <a:gdLst/>
              <a:ahLst/>
              <a:cxnLst/>
              <a:rect l="l" t="t" r="r" b="b"/>
              <a:pathLst>
                <a:path w="6566520" h="2793756">
                  <a:moveTo>
                    <a:pt x="6566520" y="0"/>
                  </a:moveTo>
                  <a:lnTo>
                    <a:pt x="0" y="0"/>
                  </a:lnTo>
                  <a:lnTo>
                    <a:pt x="0" y="2793755"/>
                  </a:lnTo>
                  <a:lnTo>
                    <a:pt x="6566520" y="2793755"/>
                  </a:lnTo>
                  <a:lnTo>
                    <a:pt x="656652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 dirty="0"/>
            </a:p>
          </p:txBody>
        </p:sp>
      </p:grp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F61A2F19-CF89-FB6C-8B07-4211ECAD82CC}"/>
              </a:ext>
            </a:extLst>
          </p:cNvPr>
          <p:cNvSpPr txBox="1"/>
          <p:nvPr/>
        </p:nvSpPr>
        <p:spPr>
          <a:xfrm>
            <a:off x="1235273" y="2115758"/>
            <a:ext cx="15817454" cy="1939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01"/>
              </a:lnSpc>
            </a:pPr>
            <a:r>
              <a:rPr lang="en-US" sz="7800" b="1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– TRẢI NGHIỆM 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xmlns="" id="{7705D828-4C83-536D-EFD6-3715A4077E20}"/>
              </a:ext>
            </a:extLst>
          </p:cNvPr>
          <p:cNvSpPr/>
          <p:nvPr/>
        </p:nvSpPr>
        <p:spPr>
          <a:xfrm>
            <a:off x="579147" y="2418302"/>
            <a:ext cx="17129705" cy="8001000"/>
          </a:xfrm>
          <a:custGeom>
            <a:avLst/>
            <a:gdLst/>
            <a:ahLst/>
            <a:cxnLst/>
            <a:rect l="l" t="t" r="r" b="b"/>
            <a:pathLst>
              <a:path w="16230600" h="7581043">
                <a:moveTo>
                  <a:pt x="0" y="0"/>
                </a:moveTo>
                <a:lnTo>
                  <a:pt x="16230600" y="0"/>
                </a:lnTo>
                <a:lnTo>
                  <a:pt x="16230600" y="7581042"/>
                </a:lnTo>
                <a:lnTo>
                  <a:pt x="0" y="75810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9A0752B0-4A8C-F568-AFD4-AC1B8CE60DBF}"/>
              </a:ext>
            </a:extLst>
          </p:cNvPr>
          <p:cNvSpPr/>
          <p:nvPr/>
        </p:nvSpPr>
        <p:spPr>
          <a:xfrm>
            <a:off x="9587545" y="0"/>
            <a:ext cx="881139" cy="1503008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84C4CB3F-F21D-E5E0-DC6F-E6E27A63A68C}"/>
              </a:ext>
            </a:extLst>
          </p:cNvPr>
          <p:cNvSpPr/>
          <p:nvPr/>
        </p:nvSpPr>
        <p:spPr>
          <a:xfrm>
            <a:off x="11277209" y="0"/>
            <a:ext cx="881139" cy="1503008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84F64414-FBEC-38F4-1AD3-BA50AAC80736}"/>
              </a:ext>
            </a:extLst>
          </p:cNvPr>
          <p:cNvSpPr/>
          <p:nvPr/>
        </p:nvSpPr>
        <p:spPr>
          <a:xfrm>
            <a:off x="12966873" y="20625"/>
            <a:ext cx="881139" cy="1503008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9FE5A289-8621-61D5-0F2A-28025752B47D}"/>
              </a:ext>
            </a:extLst>
          </p:cNvPr>
          <p:cNvSpPr/>
          <p:nvPr/>
        </p:nvSpPr>
        <p:spPr>
          <a:xfrm>
            <a:off x="14645044" y="0"/>
            <a:ext cx="881139" cy="1503008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1E93560B-D926-D230-2962-76254D7E4ABA}"/>
              </a:ext>
            </a:extLst>
          </p:cNvPr>
          <p:cNvSpPr/>
          <p:nvPr/>
        </p:nvSpPr>
        <p:spPr>
          <a:xfrm>
            <a:off x="16305463" y="0"/>
            <a:ext cx="881139" cy="1503008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97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15785">
            <a:off x="9075245" y="-184857"/>
            <a:ext cx="9200046" cy="2538958"/>
            <a:chOff x="12293396" y="759906"/>
            <a:chExt cx="12266729" cy="3385278"/>
          </a:xfrm>
        </p:grpSpPr>
        <p:sp>
          <p:nvSpPr>
            <p:cNvPr id="5" name="Freeform 5"/>
            <p:cNvSpPr/>
            <p:nvPr/>
          </p:nvSpPr>
          <p:spPr>
            <a:xfrm rot="-6771">
              <a:off x="12293396" y="75990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9"/>
                  </a:lnTo>
                  <a:lnTo>
                    <a:pt x="0" y="2834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6" name="Freeform 6"/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739597" y="2184780"/>
            <a:ext cx="6661110" cy="2598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 NIÊU ĐẤT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35369DB0-B3BA-A568-458C-D99725B6CDE3}"/>
              </a:ext>
            </a:extLst>
          </p:cNvPr>
          <p:cNvSpPr/>
          <p:nvPr/>
        </p:nvSpPr>
        <p:spPr>
          <a:xfrm>
            <a:off x="6405326" y="-24370"/>
            <a:ext cx="2484285" cy="4237586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xmlns="" id="{CC044376-5C2B-F206-D9C1-7B333BD74E81}"/>
              </a:ext>
            </a:extLst>
          </p:cNvPr>
          <p:cNvSpPr/>
          <p:nvPr/>
        </p:nvSpPr>
        <p:spPr>
          <a:xfrm rot="21147987">
            <a:off x="-966659" y="-128914"/>
            <a:ext cx="4030383" cy="3939700"/>
          </a:xfrm>
          <a:custGeom>
            <a:avLst/>
            <a:gdLst/>
            <a:ahLst/>
            <a:cxnLst/>
            <a:rect l="l" t="t" r="r" b="b"/>
            <a:pathLst>
              <a:path w="5790948" h="5660652">
                <a:moveTo>
                  <a:pt x="0" y="0"/>
                </a:moveTo>
                <a:lnTo>
                  <a:pt x="5790948" y="0"/>
                </a:lnTo>
                <a:lnTo>
                  <a:pt x="5790948" y="5660652"/>
                </a:lnTo>
                <a:lnTo>
                  <a:pt x="0" y="56606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xmlns="" id="{02A9B89A-436D-E9EE-80E0-A014216C0769}"/>
              </a:ext>
            </a:extLst>
          </p:cNvPr>
          <p:cNvSpPr/>
          <p:nvPr/>
        </p:nvSpPr>
        <p:spPr>
          <a:xfrm>
            <a:off x="3200893" y="-24370"/>
            <a:ext cx="2826058" cy="5257781"/>
          </a:xfrm>
          <a:custGeom>
            <a:avLst/>
            <a:gdLst/>
            <a:ahLst/>
            <a:cxnLst/>
            <a:rect l="l" t="t" r="r" b="b"/>
            <a:pathLst>
              <a:path w="1217248" h="2264647">
                <a:moveTo>
                  <a:pt x="0" y="0"/>
                </a:moveTo>
                <a:lnTo>
                  <a:pt x="1217247" y="0"/>
                </a:lnTo>
                <a:lnTo>
                  <a:pt x="1217247" y="2264647"/>
                </a:lnTo>
                <a:lnTo>
                  <a:pt x="0" y="2264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2CC6D6A7-F787-8BE9-8898-073478629687}"/>
              </a:ext>
            </a:extLst>
          </p:cNvPr>
          <p:cNvGrpSpPr/>
          <p:nvPr/>
        </p:nvGrpSpPr>
        <p:grpSpPr>
          <a:xfrm>
            <a:off x="-1033360" y="8761348"/>
            <a:ext cx="6681162" cy="2506391"/>
            <a:chOff x="0" y="0"/>
            <a:chExt cx="1415209" cy="53090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2D6B34E5-641F-5547-1571-9B6C15C2E00F}"/>
                </a:ext>
              </a:extLst>
            </p:cNvPr>
            <p:cNvSpPr/>
            <p:nvPr/>
          </p:nvSpPr>
          <p:spPr>
            <a:xfrm>
              <a:off x="0" y="0"/>
              <a:ext cx="1415209" cy="530906"/>
            </a:xfrm>
            <a:custGeom>
              <a:avLst/>
              <a:gdLst/>
              <a:ahLst/>
              <a:cxnLst/>
              <a:rect l="l" t="t" r="r" b="b"/>
              <a:pathLst>
                <a:path w="1415209" h="530906">
                  <a:moveTo>
                    <a:pt x="707604" y="0"/>
                  </a:moveTo>
                  <a:cubicBezTo>
                    <a:pt x="316805" y="0"/>
                    <a:pt x="0" y="118847"/>
                    <a:pt x="0" y="265453"/>
                  </a:cubicBezTo>
                  <a:cubicBezTo>
                    <a:pt x="0" y="412058"/>
                    <a:pt x="316805" y="530906"/>
                    <a:pt x="707604" y="530906"/>
                  </a:cubicBezTo>
                  <a:cubicBezTo>
                    <a:pt x="1098403" y="530906"/>
                    <a:pt x="1415209" y="412058"/>
                    <a:pt x="1415209" y="265453"/>
                  </a:cubicBezTo>
                  <a:cubicBezTo>
                    <a:pt x="1415209" y="118847"/>
                    <a:pt x="1098403" y="0"/>
                    <a:pt x="707604" y="0"/>
                  </a:cubicBezTo>
                  <a:close/>
                </a:path>
              </a:pathLst>
            </a:custGeom>
            <a:solidFill>
              <a:srgbClr val="AF3222"/>
            </a:solidFill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E8F52944-6EBA-D1BE-E7FE-D7686ED50A04}"/>
                </a:ext>
              </a:extLst>
            </p:cNvPr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xmlns="" id="{48BCED0B-0ABD-EEFD-5BA5-FE427F21A02E}"/>
              </a:ext>
            </a:extLst>
          </p:cNvPr>
          <p:cNvGrpSpPr/>
          <p:nvPr/>
        </p:nvGrpSpPr>
        <p:grpSpPr>
          <a:xfrm>
            <a:off x="616276" y="1496251"/>
            <a:ext cx="3381891" cy="8656852"/>
            <a:chOff x="0" y="0"/>
            <a:chExt cx="4509188" cy="11542470"/>
          </a:xfrm>
        </p:grpSpPr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9AE0541E-A2DE-79F0-0D6A-C596E0DA31C2}"/>
                </a:ext>
              </a:extLst>
            </p:cNvPr>
            <p:cNvSpPr/>
            <p:nvPr/>
          </p:nvSpPr>
          <p:spPr>
            <a:xfrm>
              <a:off x="3552204" y="0"/>
              <a:ext cx="956985" cy="6747970"/>
            </a:xfrm>
            <a:custGeom>
              <a:avLst/>
              <a:gdLst/>
              <a:ahLst/>
              <a:cxnLst/>
              <a:rect l="l" t="t" r="r" b="b"/>
              <a:pathLst>
                <a:path w="956985" h="6747970">
                  <a:moveTo>
                    <a:pt x="0" y="0"/>
                  </a:moveTo>
                  <a:lnTo>
                    <a:pt x="956984" y="0"/>
                  </a:lnTo>
                  <a:lnTo>
                    <a:pt x="956984" y="6747970"/>
                  </a:lnTo>
                  <a:lnTo>
                    <a:pt x="0" y="674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26680528-F7F3-4F0C-48A9-0B441AA39779}"/>
                </a:ext>
              </a:extLst>
            </p:cNvPr>
            <p:cNvSpPr/>
            <p:nvPr/>
          </p:nvSpPr>
          <p:spPr>
            <a:xfrm>
              <a:off x="0" y="3153282"/>
              <a:ext cx="4509188" cy="8389188"/>
            </a:xfrm>
            <a:custGeom>
              <a:avLst/>
              <a:gdLst/>
              <a:ahLst/>
              <a:cxnLst/>
              <a:rect l="l" t="t" r="r" b="b"/>
              <a:pathLst>
                <a:path w="4509188" h="8389188">
                  <a:moveTo>
                    <a:pt x="0" y="0"/>
                  </a:moveTo>
                  <a:lnTo>
                    <a:pt x="4509188" y="0"/>
                  </a:lnTo>
                  <a:lnTo>
                    <a:pt x="4509188" y="8389188"/>
                  </a:lnTo>
                  <a:lnTo>
                    <a:pt x="0" y="8389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7D4E50-8559-8740-B40D-F18087AE4E60}"/>
              </a:ext>
            </a:extLst>
          </p:cNvPr>
          <p:cNvSpPr txBox="1"/>
          <p:nvPr/>
        </p:nvSpPr>
        <p:spPr>
          <a:xfrm>
            <a:off x="6405326" y="5172307"/>
            <a:ext cx="10558880" cy="4029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niêu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niêu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259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15785">
            <a:off x="1620216" y="-711967"/>
            <a:ext cx="15047569" cy="2864123"/>
            <a:chOff x="0" y="0"/>
            <a:chExt cx="24758402" cy="4712463"/>
          </a:xfrm>
        </p:grpSpPr>
        <p:sp>
          <p:nvSpPr>
            <p:cNvPr id="3" name="Freeform 3"/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Freeform 4"/>
            <p:cNvSpPr/>
            <p:nvPr/>
          </p:nvSpPr>
          <p:spPr>
            <a:xfrm rot="295897" flipH="1">
              <a:off x="5772676" y="281170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5" name="Freeform 5"/>
            <p:cNvSpPr/>
            <p:nvPr/>
          </p:nvSpPr>
          <p:spPr>
            <a:xfrm rot="-6771">
              <a:off x="12293396" y="75990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9"/>
                  </a:lnTo>
                  <a:lnTo>
                    <a:pt x="0" y="2834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6" name="Freeform 6"/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23" name="Niêu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6F2F49-D00E-B5F5-53AE-8620EC68DD63}"/>
              </a:ext>
            </a:extLst>
          </p:cNvPr>
          <p:cNvSpPr/>
          <p:nvPr/>
        </p:nvSpPr>
        <p:spPr>
          <a:xfrm>
            <a:off x="1869787" y="-4432"/>
            <a:ext cx="1841964" cy="3141941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24" name="Niêu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C730170-E2CD-6E11-9388-1C6C527BE6E1}"/>
              </a:ext>
            </a:extLst>
          </p:cNvPr>
          <p:cNvSpPr/>
          <p:nvPr/>
        </p:nvSpPr>
        <p:spPr>
          <a:xfrm>
            <a:off x="5290224" y="-40673"/>
            <a:ext cx="1841964" cy="3141941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25" name="Niêu 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5A8FAB6-4D71-BDC5-6B11-CB5250E123D3}"/>
              </a:ext>
            </a:extLst>
          </p:cNvPr>
          <p:cNvSpPr/>
          <p:nvPr/>
        </p:nvSpPr>
        <p:spPr>
          <a:xfrm>
            <a:off x="8490978" y="-30361"/>
            <a:ext cx="1841964" cy="3141941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26" name="Niêu 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4DCB433-4ED3-412A-B953-2DEF5BF7278E}"/>
              </a:ext>
            </a:extLst>
          </p:cNvPr>
          <p:cNvSpPr/>
          <p:nvPr/>
        </p:nvSpPr>
        <p:spPr>
          <a:xfrm>
            <a:off x="11556057" y="-4432"/>
            <a:ext cx="1841964" cy="3141941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27" name="Niêu 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483B999-4B7A-2DD3-9DC2-2C9D5547E55D}"/>
              </a:ext>
            </a:extLst>
          </p:cNvPr>
          <p:cNvSpPr/>
          <p:nvPr/>
        </p:nvSpPr>
        <p:spPr>
          <a:xfrm>
            <a:off x="14794458" y="0"/>
            <a:ext cx="1841964" cy="3141941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28" name="Vỡ 1">
            <a:extLst>
              <a:ext uri="{FF2B5EF4-FFF2-40B4-BE49-F238E27FC236}">
                <a16:creationId xmlns:a16="http://schemas.microsoft.com/office/drawing/2014/main" xmlns="" id="{B7078349-67B1-1CF6-2420-3418CE1C8081}"/>
              </a:ext>
            </a:extLst>
          </p:cNvPr>
          <p:cNvSpPr/>
          <p:nvPr/>
        </p:nvSpPr>
        <p:spPr>
          <a:xfrm>
            <a:off x="1666101" y="-104894"/>
            <a:ext cx="2350068" cy="4372219"/>
          </a:xfrm>
          <a:custGeom>
            <a:avLst/>
            <a:gdLst/>
            <a:ahLst/>
            <a:cxnLst/>
            <a:rect l="l" t="t" r="r" b="b"/>
            <a:pathLst>
              <a:path w="1217248" h="2264647">
                <a:moveTo>
                  <a:pt x="0" y="0"/>
                </a:moveTo>
                <a:lnTo>
                  <a:pt x="1217247" y="0"/>
                </a:lnTo>
                <a:lnTo>
                  <a:pt x="1217247" y="2264647"/>
                </a:lnTo>
                <a:lnTo>
                  <a:pt x="0" y="22646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29" name="Vỡ 2">
            <a:extLst>
              <a:ext uri="{FF2B5EF4-FFF2-40B4-BE49-F238E27FC236}">
                <a16:creationId xmlns:a16="http://schemas.microsoft.com/office/drawing/2014/main" xmlns="" id="{4DE35B8E-CFA8-0C78-9B2F-8DD9F0BD011D}"/>
              </a:ext>
            </a:extLst>
          </p:cNvPr>
          <p:cNvSpPr/>
          <p:nvPr/>
        </p:nvSpPr>
        <p:spPr>
          <a:xfrm>
            <a:off x="5051828" y="-104895"/>
            <a:ext cx="2350068" cy="4372219"/>
          </a:xfrm>
          <a:custGeom>
            <a:avLst/>
            <a:gdLst/>
            <a:ahLst/>
            <a:cxnLst/>
            <a:rect l="l" t="t" r="r" b="b"/>
            <a:pathLst>
              <a:path w="1217248" h="2264647">
                <a:moveTo>
                  <a:pt x="0" y="0"/>
                </a:moveTo>
                <a:lnTo>
                  <a:pt x="1217247" y="0"/>
                </a:lnTo>
                <a:lnTo>
                  <a:pt x="1217247" y="2264647"/>
                </a:lnTo>
                <a:lnTo>
                  <a:pt x="0" y="22646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30" name="Vỡ 3">
            <a:extLst>
              <a:ext uri="{FF2B5EF4-FFF2-40B4-BE49-F238E27FC236}">
                <a16:creationId xmlns:a16="http://schemas.microsoft.com/office/drawing/2014/main" xmlns="" id="{A93F20F3-C398-D26D-E059-B0CB41F7FE5E}"/>
              </a:ext>
            </a:extLst>
          </p:cNvPr>
          <p:cNvSpPr/>
          <p:nvPr/>
        </p:nvSpPr>
        <p:spPr>
          <a:xfrm>
            <a:off x="8261219" y="-104896"/>
            <a:ext cx="2350068" cy="4372219"/>
          </a:xfrm>
          <a:custGeom>
            <a:avLst/>
            <a:gdLst/>
            <a:ahLst/>
            <a:cxnLst/>
            <a:rect l="l" t="t" r="r" b="b"/>
            <a:pathLst>
              <a:path w="1217248" h="2264647">
                <a:moveTo>
                  <a:pt x="0" y="0"/>
                </a:moveTo>
                <a:lnTo>
                  <a:pt x="1217247" y="0"/>
                </a:lnTo>
                <a:lnTo>
                  <a:pt x="1217247" y="2264647"/>
                </a:lnTo>
                <a:lnTo>
                  <a:pt x="0" y="22646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31" name="vỡ 4">
            <a:extLst>
              <a:ext uri="{FF2B5EF4-FFF2-40B4-BE49-F238E27FC236}">
                <a16:creationId xmlns:a16="http://schemas.microsoft.com/office/drawing/2014/main" xmlns="" id="{915D4FED-CDC0-4913-6ED1-C22E401802BC}"/>
              </a:ext>
            </a:extLst>
          </p:cNvPr>
          <p:cNvSpPr/>
          <p:nvPr/>
        </p:nvSpPr>
        <p:spPr>
          <a:xfrm>
            <a:off x="11333718" y="-104897"/>
            <a:ext cx="2350068" cy="4372219"/>
          </a:xfrm>
          <a:custGeom>
            <a:avLst/>
            <a:gdLst/>
            <a:ahLst/>
            <a:cxnLst/>
            <a:rect l="l" t="t" r="r" b="b"/>
            <a:pathLst>
              <a:path w="1217248" h="2264647">
                <a:moveTo>
                  <a:pt x="0" y="0"/>
                </a:moveTo>
                <a:lnTo>
                  <a:pt x="1217247" y="0"/>
                </a:lnTo>
                <a:lnTo>
                  <a:pt x="1217247" y="2264647"/>
                </a:lnTo>
                <a:lnTo>
                  <a:pt x="0" y="22646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32" name="Vỡ 5">
            <a:extLst>
              <a:ext uri="{FF2B5EF4-FFF2-40B4-BE49-F238E27FC236}">
                <a16:creationId xmlns:a16="http://schemas.microsoft.com/office/drawing/2014/main" xmlns="" id="{48940E73-5456-B693-38B8-0C3997608392}"/>
              </a:ext>
            </a:extLst>
          </p:cNvPr>
          <p:cNvSpPr/>
          <p:nvPr/>
        </p:nvSpPr>
        <p:spPr>
          <a:xfrm>
            <a:off x="14572119" y="-104898"/>
            <a:ext cx="2350068" cy="4372219"/>
          </a:xfrm>
          <a:custGeom>
            <a:avLst/>
            <a:gdLst/>
            <a:ahLst/>
            <a:cxnLst/>
            <a:rect l="l" t="t" r="r" b="b"/>
            <a:pathLst>
              <a:path w="1217248" h="2264647">
                <a:moveTo>
                  <a:pt x="0" y="0"/>
                </a:moveTo>
                <a:lnTo>
                  <a:pt x="1217247" y="0"/>
                </a:lnTo>
                <a:lnTo>
                  <a:pt x="1217247" y="2264647"/>
                </a:lnTo>
                <a:lnTo>
                  <a:pt x="0" y="22646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grpSp>
        <p:nvGrpSpPr>
          <p:cNvPr id="36" name="Group 7">
            <a:extLst>
              <a:ext uri="{FF2B5EF4-FFF2-40B4-BE49-F238E27FC236}">
                <a16:creationId xmlns:a16="http://schemas.microsoft.com/office/drawing/2014/main" xmlns="" id="{C349A868-C571-204F-8478-0BFCE1D71818}"/>
              </a:ext>
            </a:extLst>
          </p:cNvPr>
          <p:cNvGrpSpPr/>
          <p:nvPr/>
        </p:nvGrpSpPr>
        <p:grpSpPr>
          <a:xfrm>
            <a:off x="-1796034" y="1584626"/>
            <a:ext cx="3381891" cy="8656852"/>
            <a:chOff x="0" y="0"/>
            <a:chExt cx="4509188" cy="11542470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DFC5317B-8F4D-C75A-62F2-1EE8997A6E2E}"/>
                </a:ext>
              </a:extLst>
            </p:cNvPr>
            <p:cNvSpPr/>
            <p:nvPr/>
          </p:nvSpPr>
          <p:spPr>
            <a:xfrm>
              <a:off x="3552204" y="0"/>
              <a:ext cx="956985" cy="6747970"/>
            </a:xfrm>
            <a:custGeom>
              <a:avLst/>
              <a:gdLst/>
              <a:ahLst/>
              <a:cxnLst/>
              <a:rect l="l" t="t" r="r" b="b"/>
              <a:pathLst>
                <a:path w="956985" h="6747970">
                  <a:moveTo>
                    <a:pt x="0" y="0"/>
                  </a:moveTo>
                  <a:lnTo>
                    <a:pt x="956984" y="0"/>
                  </a:lnTo>
                  <a:lnTo>
                    <a:pt x="956984" y="6747970"/>
                  </a:lnTo>
                  <a:lnTo>
                    <a:pt x="0" y="674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xmlns="" id="{DBA0A2D0-820E-4C42-9652-FA2CDA1903C7}"/>
                </a:ext>
              </a:extLst>
            </p:cNvPr>
            <p:cNvSpPr/>
            <p:nvPr/>
          </p:nvSpPr>
          <p:spPr>
            <a:xfrm>
              <a:off x="0" y="3153282"/>
              <a:ext cx="4509188" cy="8389188"/>
            </a:xfrm>
            <a:custGeom>
              <a:avLst/>
              <a:gdLst/>
              <a:ahLst/>
              <a:cxnLst/>
              <a:rect l="l" t="t" r="r" b="b"/>
              <a:pathLst>
                <a:path w="4509188" h="8389188">
                  <a:moveTo>
                    <a:pt x="0" y="0"/>
                  </a:moveTo>
                  <a:lnTo>
                    <a:pt x="4509188" y="0"/>
                  </a:lnTo>
                  <a:lnTo>
                    <a:pt x="4509188" y="8389188"/>
                  </a:lnTo>
                  <a:lnTo>
                    <a:pt x="0" y="8389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pic>
        <p:nvPicPr>
          <p:cNvPr id="42" name="Vỗ tay" descr="Clapping hands with solid fill">
            <a:hlinkClick r:id="rId21" action="ppaction://hlinksldjump"/>
            <a:extLst>
              <a:ext uri="{FF2B5EF4-FFF2-40B4-BE49-F238E27FC236}">
                <a16:creationId xmlns:a16="http://schemas.microsoft.com/office/drawing/2014/main" xmlns="" id="{37818B06-79AB-F065-41C2-24E9DC039F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463024" y="7180468"/>
            <a:ext cx="2819400" cy="2819400"/>
          </a:xfrm>
          <a:prstGeom prst="rect">
            <a:avLst/>
          </a:prstGeom>
        </p:spPr>
      </p:pic>
      <p:sp>
        <p:nvSpPr>
          <p:cNvPr id="43" name="Freeform 2">
            <a:extLst>
              <a:ext uri="{FF2B5EF4-FFF2-40B4-BE49-F238E27FC236}">
                <a16:creationId xmlns:a16="http://schemas.microsoft.com/office/drawing/2014/main" xmlns="" id="{CD824AF3-40FA-1B4F-D5D3-F6C9D29FC5A1}"/>
              </a:ext>
            </a:extLst>
          </p:cNvPr>
          <p:cNvSpPr/>
          <p:nvPr/>
        </p:nvSpPr>
        <p:spPr>
          <a:xfrm rot="21147987">
            <a:off x="14298833" y="2421651"/>
            <a:ext cx="4030383" cy="3939700"/>
          </a:xfrm>
          <a:custGeom>
            <a:avLst/>
            <a:gdLst/>
            <a:ahLst/>
            <a:cxnLst/>
            <a:rect l="l" t="t" r="r" b="b"/>
            <a:pathLst>
              <a:path w="5790948" h="5660652">
                <a:moveTo>
                  <a:pt x="0" y="0"/>
                </a:moveTo>
                <a:lnTo>
                  <a:pt x="5790948" y="0"/>
                </a:lnTo>
                <a:lnTo>
                  <a:pt x="5790948" y="5660652"/>
                </a:lnTo>
                <a:lnTo>
                  <a:pt x="0" y="56606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4" name="Freeform 2">
            <a:extLst>
              <a:ext uri="{FF2B5EF4-FFF2-40B4-BE49-F238E27FC236}">
                <a16:creationId xmlns:a16="http://schemas.microsoft.com/office/drawing/2014/main" xmlns="" id="{B45DCC28-609B-040D-98DE-BB18CEE990A5}"/>
              </a:ext>
            </a:extLst>
          </p:cNvPr>
          <p:cNvSpPr/>
          <p:nvPr/>
        </p:nvSpPr>
        <p:spPr>
          <a:xfrm rot="21147987">
            <a:off x="13762780" y="-1481978"/>
            <a:ext cx="4030383" cy="3939700"/>
          </a:xfrm>
          <a:custGeom>
            <a:avLst/>
            <a:gdLst/>
            <a:ahLst/>
            <a:cxnLst/>
            <a:rect l="l" t="t" r="r" b="b"/>
            <a:pathLst>
              <a:path w="5790948" h="5660652">
                <a:moveTo>
                  <a:pt x="0" y="0"/>
                </a:moveTo>
                <a:lnTo>
                  <a:pt x="5790948" y="0"/>
                </a:lnTo>
                <a:lnTo>
                  <a:pt x="5790948" y="5660652"/>
                </a:lnTo>
                <a:lnTo>
                  <a:pt x="0" y="566065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10864 L 0.09931 -0.022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-0.02284 L 0.26823 -0.0080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6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64 0.02006 L 0.45478 -0.0080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57" y="-1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78 0.02006 L 0.62274 0.0067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4" y="-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474 0.03642 L 0.78906 -0.002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19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84CF5192-94BE-3C1E-BE34-BE0822906B10}"/>
              </a:ext>
            </a:extLst>
          </p:cNvPr>
          <p:cNvSpPr txBox="1"/>
          <p:nvPr/>
        </p:nvSpPr>
        <p:spPr>
          <a:xfrm>
            <a:off x="7924800" y="890421"/>
            <a:ext cx="24384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F6D71E36-3F3D-13E8-4EE8-6668C2268F6C}"/>
              </a:ext>
            </a:extLst>
          </p:cNvPr>
          <p:cNvGrpSpPr/>
          <p:nvPr/>
        </p:nvGrpSpPr>
        <p:grpSpPr>
          <a:xfrm rot="-215785">
            <a:off x="-37233" y="-451121"/>
            <a:ext cx="18312590" cy="2822965"/>
            <a:chOff x="143338" y="381231"/>
            <a:chExt cx="24416787" cy="376395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31EEEC41-01B2-EE36-4979-66D4D36BBEB1}"/>
                </a:ext>
              </a:extLst>
            </p:cNvPr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787A08ED-49A4-00FF-CC15-0E1F7C31506A}"/>
                </a:ext>
              </a:extLst>
            </p:cNvPr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F37C60-E8D9-1243-DB0B-19EF7813A340}"/>
              </a:ext>
            </a:extLst>
          </p:cNvPr>
          <p:cNvSpPr txBox="1"/>
          <p:nvPr/>
        </p:nvSpPr>
        <p:spPr>
          <a:xfrm>
            <a:off x="1752600" y="2497325"/>
            <a:ext cx="153710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180 km.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ki-lô-mét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x-none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A3C240FC-AC7F-1A96-1536-D4786A18F76E}"/>
              </a:ext>
            </a:extLst>
          </p:cNvPr>
          <p:cNvSpPr/>
          <p:nvPr/>
        </p:nvSpPr>
        <p:spPr>
          <a:xfrm>
            <a:off x="10601039" y="0"/>
            <a:ext cx="1171393" cy="1998112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E1696BA-E144-723C-CE78-2F5729809A5C}"/>
              </a:ext>
            </a:extLst>
          </p:cNvPr>
          <p:cNvGrpSpPr/>
          <p:nvPr/>
        </p:nvGrpSpPr>
        <p:grpSpPr>
          <a:xfrm>
            <a:off x="2133600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5B1B749-6954-F7BB-1666-947C1CCF1188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xmlns="" id="{29FD86F8-B010-C0A6-C3BF-7A706D3DA04A}"/>
              </a:ext>
            </a:extLst>
          </p:cNvPr>
          <p:cNvGrpSpPr/>
          <p:nvPr/>
        </p:nvGrpSpPr>
        <p:grpSpPr>
          <a:xfrm>
            <a:off x="9754027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79765065-85B9-F070-3D28-00FCC3EA2CD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xmlns="" id="{3E74521C-F2C6-ECF5-D504-304703E73110}"/>
              </a:ext>
            </a:extLst>
          </p:cNvPr>
          <p:cNvGrpSpPr/>
          <p:nvPr/>
        </p:nvGrpSpPr>
        <p:grpSpPr>
          <a:xfrm>
            <a:off x="9754027" y="7269638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EEA7AB32-CD4F-DED0-E559-C43D781286C6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0A33F09-1412-2784-8702-9E35052984B4}"/>
              </a:ext>
            </a:extLst>
          </p:cNvPr>
          <p:cNvGrpSpPr/>
          <p:nvPr/>
        </p:nvGrpSpPr>
        <p:grpSpPr>
          <a:xfrm>
            <a:off x="2133600" y="7269638"/>
            <a:ext cx="6344569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xmlns="" id="{B02F4D27-BF15-A1AC-6FA3-02D754262F8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7299714C-2FF0-6F8E-BC31-A0DF5EAB32DD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BA8C78C4-8ED6-2D68-158E-B76DDC7F67B8}"/>
                </a:ext>
              </a:extLst>
            </p:cNvPr>
            <p:cNvSpPr txBox="1"/>
            <p:nvPr/>
          </p:nvSpPr>
          <p:spPr>
            <a:xfrm>
              <a:off x="2906056" y="7612383"/>
              <a:ext cx="3570944" cy="38472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C.16 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km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xmlns="" id="{0B81C4FB-3CF7-1360-4234-DB0D2FDD0212}"/>
              </a:ext>
            </a:extLst>
          </p:cNvPr>
          <p:cNvSpPr txBox="1"/>
          <p:nvPr/>
        </p:nvSpPr>
        <p:spPr>
          <a:xfrm>
            <a:off x="2880016" y="6228966"/>
            <a:ext cx="3215984" cy="384721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xmlns="" id="{F55DB479-7F9A-1C44-EB13-00691BAC604E}"/>
              </a:ext>
            </a:extLst>
          </p:cNvPr>
          <p:cNvSpPr txBox="1"/>
          <p:nvPr/>
        </p:nvSpPr>
        <p:spPr>
          <a:xfrm>
            <a:off x="10577248" y="6228966"/>
            <a:ext cx="3824551" cy="384721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xmlns="" id="{89D62966-E3C2-F0AB-B02F-8A612C5AF49F}"/>
              </a:ext>
            </a:extLst>
          </p:cNvPr>
          <p:cNvSpPr txBox="1"/>
          <p:nvPr/>
        </p:nvSpPr>
        <p:spPr>
          <a:xfrm>
            <a:off x="10577248" y="7639110"/>
            <a:ext cx="3214951" cy="384721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48A651F-39D6-7F71-9603-D7F32C76001C}"/>
              </a:ext>
            </a:extLst>
          </p:cNvPr>
          <p:cNvGrpSpPr/>
          <p:nvPr/>
        </p:nvGrpSpPr>
        <p:grpSpPr>
          <a:xfrm>
            <a:off x="9735366" y="7269638"/>
            <a:ext cx="6344569" cy="823276"/>
            <a:chOff x="2133600" y="7269638"/>
            <a:chExt cx="6344569" cy="823276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xmlns="" id="{FA2D4F51-0C02-30E9-7EDA-893CE5B9D640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F0BA7064-C410-B016-F9DC-332638F8F5A5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x-none" dirty="0"/>
              </a:p>
            </p:txBody>
          </p:sp>
        </p:grp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xmlns="" id="{6F94B547-5224-C961-9462-417AAFC9E1BC}"/>
                </a:ext>
              </a:extLst>
            </p:cNvPr>
            <p:cNvSpPr txBox="1"/>
            <p:nvPr/>
          </p:nvSpPr>
          <p:spPr>
            <a:xfrm>
              <a:off x="2906055" y="7612383"/>
              <a:ext cx="3494317" cy="38472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D. 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km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284292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84CF5192-94BE-3C1E-BE34-BE0822906B10}"/>
              </a:ext>
            </a:extLst>
          </p:cNvPr>
          <p:cNvSpPr txBox="1"/>
          <p:nvPr/>
        </p:nvSpPr>
        <p:spPr>
          <a:xfrm>
            <a:off x="7924800" y="890421"/>
            <a:ext cx="24384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F6D71E36-3F3D-13E8-4EE8-6668C2268F6C}"/>
              </a:ext>
            </a:extLst>
          </p:cNvPr>
          <p:cNvGrpSpPr/>
          <p:nvPr/>
        </p:nvGrpSpPr>
        <p:grpSpPr>
          <a:xfrm rot="-215785">
            <a:off x="-37233" y="-451121"/>
            <a:ext cx="18312590" cy="2822965"/>
            <a:chOff x="143338" y="381231"/>
            <a:chExt cx="24416787" cy="376395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31EEEC41-01B2-EE36-4979-66D4D36BBEB1}"/>
                </a:ext>
              </a:extLst>
            </p:cNvPr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787A08ED-49A4-00FF-CC15-0E1F7C31506A}"/>
                </a:ext>
              </a:extLst>
            </p:cNvPr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F37C60-E8D9-1243-DB0B-19EF7813A340}"/>
              </a:ext>
            </a:extLst>
          </p:cNvPr>
          <p:cNvSpPr txBox="1"/>
          <p:nvPr/>
        </p:nvSpPr>
        <p:spPr>
          <a:xfrm>
            <a:off x="1752600" y="2497325"/>
            <a:ext cx="15371027" cy="2126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x-none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quả của phép tính: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x-none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3 026 : 34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E1696BA-E144-723C-CE78-2F5729809A5C}"/>
              </a:ext>
            </a:extLst>
          </p:cNvPr>
          <p:cNvGrpSpPr/>
          <p:nvPr/>
        </p:nvGrpSpPr>
        <p:grpSpPr>
          <a:xfrm>
            <a:off x="2133600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5B1B749-6954-F7BB-1666-947C1CCF1188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xmlns="" id="{29FD86F8-B010-C0A6-C3BF-7A706D3DA04A}"/>
              </a:ext>
            </a:extLst>
          </p:cNvPr>
          <p:cNvGrpSpPr/>
          <p:nvPr/>
        </p:nvGrpSpPr>
        <p:grpSpPr>
          <a:xfrm>
            <a:off x="9754027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79765065-85B9-F070-3D28-00FCC3EA2CD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xmlns="" id="{3E74521C-F2C6-ECF5-D504-304703E73110}"/>
              </a:ext>
            </a:extLst>
          </p:cNvPr>
          <p:cNvGrpSpPr/>
          <p:nvPr/>
        </p:nvGrpSpPr>
        <p:grpSpPr>
          <a:xfrm>
            <a:off x="9754027" y="7269638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EEA7AB32-CD4F-DED0-E559-C43D781286C6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0A33F09-1412-2784-8702-9E35052984B4}"/>
              </a:ext>
            </a:extLst>
          </p:cNvPr>
          <p:cNvGrpSpPr/>
          <p:nvPr/>
        </p:nvGrpSpPr>
        <p:grpSpPr>
          <a:xfrm>
            <a:off x="2133600" y="7269638"/>
            <a:ext cx="6344569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xmlns="" id="{B02F4D27-BF15-A1AC-6FA3-02D754262F8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7299714C-2FF0-6F8E-BC31-A0DF5EAB32DD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BA8C78C4-8ED6-2D68-158E-B76DDC7F67B8}"/>
                </a:ext>
              </a:extLst>
            </p:cNvPr>
            <p:cNvSpPr txBox="1"/>
            <p:nvPr/>
          </p:nvSpPr>
          <p:spPr>
            <a:xfrm>
              <a:off x="2906056" y="7612383"/>
              <a:ext cx="3570944" cy="41690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C.88</a:t>
              </a: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xmlns="" id="{0B81C4FB-3CF7-1360-4234-DB0D2FDD0212}"/>
              </a:ext>
            </a:extLst>
          </p:cNvPr>
          <p:cNvSpPr txBox="1"/>
          <p:nvPr/>
        </p:nvSpPr>
        <p:spPr>
          <a:xfrm>
            <a:off x="2880016" y="6228966"/>
            <a:ext cx="3215984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89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xmlns="" id="{F55DB479-7F9A-1C44-EB13-00691BAC604E}"/>
              </a:ext>
            </a:extLst>
          </p:cNvPr>
          <p:cNvSpPr txBox="1"/>
          <p:nvPr/>
        </p:nvSpPr>
        <p:spPr>
          <a:xfrm>
            <a:off x="10577248" y="6228966"/>
            <a:ext cx="3824551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87</a:t>
            </a: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xmlns="" id="{89D62966-E3C2-F0AB-B02F-8A612C5AF49F}"/>
              </a:ext>
            </a:extLst>
          </p:cNvPr>
          <p:cNvSpPr txBox="1"/>
          <p:nvPr/>
        </p:nvSpPr>
        <p:spPr>
          <a:xfrm>
            <a:off x="10577248" y="7639110"/>
            <a:ext cx="3214951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90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48A651F-39D6-7F71-9603-D7F32C76001C}"/>
              </a:ext>
            </a:extLst>
          </p:cNvPr>
          <p:cNvGrpSpPr/>
          <p:nvPr/>
        </p:nvGrpSpPr>
        <p:grpSpPr>
          <a:xfrm>
            <a:off x="2133599" y="5905500"/>
            <a:ext cx="6344569" cy="823276"/>
            <a:chOff x="2133600" y="7269638"/>
            <a:chExt cx="6344569" cy="823276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xmlns="" id="{FA2D4F51-0C02-30E9-7EDA-893CE5B9D640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F0BA7064-C410-B016-F9DC-332638F8F5A5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x-none" dirty="0"/>
              </a:p>
            </p:txBody>
          </p:sp>
        </p:grp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xmlns="" id="{6F94B547-5224-C961-9462-417AAFC9E1BC}"/>
                </a:ext>
              </a:extLst>
            </p:cNvPr>
            <p:cNvSpPr txBox="1"/>
            <p:nvPr/>
          </p:nvSpPr>
          <p:spPr>
            <a:xfrm>
              <a:off x="2906055" y="7612383"/>
              <a:ext cx="3494317" cy="41690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A. 89</a:t>
              </a:r>
            </a:p>
          </p:txBody>
        </p:sp>
      </p:grpSp>
      <p:sp>
        <p:nvSpPr>
          <p:cNvPr id="2" name="Freeform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3000844C-71EA-1F2C-E900-5BE60A2CC7EF}"/>
              </a:ext>
            </a:extLst>
          </p:cNvPr>
          <p:cNvSpPr/>
          <p:nvPr/>
        </p:nvSpPr>
        <p:spPr>
          <a:xfrm>
            <a:off x="10601039" y="0"/>
            <a:ext cx="1171393" cy="1998112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12553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84CF5192-94BE-3C1E-BE34-BE0822906B10}"/>
              </a:ext>
            </a:extLst>
          </p:cNvPr>
          <p:cNvSpPr txBox="1"/>
          <p:nvPr/>
        </p:nvSpPr>
        <p:spPr>
          <a:xfrm>
            <a:off x="7924800" y="890421"/>
            <a:ext cx="24384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F6D71E36-3F3D-13E8-4EE8-6668C2268F6C}"/>
              </a:ext>
            </a:extLst>
          </p:cNvPr>
          <p:cNvGrpSpPr/>
          <p:nvPr/>
        </p:nvGrpSpPr>
        <p:grpSpPr>
          <a:xfrm rot="-215785">
            <a:off x="-37233" y="-451121"/>
            <a:ext cx="18312590" cy="2822965"/>
            <a:chOff x="143338" y="381231"/>
            <a:chExt cx="24416787" cy="376395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31EEEC41-01B2-EE36-4979-66D4D36BBEB1}"/>
                </a:ext>
              </a:extLst>
            </p:cNvPr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787A08ED-49A4-00FF-CC15-0E1F7C31506A}"/>
                </a:ext>
              </a:extLst>
            </p:cNvPr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F37C60-E8D9-1243-DB0B-19EF7813A340}"/>
              </a:ext>
            </a:extLst>
          </p:cNvPr>
          <p:cNvSpPr txBox="1"/>
          <p:nvPr/>
        </p:nvSpPr>
        <p:spPr>
          <a:xfrm>
            <a:off x="1752600" y="2497325"/>
            <a:ext cx="15371027" cy="2126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x-none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 số thích hợp vào chỗ trống: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x-none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8 000 :             = 40</a:t>
            </a:r>
            <a:endParaRPr lang="x-none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E1696BA-E144-723C-CE78-2F5729809A5C}"/>
              </a:ext>
            </a:extLst>
          </p:cNvPr>
          <p:cNvGrpSpPr/>
          <p:nvPr/>
        </p:nvGrpSpPr>
        <p:grpSpPr>
          <a:xfrm>
            <a:off x="2133600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5B1B749-6954-F7BB-1666-947C1CCF1188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xmlns="" id="{29FD86F8-B010-C0A6-C3BF-7A706D3DA04A}"/>
              </a:ext>
            </a:extLst>
          </p:cNvPr>
          <p:cNvGrpSpPr/>
          <p:nvPr/>
        </p:nvGrpSpPr>
        <p:grpSpPr>
          <a:xfrm>
            <a:off x="9754027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79765065-85B9-F070-3D28-00FCC3EA2CD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xmlns="" id="{3E74521C-F2C6-ECF5-D504-304703E73110}"/>
              </a:ext>
            </a:extLst>
          </p:cNvPr>
          <p:cNvGrpSpPr/>
          <p:nvPr/>
        </p:nvGrpSpPr>
        <p:grpSpPr>
          <a:xfrm>
            <a:off x="9754027" y="7269638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EEA7AB32-CD4F-DED0-E559-C43D781286C6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0A33F09-1412-2784-8702-9E35052984B4}"/>
              </a:ext>
            </a:extLst>
          </p:cNvPr>
          <p:cNvGrpSpPr/>
          <p:nvPr/>
        </p:nvGrpSpPr>
        <p:grpSpPr>
          <a:xfrm>
            <a:off x="2133600" y="7269638"/>
            <a:ext cx="6344569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xmlns="" id="{B02F4D27-BF15-A1AC-6FA3-02D754262F8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7299714C-2FF0-6F8E-BC31-A0DF5EAB32DD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BA8C78C4-8ED6-2D68-158E-B76DDC7F67B8}"/>
                </a:ext>
              </a:extLst>
            </p:cNvPr>
            <p:cNvSpPr txBox="1"/>
            <p:nvPr/>
          </p:nvSpPr>
          <p:spPr>
            <a:xfrm>
              <a:off x="2906056" y="7612383"/>
              <a:ext cx="3570944" cy="41690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 200</a:t>
              </a: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xmlns="" id="{0B81C4FB-3CF7-1360-4234-DB0D2FDD0212}"/>
              </a:ext>
            </a:extLst>
          </p:cNvPr>
          <p:cNvSpPr txBox="1"/>
          <p:nvPr/>
        </p:nvSpPr>
        <p:spPr>
          <a:xfrm>
            <a:off x="2880016" y="6228966"/>
            <a:ext cx="3215984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20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xmlns="" id="{F55DB479-7F9A-1C44-EB13-00691BAC604E}"/>
              </a:ext>
            </a:extLst>
          </p:cNvPr>
          <p:cNvSpPr txBox="1"/>
          <p:nvPr/>
        </p:nvSpPr>
        <p:spPr>
          <a:xfrm>
            <a:off x="10577248" y="6228966"/>
            <a:ext cx="3824551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xmlns="" id="{89D62966-E3C2-F0AB-B02F-8A612C5AF49F}"/>
              </a:ext>
            </a:extLst>
          </p:cNvPr>
          <p:cNvSpPr txBox="1"/>
          <p:nvPr/>
        </p:nvSpPr>
        <p:spPr>
          <a:xfrm>
            <a:off x="10577248" y="7639110"/>
            <a:ext cx="3214951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2 000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48A651F-39D6-7F71-9603-D7F32C76001C}"/>
              </a:ext>
            </a:extLst>
          </p:cNvPr>
          <p:cNvGrpSpPr/>
          <p:nvPr/>
        </p:nvGrpSpPr>
        <p:grpSpPr>
          <a:xfrm>
            <a:off x="2133599" y="7269638"/>
            <a:ext cx="6344569" cy="823276"/>
            <a:chOff x="2133600" y="7269638"/>
            <a:chExt cx="6344569" cy="823276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xmlns="" id="{FA2D4F51-0C02-30E9-7EDA-893CE5B9D640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F0BA7064-C410-B016-F9DC-332638F8F5A5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x-none" dirty="0"/>
              </a:p>
            </p:txBody>
          </p:sp>
        </p:grp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xmlns="" id="{6F94B547-5224-C961-9462-417AAFC9E1BC}"/>
                </a:ext>
              </a:extLst>
            </p:cNvPr>
            <p:cNvSpPr txBox="1"/>
            <p:nvPr/>
          </p:nvSpPr>
          <p:spPr>
            <a:xfrm>
              <a:off x="2906055" y="7612383"/>
              <a:ext cx="3494317" cy="41690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 200</a:t>
              </a:r>
            </a:p>
          </p:txBody>
        </p:sp>
      </p:grpSp>
      <p:sp>
        <p:nvSpPr>
          <p:cNvPr id="2" name="Freeform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4FE3596E-8AA6-B5BB-D53E-4F6E66B8E66A}"/>
              </a:ext>
            </a:extLst>
          </p:cNvPr>
          <p:cNvSpPr/>
          <p:nvPr/>
        </p:nvSpPr>
        <p:spPr>
          <a:xfrm>
            <a:off x="10601039" y="0"/>
            <a:ext cx="1171393" cy="1998112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78D7F1C-7DAD-442B-FB77-3DE3CAC97D43}"/>
              </a:ext>
            </a:extLst>
          </p:cNvPr>
          <p:cNvSpPr/>
          <p:nvPr/>
        </p:nvSpPr>
        <p:spPr>
          <a:xfrm>
            <a:off x="8915400" y="3695700"/>
            <a:ext cx="1685639" cy="990600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8134532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84CF5192-94BE-3C1E-BE34-BE0822906B10}"/>
              </a:ext>
            </a:extLst>
          </p:cNvPr>
          <p:cNvSpPr txBox="1"/>
          <p:nvPr/>
        </p:nvSpPr>
        <p:spPr>
          <a:xfrm>
            <a:off x="7924800" y="890421"/>
            <a:ext cx="24384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F6D71E36-3F3D-13E8-4EE8-6668C2268F6C}"/>
              </a:ext>
            </a:extLst>
          </p:cNvPr>
          <p:cNvGrpSpPr/>
          <p:nvPr/>
        </p:nvGrpSpPr>
        <p:grpSpPr>
          <a:xfrm rot="-215785">
            <a:off x="-37233" y="-451121"/>
            <a:ext cx="18312590" cy="2822965"/>
            <a:chOff x="143338" y="381231"/>
            <a:chExt cx="24416787" cy="376395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31EEEC41-01B2-EE36-4979-66D4D36BBEB1}"/>
                </a:ext>
              </a:extLst>
            </p:cNvPr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787A08ED-49A4-00FF-CC15-0E1F7C31506A}"/>
                </a:ext>
              </a:extLst>
            </p:cNvPr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F37C60-E8D9-1243-DB0B-19EF7813A340}"/>
              </a:ext>
            </a:extLst>
          </p:cNvPr>
          <p:cNvSpPr txBox="1"/>
          <p:nvPr/>
        </p:nvSpPr>
        <p:spPr>
          <a:xfrm>
            <a:off x="1752600" y="2497325"/>
            <a:ext cx="15371027" cy="302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 trường tiểu học thuê ô tô chở 450 học sinh. Biết một xe chở được 45 học sinh. Vậy cần bao nhiêu xe ô tô để chở số học sinh của trường?</a:t>
            </a:r>
            <a:endParaRPr lang="x-none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E1696BA-E144-723C-CE78-2F5729809A5C}"/>
              </a:ext>
            </a:extLst>
          </p:cNvPr>
          <p:cNvGrpSpPr/>
          <p:nvPr/>
        </p:nvGrpSpPr>
        <p:grpSpPr>
          <a:xfrm>
            <a:off x="2133600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5B1B749-6954-F7BB-1666-947C1CCF1188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xmlns="" id="{29FD86F8-B010-C0A6-C3BF-7A706D3DA04A}"/>
              </a:ext>
            </a:extLst>
          </p:cNvPr>
          <p:cNvGrpSpPr/>
          <p:nvPr/>
        </p:nvGrpSpPr>
        <p:grpSpPr>
          <a:xfrm>
            <a:off x="9754027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79765065-85B9-F070-3D28-00FCC3EA2CD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xmlns="" id="{3E74521C-F2C6-ECF5-D504-304703E73110}"/>
              </a:ext>
            </a:extLst>
          </p:cNvPr>
          <p:cNvGrpSpPr/>
          <p:nvPr/>
        </p:nvGrpSpPr>
        <p:grpSpPr>
          <a:xfrm>
            <a:off x="9754027" y="7269638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EEA7AB32-CD4F-DED0-E559-C43D781286C6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0A33F09-1412-2784-8702-9E35052984B4}"/>
              </a:ext>
            </a:extLst>
          </p:cNvPr>
          <p:cNvGrpSpPr/>
          <p:nvPr/>
        </p:nvGrpSpPr>
        <p:grpSpPr>
          <a:xfrm>
            <a:off x="2133600" y="7269638"/>
            <a:ext cx="6344569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xmlns="" id="{B02F4D27-BF15-A1AC-6FA3-02D754262F8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7299714C-2FF0-6F8E-BC31-A0DF5EAB32DD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BA8C78C4-8ED6-2D68-158E-B76DDC7F67B8}"/>
                </a:ext>
              </a:extLst>
            </p:cNvPr>
            <p:cNvSpPr txBox="1"/>
            <p:nvPr/>
          </p:nvSpPr>
          <p:spPr>
            <a:xfrm>
              <a:off x="2906056" y="7612383"/>
              <a:ext cx="3570944" cy="41690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C.13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xmlns="" id="{0B81C4FB-3CF7-1360-4234-DB0D2FDD0212}"/>
              </a:ext>
            </a:extLst>
          </p:cNvPr>
          <p:cNvSpPr txBox="1"/>
          <p:nvPr/>
        </p:nvSpPr>
        <p:spPr>
          <a:xfrm>
            <a:off x="2880016" y="6228966"/>
            <a:ext cx="3215984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12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xmlns="" id="{F55DB479-7F9A-1C44-EB13-00691BAC604E}"/>
              </a:ext>
            </a:extLst>
          </p:cNvPr>
          <p:cNvSpPr txBox="1"/>
          <p:nvPr/>
        </p:nvSpPr>
        <p:spPr>
          <a:xfrm>
            <a:off x="10577248" y="6228966"/>
            <a:ext cx="3824551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10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xmlns="" id="{89D62966-E3C2-F0AB-B02F-8A612C5AF49F}"/>
              </a:ext>
            </a:extLst>
          </p:cNvPr>
          <p:cNvSpPr txBox="1"/>
          <p:nvPr/>
        </p:nvSpPr>
        <p:spPr>
          <a:xfrm>
            <a:off x="10577248" y="7639110"/>
            <a:ext cx="3214951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15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48A651F-39D6-7F71-9603-D7F32C76001C}"/>
              </a:ext>
            </a:extLst>
          </p:cNvPr>
          <p:cNvGrpSpPr/>
          <p:nvPr/>
        </p:nvGrpSpPr>
        <p:grpSpPr>
          <a:xfrm>
            <a:off x="9754026" y="5905500"/>
            <a:ext cx="6344569" cy="823276"/>
            <a:chOff x="2133600" y="7269638"/>
            <a:chExt cx="6344569" cy="823276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xmlns="" id="{FA2D4F51-0C02-30E9-7EDA-893CE5B9D640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F0BA7064-C410-B016-F9DC-332638F8F5A5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x-none" dirty="0"/>
              </a:p>
            </p:txBody>
          </p:sp>
        </p:grp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xmlns="" id="{6F94B547-5224-C961-9462-417AAFC9E1BC}"/>
                </a:ext>
              </a:extLst>
            </p:cNvPr>
            <p:cNvSpPr txBox="1"/>
            <p:nvPr/>
          </p:nvSpPr>
          <p:spPr>
            <a:xfrm>
              <a:off x="2906055" y="7612383"/>
              <a:ext cx="3494317" cy="41690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B. 10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7CEA3118-01B7-C0CC-A9DB-9663F6D3CE58}"/>
              </a:ext>
            </a:extLst>
          </p:cNvPr>
          <p:cNvSpPr/>
          <p:nvPr/>
        </p:nvSpPr>
        <p:spPr>
          <a:xfrm>
            <a:off x="10601039" y="0"/>
            <a:ext cx="1171393" cy="1998112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9982181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4014" y="301992"/>
            <a:ext cx="15049568" cy="14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58563" y="2398356"/>
            <a:ext cx="4205705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4400" dirty="0">
              <a:solidFill>
                <a:srgbClr val="292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xmlns="" id="{79A0AB65-0809-24D0-D1F9-E07F9C2005AE}"/>
              </a:ext>
            </a:extLst>
          </p:cNvPr>
          <p:cNvSpPr txBox="1"/>
          <p:nvPr/>
        </p:nvSpPr>
        <p:spPr>
          <a:xfrm>
            <a:off x="4267199" y="5371712"/>
            <a:ext cx="48768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           </a:t>
            </a:r>
            <a:r>
              <a:rPr lang="en-US" sz="4400" b="1" dirty="0" smtClean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160</a:t>
            </a:r>
            <a:endParaRPr lang="en-US" sz="4400" b="1" dirty="0">
              <a:solidFill>
                <a:srgbClr val="3D1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x       </a:t>
            </a:r>
            <a:r>
              <a:rPr lang="en-US" sz="4400" b="1" dirty="0" smtClean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&lt; 30  </a:t>
            </a:r>
            <a:endParaRPr lang="en-US" sz="4400" b="1" dirty="0">
              <a:solidFill>
                <a:srgbClr val="3D1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xmlns="" id="{897D8E77-320F-383F-4E01-0331A1AF7395}"/>
              </a:ext>
            </a:extLst>
          </p:cNvPr>
          <p:cNvSpPr txBox="1"/>
          <p:nvPr/>
        </p:nvSpPr>
        <p:spPr>
          <a:xfrm>
            <a:off x="9982200" y="5257023"/>
            <a:ext cx="48768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en-US" sz="4400" b="1" dirty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</a:t>
            </a:r>
            <a:r>
              <a:rPr lang="en-US" sz="4400" b="1" dirty="0" smtClean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400" b="1" dirty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4400" b="1" dirty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</a:t>
            </a:r>
            <a:r>
              <a:rPr lang="en-US" sz="4400" b="1" dirty="0" smtClean="0">
                <a:solidFill>
                  <a:srgbClr val="3D1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&lt; 2    </a:t>
            </a:r>
            <a:endParaRPr lang="en-US" sz="4400" b="1" dirty="0">
              <a:solidFill>
                <a:srgbClr val="3D1E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1D38409-883A-D933-6D97-F077557800CA}"/>
              </a:ext>
            </a:extLst>
          </p:cNvPr>
          <p:cNvSpPr/>
          <p:nvPr/>
        </p:nvSpPr>
        <p:spPr>
          <a:xfrm>
            <a:off x="5606788" y="5371712"/>
            <a:ext cx="1519941" cy="8382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869F1FB5-B6AD-2819-9E1B-4142BF62A45F}"/>
              </a:ext>
            </a:extLst>
          </p:cNvPr>
          <p:cNvSpPr/>
          <p:nvPr/>
        </p:nvSpPr>
        <p:spPr>
          <a:xfrm>
            <a:off x="5538622" y="6481785"/>
            <a:ext cx="1519941" cy="8382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701B35DB-C733-1817-ADE8-92685FF54AB8}"/>
              </a:ext>
            </a:extLst>
          </p:cNvPr>
          <p:cNvSpPr/>
          <p:nvPr/>
        </p:nvSpPr>
        <p:spPr>
          <a:xfrm>
            <a:off x="11426572" y="5329614"/>
            <a:ext cx="1519941" cy="8382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5D10B8A2-CDC0-1477-7C36-D7579413A430}"/>
              </a:ext>
            </a:extLst>
          </p:cNvPr>
          <p:cNvSpPr/>
          <p:nvPr/>
        </p:nvSpPr>
        <p:spPr>
          <a:xfrm>
            <a:off x="11426572" y="6419725"/>
            <a:ext cx="1519941" cy="8382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3C245FDB-481B-9FE4-0A0F-23CF9AF1A743}"/>
              </a:ext>
            </a:extLst>
          </p:cNvPr>
          <p:cNvSpPr/>
          <p:nvPr/>
        </p:nvSpPr>
        <p:spPr>
          <a:xfrm>
            <a:off x="5606786" y="5371712"/>
            <a:ext cx="1519941" cy="8382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D437099-9C91-EE00-293E-E0DAA9B47420}"/>
              </a:ext>
            </a:extLst>
          </p:cNvPr>
          <p:cNvSpPr/>
          <p:nvPr/>
        </p:nvSpPr>
        <p:spPr>
          <a:xfrm>
            <a:off x="5538622" y="6452745"/>
            <a:ext cx="1519941" cy="8382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AEA4683-85BE-26E8-A7F4-2371D990AF7C}"/>
              </a:ext>
            </a:extLst>
          </p:cNvPr>
          <p:cNvSpPr/>
          <p:nvPr/>
        </p:nvSpPr>
        <p:spPr>
          <a:xfrm>
            <a:off x="11434059" y="5336091"/>
            <a:ext cx="1519941" cy="8382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x-none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D3B4F47F-9A4C-8081-700B-8D30EB18DD33}"/>
              </a:ext>
            </a:extLst>
          </p:cNvPr>
          <p:cNvSpPr/>
          <p:nvPr/>
        </p:nvSpPr>
        <p:spPr>
          <a:xfrm>
            <a:off x="11434059" y="6419725"/>
            <a:ext cx="1519941" cy="8382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FCDFE56C-8DAA-3E11-A8FC-71CC77FD4E7E}"/>
              </a:ext>
            </a:extLst>
          </p:cNvPr>
          <p:cNvSpPr/>
          <p:nvPr/>
        </p:nvSpPr>
        <p:spPr>
          <a:xfrm>
            <a:off x="134116" y="3458810"/>
            <a:ext cx="3679797" cy="6059546"/>
          </a:xfrm>
          <a:custGeom>
            <a:avLst/>
            <a:gdLst/>
            <a:ahLst/>
            <a:cxnLst/>
            <a:rect l="l" t="t" r="r" b="b"/>
            <a:pathLst>
              <a:path w="4203189" h="6921419">
                <a:moveTo>
                  <a:pt x="0" y="0"/>
                </a:moveTo>
                <a:lnTo>
                  <a:pt x="4203189" y="0"/>
                </a:lnTo>
                <a:lnTo>
                  <a:pt x="4203189" y="6921419"/>
                </a:lnTo>
                <a:lnTo>
                  <a:pt x="0" y="6921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25AA2962-0127-2F08-9119-52E37276554B}"/>
              </a:ext>
            </a:extLst>
          </p:cNvPr>
          <p:cNvSpPr/>
          <p:nvPr/>
        </p:nvSpPr>
        <p:spPr>
          <a:xfrm flipH="1">
            <a:off x="14308823" y="3541278"/>
            <a:ext cx="3679797" cy="6059546"/>
          </a:xfrm>
          <a:custGeom>
            <a:avLst/>
            <a:gdLst/>
            <a:ahLst/>
            <a:cxnLst/>
            <a:rect l="l" t="t" r="r" b="b"/>
            <a:pathLst>
              <a:path w="6035465" h="9938640">
                <a:moveTo>
                  <a:pt x="6035465" y="0"/>
                </a:moveTo>
                <a:lnTo>
                  <a:pt x="0" y="0"/>
                </a:lnTo>
                <a:lnTo>
                  <a:pt x="0" y="9938640"/>
                </a:lnTo>
                <a:lnTo>
                  <a:pt x="6035465" y="9938640"/>
                </a:lnTo>
                <a:lnTo>
                  <a:pt x="60354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xmlns="" id="{6E8A2CCA-40EF-41C2-0746-439ECCC412AE}"/>
              </a:ext>
            </a:extLst>
          </p:cNvPr>
          <p:cNvGrpSpPr/>
          <p:nvPr/>
        </p:nvGrpSpPr>
        <p:grpSpPr>
          <a:xfrm rot="-215785">
            <a:off x="-37233" y="-451121"/>
            <a:ext cx="18312590" cy="2822965"/>
            <a:chOff x="143338" y="381231"/>
            <a:chExt cx="24416787" cy="3763953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61F48365-2450-5F7B-571A-B9E53C34149E}"/>
                </a:ext>
              </a:extLst>
            </p:cNvPr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27B92BE2-EB3E-893F-162B-DF03785148F7}"/>
                </a:ext>
              </a:extLst>
            </p:cNvPr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1558787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84CF5192-94BE-3C1E-BE34-BE0822906B10}"/>
              </a:ext>
            </a:extLst>
          </p:cNvPr>
          <p:cNvSpPr txBox="1"/>
          <p:nvPr/>
        </p:nvSpPr>
        <p:spPr>
          <a:xfrm>
            <a:off x="7924800" y="890421"/>
            <a:ext cx="24384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F6D71E36-3F3D-13E8-4EE8-6668C2268F6C}"/>
              </a:ext>
            </a:extLst>
          </p:cNvPr>
          <p:cNvGrpSpPr/>
          <p:nvPr/>
        </p:nvGrpSpPr>
        <p:grpSpPr>
          <a:xfrm rot="-215785">
            <a:off x="-37233" y="-451121"/>
            <a:ext cx="18312590" cy="2822965"/>
            <a:chOff x="143338" y="381231"/>
            <a:chExt cx="24416787" cy="376395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31EEEC41-01B2-EE36-4979-66D4D36BBEB1}"/>
                </a:ext>
              </a:extLst>
            </p:cNvPr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787A08ED-49A4-00FF-CC15-0E1F7C31506A}"/>
                </a:ext>
              </a:extLst>
            </p:cNvPr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F37C60-E8D9-1243-DB0B-19EF7813A340}"/>
              </a:ext>
            </a:extLst>
          </p:cNvPr>
          <p:cNvSpPr txBox="1"/>
          <p:nvPr/>
        </p:nvSpPr>
        <p:spPr>
          <a:xfrm>
            <a:off x="1752600" y="2497325"/>
            <a:ext cx="15371027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Bà có 144 cái kẹo chia đều cho 12 cháu. Hỏi một cháu được bao nhiêu cái kẹo?</a:t>
            </a:r>
            <a:endParaRPr lang="x-none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E1696BA-E144-723C-CE78-2F5729809A5C}"/>
              </a:ext>
            </a:extLst>
          </p:cNvPr>
          <p:cNvGrpSpPr/>
          <p:nvPr/>
        </p:nvGrpSpPr>
        <p:grpSpPr>
          <a:xfrm>
            <a:off x="2133600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5B1B749-6954-F7BB-1666-947C1CCF1188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xmlns="" id="{29FD86F8-B010-C0A6-C3BF-7A706D3DA04A}"/>
              </a:ext>
            </a:extLst>
          </p:cNvPr>
          <p:cNvGrpSpPr/>
          <p:nvPr/>
        </p:nvGrpSpPr>
        <p:grpSpPr>
          <a:xfrm>
            <a:off x="9754027" y="5905500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79765065-85B9-F070-3D28-00FCC3EA2CD1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xmlns="" id="{3E74521C-F2C6-ECF5-D504-304703E73110}"/>
              </a:ext>
            </a:extLst>
          </p:cNvPr>
          <p:cNvGrpSpPr/>
          <p:nvPr/>
        </p:nvGrpSpPr>
        <p:grpSpPr>
          <a:xfrm>
            <a:off x="9754027" y="7269638"/>
            <a:ext cx="6344569" cy="823276"/>
            <a:chOff x="0" y="0"/>
            <a:chExt cx="14749384" cy="1913890"/>
          </a:xfrm>
          <a:solidFill>
            <a:srgbClr val="FFC000"/>
          </a:solidFill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EEA7AB32-CD4F-DED0-E559-C43D781286C6}"/>
                </a:ext>
              </a:extLst>
            </p:cNvPr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0A33F09-1412-2784-8702-9E35052984B4}"/>
              </a:ext>
            </a:extLst>
          </p:cNvPr>
          <p:cNvGrpSpPr/>
          <p:nvPr/>
        </p:nvGrpSpPr>
        <p:grpSpPr>
          <a:xfrm>
            <a:off x="2133600" y="7269638"/>
            <a:ext cx="6344569" cy="823276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xmlns="" id="{B02F4D27-BF15-A1AC-6FA3-02D754262F8B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7299714C-2FF0-6F8E-BC31-A0DF5EAB32DD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x-none"/>
              </a:p>
            </p:txBody>
          </p:sp>
        </p:grp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BA8C78C4-8ED6-2D68-158E-B76DDC7F67B8}"/>
                </a:ext>
              </a:extLst>
            </p:cNvPr>
            <p:cNvSpPr txBox="1"/>
            <p:nvPr/>
          </p:nvSpPr>
          <p:spPr>
            <a:xfrm>
              <a:off x="2906056" y="7612383"/>
              <a:ext cx="3570944" cy="41690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C.16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xmlns="" id="{0B81C4FB-3CF7-1360-4234-DB0D2FDD0212}"/>
              </a:ext>
            </a:extLst>
          </p:cNvPr>
          <p:cNvSpPr txBox="1"/>
          <p:nvPr/>
        </p:nvSpPr>
        <p:spPr>
          <a:xfrm>
            <a:off x="2880016" y="6228966"/>
            <a:ext cx="3825584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15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xmlns="" id="{F55DB479-7F9A-1C44-EB13-00691BAC604E}"/>
              </a:ext>
            </a:extLst>
          </p:cNvPr>
          <p:cNvSpPr txBox="1"/>
          <p:nvPr/>
        </p:nvSpPr>
        <p:spPr>
          <a:xfrm>
            <a:off x="10577248" y="6228966"/>
            <a:ext cx="3824551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14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xmlns="" id="{89D62966-E3C2-F0AB-B02F-8A612C5AF49F}"/>
              </a:ext>
            </a:extLst>
          </p:cNvPr>
          <p:cNvSpPr txBox="1"/>
          <p:nvPr/>
        </p:nvSpPr>
        <p:spPr>
          <a:xfrm>
            <a:off x="10577248" y="7639110"/>
            <a:ext cx="3595952" cy="4169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D. 12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48A651F-39D6-7F71-9603-D7F32C76001C}"/>
              </a:ext>
            </a:extLst>
          </p:cNvPr>
          <p:cNvGrpSpPr/>
          <p:nvPr/>
        </p:nvGrpSpPr>
        <p:grpSpPr>
          <a:xfrm>
            <a:off x="9754026" y="7276143"/>
            <a:ext cx="6344569" cy="823276"/>
            <a:chOff x="2133600" y="7269638"/>
            <a:chExt cx="6344569" cy="823276"/>
          </a:xfrm>
        </p:grpSpPr>
        <p:grpSp>
          <p:nvGrpSpPr>
            <p:cNvPr id="34" name="Group 19">
              <a:extLst>
                <a:ext uri="{FF2B5EF4-FFF2-40B4-BE49-F238E27FC236}">
                  <a16:creationId xmlns:a16="http://schemas.microsoft.com/office/drawing/2014/main" xmlns="" id="{FA2D4F51-0C02-30E9-7EDA-893CE5B9D640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F0BA7064-C410-B016-F9DC-332638F8F5A5}"/>
                  </a:ext>
                </a:extLst>
              </p:cNvPr>
              <p:cNvSpPr/>
              <p:nvPr/>
            </p:nvSpPr>
            <p:spPr>
              <a:xfrm>
                <a:off x="0" y="0"/>
                <a:ext cx="147493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x-none" dirty="0"/>
              </a:p>
            </p:txBody>
          </p:sp>
        </p:grp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xmlns="" id="{6F94B547-5224-C961-9462-417AAFC9E1BC}"/>
                </a:ext>
              </a:extLst>
            </p:cNvPr>
            <p:cNvSpPr txBox="1"/>
            <p:nvPr/>
          </p:nvSpPr>
          <p:spPr>
            <a:xfrm>
              <a:off x="2906055" y="7612383"/>
              <a:ext cx="3494317" cy="41690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D. 12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1C40FC0D-4D44-5144-2034-262CA1AAAACE}"/>
              </a:ext>
            </a:extLst>
          </p:cNvPr>
          <p:cNvSpPr/>
          <p:nvPr/>
        </p:nvSpPr>
        <p:spPr>
          <a:xfrm>
            <a:off x="10601039" y="0"/>
            <a:ext cx="1171393" cy="1998112"/>
          </a:xfrm>
          <a:custGeom>
            <a:avLst/>
            <a:gdLst/>
            <a:ahLst/>
            <a:cxnLst/>
            <a:rect l="l" t="t" r="r" b="b"/>
            <a:pathLst>
              <a:path w="2484285" h="4237586">
                <a:moveTo>
                  <a:pt x="0" y="0"/>
                </a:moveTo>
                <a:lnTo>
                  <a:pt x="2484285" y="0"/>
                </a:lnTo>
                <a:lnTo>
                  <a:pt x="2484285" y="4237586"/>
                </a:lnTo>
                <a:lnTo>
                  <a:pt x="0" y="4237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0365691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15785">
            <a:off x="-140400" y="-470130"/>
            <a:ext cx="18568801" cy="3534347"/>
            <a:chOff x="0" y="0"/>
            <a:chExt cx="24758402" cy="4712463"/>
          </a:xfrm>
        </p:grpSpPr>
        <p:sp>
          <p:nvSpPr>
            <p:cNvPr id="3" name="Freeform 3"/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Freeform 4"/>
            <p:cNvSpPr/>
            <p:nvPr/>
          </p:nvSpPr>
          <p:spPr>
            <a:xfrm rot="295897" flipH="1">
              <a:off x="5772676" y="281170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5" name="Freeform 5"/>
            <p:cNvSpPr/>
            <p:nvPr/>
          </p:nvSpPr>
          <p:spPr>
            <a:xfrm rot="-6771">
              <a:off x="12293396" y="75990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9"/>
                  </a:lnTo>
                  <a:lnTo>
                    <a:pt x="0" y="2834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6" name="Freeform 6"/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" y="4314451"/>
            <a:ext cx="4827117" cy="482711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C655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101822" y="2326173"/>
            <a:ext cx="8902844" cy="133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336974" y="4314450"/>
            <a:ext cx="4827117" cy="482711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C655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xmlns="" id="{FEE8604E-D422-9642-C231-85607A4390EF}"/>
              </a:ext>
            </a:extLst>
          </p:cNvPr>
          <p:cNvGrpSpPr/>
          <p:nvPr/>
        </p:nvGrpSpPr>
        <p:grpSpPr>
          <a:xfrm>
            <a:off x="11759548" y="3907167"/>
            <a:ext cx="5436717" cy="5436717"/>
            <a:chOff x="0" y="0"/>
            <a:chExt cx="812800" cy="812800"/>
          </a:xfrm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CF2DFD0B-E7FB-BE96-7471-A754A6F52B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C655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xmlns="" id="{059CB715-BAB4-5727-D3EA-FA58481C74AA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075666E3-7595-5467-B1A9-6A6DC2A44A6B}"/>
              </a:ext>
            </a:extLst>
          </p:cNvPr>
          <p:cNvSpPr txBox="1"/>
          <p:nvPr/>
        </p:nvSpPr>
        <p:spPr>
          <a:xfrm>
            <a:off x="2012490" y="5174237"/>
            <a:ext cx="2630935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182DD6F3-522B-A454-E7F5-3900C6F0A792}"/>
              </a:ext>
            </a:extLst>
          </p:cNvPr>
          <p:cNvSpPr txBox="1"/>
          <p:nvPr/>
        </p:nvSpPr>
        <p:spPr>
          <a:xfrm>
            <a:off x="7385200" y="5234183"/>
            <a:ext cx="2949231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5DF84BE8-DA26-1FBD-8328-F2C21055A679}"/>
              </a:ext>
            </a:extLst>
          </p:cNvPr>
          <p:cNvSpPr txBox="1"/>
          <p:nvPr/>
        </p:nvSpPr>
        <p:spPr>
          <a:xfrm>
            <a:off x="12515813" y="4666405"/>
            <a:ext cx="3924185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 LUYÊN TẬP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74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DD524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15785">
            <a:off x="-140401" y="-971442"/>
            <a:ext cx="18568801" cy="3534347"/>
            <a:chOff x="0" y="0"/>
            <a:chExt cx="24758402" cy="4712463"/>
          </a:xfrm>
        </p:grpSpPr>
        <p:sp>
          <p:nvSpPr>
            <p:cNvPr id="6" name="Freeform 6"/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7" name="Freeform 7"/>
            <p:cNvSpPr/>
            <p:nvPr/>
          </p:nvSpPr>
          <p:spPr>
            <a:xfrm rot="295897" flipH="1">
              <a:off x="5772676" y="281170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8" name="Freeform 8"/>
            <p:cNvSpPr/>
            <p:nvPr/>
          </p:nvSpPr>
          <p:spPr>
            <a:xfrm rot="-6771">
              <a:off x="12293396" y="75990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9"/>
                  </a:lnTo>
                  <a:lnTo>
                    <a:pt x="0" y="2834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9" name="Freeform 9"/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186008" y="1366691"/>
            <a:ext cx="4119575" cy="8618477"/>
          </a:xfrm>
          <a:custGeom>
            <a:avLst/>
            <a:gdLst/>
            <a:ahLst/>
            <a:cxnLst/>
            <a:rect l="l" t="t" r="r" b="b"/>
            <a:pathLst>
              <a:path w="7129831" h="8618477">
                <a:moveTo>
                  <a:pt x="0" y="0"/>
                </a:moveTo>
                <a:lnTo>
                  <a:pt x="7129831" y="0"/>
                </a:lnTo>
                <a:lnTo>
                  <a:pt x="7129831" y="8618477"/>
                </a:lnTo>
                <a:lnTo>
                  <a:pt x="0" y="86184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73072"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1" name="Freeform 11"/>
          <p:cNvSpPr/>
          <p:nvPr/>
        </p:nvSpPr>
        <p:spPr>
          <a:xfrm>
            <a:off x="0" y="2465002"/>
            <a:ext cx="3732419" cy="7821998"/>
          </a:xfrm>
          <a:custGeom>
            <a:avLst/>
            <a:gdLst/>
            <a:ahLst/>
            <a:cxnLst/>
            <a:rect l="l" t="t" r="r" b="b"/>
            <a:pathLst>
              <a:path w="6513591" h="7821998">
                <a:moveTo>
                  <a:pt x="0" y="0"/>
                </a:moveTo>
                <a:lnTo>
                  <a:pt x="6513592" y="0"/>
                </a:lnTo>
                <a:lnTo>
                  <a:pt x="6513592" y="7821998"/>
                </a:lnTo>
                <a:lnTo>
                  <a:pt x="0" y="78219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74514"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74EE75-FC2F-0677-7540-D731678DF34E}"/>
              </a:ext>
            </a:extLst>
          </p:cNvPr>
          <p:cNvSpPr txBox="1"/>
          <p:nvPr/>
        </p:nvSpPr>
        <p:spPr>
          <a:xfrm>
            <a:off x="4010580" y="2690312"/>
            <a:ext cx="10348228" cy="3685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 CHÀO TẠM BIỆT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HẸN GẶP LẠI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91C4C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850341" y="1264689"/>
            <a:ext cx="8037136" cy="8858567"/>
          </a:xfrm>
          <a:custGeom>
            <a:avLst/>
            <a:gdLst/>
            <a:ahLst/>
            <a:cxnLst/>
            <a:rect l="l" t="t" r="r" b="b"/>
            <a:pathLst>
              <a:path w="8037136" h="8858567">
                <a:moveTo>
                  <a:pt x="0" y="0"/>
                </a:moveTo>
                <a:lnTo>
                  <a:pt x="8037136" y="0"/>
                </a:lnTo>
                <a:lnTo>
                  <a:pt x="8037136" y="8858567"/>
                </a:lnTo>
                <a:lnTo>
                  <a:pt x="0" y="885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grpSp>
        <p:nvGrpSpPr>
          <p:cNvPr id="6" name="Group 6"/>
          <p:cNvGrpSpPr/>
          <p:nvPr/>
        </p:nvGrpSpPr>
        <p:grpSpPr>
          <a:xfrm rot="-167646">
            <a:off x="-366163" y="-261421"/>
            <a:ext cx="9244399" cy="2944977"/>
            <a:chOff x="0" y="0"/>
            <a:chExt cx="12325866" cy="3926636"/>
          </a:xfrm>
        </p:grpSpPr>
        <p:sp>
          <p:nvSpPr>
            <p:cNvPr id="7" name="Freeform 7"/>
            <p:cNvSpPr/>
            <p:nvPr/>
          </p:nvSpPr>
          <p:spPr>
            <a:xfrm rot="-620188">
              <a:off x="197356" y="566440"/>
              <a:ext cx="6566520" cy="2793756"/>
            </a:xfrm>
            <a:custGeom>
              <a:avLst/>
              <a:gdLst/>
              <a:ahLst/>
              <a:cxnLst/>
              <a:rect l="l" t="t" r="r" b="b"/>
              <a:pathLst>
                <a:path w="6566520" h="2793756">
                  <a:moveTo>
                    <a:pt x="0" y="0"/>
                  </a:moveTo>
                  <a:lnTo>
                    <a:pt x="6566519" y="0"/>
                  </a:lnTo>
                  <a:lnTo>
                    <a:pt x="6566519" y="2793756"/>
                  </a:lnTo>
                  <a:lnTo>
                    <a:pt x="0" y="2793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8" name="Freeform 8"/>
            <p:cNvSpPr/>
            <p:nvPr/>
          </p:nvSpPr>
          <p:spPr>
            <a:xfrm rot="80111" flipH="1">
              <a:off x="5727688" y="120048"/>
              <a:ext cx="6566520" cy="2793756"/>
            </a:xfrm>
            <a:custGeom>
              <a:avLst/>
              <a:gdLst/>
              <a:ahLst/>
              <a:cxnLst/>
              <a:rect l="l" t="t" r="r" b="b"/>
              <a:pathLst>
                <a:path w="6566520" h="2793756">
                  <a:moveTo>
                    <a:pt x="6566520" y="0"/>
                  </a:moveTo>
                  <a:lnTo>
                    <a:pt x="0" y="0"/>
                  </a:lnTo>
                  <a:lnTo>
                    <a:pt x="0" y="2793755"/>
                  </a:lnTo>
                  <a:lnTo>
                    <a:pt x="6566520" y="2793755"/>
                  </a:lnTo>
                  <a:lnTo>
                    <a:pt x="656652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9" name="Freeform 9"/>
          <p:cNvSpPr/>
          <p:nvPr/>
        </p:nvSpPr>
        <p:spPr>
          <a:xfrm>
            <a:off x="4972340" y="3280313"/>
            <a:ext cx="3692781" cy="6366863"/>
          </a:xfrm>
          <a:custGeom>
            <a:avLst/>
            <a:gdLst/>
            <a:ahLst/>
            <a:cxnLst/>
            <a:rect l="l" t="t" r="r" b="b"/>
            <a:pathLst>
              <a:path w="3692781" h="6366863">
                <a:moveTo>
                  <a:pt x="0" y="0"/>
                </a:moveTo>
                <a:lnTo>
                  <a:pt x="3692781" y="0"/>
                </a:lnTo>
                <a:lnTo>
                  <a:pt x="3692781" y="6366864"/>
                </a:lnTo>
                <a:lnTo>
                  <a:pt x="0" y="63668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0" name="TextBox 10"/>
          <p:cNvSpPr txBox="1"/>
          <p:nvPr/>
        </p:nvSpPr>
        <p:spPr>
          <a:xfrm>
            <a:off x="7490837" y="1264689"/>
            <a:ext cx="8539806" cy="6809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17"/>
              </a:lnSpc>
            </a:pPr>
            <a:r>
              <a:rPr lang="en-US" sz="9600" b="1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43</a:t>
            </a:r>
          </a:p>
          <a:p>
            <a:pPr algn="ctr">
              <a:lnSpc>
                <a:spcPts val="17717"/>
              </a:lnSpc>
            </a:pPr>
            <a:r>
              <a:rPr lang="en-US" sz="9600" b="1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9600" b="1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</a:p>
          <a:p>
            <a:pPr algn="ctr">
              <a:lnSpc>
                <a:spcPts val="17717"/>
              </a:lnSpc>
            </a:pPr>
            <a:r>
              <a:rPr lang="en-US" sz="5400" b="1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400" b="1" dirty="0" err="1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1)</a:t>
            </a:r>
            <a:endParaRPr lang="en-US" sz="5400" b="1" dirty="0">
              <a:solidFill>
                <a:srgbClr val="292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FCC89EA4-645A-48C3-2A7E-6B1B8EC60DD8}"/>
              </a:ext>
            </a:extLst>
          </p:cNvPr>
          <p:cNvSpPr/>
          <p:nvPr/>
        </p:nvSpPr>
        <p:spPr>
          <a:xfrm>
            <a:off x="15428786" y="2275209"/>
            <a:ext cx="3092182" cy="7492072"/>
          </a:xfrm>
          <a:custGeom>
            <a:avLst/>
            <a:gdLst/>
            <a:ahLst/>
            <a:cxnLst/>
            <a:rect l="l" t="t" r="r" b="b"/>
            <a:pathLst>
              <a:path w="3092182" h="7492072">
                <a:moveTo>
                  <a:pt x="0" y="0"/>
                </a:moveTo>
                <a:lnTo>
                  <a:pt x="3092182" y="0"/>
                </a:lnTo>
                <a:lnTo>
                  <a:pt x="3092182" y="7492072"/>
                </a:lnTo>
                <a:lnTo>
                  <a:pt x="0" y="74920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79871" y="1844230"/>
            <a:ext cx="8886279" cy="420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1"/>
              </a:lnSpc>
            </a:pPr>
            <a:r>
              <a:rPr lang="en-US" sz="7800" b="1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  <a:p>
            <a:pPr algn="ctr">
              <a:lnSpc>
                <a:spcPts val="17801"/>
              </a:lnSpc>
            </a:pPr>
            <a:r>
              <a:rPr lang="en-US" sz="7800" b="1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47A27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2D10B1EC-5260-988E-5235-BF21BBFE2224}"/>
              </a:ext>
            </a:extLst>
          </p:cNvPr>
          <p:cNvSpPr/>
          <p:nvPr/>
        </p:nvSpPr>
        <p:spPr>
          <a:xfrm rot="20979813">
            <a:off x="-45974" y="-32823"/>
            <a:ext cx="4997593" cy="2126249"/>
          </a:xfrm>
          <a:custGeom>
            <a:avLst/>
            <a:gdLst/>
            <a:ahLst/>
            <a:cxnLst/>
            <a:rect l="l" t="t" r="r" b="b"/>
            <a:pathLst>
              <a:path w="6663458" h="2834998">
                <a:moveTo>
                  <a:pt x="0" y="0"/>
                </a:moveTo>
                <a:lnTo>
                  <a:pt x="6663458" y="0"/>
                </a:lnTo>
                <a:lnTo>
                  <a:pt x="6663458" y="2834998"/>
                </a:lnTo>
                <a:lnTo>
                  <a:pt x="0" y="2834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xmlns="" id="{EE2B1E50-D3D0-5969-293C-2EA2583AA7E8}"/>
              </a:ext>
            </a:extLst>
          </p:cNvPr>
          <p:cNvSpPr/>
          <p:nvPr/>
        </p:nvSpPr>
        <p:spPr>
          <a:xfrm>
            <a:off x="11334535" y="2949863"/>
            <a:ext cx="6935225" cy="5860265"/>
          </a:xfrm>
          <a:custGeom>
            <a:avLst/>
            <a:gdLst/>
            <a:ahLst/>
            <a:cxnLst/>
            <a:rect l="l" t="t" r="r" b="b"/>
            <a:pathLst>
              <a:path w="6935225" h="5860265">
                <a:moveTo>
                  <a:pt x="0" y="0"/>
                </a:moveTo>
                <a:lnTo>
                  <a:pt x="6935225" y="0"/>
                </a:lnTo>
                <a:lnTo>
                  <a:pt x="6935225" y="5860265"/>
                </a:lnTo>
                <a:lnTo>
                  <a:pt x="0" y="5860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FDD149FA-7053-26D0-7A73-E5E8A78D2CFA}"/>
              </a:ext>
            </a:extLst>
          </p:cNvPr>
          <p:cNvSpPr/>
          <p:nvPr/>
        </p:nvSpPr>
        <p:spPr>
          <a:xfrm rot="198726">
            <a:off x="13393056" y="150660"/>
            <a:ext cx="4997593" cy="2126249"/>
          </a:xfrm>
          <a:custGeom>
            <a:avLst/>
            <a:gdLst/>
            <a:ahLst/>
            <a:cxnLst/>
            <a:rect l="l" t="t" r="r" b="b"/>
            <a:pathLst>
              <a:path w="6663458" h="2834998">
                <a:moveTo>
                  <a:pt x="0" y="0"/>
                </a:moveTo>
                <a:lnTo>
                  <a:pt x="6663458" y="0"/>
                </a:lnTo>
                <a:lnTo>
                  <a:pt x="6663458" y="2834998"/>
                </a:lnTo>
                <a:lnTo>
                  <a:pt x="0" y="2834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FBC47853-D7C2-04AA-AE77-FDD07B3F067B}"/>
              </a:ext>
            </a:extLst>
          </p:cNvPr>
          <p:cNvSpPr/>
          <p:nvPr/>
        </p:nvSpPr>
        <p:spPr>
          <a:xfrm flipH="1">
            <a:off x="22228" y="2939619"/>
            <a:ext cx="4575969" cy="7559349"/>
          </a:xfrm>
          <a:custGeom>
            <a:avLst/>
            <a:gdLst/>
            <a:ahLst/>
            <a:cxnLst/>
            <a:rect l="l" t="t" r="r" b="b"/>
            <a:pathLst>
              <a:path w="4618075" h="7559349">
                <a:moveTo>
                  <a:pt x="0" y="0"/>
                </a:moveTo>
                <a:lnTo>
                  <a:pt x="4618075" y="0"/>
                </a:lnTo>
                <a:lnTo>
                  <a:pt x="4618075" y="7559349"/>
                </a:lnTo>
                <a:lnTo>
                  <a:pt x="0" y="7559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">
            <a:extLst>
              <a:ext uri="{FF2B5EF4-FFF2-40B4-BE49-F238E27FC236}">
                <a16:creationId xmlns:a16="http://schemas.microsoft.com/office/drawing/2014/main" xmlns="" id="{DCA91B1F-1C0C-2A41-1177-307898B4EDCD}"/>
              </a:ext>
            </a:extLst>
          </p:cNvPr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93B51A54-FAAA-00E1-8F65-B2113871125B}"/>
                </a:ext>
              </a:extLst>
            </p:cNvPr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47A27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xmlns="" id="{95C3FB8C-9B15-619C-5B26-D454A4623D2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xmlns="" id="{AAB9CE74-3D53-EF8D-437E-1946F12285E0}"/>
              </a:ext>
            </a:extLst>
          </p:cNvPr>
          <p:cNvSpPr txBox="1"/>
          <p:nvPr/>
        </p:nvSpPr>
        <p:spPr>
          <a:xfrm>
            <a:off x="381000" y="234664"/>
            <a:ext cx="665478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err="1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xmlns="" id="{8EF74AA5-B9C8-5062-2E76-92F901947B68}"/>
              </a:ext>
            </a:extLst>
          </p:cNvPr>
          <p:cNvSpPr/>
          <p:nvPr/>
        </p:nvSpPr>
        <p:spPr>
          <a:xfrm>
            <a:off x="16154400" y="8409878"/>
            <a:ext cx="1879821" cy="1654242"/>
          </a:xfrm>
          <a:custGeom>
            <a:avLst/>
            <a:gdLst/>
            <a:ahLst/>
            <a:cxnLst/>
            <a:rect l="l" t="t" r="r" b="b"/>
            <a:pathLst>
              <a:path w="1879821" h="1654242">
                <a:moveTo>
                  <a:pt x="0" y="0"/>
                </a:moveTo>
                <a:lnTo>
                  <a:pt x="1879821" y="0"/>
                </a:lnTo>
                <a:lnTo>
                  <a:pt x="1879821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xmlns="" id="{8B2C87BD-1642-D097-8BC1-5BCE07F9E70A}"/>
              </a:ext>
            </a:extLst>
          </p:cNvPr>
          <p:cNvSpPr/>
          <p:nvPr/>
        </p:nvSpPr>
        <p:spPr>
          <a:xfrm>
            <a:off x="500780" y="1672084"/>
            <a:ext cx="5334000" cy="6673478"/>
          </a:xfrm>
          <a:custGeom>
            <a:avLst/>
            <a:gdLst/>
            <a:ahLst/>
            <a:cxnLst/>
            <a:rect l="l" t="t" r="r" b="b"/>
            <a:pathLst>
              <a:path w="1328801" h="1769589">
                <a:moveTo>
                  <a:pt x="0" y="0"/>
                </a:moveTo>
                <a:lnTo>
                  <a:pt x="1328801" y="0"/>
                </a:lnTo>
                <a:lnTo>
                  <a:pt x="1328801" y="1769589"/>
                </a:lnTo>
                <a:lnTo>
                  <a:pt x="0" y="176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97368"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2A58E1EE-85ED-05C2-E2EB-048CD9B5020A}"/>
              </a:ext>
            </a:extLst>
          </p:cNvPr>
          <p:cNvSpPr/>
          <p:nvPr/>
        </p:nvSpPr>
        <p:spPr>
          <a:xfrm>
            <a:off x="609600" y="8708864"/>
            <a:ext cx="2008462" cy="1654242"/>
          </a:xfrm>
          <a:custGeom>
            <a:avLst/>
            <a:gdLst/>
            <a:ahLst/>
            <a:cxnLst/>
            <a:rect l="l" t="t" r="r" b="b"/>
            <a:pathLst>
              <a:path w="2008462" h="1654242">
                <a:moveTo>
                  <a:pt x="0" y="0"/>
                </a:moveTo>
                <a:lnTo>
                  <a:pt x="2008462" y="0"/>
                </a:lnTo>
                <a:lnTo>
                  <a:pt x="2008462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B143195-5345-B8CB-696B-5C1326CD9B73}"/>
              </a:ext>
            </a:extLst>
          </p:cNvPr>
          <p:cNvSpPr txBox="1"/>
          <p:nvPr/>
        </p:nvSpPr>
        <p:spPr>
          <a:xfrm>
            <a:off x="1917899" y="3162868"/>
            <a:ext cx="1709419" cy="504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768</a:t>
            </a:r>
          </a:p>
          <a:p>
            <a:pPr algn="r">
              <a:lnSpc>
                <a:spcPct val="150000"/>
              </a:lnSpc>
            </a:pP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97B0177-AE13-ACD7-8955-6DF0970C9916}"/>
              </a:ext>
            </a:extLst>
          </p:cNvPr>
          <p:cNvCxnSpPr>
            <a:cxnSpLocks/>
          </p:cNvCxnSpPr>
          <p:nvPr/>
        </p:nvCxnSpPr>
        <p:spPr>
          <a:xfrm>
            <a:off x="3927775" y="3343281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3B3C5192-D157-2860-A83E-3D6B731A5AE1}"/>
              </a:ext>
            </a:extLst>
          </p:cNvPr>
          <p:cNvCxnSpPr>
            <a:cxnSpLocks/>
          </p:cNvCxnSpPr>
          <p:nvPr/>
        </p:nvCxnSpPr>
        <p:spPr>
          <a:xfrm>
            <a:off x="3927775" y="4120711"/>
            <a:ext cx="1513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E118113-CEDE-177B-67F7-8F7C1CEA0EDE}"/>
              </a:ext>
            </a:extLst>
          </p:cNvPr>
          <p:cNvSpPr txBox="1"/>
          <p:nvPr/>
        </p:nvSpPr>
        <p:spPr>
          <a:xfrm>
            <a:off x="3950321" y="334328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228E8AD-12BF-1A86-47DE-2FD888934E92}"/>
              </a:ext>
            </a:extLst>
          </p:cNvPr>
          <p:cNvSpPr txBox="1"/>
          <p:nvPr/>
        </p:nvSpPr>
        <p:spPr>
          <a:xfrm>
            <a:off x="4171110" y="4323538"/>
            <a:ext cx="99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A20E37C-414A-7797-23A8-B9F37C74290D}"/>
              </a:ext>
            </a:extLst>
          </p:cNvPr>
          <p:cNvCxnSpPr>
            <a:cxnSpLocks/>
          </p:cNvCxnSpPr>
          <p:nvPr/>
        </p:nvCxnSpPr>
        <p:spPr>
          <a:xfrm>
            <a:off x="2499775" y="5313562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A08EBB1-968C-794E-663B-59A425CEE370}"/>
              </a:ext>
            </a:extLst>
          </p:cNvPr>
          <p:cNvSpPr txBox="1"/>
          <p:nvPr/>
        </p:nvSpPr>
        <p:spPr>
          <a:xfrm>
            <a:off x="2280327" y="437800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5C5F8937-7338-5D72-2F2E-527D6FF2651C}"/>
              </a:ext>
            </a:extLst>
          </p:cNvPr>
          <p:cNvCxnSpPr>
            <a:cxnSpLocks/>
          </p:cNvCxnSpPr>
          <p:nvPr/>
        </p:nvCxnSpPr>
        <p:spPr>
          <a:xfrm>
            <a:off x="2499775" y="7303180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5CCC936-4F90-754E-EB0A-A981898E2BE8}"/>
              </a:ext>
            </a:extLst>
          </p:cNvPr>
          <p:cNvSpPr txBox="1"/>
          <p:nvPr/>
        </p:nvSpPr>
        <p:spPr>
          <a:xfrm>
            <a:off x="500780" y="2080739"/>
            <a:ext cx="1968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ẫu: </a:t>
            </a:r>
          </a:p>
        </p:txBody>
      </p:sp>
    </p:spTree>
    <p:extLst>
      <p:ext uri="{BB962C8B-B14F-4D97-AF65-F5344CB8AC3E}">
        <p14:creationId xmlns:p14="http://schemas.microsoft.com/office/powerpoint/2010/main" val="659769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/>
      <p:bldP spid="51" grpId="0"/>
      <p:bldP spid="52" grpId="0"/>
      <p:bldP spid="60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">
            <a:extLst>
              <a:ext uri="{FF2B5EF4-FFF2-40B4-BE49-F238E27FC236}">
                <a16:creationId xmlns:a16="http://schemas.microsoft.com/office/drawing/2014/main" xmlns="" id="{DCA91B1F-1C0C-2A41-1177-307898B4EDCD}"/>
              </a:ext>
            </a:extLst>
          </p:cNvPr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93B51A54-FAAA-00E1-8F65-B2113871125B}"/>
                </a:ext>
              </a:extLst>
            </p:cNvPr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47A27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xmlns="" id="{95C3FB8C-9B15-619C-5B26-D454A4623D2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xmlns="" id="{AAB9CE74-3D53-EF8D-437E-1946F12285E0}"/>
              </a:ext>
            </a:extLst>
          </p:cNvPr>
          <p:cNvSpPr txBox="1"/>
          <p:nvPr/>
        </p:nvSpPr>
        <p:spPr>
          <a:xfrm>
            <a:off x="381000" y="234664"/>
            <a:ext cx="665478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err="1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xmlns="" id="{8EF74AA5-B9C8-5062-2E76-92F901947B68}"/>
              </a:ext>
            </a:extLst>
          </p:cNvPr>
          <p:cNvSpPr/>
          <p:nvPr/>
        </p:nvSpPr>
        <p:spPr>
          <a:xfrm>
            <a:off x="16154400" y="8409878"/>
            <a:ext cx="1879821" cy="1654242"/>
          </a:xfrm>
          <a:custGeom>
            <a:avLst/>
            <a:gdLst/>
            <a:ahLst/>
            <a:cxnLst/>
            <a:rect l="l" t="t" r="r" b="b"/>
            <a:pathLst>
              <a:path w="1879821" h="1654242">
                <a:moveTo>
                  <a:pt x="0" y="0"/>
                </a:moveTo>
                <a:lnTo>
                  <a:pt x="1879821" y="0"/>
                </a:lnTo>
                <a:lnTo>
                  <a:pt x="1879821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xmlns="" id="{8B2C87BD-1642-D097-8BC1-5BCE07F9E70A}"/>
              </a:ext>
            </a:extLst>
          </p:cNvPr>
          <p:cNvSpPr/>
          <p:nvPr/>
        </p:nvSpPr>
        <p:spPr>
          <a:xfrm>
            <a:off x="500780" y="1672084"/>
            <a:ext cx="5334000" cy="6673478"/>
          </a:xfrm>
          <a:custGeom>
            <a:avLst/>
            <a:gdLst/>
            <a:ahLst/>
            <a:cxnLst/>
            <a:rect l="l" t="t" r="r" b="b"/>
            <a:pathLst>
              <a:path w="1328801" h="1769589">
                <a:moveTo>
                  <a:pt x="0" y="0"/>
                </a:moveTo>
                <a:lnTo>
                  <a:pt x="1328801" y="0"/>
                </a:lnTo>
                <a:lnTo>
                  <a:pt x="1328801" y="1769589"/>
                </a:lnTo>
                <a:lnTo>
                  <a:pt x="0" y="176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97368"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2A58E1EE-85ED-05C2-E2EB-048CD9B5020A}"/>
              </a:ext>
            </a:extLst>
          </p:cNvPr>
          <p:cNvSpPr/>
          <p:nvPr/>
        </p:nvSpPr>
        <p:spPr>
          <a:xfrm>
            <a:off x="609600" y="8708864"/>
            <a:ext cx="2008462" cy="1654242"/>
          </a:xfrm>
          <a:custGeom>
            <a:avLst/>
            <a:gdLst/>
            <a:ahLst/>
            <a:cxnLst/>
            <a:rect l="l" t="t" r="r" b="b"/>
            <a:pathLst>
              <a:path w="2008462" h="1654242">
                <a:moveTo>
                  <a:pt x="0" y="0"/>
                </a:moveTo>
                <a:lnTo>
                  <a:pt x="2008462" y="0"/>
                </a:lnTo>
                <a:lnTo>
                  <a:pt x="2008462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B143195-5345-B8CB-696B-5C1326CD9B73}"/>
              </a:ext>
            </a:extLst>
          </p:cNvPr>
          <p:cNvSpPr txBox="1"/>
          <p:nvPr/>
        </p:nvSpPr>
        <p:spPr>
          <a:xfrm>
            <a:off x="1917899" y="3162868"/>
            <a:ext cx="1709419" cy="504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768</a:t>
            </a:r>
          </a:p>
          <a:p>
            <a:pPr algn="r">
              <a:lnSpc>
                <a:spcPct val="150000"/>
              </a:lnSpc>
            </a:pP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97B0177-AE13-ACD7-8955-6DF0970C9916}"/>
              </a:ext>
            </a:extLst>
          </p:cNvPr>
          <p:cNvCxnSpPr>
            <a:cxnSpLocks/>
          </p:cNvCxnSpPr>
          <p:nvPr/>
        </p:nvCxnSpPr>
        <p:spPr>
          <a:xfrm>
            <a:off x="3927775" y="3343281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3B3C5192-D157-2860-A83E-3D6B731A5AE1}"/>
              </a:ext>
            </a:extLst>
          </p:cNvPr>
          <p:cNvCxnSpPr>
            <a:cxnSpLocks/>
          </p:cNvCxnSpPr>
          <p:nvPr/>
        </p:nvCxnSpPr>
        <p:spPr>
          <a:xfrm>
            <a:off x="3927775" y="4120711"/>
            <a:ext cx="1513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E118113-CEDE-177B-67F7-8F7C1CEA0EDE}"/>
              </a:ext>
            </a:extLst>
          </p:cNvPr>
          <p:cNvSpPr txBox="1"/>
          <p:nvPr/>
        </p:nvSpPr>
        <p:spPr>
          <a:xfrm>
            <a:off x="3950321" y="334328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228E8AD-12BF-1A86-47DE-2FD888934E92}"/>
              </a:ext>
            </a:extLst>
          </p:cNvPr>
          <p:cNvSpPr txBox="1"/>
          <p:nvPr/>
        </p:nvSpPr>
        <p:spPr>
          <a:xfrm>
            <a:off x="4171110" y="4323538"/>
            <a:ext cx="99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A20E37C-414A-7797-23A8-B9F37C74290D}"/>
              </a:ext>
            </a:extLst>
          </p:cNvPr>
          <p:cNvCxnSpPr>
            <a:cxnSpLocks/>
          </p:cNvCxnSpPr>
          <p:nvPr/>
        </p:nvCxnSpPr>
        <p:spPr>
          <a:xfrm>
            <a:off x="2499775" y="5313562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A08EBB1-968C-794E-663B-59A425CEE370}"/>
              </a:ext>
            </a:extLst>
          </p:cNvPr>
          <p:cNvSpPr txBox="1"/>
          <p:nvPr/>
        </p:nvSpPr>
        <p:spPr>
          <a:xfrm>
            <a:off x="2280327" y="437800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5C5F8937-7338-5D72-2F2E-527D6FF2651C}"/>
              </a:ext>
            </a:extLst>
          </p:cNvPr>
          <p:cNvCxnSpPr>
            <a:cxnSpLocks/>
          </p:cNvCxnSpPr>
          <p:nvPr/>
        </p:nvCxnSpPr>
        <p:spPr>
          <a:xfrm>
            <a:off x="2499775" y="7303180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5CCC936-4F90-754E-EB0A-A981898E2BE8}"/>
              </a:ext>
            </a:extLst>
          </p:cNvPr>
          <p:cNvSpPr txBox="1"/>
          <p:nvPr/>
        </p:nvSpPr>
        <p:spPr>
          <a:xfrm>
            <a:off x="500780" y="2080739"/>
            <a:ext cx="1968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ẫu: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7315200" y="163421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624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8458200" y="1365233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8458200" y="2377970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8480936" y="1634212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371134" y="1721763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1658600" y="1704737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3901020" y="1704737"/>
            <a:ext cx="141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943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405718" y="160593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672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15316200" y="1486430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11658600" y="1421475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15261266" y="2491204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11658599" y="2427239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495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">
            <a:extLst>
              <a:ext uri="{FF2B5EF4-FFF2-40B4-BE49-F238E27FC236}">
                <a16:creationId xmlns:a16="http://schemas.microsoft.com/office/drawing/2014/main" xmlns="" id="{DCA91B1F-1C0C-2A41-1177-307898B4EDCD}"/>
              </a:ext>
            </a:extLst>
          </p:cNvPr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93B51A54-FAAA-00E1-8F65-B2113871125B}"/>
                </a:ext>
              </a:extLst>
            </p:cNvPr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47A27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xmlns="" id="{95C3FB8C-9B15-619C-5B26-D454A4623D2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xmlns="" id="{AAB9CE74-3D53-EF8D-437E-1946F12285E0}"/>
              </a:ext>
            </a:extLst>
          </p:cNvPr>
          <p:cNvSpPr txBox="1"/>
          <p:nvPr/>
        </p:nvSpPr>
        <p:spPr>
          <a:xfrm>
            <a:off x="381000" y="234664"/>
            <a:ext cx="665478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err="1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xmlns="" id="{8EF74AA5-B9C8-5062-2E76-92F901947B68}"/>
              </a:ext>
            </a:extLst>
          </p:cNvPr>
          <p:cNvSpPr/>
          <p:nvPr/>
        </p:nvSpPr>
        <p:spPr>
          <a:xfrm>
            <a:off x="16154400" y="8409878"/>
            <a:ext cx="1879821" cy="1654242"/>
          </a:xfrm>
          <a:custGeom>
            <a:avLst/>
            <a:gdLst/>
            <a:ahLst/>
            <a:cxnLst/>
            <a:rect l="l" t="t" r="r" b="b"/>
            <a:pathLst>
              <a:path w="1879821" h="1654242">
                <a:moveTo>
                  <a:pt x="0" y="0"/>
                </a:moveTo>
                <a:lnTo>
                  <a:pt x="1879821" y="0"/>
                </a:lnTo>
                <a:lnTo>
                  <a:pt x="1879821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xmlns="" id="{8B2C87BD-1642-D097-8BC1-5BCE07F9E70A}"/>
              </a:ext>
            </a:extLst>
          </p:cNvPr>
          <p:cNvSpPr/>
          <p:nvPr/>
        </p:nvSpPr>
        <p:spPr>
          <a:xfrm>
            <a:off x="500780" y="1672084"/>
            <a:ext cx="5334000" cy="6673478"/>
          </a:xfrm>
          <a:custGeom>
            <a:avLst/>
            <a:gdLst/>
            <a:ahLst/>
            <a:cxnLst/>
            <a:rect l="l" t="t" r="r" b="b"/>
            <a:pathLst>
              <a:path w="1328801" h="1769589">
                <a:moveTo>
                  <a:pt x="0" y="0"/>
                </a:moveTo>
                <a:lnTo>
                  <a:pt x="1328801" y="0"/>
                </a:lnTo>
                <a:lnTo>
                  <a:pt x="1328801" y="1769589"/>
                </a:lnTo>
                <a:lnTo>
                  <a:pt x="0" y="176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97368"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2A58E1EE-85ED-05C2-E2EB-048CD9B5020A}"/>
              </a:ext>
            </a:extLst>
          </p:cNvPr>
          <p:cNvSpPr/>
          <p:nvPr/>
        </p:nvSpPr>
        <p:spPr>
          <a:xfrm>
            <a:off x="609600" y="8708864"/>
            <a:ext cx="2008462" cy="1654242"/>
          </a:xfrm>
          <a:custGeom>
            <a:avLst/>
            <a:gdLst/>
            <a:ahLst/>
            <a:cxnLst/>
            <a:rect l="l" t="t" r="r" b="b"/>
            <a:pathLst>
              <a:path w="2008462" h="1654242">
                <a:moveTo>
                  <a:pt x="0" y="0"/>
                </a:moveTo>
                <a:lnTo>
                  <a:pt x="2008462" y="0"/>
                </a:lnTo>
                <a:lnTo>
                  <a:pt x="2008462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B143195-5345-B8CB-696B-5C1326CD9B73}"/>
              </a:ext>
            </a:extLst>
          </p:cNvPr>
          <p:cNvSpPr txBox="1"/>
          <p:nvPr/>
        </p:nvSpPr>
        <p:spPr>
          <a:xfrm>
            <a:off x="1917899" y="3162868"/>
            <a:ext cx="1709419" cy="504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768</a:t>
            </a:r>
          </a:p>
          <a:p>
            <a:pPr algn="r">
              <a:lnSpc>
                <a:spcPct val="150000"/>
              </a:lnSpc>
            </a:pP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97B0177-AE13-ACD7-8955-6DF0970C9916}"/>
              </a:ext>
            </a:extLst>
          </p:cNvPr>
          <p:cNvCxnSpPr>
            <a:cxnSpLocks/>
          </p:cNvCxnSpPr>
          <p:nvPr/>
        </p:nvCxnSpPr>
        <p:spPr>
          <a:xfrm>
            <a:off x="3927775" y="3343281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3B3C5192-D157-2860-A83E-3D6B731A5AE1}"/>
              </a:ext>
            </a:extLst>
          </p:cNvPr>
          <p:cNvCxnSpPr>
            <a:cxnSpLocks/>
          </p:cNvCxnSpPr>
          <p:nvPr/>
        </p:nvCxnSpPr>
        <p:spPr>
          <a:xfrm>
            <a:off x="3927775" y="4120711"/>
            <a:ext cx="1513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E118113-CEDE-177B-67F7-8F7C1CEA0EDE}"/>
              </a:ext>
            </a:extLst>
          </p:cNvPr>
          <p:cNvSpPr txBox="1"/>
          <p:nvPr/>
        </p:nvSpPr>
        <p:spPr>
          <a:xfrm>
            <a:off x="3950321" y="334328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228E8AD-12BF-1A86-47DE-2FD888934E92}"/>
              </a:ext>
            </a:extLst>
          </p:cNvPr>
          <p:cNvSpPr txBox="1"/>
          <p:nvPr/>
        </p:nvSpPr>
        <p:spPr>
          <a:xfrm>
            <a:off x="4171110" y="4323538"/>
            <a:ext cx="99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A20E37C-414A-7797-23A8-B9F37C74290D}"/>
              </a:ext>
            </a:extLst>
          </p:cNvPr>
          <p:cNvCxnSpPr>
            <a:cxnSpLocks/>
          </p:cNvCxnSpPr>
          <p:nvPr/>
        </p:nvCxnSpPr>
        <p:spPr>
          <a:xfrm>
            <a:off x="2499775" y="5313562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A08EBB1-968C-794E-663B-59A425CEE370}"/>
              </a:ext>
            </a:extLst>
          </p:cNvPr>
          <p:cNvSpPr txBox="1"/>
          <p:nvPr/>
        </p:nvSpPr>
        <p:spPr>
          <a:xfrm>
            <a:off x="2280327" y="437800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5C5F8937-7338-5D72-2F2E-527D6FF2651C}"/>
              </a:ext>
            </a:extLst>
          </p:cNvPr>
          <p:cNvCxnSpPr>
            <a:cxnSpLocks/>
          </p:cNvCxnSpPr>
          <p:nvPr/>
        </p:nvCxnSpPr>
        <p:spPr>
          <a:xfrm>
            <a:off x="2499775" y="7303180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5CCC936-4F90-754E-EB0A-A981898E2BE8}"/>
              </a:ext>
            </a:extLst>
          </p:cNvPr>
          <p:cNvSpPr txBox="1"/>
          <p:nvPr/>
        </p:nvSpPr>
        <p:spPr>
          <a:xfrm>
            <a:off x="500780" y="2080739"/>
            <a:ext cx="1968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ẫu: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7315200" y="163421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624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8458200" y="1365233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8458200" y="2377970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8480936" y="1634212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371134" y="1721763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1658600" y="16383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3901020" y="1704737"/>
            <a:ext cx="141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943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405718" y="17070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672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15316200" y="1486430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11658599" y="1358916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15261266" y="2491204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11658599" y="2427239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8397650" y="2403653"/>
            <a:ext cx="637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7082156" y="2383439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7082156" y="3148463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7093523" y="3169376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x-none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7504137" y="3169375"/>
            <a:ext cx="137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8398525" y="2400300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7269014" y="3772080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B8BB9E45-98E0-2CD5-0386-C915C96883E2}"/>
              </a:ext>
            </a:extLst>
          </p:cNvPr>
          <p:cNvCxnSpPr>
            <a:cxnSpLocks/>
          </p:cNvCxnSpPr>
          <p:nvPr/>
        </p:nvCxnSpPr>
        <p:spPr>
          <a:xfrm>
            <a:off x="7270107" y="4549066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B8BB9E45-98E0-2CD5-0386-C915C96883E2}"/>
              </a:ext>
            </a:extLst>
          </p:cNvPr>
          <p:cNvCxnSpPr>
            <a:cxnSpLocks/>
          </p:cNvCxnSpPr>
          <p:nvPr/>
        </p:nvCxnSpPr>
        <p:spPr>
          <a:xfrm>
            <a:off x="10500831" y="4500780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8BB9E45-98E0-2CD5-0386-C915C96883E2}"/>
              </a:ext>
            </a:extLst>
          </p:cNvPr>
          <p:cNvCxnSpPr>
            <a:cxnSpLocks/>
          </p:cNvCxnSpPr>
          <p:nvPr/>
        </p:nvCxnSpPr>
        <p:spPr>
          <a:xfrm>
            <a:off x="10249272" y="3148463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B8BB9E45-98E0-2CD5-0386-C915C96883E2}"/>
              </a:ext>
            </a:extLst>
          </p:cNvPr>
          <p:cNvCxnSpPr>
            <a:cxnSpLocks/>
          </p:cNvCxnSpPr>
          <p:nvPr/>
        </p:nvCxnSpPr>
        <p:spPr>
          <a:xfrm>
            <a:off x="14188657" y="4521169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8BB9E45-98E0-2CD5-0386-C915C96883E2}"/>
              </a:ext>
            </a:extLst>
          </p:cNvPr>
          <p:cNvCxnSpPr>
            <a:cxnSpLocks/>
          </p:cNvCxnSpPr>
          <p:nvPr/>
        </p:nvCxnSpPr>
        <p:spPr>
          <a:xfrm>
            <a:off x="14133723" y="3148463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7426474" y="4592483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1012766" y="3154859"/>
            <a:ext cx="904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254380" y="2332436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651262" y="3148463"/>
            <a:ext cx="826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4699264" y="44577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1588250" y="2466204"/>
            <a:ext cx="82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4599947" y="31548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4245491" y="3169376"/>
            <a:ext cx="726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3901020" y="2399935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231120" y="2480837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1064602" y="4494286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703092" y="37450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1911979" y="2452922"/>
            <a:ext cx="1085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4249400" y="3779625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520656" y="244321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44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0" grpId="0"/>
      <p:bldP spid="43" grpId="0"/>
      <p:bldP spid="44" grpId="0"/>
      <p:bldP spid="45" grpId="0"/>
      <p:bldP spid="59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">
            <a:extLst>
              <a:ext uri="{FF2B5EF4-FFF2-40B4-BE49-F238E27FC236}">
                <a16:creationId xmlns:a16="http://schemas.microsoft.com/office/drawing/2014/main" xmlns="" id="{DCA91B1F-1C0C-2A41-1177-307898B4EDCD}"/>
              </a:ext>
            </a:extLst>
          </p:cNvPr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93B51A54-FAAA-00E1-8F65-B2113871125B}"/>
                </a:ext>
              </a:extLst>
            </p:cNvPr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47A27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xmlns="" id="{95C3FB8C-9B15-619C-5B26-D454A4623D2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xmlns="" id="{AAB9CE74-3D53-EF8D-437E-1946F12285E0}"/>
              </a:ext>
            </a:extLst>
          </p:cNvPr>
          <p:cNvSpPr txBox="1"/>
          <p:nvPr/>
        </p:nvSpPr>
        <p:spPr>
          <a:xfrm>
            <a:off x="381000" y="234664"/>
            <a:ext cx="665478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err="1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xmlns="" id="{8EF74AA5-B9C8-5062-2E76-92F901947B68}"/>
              </a:ext>
            </a:extLst>
          </p:cNvPr>
          <p:cNvSpPr/>
          <p:nvPr/>
        </p:nvSpPr>
        <p:spPr>
          <a:xfrm>
            <a:off x="16154400" y="8409878"/>
            <a:ext cx="1879821" cy="1654242"/>
          </a:xfrm>
          <a:custGeom>
            <a:avLst/>
            <a:gdLst/>
            <a:ahLst/>
            <a:cxnLst/>
            <a:rect l="l" t="t" r="r" b="b"/>
            <a:pathLst>
              <a:path w="1879821" h="1654242">
                <a:moveTo>
                  <a:pt x="0" y="0"/>
                </a:moveTo>
                <a:lnTo>
                  <a:pt x="1879821" y="0"/>
                </a:lnTo>
                <a:lnTo>
                  <a:pt x="1879821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xmlns="" id="{8B2C87BD-1642-D097-8BC1-5BCE07F9E70A}"/>
              </a:ext>
            </a:extLst>
          </p:cNvPr>
          <p:cNvSpPr/>
          <p:nvPr/>
        </p:nvSpPr>
        <p:spPr>
          <a:xfrm>
            <a:off x="500780" y="1672084"/>
            <a:ext cx="5334000" cy="6673478"/>
          </a:xfrm>
          <a:custGeom>
            <a:avLst/>
            <a:gdLst/>
            <a:ahLst/>
            <a:cxnLst/>
            <a:rect l="l" t="t" r="r" b="b"/>
            <a:pathLst>
              <a:path w="1328801" h="1769589">
                <a:moveTo>
                  <a:pt x="0" y="0"/>
                </a:moveTo>
                <a:lnTo>
                  <a:pt x="1328801" y="0"/>
                </a:lnTo>
                <a:lnTo>
                  <a:pt x="1328801" y="1769589"/>
                </a:lnTo>
                <a:lnTo>
                  <a:pt x="0" y="176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97368"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2A58E1EE-85ED-05C2-E2EB-048CD9B5020A}"/>
              </a:ext>
            </a:extLst>
          </p:cNvPr>
          <p:cNvSpPr/>
          <p:nvPr/>
        </p:nvSpPr>
        <p:spPr>
          <a:xfrm>
            <a:off x="609600" y="8708864"/>
            <a:ext cx="2008462" cy="1654242"/>
          </a:xfrm>
          <a:custGeom>
            <a:avLst/>
            <a:gdLst/>
            <a:ahLst/>
            <a:cxnLst/>
            <a:rect l="l" t="t" r="r" b="b"/>
            <a:pathLst>
              <a:path w="2008462" h="1654242">
                <a:moveTo>
                  <a:pt x="0" y="0"/>
                </a:moveTo>
                <a:lnTo>
                  <a:pt x="2008462" y="0"/>
                </a:lnTo>
                <a:lnTo>
                  <a:pt x="2008462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B143195-5345-B8CB-696B-5C1326CD9B73}"/>
              </a:ext>
            </a:extLst>
          </p:cNvPr>
          <p:cNvSpPr txBox="1"/>
          <p:nvPr/>
        </p:nvSpPr>
        <p:spPr>
          <a:xfrm>
            <a:off x="1917899" y="3162868"/>
            <a:ext cx="1709419" cy="504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768</a:t>
            </a:r>
          </a:p>
          <a:p>
            <a:pPr algn="r">
              <a:lnSpc>
                <a:spcPct val="150000"/>
              </a:lnSpc>
            </a:pP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97B0177-AE13-ACD7-8955-6DF0970C9916}"/>
              </a:ext>
            </a:extLst>
          </p:cNvPr>
          <p:cNvCxnSpPr>
            <a:cxnSpLocks/>
          </p:cNvCxnSpPr>
          <p:nvPr/>
        </p:nvCxnSpPr>
        <p:spPr>
          <a:xfrm>
            <a:off x="3927775" y="3343281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3B3C5192-D157-2860-A83E-3D6B731A5AE1}"/>
              </a:ext>
            </a:extLst>
          </p:cNvPr>
          <p:cNvCxnSpPr>
            <a:cxnSpLocks/>
          </p:cNvCxnSpPr>
          <p:nvPr/>
        </p:nvCxnSpPr>
        <p:spPr>
          <a:xfrm>
            <a:off x="3927775" y="4120711"/>
            <a:ext cx="1513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E118113-CEDE-177B-67F7-8F7C1CEA0EDE}"/>
              </a:ext>
            </a:extLst>
          </p:cNvPr>
          <p:cNvSpPr txBox="1"/>
          <p:nvPr/>
        </p:nvSpPr>
        <p:spPr>
          <a:xfrm>
            <a:off x="3950321" y="334328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228E8AD-12BF-1A86-47DE-2FD888934E92}"/>
              </a:ext>
            </a:extLst>
          </p:cNvPr>
          <p:cNvSpPr txBox="1"/>
          <p:nvPr/>
        </p:nvSpPr>
        <p:spPr>
          <a:xfrm>
            <a:off x="4171110" y="4323538"/>
            <a:ext cx="99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A20E37C-414A-7797-23A8-B9F37C74290D}"/>
              </a:ext>
            </a:extLst>
          </p:cNvPr>
          <p:cNvCxnSpPr>
            <a:cxnSpLocks/>
          </p:cNvCxnSpPr>
          <p:nvPr/>
        </p:nvCxnSpPr>
        <p:spPr>
          <a:xfrm>
            <a:off x="2499775" y="5313562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A08EBB1-968C-794E-663B-59A425CEE370}"/>
              </a:ext>
            </a:extLst>
          </p:cNvPr>
          <p:cNvSpPr txBox="1"/>
          <p:nvPr/>
        </p:nvSpPr>
        <p:spPr>
          <a:xfrm>
            <a:off x="2280327" y="437800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5C5F8937-7338-5D72-2F2E-527D6FF2651C}"/>
              </a:ext>
            </a:extLst>
          </p:cNvPr>
          <p:cNvCxnSpPr>
            <a:cxnSpLocks/>
          </p:cNvCxnSpPr>
          <p:nvPr/>
        </p:nvCxnSpPr>
        <p:spPr>
          <a:xfrm>
            <a:off x="2499775" y="7303180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5CCC936-4F90-754E-EB0A-A981898E2BE8}"/>
              </a:ext>
            </a:extLst>
          </p:cNvPr>
          <p:cNvSpPr txBox="1"/>
          <p:nvPr/>
        </p:nvSpPr>
        <p:spPr>
          <a:xfrm>
            <a:off x="500780" y="2080739"/>
            <a:ext cx="1968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ẫu: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6755219" y="1634211"/>
            <a:ext cx="1664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4 144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8458200" y="1365233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8458200" y="2374617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8480936" y="1634212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849598" y="1734971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2225680" y="1672084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3901019" y="1704737"/>
            <a:ext cx="1785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8 699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434399" y="1608529"/>
            <a:ext cx="175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3 604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15768081" y="1475321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12121115" y="1475322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15784030" y="2448495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12115799" y="2380986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64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">
            <a:extLst>
              <a:ext uri="{FF2B5EF4-FFF2-40B4-BE49-F238E27FC236}">
                <a16:creationId xmlns:a16="http://schemas.microsoft.com/office/drawing/2014/main" xmlns="" id="{DCA91B1F-1C0C-2A41-1177-307898B4EDCD}"/>
              </a:ext>
            </a:extLst>
          </p:cNvPr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93B51A54-FAAA-00E1-8F65-B2113871125B}"/>
                </a:ext>
              </a:extLst>
            </p:cNvPr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47A27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xmlns="" id="{95C3FB8C-9B15-619C-5B26-D454A4623D2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xmlns="" id="{AAB9CE74-3D53-EF8D-437E-1946F12285E0}"/>
              </a:ext>
            </a:extLst>
          </p:cNvPr>
          <p:cNvSpPr txBox="1"/>
          <p:nvPr/>
        </p:nvSpPr>
        <p:spPr>
          <a:xfrm>
            <a:off x="381000" y="234664"/>
            <a:ext cx="665478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u="sng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err="1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>
                <a:solidFill>
                  <a:srgbClr val="292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xmlns="" id="{8EF74AA5-B9C8-5062-2E76-92F901947B68}"/>
              </a:ext>
            </a:extLst>
          </p:cNvPr>
          <p:cNvSpPr/>
          <p:nvPr/>
        </p:nvSpPr>
        <p:spPr>
          <a:xfrm>
            <a:off x="16154400" y="8409878"/>
            <a:ext cx="1879821" cy="1654242"/>
          </a:xfrm>
          <a:custGeom>
            <a:avLst/>
            <a:gdLst/>
            <a:ahLst/>
            <a:cxnLst/>
            <a:rect l="l" t="t" r="r" b="b"/>
            <a:pathLst>
              <a:path w="1879821" h="1654242">
                <a:moveTo>
                  <a:pt x="0" y="0"/>
                </a:moveTo>
                <a:lnTo>
                  <a:pt x="1879821" y="0"/>
                </a:lnTo>
                <a:lnTo>
                  <a:pt x="1879821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xmlns="" id="{8B2C87BD-1642-D097-8BC1-5BCE07F9E70A}"/>
              </a:ext>
            </a:extLst>
          </p:cNvPr>
          <p:cNvSpPr/>
          <p:nvPr/>
        </p:nvSpPr>
        <p:spPr>
          <a:xfrm>
            <a:off x="500780" y="1672084"/>
            <a:ext cx="5334000" cy="6673478"/>
          </a:xfrm>
          <a:custGeom>
            <a:avLst/>
            <a:gdLst/>
            <a:ahLst/>
            <a:cxnLst/>
            <a:rect l="l" t="t" r="r" b="b"/>
            <a:pathLst>
              <a:path w="1328801" h="1769589">
                <a:moveTo>
                  <a:pt x="0" y="0"/>
                </a:moveTo>
                <a:lnTo>
                  <a:pt x="1328801" y="0"/>
                </a:lnTo>
                <a:lnTo>
                  <a:pt x="1328801" y="1769589"/>
                </a:lnTo>
                <a:lnTo>
                  <a:pt x="0" y="176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97368"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2A58E1EE-85ED-05C2-E2EB-048CD9B5020A}"/>
              </a:ext>
            </a:extLst>
          </p:cNvPr>
          <p:cNvSpPr/>
          <p:nvPr/>
        </p:nvSpPr>
        <p:spPr>
          <a:xfrm>
            <a:off x="609600" y="8708864"/>
            <a:ext cx="2008462" cy="1654242"/>
          </a:xfrm>
          <a:custGeom>
            <a:avLst/>
            <a:gdLst/>
            <a:ahLst/>
            <a:cxnLst/>
            <a:rect l="l" t="t" r="r" b="b"/>
            <a:pathLst>
              <a:path w="2008462" h="1654242">
                <a:moveTo>
                  <a:pt x="0" y="0"/>
                </a:moveTo>
                <a:lnTo>
                  <a:pt x="2008462" y="0"/>
                </a:lnTo>
                <a:lnTo>
                  <a:pt x="2008462" y="1654243"/>
                </a:lnTo>
                <a:lnTo>
                  <a:pt x="0" y="1654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B143195-5345-B8CB-696B-5C1326CD9B73}"/>
              </a:ext>
            </a:extLst>
          </p:cNvPr>
          <p:cNvSpPr txBox="1"/>
          <p:nvPr/>
        </p:nvSpPr>
        <p:spPr>
          <a:xfrm>
            <a:off x="1917899" y="3162868"/>
            <a:ext cx="1709419" cy="504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768</a:t>
            </a:r>
          </a:p>
          <a:p>
            <a:pPr algn="r">
              <a:lnSpc>
                <a:spcPct val="150000"/>
              </a:lnSpc>
            </a:pP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97B0177-AE13-ACD7-8955-6DF0970C9916}"/>
              </a:ext>
            </a:extLst>
          </p:cNvPr>
          <p:cNvCxnSpPr>
            <a:cxnSpLocks/>
          </p:cNvCxnSpPr>
          <p:nvPr/>
        </p:nvCxnSpPr>
        <p:spPr>
          <a:xfrm>
            <a:off x="3927775" y="3343281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3B3C5192-D157-2860-A83E-3D6B731A5AE1}"/>
              </a:ext>
            </a:extLst>
          </p:cNvPr>
          <p:cNvCxnSpPr>
            <a:cxnSpLocks/>
          </p:cNvCxnSpPr>
          <p:nvPr/>
        </p:nvCxnSpPr>
        <p:spPr>
          <a:xfrm>
            <a:off x="3927775" y="4120711"/>
            <a:ext cx="1513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E118113-CEDE-177B-67F7-8F7C1CEA0EDE}"/>
              </a:ext>
            </a:extLst>
          </p:cNvPr>
          <p:cNvSpPr txBox="1"/>
          <p:nvPr/>
        </p:nvSpPr>
        <p:spPr>
          <a:xfrm>
            <a:off x="3950321" y="334328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228E8AD-12BF-1A86-47DE-2FD888934E92}"/>
              </a:ext>
            </a:extLst>
          </p:cNvPr>
          <p:cNvSpPr txBox="1"/>
          <p:nvPr/>
        </p:nvSpPr>
        <p:spPr>
          <a:xfrm>
            <a:off x="4171110" y="4323538"/>
            <a:ext cx="99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A20E37C-414A-7797-23A8-B9F37C74290D}"/>
              </a:ext>
            </a:extLst>
          </p:cNvPr>
          <p:cNvCxnSpPr>
            <a:cxnSpLocks/>
          </p:cNvCxnSpPr>
          <p:nvPr/>
        </p:nvCxnSpPr>
        <p:spPr>
          <a:xfrm>
            <a:off x="2499775" y="5313562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A08EBB1-968C-794E-663B-59A425CEE370}"/>
              </a:ext>
            </a:extLst>
          </p:cNvPr>
          <p:cNvSpPr txBox="1"/>
          <p:nvPr/>
        </p:nvSpPr>
        <p:spPr>
          <a:xfrm>
            <a:off x="2280327" y="437800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5C5F8937-7338-5D72-2F2E-527D6FF2651C}"/>
              </a:ext>
            </a:extLst>
          </p:cNvPr>
          <p:cNvCxnSpPr>
            <a:cxnSpLocks/>
          </p:cNvCxnSpPr>
          <p:nvPr/>
        </p:nvCxnSpPr>
        <p:spPr>
          <a:xfrm>
            <a:off x="2499775" y="7303180"/>
            <a:ext cx="11275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5CCC936-4F90-754E-EB0A-A981898E2BE8}"/>
              </a:ext>
            </a:extLst>
          </p:cNvPr>
          <p:cNvSpPr txBox="1"/>
          <p:nvPr/>
        </p:nvSpPr>
        <p:spPr>
          <a:xfrm>
            <a:off x="500780" y="2080739"/>
            <a:ext cx="1968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ẫu: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6755219" y="1634211"/>
            <a:ext cx="1664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4 144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8458200" y="1365233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8458200" y="2374617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D26F10-C834-3862-33A5-BFBCCED6A021}"/>
              </a:ext>
            </a:extLst>
          </p:cNvPr>
          <p:cNvSpPr txBox="1"/>
          <p:nvPr/>
        </p:nvSpPr>
        <p:spPr>
          <a:xfrm>
            <a:off x="8480936" y="1634212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849598" y="1734971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2225680" y="1672084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4129975" y="1725891"/>
            <a:ext cx="1785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8 699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434399" y="1608529"/>
            <a:ext cx="175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3 604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15981443" y="1475322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6B78462-C198-3680-F90D-6F8D6F98108D}"/>
              </a:ext>
            </a:extLst>
          </p:cNvPr>
          <p:cNvCxnSpPr>
            <a:cxnSpLocks/>
          </p:cNvCxnSpPr>
          <p:nvPr/>
        </p:nvCxnSpPr>
        <p:spPr>
          <a:xfrm>
            <a:off x="12121115" y="1475322"/>
            <a:ext cx="0" cy="2522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15981443" y="2448495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12115799" y="2380986"/>
            <a:ext cx="1447800" cy="256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 flipV="1">
            <a:off x="11025343" y="5571837"/>
            <a:ext cx="1067687" cy="31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 flipV="1">
            <a:off x="7560656" y="5847863"/>
            <a:ext cx="1076392" cy="95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>
            <a:off x="7228015" y="4376263"/>
            <a:ext cx="934207" cy="191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 flipV="1">
            <a:off x="6643944" y="3072170"/>
            <a:ext cx="1005091" cy="169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F666141-6D26-3B10-9403-8F7A14E7E8A6}"/>
              </a:ext>
            </a:extLst>
          </p:cNvPr>
          <p:cNvSpPr txBox="1"/>
          <p:nvPr/>
        </p:nvSpPr>
        <p:spPr>
          <a:xfrm>
            <a:off x="7567063" y="5861245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F666141-6D26-3B10-9403-8F7A14E7E8A6}"/>
              </a:ext>
            </a:extLst>
          </p:cNvPr>
          <p:cNvSpPr txBox="1"/>
          <p:nvPr/>
        </p:nvSpPr>
        <p:spPr>
          <a:xfrm>
            <a:off x="7294789" y="5060303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F666141-6D26-3B10-9403-8F7A14E7E8A6}"/>
              </a:ext>
            </a:extLst>
          </p:cNvPr>
          <p:cNvSpPr txBox="1"/>
          <p:nvPr/>
        </p:nvSpPr>
        <p:spPr>
          <a:xfrm>
            <a:off x="6970157" y="3621862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x-non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F666141-6D26-3B10-9403-8F7A14E7E8A6}"/>
              </a:ext>
            </a:extLst>
          </p:cNvPr>
          <p:cNvSpPr txBox="1"/>
          <p:nvPr/>
        </p:nvSpPr>
        <p:spPr>
          <a:xfrm>
            <a:off x="6936783" y="3005237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F666141-6D26-3B10-9403-8F7A14E7E8A6}"/>
              </a:ext>
            </a:extLst>
          </p:cNvPr>
          <p:cNvSpPr txBox="1"/>
          <p:nvPr/>
        </p:nvSpPr>
        <p:spPr>
          <a:xfrm>
            <a:off x="6597735" y="2240571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x-non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F666141-6D26-3B10-9403-8F7A14E7E8A6}"/>
              </a:ext>
            </a:extLst>
          </p:cNvPr>
          <p:cNvSpPr txBox="1"/>
          <p:nvPr/>
        </p:nvSpPr>
        <p:spPr>
          <a:xfrm>
            <a:off x="8481824" y="2351894"/>
            <a:ext cx="1236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F666141-6D26-3B10-9403-8F7A14E7E8A6}"/>
              </a:ext>
            </a:extLst>
          </p:cNvPr>
          <p:cNvSpPr txBox="1"/>
          <p:nvPr/>
        </p:nvSpPr>
        <p:spPr>
          <a:xfrm>
            <a:off x="7279712" y="4402756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2082140" y="241849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877421" y="248172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414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385503" y="5675407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1125200" y="41610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907004" y="351179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882332" y="2935653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0325897" y="2272091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3 4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 flipV="1">
            <a:off x="10792840" y="4222248"/>
            <a:ext cx="1067687" cy="31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 flipV="1">
            <a:off x="14762254" y="4428163"/>
            <a:ext cx="1067687" cy="31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 flipV="1">
            <a:off x="14392397" y="3072170"/>
            <a:ext cx="1067687" cy="31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 flipV="1">
            <a:off x="10491500" y="2994621"/>
            <a:ext cx="1067687" cy="31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1125200" y="4737217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F666141-6D26-3B10-9403-8F7A14E7E8A6}"/>
              </a:ext>
            </a:extLst>
          </p:cNvPr>
          <p:cNvSpPr txBox="1"/>
          <p:nvPr/>
        </p:nvSpPr>
        <p:spPr>
          <a:xfrm>
            <a:off x="11277600" y="5600700"/>
            <a:ext cx="12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022747" y="4955293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5022747" y="4402755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4631982" y="3645001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4569918" y="3046281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DBDF038-CE37-BA08-A80F-F4C15A98F91E}"/>
              </a:ext>
            </a:extLst>
          </p:cNvPr>
          <p:cNvSpPr txBox="1"/>
          <p:nvPr/>
        </p:nvSpPr>
        <p:spPr>
          <a:xfrm>
            <a:off x="14139089" y="23241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8 4</a:t>
            </a:r>
            <a:endParaRPr lang="x-non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A7EAC33-85D1-BB9B-F96A-BCE764645C11}"/>
              </a:ext>
            </a:extLst>
          </p:cNvPr>
          <p:cNvCxnSpPr>
            <a:cxnSpLocks/>
          </p:cNvCxnSpPr>
          <p:nvPr/>
        </p:nvCxnSpPr>
        <p:spPr>
          <a:xfrm flipV="1">
            <a:off x="15140763" y="5647067"/>
            <a:ext cx="1013637" cy="298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89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705</Words>
  <Application>Microsoft Office PowerPoint</Application>
  <PresentationFormat>Custom</PresentationFormat>
  <Paragraphs>227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Roboto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43</dc:title>
  <cp:lastModifiedBy>HP</cp:lastModifiedBy>
  <cp:revision>46</cp:revision>
  <dcterms:created xsi:type="dcterms:W3CDTF">2006-08-16T00:00:00Z</dcterms:created>
  <dcterms:modified xsi:type="dcterms:W3CDTF">2023-12-10T07:48:33Z</dcterms:modified>
  <dc:identifier>DAFwji4uzWc</dc:identifier>
</cp:coreProperties>
</file>