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7" r:id="rId2"/>
    <p:sldId id="304" r:id="rId3"/>
    <p:sldId id="259" r:id="rId4"/>
    <p:sldId id="2147377774" r:id="rId5"/>
    <p:sldId id="2147377775" r:id="rId6"/>
    <p:sldId id="2147377776" r:id="rId7"/>
    <p:sldId id="2147377778" r:id="rId8"/>
    <p:sldId id="307" r:id="rId9"/>
    <p:sldId id="279" r:id="rId10"/>
    <p:sldId id="2147377781" r:id="rId11"/>
    <p:sldId id="316" r:id="rId12"/>
    <p:sldId id="2147377780" r:id="rId13"/>
    <p:sldId id="2147377777" r:id="rId14"/>
    <p:sldId id="295"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6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5548C424-4ECF-42E1-8AC8-A7FA84F0F53B}" type="datetimeFigureOut">
              <a:rPr lang="en-US"/>
              <a:pPr>
                <a:defRPr/>
              </a:pPr>
              <a:t>2/22/2025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281A270C-F3EC-4546-B23E-452D41E6FA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BB91B929-B96D-4A71-A875-D18D492D80E6}" type="slidenum">
              <a:rPr lang="en-US" smtClean="0"/>
              <a:pPr>
                <a:defRPr/>
              </a:pPr>
              <a:t>2</a:t>
            </a:fld>
            <a:endParaRPr lang="en-US"/>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81A270C-F3EC-4546-B23E-452D41E6FACF}" type="slidenum">
              <a:rPr lang="en-US" smtClean="0"/>
              <a:pPr>
                <a:defRPr/>
              </a:pPr>
              <a:t>5</a:t>
            </a:fld>
            <a:endParaRPr lang="en-US"/>
          </a:p>
        </p:txBody>
      </p:sp>
    </p:spTree>
    <p:extLst>
      <p:ext uri="{BB962C8B-B14F-4D97-AF65-F5344CB8AC3E}">
        <p14:creationId xmlns:p14="http://schemas.microsoft.com/office/powerpoint/2010/main" val="416921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C962219-3E2F-4A4C-8F47-FEA53867D08C}" type="datetimeFigureOut">
              <a:rPr lang="en-US"/>
              <a:pPr>
                <a:defRPr/>
              </a:pPr>
              <a:t>2/22/2025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768900-B30A-44DE-82C1-2A3D969BFC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1FE560-03B7-47F7-A3E3-BD1827BD288F}" type="datetimeFigureOut">
              <a:rPr lang="en-US"/>
              <a:pPr>
                <a:defRPr/>
              </a:pPr>
              <a:t>2/22/2025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220CF1-9C8C-44A4-962B-BDEC58C7F6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9A54490-27E1-4C46-9FC0-6A9391928BBB}" type="datetimeFigureOut">
              <a:rPr lang="en-US"/>
              <a:pPr>
                <a:defRPr/>
              </a:pPr>
              <a:t>2/22/2025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E4F1F6-F65B-4DD8-A80D-4436768DC8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D110FFB-BB5D-4E17-9AA1-62FD77BF7BE5}" type="datetimeFigureOut">
              <a:rPr lang="en-US"/>
              <a:pPr>
                <a:defRPr/>
              </a:pPr>
              <a:t>2/22/2025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1FB9A-8B73-4411-A53F-449B0A0CA9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86E5DCA-0586-4BE3-BC1E-59C674A54565}" type="datetimeFigureOut">
              <a:rPr lang="en-US"/>
              <a:pPr>
                <a:defRPr/>
              </a:pPr>
              <a:t>2/22/2025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D77973-2680-4861-872D-043E43DBFB4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63F72D9-DA65-405E-9D3A-2601FDFBBC4F}" type="datetimeFigureOut">
              <a:rPr lang="en-US"/>
              <a:pPr>
                <a:defRPr/>
              </a:pPr>
              <a:t>2/22/2025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8FF078-16A8-4E33-AD36-DBB48AB6A6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56828C9-A396-4189-8E9B-3124DF8A1074}" type="datetimeFigureOut">
              <a:rPr lang="en-US"/>
              <a:pPr>
                <a:defRPr/>
              </a:pPr>
              <a:t>2/22/2025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F82DF7-789D-480B-9C58-6F8E30838A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EE24C7D-226A-4AB9-AD67-E0970EBFB957}" type="datetimeFigureOut">
              <a:rPr lang="en-US"/>
              <a:pPr>
                <a:defRPr/>
              </a:pPr>
              <a:t>2/22/2025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D5F8B8-5C5A-439F-87A6-2AC0105A9F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2CF567-F5FE-4633-B39A-787C00354B12}" type="datetimeFigureOut">
              <a:rPr lang="en-US"/>
              <a:pPr>
                <a:defRPr/>
              </a:pPr>
              <a:t>2/22/2025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E9E0B0-794B-411C-AC9E-E0424FB70C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10DAE63-2D84-4532-9CD9-BE988B759FA9}" type="datetimeFigureOut">
              <a:rPr lang="en-US"/>
              <a:pPr>
                <a:defRPr/>
              </a:pPr>
              <a:t>2/22/2025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EE99A9-A7BD-486C-ABD6-7BA3ED495A9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4631BA2-3CE0-4A8A-84C0-C600332DA4ED}" type="datetimeFigureOut">
              <a:rPr lang="en-US"/>
              <a:pPr>
                <a:defRPr/>
              </a:pPr>
              <a:t>2/22/2025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9C0DB0-052B-4B51-ADEB-A62533DD52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8C453E1-0350-44C8-9D95-931C54BD2F1E}" type="datetimeFigureOut">
              <a:rPr lang="en-US"/>
              <a:pPr>
                <a:defRPr/>
              </a:pPr>
              <a:t>2/22/2025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FA85186-34D6-4E06-B915-491A044C29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endParaRPr lang="vi-VN">
              <a:latin typeface="Calibri" pitchFamily="34" charset="0"/>
            </a:endParaRPr>
          </a:p>
        </p:txBody>
      </p:sp>
      <p:pic>
        <p:nvPicPr>
          <p:cNvPr id="211971" name="Picture 3" descr="Frames PPT 004"/>
          <p:cNvPicPr>
            <a:picLocks noGrp="1" noChangeAspect="1" noChangeArrowheads="1"/>
          </p:cNvPicPr>
          <p:nvPr>
            <p:ph type="body" idx="4294967295"/>
          </p:nvPr>
        </p:nvPicPr>
        <p:blipFill>
          <a:blip r:embed="rId2"/>
          <a:srcRect/>
          <a:stretch>
            <a:fillRect/>
          </a:stretch>
        </p:blipFill>
        <p:spPr>
          <a:xfrm>
            <a:off x="0" y="188913"/>
            <a:ext cx="8929688" cy="6669087"/>
          </a:xfrm>
          <a:solidFill>
            <a:schemeClr val="bg1"/>
          </a:solidFill>
          <a:effectLst>
            <a:outerShdw dist="28398" dir="6993903" algn="ctr" rotWithShape="0">
              <a:schemeClr val="folHlink"/>
            </a:outerShdw>
          </a:effectLst>
        </p:spPr>
      </p:pic>
      <p:sp>
        <p:nvSpPr>
          <p:cNvPr id="14339" name="Text Box 4" descr="006"/>
          <p:cNvSpPr txBox="1">
            <a:spLocks noChangeArrowheads="1"/>
          </p:cNvSpPr>
          <p:nvPr/>
        </p:nvSpPr>
        <p:spPr bwMode="auto">
          <a:xfrm>
            <a:off x="2667000" y="803152"/>
            <a:ext cx="3886200" cy="2446824"/>
          </a:xfrm>
          <a:prstGeom prst="rect">
            <a:avLst/>
          </a:prstGeom>
          <a:blipFill dpi="0" rotWithShape="1">
            <a:blip r:embed="rId3"/>
            <a:srcRect/>
            <a:stretch>
              <a:fillRect/>
            </a:stretch>
          </a:blipFill>
          <a:ln w="9525">
            <a:noFill/>
            <a:miter lim="800000"/>
            <a:headEnd/>
            <a:tailEnd/>
          </a:ln>
        </p:spPr>
        <p:txBody>
          <a:bodyPr wrap="square">
            <a:spAutoFit/>
          </a:bodyPr>
          <a:lstStyle/>
          <a:p>
            <a:pPr algn="ctr">
              <a:spcBef>
                <a:spcPct val="50000"/>
              </a:spcBef>
            </a:pPr>
            <a:endParaRPr lang="en-US" b="1" i="1">
              <a:solidFill>
                <a:srgbClr val="FF0000"/>
              </a:solidFill>
              <a:latin typeface=".VnAristote" pitchFamily="34" charset="0"/>
            </a:endParaRPr>
          </a:p>
          <a:p>
            <a:pPr algn="ctr">
              <a:spcBef>
                <a:spcPct val="50000"/>
              </a:spcBef>
            </a:pPr>
            <a:endParaRPr lang="en-US" b="1" i="1">
              <a:solidFill>
                <a:srgbClr val="FF0000"/>
              </a:solidFill>
              <a:latin typeface=".VnAristote" pitchFamily="34" charset="0"/>
            </a:endParaRPr>
          </a:p>
          <a:p>
            <a:pPr algn="ctr">
              <a:spcBef>
                <a:spcPct val="50000"/>
              </a:spcBef>
            </a:pPr>
            <a:endParaRPr lang="en-US" b="1" i="1">
              <a:solidFill>
                <a:srgbClr val="FF0000"/>
              </a:solidFill>
              <a:latin typeface=".VnAristote" pitchFamily="34" charset="0"/>
            </a:endParaRPr>
          </a:p>
          <a:p>
            <a:pPr algn="ctr">
              <a:spcBef>
                <a:spcPct val="50000"/>
              </a:spcBef>
            </a:pPr>
            <a:endParaRPr lang="en-US" b="1" i="1">
              <a:solidFill>
                <a:srgbClr val="FF0000"/>
              </a:solidFill>
              <a:latin typeface=".VnAristote" pitchFamily="34" charset="0"/>
            </a:endParaRPr>
          </a:p>
          <a:p>
            <a:pPr algn="ctr">
              <a:spcBef>
                <a:spcPct val="50000"/>
              </a:spcBef>
            </a:pPr>
            <a:endParaRPr lang="en-US" b="1" i="1">
              <a:solidFill>
                <a:srgbClr val="FF0000"/>
              </a:solidFill>
              <a:latin typeface=".VnAristote" pitchFamily="34" charset="0"/>
            </a:endParaRPr>
          </a:p>
          <a:p>
            <a:pPr algn="ctr">
              <a:spcBef>
                <a:spcPct val="50000"/>
              </a:spcBef>
            </a:pPr>
            <a:endParaRPr lang="en-US" b="1" i="1">
              <a:solidFill>
                <a:srgbClr val="FF0000"/>
              </a:solidFill>
              <a:latin typeface=".VnAristote" pitchFamily="34" charset="0"/>
            </a:endParaRPr>
          </a:p>
        </p:txBody>
      </p:sp>
      <p:sp>
        <p:nvSpPr>
          <p:cNvPr id="211973" name="WordArt 5"/>
          <p:cNvSpPr>
            <a:spLocks noChangeArrowheads="1" noChangeShapeType="1" noTextEdit="1"/>
          </p:cNvSpPr>
          <p:nvPr/>
        </p:nvSpPr>
        <p:spPr bwMode="auto">
          <a:xfrm>
            <a:off x="1219200" y="762000"/>
            <a:ext cx="6934200" cy="6096000"/>
          </a:xfrm>
          <a:prstGeom prst="rect">
            <a:avLst/>
          </a:prstGeom>
        </p:spPr>
        <p:txBody>
          <a:bodyPr spcFirstLastPara="1" wrap="none" fromWordArt="1">
            <a:prstTxWarp prst="textArchUp">
              <a:avLst>
                <a:gd name="adj" fmla="val 10800004"/>
              </a:avLst>
            </a:prstTxWarp>
          </a:bodyPr>
          <a:lstStyle/>
          <a:p>
            <a:pPr algn="ctr"/>
            <a:r>
              <a:rPr lang="en-US" sz="4800" kern="10" dirty="0">
                <a:ln w="9525">
                  <a:solidFill>
                    <a:srgbClr val="0000FF"/>
                  </a:solidFill>
                  <a:round/>
                  <a:headEnd/>
                  <a:tailEnd/>
                </a:ln>
                <a:gradFill rotWithShape="1">
                  <a:gsLst>
                    <a:gs pos="0">
                      <a:srgbClr val="3366FF"/>
                    </a:gs>
                    <a:gs pos="100000">
                      <a:srgbClr val="CC66FF"/>
                    </a:gs>
                  </a:gsLst>
                  <a:lin ang="5400000" scaled="1"/>
                </a:gradFill>
                <a:latin typeface="Times New Roman"/>
                <a:cs typeface="Times New Roman"/>
              </a:rPr>
              <a:t> </a:t>
            </a:r>
            <a:r>
              <a:rPr lang="en-US" sz="4800" kern="10" dirty="0" err="1">
                <a:ln w="9525">
                  <a:solidFill>
                    <a:srgbClr val="0000FF"/>
                  </a:solidFill>
                  <a:round/>
                  <a:headEnd/>
                  <a:tailEnd/>
                </a:ln>
                <a:gradFill rotWithShape="1">
                  <a:gsLst>
                    <a:gs pos="0">
                      <a:srgbClr val="3366FF"/>
                    </a:gs>
                    <a:gs pos="100000">
                      <a:srgbClr val="CC66FF"/>
                    </a:gs>
                  </a:gsLst>
                  <a:lin ang="5400000" scaled="1"/>
                </a:gradFill>
                <a:latin typeface="Times New Roman"/>
                <a:cs typeface="Times New Roman"/>
              </a:rPr>
              <a:t>Chào</a:t>
            </a:r>
            <a:r>
              <a:rPr lang="en-US" sz="4800" kern="10" dirty="0">
                <a:ln w="9525">
                  <a:solidFill>
                    <a:srgbClr val="0000FF"/>
                  </a:solidFill>
                  <a:round/>
                  <a:headEnd/>
                  <a:tailEnd/>
                </a:ln>
                <a:gradFill rotWithShape="1">
                  <a:gsLst>
                    <a:gs pos="0">
                      <a:srgbClr val="3366FF"/>
                    </a:gs>
                    <a:gs pos="100000">
                      <a:srgbClr val="CC66FF"/>
                    </a:gs>
                  </a:gsLst>
                  <a:lin ang="5400000" scaled="1"/>
                </a:gradFill>
                <a:latin typeface="Times New Roman"/>
                <a:cs typeface="Times New Roman"/>
              </a:rPr>
              <a:t> </a:t>
            </a:r>
            <a:r>
              <a:rPr lang="en-US" sz="4800" kern="10" dirty="0" err="1">
                <a:ln w="9525">
                  <a:solidFill>
                    <a:srgbClr val="0000FF"/>
                  </a:solidFill>
                  <a:round/>
                  <a:headEnd/>
                  <a:tailEnd/>
                </a:ln>
                <a:gradFill rotWithShape="1">
                  <a:gsLst>
                    <a:gs pos="0">
                      <a:srgbClr val="3366FF"/>
                    </a:gs>
                    <a:gs pos="100000">
                      <a:srgbClr val="CC66FF"/>
                    </a:gs>
                  </a:gsLst>
                  <a:lin ang="5400000" scaled="1"/>
                </a:gradFill>
                <a:latin typeface="Times New Roman"/>
                <a:cs typeface="Times New Roman"/>
              </a:rPr>
              <a:t>mừng</a:t>
            </a:r>
            <a:r>
              <a:rPr lang="en-US" sz="4800" kern="10" dirty="0">
                <a:ln w="9525">
                  <a:solidFill>
                    <a:srgbClr val="0000FF"/>
                  </a:solidFill>
                  <a:round/>
                  <a:headEnd/>
                  <a:tailEnd/>
                </a:ln>
                <a:gradFill rotWithShape="1">
                  <a:gsLst>
                    <a:gs pos="0">
                      <a:srgbClr val="3366FF"/>
                    </a:gs>
                    <a:gs pos="100000">
                      <a:srgbClr val="CC66FF"/>
                    </a:gs>
                  </a:gsLst>
                  <a:lin ang="5400000" scaled="1"/>
                </a:gradFill>
                <a:latin typeface="Times New Roman"/>
                <a:cs typeface="Times New Roman"/>
              </a:rPr>
              <a:t> </a:t>
            </a:r>
            <a:r>
              <a:rPr lang="en-US" sz="4800" kern="10" dirty="0" err="1">
                <a:ln w="9525">
                  <a:solidFill>
                    <a:srgbClr val="0000FF"/>
                  </a:solidFill>
                  <a:round/>
                  <a:headEnd/>
                  <a:tailEnd/>
                </a:ln>
                <a:gradFill rotWithShape="1">
                  <a:gsLst>
                    <a:gs pos="0">
                      <a:srgbClr val="3366FF"/>
                    </a:gs>
                    <a:gs pos="100000">
                      <a:srgbClr val="CC66FF"/>
                    </a:gs>
                  </a:gsLst>
                  <a:lin ang="5400000" scaled="1"/>
                </a:gradFill>
                <a:latin typeface="Times New Roman"/>
                <a:cs typeface="Times New Roman"/>
              </a:rPr>
              <a:t>quý</a:t>
            </a:r>
            <a:r>
              <a:rPr lang="en-US" sz="4800" kern="10" dirty="0">
                <a:ln w="9525">
                  <a:solidFill>
                    <a:srgbClr val="0000FF"/>
                  </a:solidFill>
                  <a:round/>
                  <a:headEnd/>
                  <a:tailEnd/>
                </a:ln>
                <a:gradFill rotWithShape="1">
                  <a:gsLst>
                    <a:gs pos="0">
                      <a:srgbClr val="3366FF"/>
                    </a:gs>
                    <a:gs pos="100000">
                      <a:srgbClr val="CC66FF"/>
                    </a:gs>
                  </a:gsLst>
                  <a:lin ang="5400000" scaled="1"/>
                </a:gradFill>
                <a:latin typeface="Times New Roman"/>
                <a:cs typeface="Times New Roman"/>
              </a:rPr>
              <a:t> </a:t>
            </a:r>
            <a:r>
              <a:rPr lang="en-US" sz="4800" kern="10" dirty="0" err="1">
                <a:ln w="9525">
                  <a:solidFill>
                    <a:srgbClr val="0000FF"/>
                  </a:solidFill>
                  <a:round/>
                  <a:headEnd/>
                  <a:tailEnd/>
                </a:ln>
                <a:gradFill rotWithShape="1">
                  <a:gsLst>
                    <a:gs pos="0">
                      <a:srgbClr val="3366FF"/>
                    </a:gs>
                    <a:gs pos="100000">
                      <a:srgbClr val="CC66FF"/>
                    </a:gs>
                  </a:gsLst>
                  <a:lin ang="5400000" scaled="1"/>
                </a:gradFill>
                <a:latin typeface="Times New Roman"/>
                <a:cs typeface="Times New Roman"/>
              </a:rPr>
              <a:t>thầy</a:t>
            </a:r>
            <a:r>
              <a:rPr lang="en-US" sz="4800" kern="10" dirty="0">
                <a:ln w="9525">
                  <a:solidFill>
                    <a:srgbClr val="0000FF"/>
                  </a:solidFill>
                  <a:round/>
                  <a:headEnd/>
                  <a:tailEnd/>
                </a:ln>
                <a:gradFill rotWithShape="1">
                  <a:gsLst>
                    <a:gs pos="0">
                      <a:srgbClr val="3366FF"/>
                    </a:gs>
                    <a:gs pos="100000">
                      <a:srgbClr val="CC66FF"/>
                    </a:gs>
                  </a:gsLst>
                  <a:lin ang="5400000" scaled="1"/>
                </a:gradFill>
                <a:latin typeface="Times New Roman"/>
                <a:cs typeface="Times New Roman"/>
              </a:rPr>
              <a:t> </a:t>
            </a:r>
            <a:r>
              <a:rPr lang="en-US" sz="4800" kern="10" dirty="0" err="1">
                <a:ln w="9525">
                  <a:solidFill>
                    <a:srgbClr val="0000FF"/>
                  </a:solidFill>
                  <a:round/>
                  <a:headEnd/>
                  <a:tailEnd/>
                </a:ln>
                <a:gradFill rotWithShape="1">
                  <a:gsLst>
                    <a:gs pos="0">
                      <a:srgbClr val="3366FF"/>
                    </a:gs>
                    <a:gs pos="100000">
                      <a:srgbClr val="CC66FF"/>
                    </a:gs>
                  </a:gsLst>
                  <a:lin ang="5400000" scaled="1"/>
                </a:gradFill>
                <a:latin typeface="Times New Roman"/>
                <a:cs typeface="Times New Roman"/>
              </a:rPr>
              <a:t>giáo</a:t>
            </a:r>
            <a:r>
              <a:rPr lang="en-US" sz="4800" kern="10" dirty="0">
                <a:ln w="9525">
                  <a:solidFill>
                    <a:srgbClr val="0000FF"/>
                  </a:solidFill>
                  <a:round/>
                  <a:headEnd/>
                  <a:tailEnd/>
                </a:ln>
                <a:gradFill rotWithShape="1">
                  <a:gsLst>
                    <a:gs pos="0">
                      <a:srgbClr val="3366FF"/>
                    </a:gs>
                    <a:gs pos="100000">
                      <a:srgbClr val="CC66FF"/>
                    </a:gs>
                  </a:gsLst>
                  <a:lin ang="5400000" scaled="1"/>
                </a:gradFill>
                <a:latin typeface="Times New Roman"/>
                <a:cs typeface="Times New Roman"/>
              </a:rPr>
              <a:t>, </a:t>
            </a:r>
            <a:r>
              <a:rPr lang="en-US" sz="4800" kern="10" dirty="0" err="1">
                <a:ln w="9525">
                  <a:solidFill>
                    <a:srgbClr val="0000FF"/>
                  </a:solidFill>
                  <a:round/>
                  <a:headEnd/>
                  <a:tailEnd/>
                </a:ln>
                <a:gradFill rotWithShape="1">
                  <a:gsLst>
                    <a:gs pos="0">
                      <a:srgbClr val="3366FF"/>
                    </a:gs>
                    <a:gs pos="100000">
                      <a:srgbClr val="CC66FF"/>
                    </a:gs>
                  </a:gsLst>
                  <a:lin ang="5400000" scaled="1"/>
                </a:gradFill>
                <a:latin typeface="Times New Roman"/>
                <a:cs typeface="Times New Roman"/>
              </a:rPr>
              <a:t>cô</a:t>
            </a:r>
            <a:r>
              <a:rPr lang="en-US" sz="4800" kern="10" dirty="0">
                <a:ln w="9525">
                  <a:solidFill>
                    <a:srgbClr val="0000FF"/>
                  </a:solidFill>
                  <a:round/>
                  <a:headEnd/>
                  <a:tailEnd/>
                </a:ln>
                <a:gradFill rotWithShape="1">
                  <a:gsLst>
                    <a:gs pos="0">
                      <a:srgbClr val="3366FF"/>
                    </a:gs>
                    <a:gs pos="100000">
                      <a:srgbClr val="CC66FF"/>
                    </a:gs>
                  </a:gsLst>
                  <a:lin ang="5400000" scaled="1"/>
                </a:gradFill>
                <a:latin typeface="Times New Roman"/>
                <a:cs typeface="Times New Roman"/>
              </a:rPr>
              <a:t> </a:t>
            </a:r>
            <a:r>
              <a:rPr lang="en-US" sz="4800" kern="10" dirty="0" err="1">
                <a:ln w="9525">
                  <a:solidFill>
                    <a:srgbClr val="0000FF"/>
                  </a:solidFill>
                  <a:round/>
                  <a:headEnd/>
                  <a:tailEnd/>
                </a:ln>
                <a:gradFill rotWithShape="1">
                  <a:gsLst>
                    <a:gs pos="0">
                      <a:srgbClr val="3366FF"/>
                    </a:gs>
                    <a:gs pos="100000">
                      <a:srgbClr val="CC66FF"/>
                    </a:gs>
                  </a:gsLst>
                  <a:lin ang="5400000" scaled="1"/>
                </a:gradFill>
                <a:latin typeface="Times New Roman"/>
                <a:cs typeface="Times New Roman"/>
              </a:rPr>
              <a:t>giáo</a:t>
            </a:r>
            <a:endParaRPr lang="en-US" sz="4800" kern="10" dirty="0">
              <a:ln w="9525">
                <a:solidFill>
                  <a:srgbClr val="0000FF"/>
                </a:solidFill>
                <a:round/>
                <a:headEnd/>
                <a:tailEnd/>
              </a:ln>
              <a:gradFill rotWithShape="1">
                <a:gsLst>
                  <a:gs pos="0">
                    <a:srgbClr val="3366FF"/>
                  </a:gs>
                  <a:gs pos="100000">
                    <a:srgbClr val="CC66FF"/>
                  </a:gs>
                </a:gsLst>
                <a:lin ang="5400000" scaled="1"/>
              </a:gradFill>
              <a:latin typeface="Times New Roman"/>
              <a:cs typeface="Times New Roman"/>
            </a:endParaRPr>
          </a:p>
        </p:txBody>
      </p:sp>
      <p:sp>
        <p:nvSpPr>
          <p:cNvPr id="211974" name="WordArt 6"/>
          <p:cNvSpPr>
            <a:spLocks noChangeArrowheads="1" noChangeShapeType="1" noTextEdit="1"/>
          </p:cNvSpPr>
          <p:nvPr/>
        </p:nvSpPr>
        <p:spPr bwMode="auto">
          <a:xfrm>
            <a:off x="1828800" y="3276599"/>
            <a:ext cx="5715000" cy="493713"/>
          </a:xfrm>
          <a:prstGeom prst="rect">
            <a:avLst/>
          </a:prstGeom>
        </p:spPr>
        <p:txBody>
          <a:bodyPr wrap="none" fromWordArt="1">
            <a:prstTxWarp prst="textPlain">
              <a:avLst>
                <a:gd name="adj" fmla="val 50000"/>
              </a:avLst>
            </a:prstTxWarp>
          </a:bodyPr>
          <a:lstStyle/>
          <a:p>
            <a:pPr algn="ctr"/>
            <a:r>
              <a:rPr lang="en-US" sz="4000" kern="10" dirty="0" err="1">
                <a:ln w="9525">
                  <a:solidFill>
                    <a:srgbClr val="0000FF"/>
                  </a:solidFill>
                  <a:round/>
                  <a:headEnd/>
                  <a:tailEnd/>
                </a:ln>
                <a:solidFill>
                  <a:srgbClr val="FF0000"/>
                </a:solidFill>
                <a:effectLst>
                  <a:outerShdw dist="56796" dir="1593903" algn="ctr" rotWithShape="0">
                    <a:srgbClr val="00FF00"/>
                  </a:outerShdw>
                </a:effectLst>
                <a:latin typeface="Arial"/>
                <a:cs typeface="Arial"/>
              </a:rPr>
              <a:t>Về</a:t>
            </a:r>
            <a:r>
              <a:rPr lang="en-US" sz="4000" kern="10" dirty="0">
                <a:ln w="9525">
                  <a:solidFill>
                    <a:srgbClr val="0000FF"/>
                  </a:solidFill>
                  <a:round/>
                  <a:headEnd/>
                  <a:tailEnd/>
                </a:ln>
                <a:solidFill>
                  <a:srgbClr val="FF0000"/>
                </a:solidFill>
                <a:effectLst>
                  <a:outerShdw dist="56796" dir="1593903" algn="ctr" rotWithShape="0">
                    <a:srgbClr val="00FF00"/>
                  </a:outerShdw>
                </a:effectLst>
                <a:latin typeface="Arial"/>
                <a:cs typeface="Arial"/>
              </a:rPr>
              <a:t> </a:t>
            </a:r>
            <a:r>
              <a:rPr lang="en-US" sz="4000" kern="10" dirty="0" err="1">
                <a:ln w="9525">
                  <a:solidFill>
                    <a:srgbClr val="0000FF"/>
                  </a:solidFill>
                  <a:round/>
                  <a:headEnd/>
                  <a:tailEnd/>
                </a:ln>
                <a:solidFill>
                  <a:srgbClr val="FF0000"/>
                </a:solidFill>
                <a:effectLst>
                  <a:outerShdw dist="56796" dir="1593903" algn="ctr" rotWithShape="0">
                    <a:srgbClr val="00FF00"/>
                  </a:outerShdw>
                </a:effectLst>
                <a:latin typeface="Arial"/>
                <a:cs typeface="Arial"/>
              </a:rPr>
              <a:t>dự</a:t>
            </a:r>
            <a:r>
              <a:rPr lang="en-US" sz="4000" kern="10" dirty="0">
                <a:ln w="9525">
                  <a:solidFill>
                    <a:srgbClr val="0000FF"/>
                  </a:solidFill>
                  <a:round/>
                  <a:headEnd/>
                  <a:tailEnd/>
                </a:ln>
                <a:solidFill>
                  <a:srgbClr val="FF0000"/>
                </a:solidFill>
                <a:effectLst>
                  <a:outerShdw dist="56796" dir="1593903" algn="ctr" rotWithShape="0">
                    <a:srgbClr val="00FF00"/>
                  </a:outerShdw>
                </a:effectLst>
                <a:latin typeface="Arial"/>
                <a:cs typeface="Arial"/>
              </a:rPr>
              <a:t> </a:t>
            </a:r>
            <a:r>
              <a:rPr lang="en-US" sz="4000" kern="10" dirty="0" err="1">
                <a:ln w="9525">
                  <a:solidFill>
                    <a:srgbClr val="0000FF"/>
                  </a:solidFill>
                  <a:round/>
                  <a:headEnd/>
                  <a:tailEnd/>
                </a:ln>
                <a:solidFill>
                  <a:srgbClr val="FF0000"/>
                </a:solidFill>
                <a:effectLst>
                  <a:outerShdw dist="56796" dir="1593903" algn="ctr" rotWithShape="0">
                    <a:srgbClr val="00FF00"/>
                  </a:outerShdw>
                </a:effectLst>
                <a:latin typeface="Arial"/>
                <a:cs typeface="Arial"/>
              </a:rPr>
              <a:t>giờ</a:t>
            </a:r>
            <a:r>
              <a:rPr lang="en-US" sz="4000" kern="10" dirty="0">
                <a:ln w="9525">
                  <a:solidFill>
                    <a:srgbClr val="0000FF"/>
                  </a:solidFill>
                  <a:round/>
                  <a:headEnd/>
                  <a:tailEnd/>
                </a:ln>
                <a:solidFill>
                  <a:srgbClr val="FF0000"/>
                </a:solidFill>
                <a:effectLst>
                  <a:outerShdw dist="56796" dir="1593903" algn="ctr" rotWithShape="0">
                    <a:srgbClr val="00FF00"/>
                  </a:outerShdw>
                </a:effectLst>
                <a:latin typeface="Arial"/>
                <a:cs typeface="Arial"/>
              </a:rPr>
              <a:t> </a:t>
            </a:r>
            <a:r>
              <a:rPr lang="en-US" sz="4000" kern="10" dirty="0" err="1">
                <a:ln w="9525">
                  <a:solidFill>
                    <a:srgbClr val="0000FF"/>
                  </a:solidFill>
                  <a:round/>
                  <a:headEnd/>
                  <a:tailEnd/>
                </a:ln>
                <a:solidFill>
                  <a:srgbClr val="FF0000"/>
                </a:solidFill>
                <a:effectLst>
                  <a:outerShdw dist="56796" dir="1593903" algn="ctr" rotWithShape="0">
                    <a:srgbClr val="00FF00"/>
                  </a:outerShdw>
                </a:effectLst>
                <a:latin typeface="Arial"/>
                <a:cs typeface="Arial"/>
              </a:rPr>
              <a:t>lớp</a:t>
            </a:r>
            <a:r>
              <a:rPr lang="en-US" sz="4000" kern="10" dirty="0">
                <a:ln w="9525">
                  <a:solidFill>
                    <a:srgbClr val="0000FF"/>
                  </a:solidFill>
                  <a:round/>
                  <a:headEnd/>
                  <a:tailEnd/>
                </a:ln>
                <a:solidFill>
                  <a:srgbClr val="FF0000"/>
                </a:solidFill>
                <a:effectLst>
                  <a:outerShdw dist="56796" dir="1593903" algn="ctr" rotWithShape="0">
                    <a:srgbClr val="00FF00"/>
                  </a:outerShdw>
                </a:effectLst>
                <a:latin typeface="Arial"/>
                <a:cs typeface="Arial"/>
              </a:rPr>
              <a:t> 3C</a:t>
            </a:r>
          </a:p>
        </p:txBody>
      </p:sp>
      <p:pic>
        <p:nvPicPr>
          <p:cNvPr id="14342" name="Picture 7" descr="blumen-pflanzen094"/>
          <p:cNvPicPr>
            <a:picLocks noChangeAspect="1" noChangeArrowheads="1" noCrop="1"/>
          </p:cNvPicPr>
          <p:nvPr/>
        </p:nvPicPr>
        <p:blipFill>
          <a:blip r:embed="rId4"/>
          <a:srcRect/>
          <a:stretch>
            <a:fillRect/>
          </a:stretch>
        </p:blipFill>
        <p:spPr bwMode="auto">
          <a:xfrm>
            <a:off x="539750" y="5734050"/>
            <a:ext cx="1387475" cy="827088"/>
          </a:xfrm>
          <a:prstGeom prst="rect">
            <a:avLst/>
          </a:prstGeom>
          <a:noFill/>
          <a:ln w="9525">
            <a:noFill/>
            <a:miter lim="800000"/>
            <a:headEnd/>
            <a:tailEnd/>
          </a:ln>
        </p:spPr>
      </p:pic>
      <p:pic>
        <p:nvPicPr>
          <p:cNvPr id="14343" name="Picture 8" descr="blumen-pflanzen094"/>
          <p:cNvPicPr>
            <a:picLocks noChangeAspect="1" noChangeArrowheads="1" noCrop="1"/>
          </p:cNvPicPr>
          <p:nvPr/>
        </p:nvPicPr>
        <p:blipFill>
          <a:blip r:embed="rId4"/>
          <a:srcRect/>
          <a:stretch>
            <a:fillRect/>
          </a:stretch>
        </p:blipFill>
        <p:spPr bwMode="auto">
          <a:xfrm>
            <a:off x="7308850" y="5734050"/>
            <a:ext cx="1387475" cy="827088"/>
          </a:xfrm>
          <a:prstGeom prst="rect">
            <a:avLst/>
          </a:prstGeom>
          <a:noFill/>
          <a:ln w="9525">
            <a:noFill/>
            <a:miter lim="800000"/>
            <a:headEnd/>
            <a:tailEnd/>
          </a:ln>
        </p:spPr>
      </p:pic>
      <p:sp>
        <p:nvSpPr>
          <p:cNvPr id="2" name="TextBox 3">
            <a:extLst>
              <a:ext uri="{FF2B5EF4-FFF2-40B4-BE49-F238E27FC236}">
                <a16:creationId xmlns:a16="http://schemas.microsoft.com/office/drawing/2014/main" id="{15D72895-5DDA-A764-77DB-85818A01E9B1}"/>
              </a:ext>
            </a:extLst>
          </p:cNvPr>
          <p:cNvSpPr txBox="1">
            <a:spLocks noChangeArrowheads="1"/>
          </p:cNvSpPr>
          <p:nvPr/>
        </p:nvSpPr>
        <p:spPr bwMode="auto">
          <a:xfrm>
            <a:off x="297201" y="3966875"/>
            <a:ext cx="8382000" cy="1569660"/>
          </a:xfrm>
          <a:prstGeom prst="rect">
            <a:avLst/>
          </a:prstGeom>
          <a:noFill/>
          <a:ln w="9525">
            <a:noFill/>
            <a:miter lim="800000"/>
            <a:headEnd/>
            <a:tailEnd/>
          </a:ln>
        </p:spPr>
        <p:txBody>
          <a:bodyPr>
            <a:spAutoFit/>
          </a:bodyPr>
          <a:lstStyle/>
          <a:p>
            <a:pPr algn="ctr">
              <a:defRPr/>
            </a:pPr>
            <a:r>
              <a:rPr lang="en-US" sz="2400" b="1" dirty="0" err="1">
                <a:solidFill>
                  <a:srgbClr val="0070C0"/>
                </a:solidFill>
                <a:latin typeface="Times New Roman" pitchFamily="18" charset="0"/>
                <a:cs typeface="Times New Roman" pitchFamily="18" charset="0"/>
              </a:rPr>
              <a:t>Đạo</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đức</a:t>
            </a:r>
            <a:r>
              <a:rPr lang="en-US" sz="2400" b="1" dirty="0">
                <a:solidFill>
                  <a:srgbClr val="0070C0"/>
                </a:solidFill>
                <a:latin typeface="Times New Roman" pitchFamily="18" charset="0"/>
                <a:cs typeface="Times New Roman" pitchFamily="18" charset="0"/>
              </a:rPr>
              <a:t>: </a:t>
            </a:r>
          </a:p>
          <a:p>
            <a:pPr algn="ctr">
              <a:defRPr/>
            </a:pPr>
            <a:r>
              <a:rPr lang="en-US" sz="2400" b="1" dirty="0" err="1">
                <a:solidFill>
                  <a:srgbClr val="0070C0"/>
                </a:solidFill>
                <a:latin typeface="Times New Roman" pitchFamily="18" charset="0"/>
                <a:cs typeface="Times New Roman" pitchFamily="18" charset="0"/>
              </a:rPr>
              <a:t>Bài</a:t>
            </a:r>
            <a:r>
              <a:rPr lang="en-US" sz="2400" b="1" dirty="0">
                <a:solidFill>
                  <a:srgbClr val="0070C0"/>
                </a:solidFill>
                <a:latin typeface="Times New Roman" pitchFamily="18" charset="0"/>
                <a:cs typeface="Times New Roman" pitchFamily="18" charset="0"/>
              </a:rPr>
              <a:t> 2: Em </a:t>
            </a:r>
            <a:r>
              <a:rPr lang="en-US" sz="2400" b="1" dirty="0" err="1">
                <a:solidFill>
                  <a:srgbClr val="0070C0"/>
                </a:solidFill>
                <a:latin typeface="Times New Roman" pitchFamily="18" charset="0"/>
                <a:cs typeface="Times New Roman" pitchFamily="18" charset="0"/>
              </a:rPr>
              <a:t>yêu</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tổ</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quốc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Việt</a:t>
            </a:r>
            <a:r>
              <a:rPr lang="en-US" sz="2400" b="1" dirty="0">
                <a:solidFill>
                  <a:srgbClr val="0070C0"/>
                </a:solidFill>
                <a:latin typeface="Times New Roman" pitchFamily="18" charset="0"/>
                <a:cs typeface="Times New Roman" pitchFamily="18" charset="0"/>
              </a:rPr>
              <a:t> Nam (</a:t>
            </a:r>
            <a:r>
              <a:rPr lang="en-US" sz="2400" b="1" dirty="0" err="1">
                <a:solidFill>
                  <a:srgbClr val="0070C0"/>
                </a:solidFill>
                <a:latin typeface="Times New Roman" pitchFamily="18" charset="0"/>
                <a:cs typeface="Times New Roman" pitchFamily="18" charset="0"/>
              </a:rPr>
              <a:t>Tiết</a:t>
            </a:r>
            <a:r>
              <a:rPr lang="en-US" sz="2400" b="1" dirty="0">
                <a:solidFill>
                  <a:srgbClr val="0070C0"/>
                </a:solidFill>
                <a:latin typeface="Times New Roman" pitchFamily="18" charset="0"/>
                <a:cs typeface="Times New Roman" pitchFamily="18" charset="0"/>
              </a:rPr>
              <a:t> 3)</a:t>
            </a:r>
          </a:p>
          <a:p>
            <a:r>
              <a:rPr lang="en-US" sz="2000" b="1" kern="0" dirty="0">
                <a:solidFill>
                  <a:srgbClr val="FF0000"/>
                </a:solidFill>
                <a:latin typeface="Times New Roman" panose="02020603050405020304" pitchFamily="18" charset="0"/>
                <a:cs typeface="Times New Roman" pitchFamily="18" charset="0"/>
              </a:rPr>
              <a:t>                       </a:t>
            </a:r>
            <a:r>
              <a:rPr lang="en-US" sz="2400" b="1" kern="0" dirty="0" err="1">
                <a:solidFill>
                  <a:srgbClr val="FF0000"/>
                </a:solidFill>
                <a:latin typeface="Times New Roman" panose="02020603050405020304" pitchFamily="18" charset="0"/>
                <a:cs typeface="Times New Roman" pitchFamily="18" charset="0"/>
              </a:rPr>
              <a:t>Tiết</a:t>
            </a:r>
            <a:r>
              <a:rPr lang="en-US" sz="2400" b="1" kern="0" dirty="0">
                <a:solidFill>
                  <a:srgbClr val="FF0000"/>
                </a:solidFill>
                <a:latin typeface="Times New Roman" panose="02020603050405020304" pitchFamily="18" charset="0"/>
                <a:cs typeface="Times New Roman" pitchFamily="18" charset="0"/>
              </a:rPr>
              <a:t> 6</a:t>
            </a:r>
          </a:p>
          <a:p>
            <a:pPr algn="ctr"/>
            <a:r>
              <a:rPr lang="en-US" sz="2400" b="1" i="1" kern="0" dirty="0">
                <a:solidFill>
                  <a:srgbClr val="FF0000"/>
                </a:solidFill>
                <a:latin typeface="Times New Roman" panose="02020603050405020304" pitchFamily="18" charset="0"/>
                <a:cs typeface="Times New Roman" pitchFamily="18" charset="0"/>
              </a:rPr>
              <a:t>                                         GVTH: MAI THỊ ĐIỆP</a:t>
            </a:r>
            <a:endParaRPr lang="en-US" sz="24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grpId="0" nodeType="withEffect">
                                  <p:stCondLst>
                                    <p:cond delay="0"/>
                                  </p:stCondLst>
                                  <p:childTnLst>
                                    <p:set>
                                      <p:cBhvr>
                                        <p:cTn id="6" dur="1" fill="hold">
                                          <p:stCondLst>
                                            <p:cond delay="0"/>
                                          </p:stCondLst>
                                        </p:cTn>
                                        <p:tgtEl>
                                          <p:spTgt spid="211973"/>
                                        </p:tgtEl>
                                        <p:attrNameLst>
                                          <p:attrName>style.visibility</p:attrName>
                                        </p:attrNameLst>
                                      </p:cBhvr>
                                      <p:to>
                                        <p:strVal val="visible"/>
                                      </p:to>
                                    </p:set>
                                    <p:animEffect transition="in" filter="wipe(left)">
                                      <p:cBhvr>
                                        <p:cTn id="7" dur="5000"/>
                                        <p:tgtEl>
                                          <p:spTgt spid="211973"/>
                                        </p:tgtEl>
                                      </p:cBhvr>
                                    </p:animEffect>
                                  </p:childTnLst>
                                </p:cTn>
                              </p:par>
                            </p:childTnLst>
                          </p:cTn>
                        </p:par>
                        <p:par>
                          <p:cTn id="8" fill="hold">
                            <p:stCondLst>
                              <p:cond delay="5000"/>
                            </p:stCondLst>
                            <p:childTnLst>
                              <p:par>
                                <p:cTn id="9" presetID="22" presetClass="emph" presetSubtype="0" repeatCount="indefinite" fill="hold" grpId="1" nodeType="afterEffect">
                                  <p:stCondLst>
                                    <p:cond delay="0"/>
                                  </p:stCondLst>
                                  <p:childTnLst>
                                    <p:animClr clrSpc="hsl" dir="cw">
                                      <p:cBhvr override="childStyle">
                                        <p:cTn id="10" dur="5000" fill="hold"/>
                                        <p:tgtEl>
                                          <p:spTgt spid="211973"/>
                                        </p:tgtEl>
                                        <p:attrNameLst>
                                          <p:attrName>style.color</p:attrName>
                                        </p:attrNameLst>
                                      </p:cBhvr>
                                      <p:by>
                                        <p:hsl h="-7200000" s="0" l="0"/>
                                      </p:by>
                                    </p:animClr>
                                    <p:animClr clrSpc="hsl" dir="cw">
                                      <p:cBhvr>
                                        <p:cTn id="11" dur="5000" fill="hold"/>
                                        <p:tgtEl>
                                          <p:spTgt spid="211973"/>
                                        </p:tgtEl>
                                        <p:attrNameLst>
                                          <p:attrName>fillcolor</p:attrName>
                                        </p:attrNameLst>
                                      </p:cBhvr>
                                      <p:by>
                                        <p:hsl h="-7200000" s="0" l="0"/>
                                      </p:by>
                                    </p:animClr>
                                    <p:animClr clrSpc="hsl" dir="cw">
                                      <p:cBhvr>
                                        <p:cTn id="12" dur="5000" fill="hold"/>
                                        <p:tgtEl>
                                          <p:spTgt spid="211973"/>
                                        </p:tgtEl>
                                        <p:attrNameLst>
                                          <p:attrName>stroke.color</p:attrName>
                                        </p:attrNameLst>
                                      </p:cBhvr>
                                      <p:by>
                                        <p:hsl h="-7200000" s="0" l="0"/>
                                      </p:by>
                                    </p:animClr>
                                    <p:set>
                                      <p:cBhvr>
                                        <p:cTn id="13" dur="5000" fill="hold"/>
                                        <p:tgtEl>
                                          <p:spTgt spid="211973"/>
                                        </p:tgtEl>
                                        <p:attrNameLst>
                                          <p:attrName>fill.type</p:attrName>
                                        </p:attrNameLst>
                                      </p:cBhvr>
                                      <p:to>
                                        <p:strVal val="solid"/>
                                      </p:to>
                                    </p:set>
                                  </p:childTnLst>
                                </p:cTn>
                              </p:par>
                              <p:par>
                                <p:cTn id="14" presetID="22" presetClass="entr" presetSubtype="4" fill="hold" grpId="0" nodeType="withEffect">
                                  <p:stCondLst>
                                    <p:cond delay="0"/>
                                  </p:stCondLst>
                                  <p:childTnLst>
                                    <p:set>
                                      <p:cBhvr>
                                        <p:cTn id="15" dur="1" fill="hold">
                                          <p:stCondLst>
                                            <p:cond delay="0"/>
                                          </p:stCondLst>
                                        </p:cTn>
                                        <p:tgtEl>
                                          <p:spTgt spid="211974"/>
                                        </p:tgtEl>
                                        <p:attrNameLst>
                                          <p:attrName>style.visibility</p:attrName>
                                        </p:attrNameLst>
                                      </p:cBhvr>
                                      <p:to>
                                        <p:strVal val="visible"/>
                                      </p:to>
                                    </p:set>
                                    <p:animEffect transition="in" filter="wipe(down)">
                                      <p:cBhvr>
                                        <p:cTn id="16" dur="500"/>
                                        <p:tgtEl>
                                          <p:spTgt spid="211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3" grpId="0" animBg="1"/>
      <p:bldP spid="211973" grpId="1" animBg="1"/>
      <p:bldP spid="21197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F7A78-8104-4373-31F9-5CF1F62D795A}"/>
            </a:ext>
          </a:extLst>
        </p:cNvPr>
        <p:cNvGrpSpPr/>
        <p:nvPr/>
      </p:nvGrpSpPr>
      <p:grpSpPr>
        <a:xfrm>
          <a:off x="0" y="0"/>
          <a:ext cx="0" cy="0"/>
          <a:chOff x="0" y="0"/>
          <a:chExt cx="0" cy="0"/>
        </a:xfrm>
      </p:grpSpPr>
      <p:pic>
        <p:nvPicPr>
          <p:cNvPr id="25601" name="Picture 19" descr="Picture3">
            <a:extLst>
              <a:ext uri="{FF2B5EF4-FFF2-40B4-BE49-F238E27FC236}">
                <a16:creationId xmlns:a16="http://schemas.microsoft.com/office/drawing/2014/main" id="{1382363C-CB5F-8D0C-4010-FF94D9F26DB2}"/>
              </a:ext>
            </a:extLst>
          </p:cNvPr>
          <p:cNvPicPr>
            <a:picLocks noChangeAspect="1" noChangeArrowheads="1"/>
          </p:cNvPicPr>
          <p:nvPr/>
        </p:nvPicPr>
        <p:blipFill>
          <a:blip r:embed="rId2"/>
          <a:srcRect/>
          <a:stretch>
            <a:fillRect/>
          </a:stretch>
        </p:blipFill>
        <p:spPr bwMode="auto">
          <a:xfrm rot="5400000" flipH="1">
            <a:off x="8001000" y="5715000"/>
            <a:ext cx="1219200" cy="1066800"/>
          </a:xfrm>
          <a:prstGeom prst="rect">
            <a:avLst/>
          </a:prstGeom>
          <a:noFill/>
          <a:ln w="9525">
            <a:noFill/>
            <a:miter lim="800000"/>
            <a:headEnd/>
            <a:tailEnd/>
          </a:ln>
        </p:spPr>
      </p:pic>
      <p:pic>
        <p:nvPicPr>
          <p:cNvPr id="25602" name="Picture 18" descr="Picture3">
            <a:extLst>
              <a:ext uri="{FF2B5EF4-FFF2-40B4-BE49-F238E27FC236}">
                <a16:creationId xmlns:a16="http://schemas.microsoft.com/office/drawing/2014/main" id="{2FD891A0-0A3E-09AF-A455-A58A6A6F7EE6}"/>
              </a:ext>
            </a:extLst>
          </p:cNvPr>
          <p:cNvPicPr>
            <a:picLocks noChangeAspect="1" noChangeArrowheads="1"/>
          </p:cNvPicPr>
          <p:nvPr/>
        </p:nvPicPr>
        <p:blipFill>
          <a:blip r:embed="rId2"/>
          <a:srcRect/>
          <a:stretch>
            <a:fillRect/>
          </a:stretch>
        </p:blipFill>
        <p:spPr bwMode="auto">
          <a:xfrm rot="5400000">
            <a:off x="7971632" y="46831"/>
            <a:ext cx="1219200" cy="1125537"/>
          </a:xfrm>
          <a:prstGeom prst="rect">
            <a:avLst/>
          </a:prstGeom>
          <a:noFill/>
          <a:ln w="9525">
            <a:noFill/>
            <a:miter lim="800000"/>
            <a:headEnd/>
            <a:tailEnd/>
          </a:ln>
        </p:spPr>
      </p:pic>
      <p:pic>
        <p:nvPicPr>
          <p:cNvPr id="25603" name="Picture 20" descr="Picture3">
            <a:extLst>
              <a:ext uri="{FF2B5EF4-FFF2-40B4-BE49-F238E27FC236}">
                <a16:creationId xmlns:a16="http://schemas.microsoft.com/office/drawing/2014/main" id="{094D66BB-9838-77FF-BF43-27C908086DF8}"/>
              </a:ext>
            </a:extLst>
          </p:cNvPr>
          <p:cNvPicPr>
            <a:picLocks noChangeAspect="1" noChangeArrowheads="1"/>
          </p:cNvPicPr>
          <p:nvPr/>
        </p:nvPicPr>
        <p:blipFill>
          <a:blip r:embed="rId2"/>
          <a:srcRect/>
          <a:stretch>
            <a:fillRect/>
          </a:stretch>
        </p:blipFill>
        <p:spPr bwMode="auto">
          <a:xfrm rot="-5400000">
            <a:off x="-46831" y="5685631"/>
            <a:ext cx="1219200" cy="1125538"/>
          </a:xfrm>
          <a:prstGeom prst="rect">
            <a:avLst/>
          </a:prstGeom>
          <a:noFill/>
          <a:ln w="9525">
            <a:noFill/>
            <a:miter lim="800000"/>
            <a:headEnd/>
            <a:tailEnd/>
          </a:ln>
        </p:spPr>
      </p:pic>
      <p:pic>
        <p:nvPicPr>
          <p:cNvPr id="25604" name="Picture 7" descr="Picture3">
            <a:extLst>
              <a:ext uri="{FF2B5EF4-FFF2-40B4-BE49-F238E27FC236}">
                <a16:creationId xmlns:a16="http://schemas.microsoft.com/office/drawing/2014/main" id="{C440186D-4F2D-5E25-E19A-7305977A862D}"/>
              </a:ext>
            </a:extLst>
          </p:cNvPr>
          <p:cNvPicPr>
            <a:picLocks noChangeAspect="1" noChangeArrowheads="1"/>
          </p:cNvPicPr>
          <p:nvPr/>
        </p:nvPicPr>
        <p:blipFill>
          <a:blip r:embed="rId2"/>
          <a:srcRect/>
          <a:stretch>
            <a:fillRect/>
          </a:stretch>
        </p:blipFill>
        <p:spPr bwMode="auto">
          <a:xfrm>
            <a:off x="76200" y="76200"/>
            <a:ext cx="1219200" cy="1125538"/>
          </a:xfrm>
          <a:prstGeom prst="rect">
            <a:avLst/>
          </a:prstGeom>
          <a:noFill/>
          <a:ln w="9525">
            <a:noFill/>
            <a:miter lim="800000"/>
            <a:headEnd/>
            <a:tailEnd/>
          </a:ln>
        </p:spPr>
      </p:pic>
      <p:pic>
        <p:nvPicPr>
          <p:cNvPr id="3" name="Picture 2">
            <a:extLst>
              <a:ext uri="{FF2B5EF4-FFF2-40B4-BE49-F238E27FC236}">
                <a16:creationId xmlns:a16="http://schemas.microsoft.com/office/drawing/2014/main" id="{6884AAF5-9488-FE70-7083-F763775C5494}"/>
              </a:ext>
            </a:extLst>
          </p:cNvPr>
          <p:cNvPicPr>
            <a:picLocks noChangeAspect="1"/>
          </p:cNvPicPr>
          <p:nvPr/>
        </p:nvPicPr>
        <p:blipFill>
          <a:blip r:embed="rId3"/>
          <a:stretch>
            <a:fillRect/>
          </a:stretch>
        </p:blipFill>
        <p:spPr>
          <a:xfrm>
            <a:off x="475456" y="581025"/>
            <a:ext cx="4181475" cy="2847975"/>
          </a:xfrm>
          <a:prstGeom prst="rect">
            <a:avLst/>
          </a:prstGeom>
        </p:spPr>
      </p:pic>
      <p:pic>
        <p:nvPicPr>
          <p:cNvPr id="7" name="Picture 6">
            <a:extLst>
              <a:ext uri="{FF2B5EF4-FFF2-40B4-BE49-F238E27FC236}">
                <a16:creationId xmlns:a16="http://schemas.microsoft.com/office/drawing/2014/main" id="{C989FA45-AC87-89C8-67DA-0E4CF7A2BE12}"/>
              </a:ext>
            </a:extLst>
          </p:cNvPr>
          <p:cNvPicPr>
            <a:picLocks noChangeAspect="1"/>
          </p:cNvPicPr>
          <p:nvPr/>
        </p:nvPicPr>
        <p:blipFill>
          <a:blip r:embed="rId4"/>
          <a:stretch>
            <a:fillRect/>
          </a:stretch>
        </p:blipFill>
        <p:spPr>
          <a:xfrm>
            <a:off x="491352" y="3733800"/>
            <a:ext cx="4165710" cy="2692471"/>
          </a:xfrm>
          <a:prstGeom prst="rect">
            <a:avLst/>
          </a:prstGeom>
        </p:spPr>
      </p:pic>
      <p:pic>
        <p:nvPicPr>
          <p:cNvPr id="9" name="Picture 8">
            <a:extLst>
              <a:ext uri="{FF2B5EF4-FFF2-40B4-BE49-F238E27FC236}">
                <a16:creationId xmlns:a16="http://schemas.microsoft.com/office/drawing/2014/main" id="{2FF461F2-6CF9-DAB4-E2D1-D2A1E7BE1CD1}"/>
              </a:ext>
            </a:extLst>
          </p:cNvPr>
          <p:cNvPicPr>
            <a:picLocks noChangeAspect="1"/>
          </p:cNvPicPr>
          <p:nvPr/>
        </p:nvPicPr>
        <p:blipFill>
          <a:blip r:embed="rId5"/>
          <a:stretch>
            <a:fillRect/>
          </a:stretch>
        </p:blipFill>
        <p:spPr>
          <a:xfrm>
            <a:off x="5056187" y="3733800"/>
            <a:ext cx="3751058" cy="2692471"/>
          </a:xfrm>
          <a:prstGeom prst="rect">
            <a:avLst/>
          </a:prstGeom>
        </p:spPr>
      </p:pic>
      <p:pic>
        <p:nvPicPr>
          <p:cNvPr id="11" name="Picture 10">
            <a:extLst>
              <a:ext uri="{FF2B5EF4-FFF2-40B4-BE49-F238E27FC236}">
                <a16:creationId xmlns:a16="http://schemas.microsoft.com/office/drawing/2014/main" id="{9C1CD396-AC56-F5A9-A281-901051224CCF}"/>
              </a:ext>
            </a:extLst>
          </p:cNvPr>
          <p:cNvPicPr>
            <a:picLocks noChangeAspect="1"/>
          </p:cNvPicPr>
          <p:nvPr/>
        </p:nvPicPr>
        <p:blipFill>
          <a:blip r:embed="rId6"/>
          <a:stretch>
            <a:fillRect/>
          </a:stretch>
        </p:blipFill>
        <p:spPr>
          <a:xfrm>
            <a:off x="4876800" y="590551"/>
            <a:ext cx="3791744" cy="3143250"/>
          </a:xfrm>
          <a:prstGeom prst="rect">
            <a:avLst/>
          </a:prstGeom>
        </p:spPr>
      </p:pic>
    </p:spTree>
    <p:extLst>
      <p:ext uri="{BB962C8B-B14F-4D97-AF65-F5344CB8AC3E}">
        <p14:creationId xmlns:p14="http://schemas.microsoft.com/office/powerpoint/2010/main" val="276379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1"/>
            <a:ext cx="7772400" cy="1125539"/>
          </a:xfrm>
        </p:spPr>
        <p:txBody>
          <a:bodyPr/>
          <a:lstStyle/>
          <a:p>
            <a:pPr marL="0" indent="0" algn="just">
              <a:buNone/>
            </a:pPr>
            <a:r>
              <a:rPr lang="en-US" sz="2400" b="1" dirty="0">
                <a:solidFill>
                  <a:srgbClr val="0070C0"/>
                </a:solidFill>
                <a:latin typeface="Times New Roman" pitchFamily="18" charset="0"/>
                <a:cs typeface="Times New Roman" pitchFamily="18" charset="0"/>
              </a:rPr>
              <a:t>     Em </a:t>
            </a:r>
            <a:r>
              <a:rPr lang="en-US" sz="2400" b="1" dirty="0" err="1">
                <a:solidFill>
                  <a:srgbClr val="0070C0"/>
                </a:solidFill>
                <a:latin typeface="Times New Roman" pitchFamily="18" charset="0"/>
                <a:cs typeface="Times New Roman" pitchFamily="18" charset="0"/>
              </a:rPr>
              <a:t>cần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làm</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gì</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để</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phòng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và</a:t>
            </a:r>
            <a:r>
              <a:rPr lang="en-US" sz="2400" b="1" dirty="0">
                <a:solidFill>
                  <a:srgbClr val="0070C0"/>
                </a:solidFill>
                <a:latin typeface="Times New Roman" pitchFamily="18" charset="0"/>
                <a:cs typeface="Times New Roman" pitchFamily="18" charset="0"/>
              </a:rPr>
              <a:t> bảo </a:t>
            </a:r>
            <a:r>
              <a:rPr lang="en-US" sz="2400" b="1" dirty="0" err="1">
                <a:solidFill>
                  <a:srgbClr val="0070C0"/>
                </a:solidFill>
                <a:latin typeface="Times New Roman" pitchFamily="18" charset="0"/>
                <a:cs typeface="Times New Roman" pitchFamily="18" charset="0"/>
              </a:rPr>
              <a:t>vệ</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nguồn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nước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khỏi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bị</a:t>
            </a:r>
            <a:r>
              <a:rPr lang="en-US" sz="2400" b="1" dirty="0">
                <a:solidFill>
                  <a:srgbClr val="0070C0"/>
                </a:solidFill>
                <a:latin typeface="Times New Roman" pitchFamily="18" charset="0"/>
                <a:cs typeface="Times New Roman" pitchFamily="18" charset="0"/>
              </a:rPr>
              <a:t> ô </a:t>
            </a:r>
            <a:r>
              <a:rPr lang="en-US" sz="2400" b="1" dirty="0" err="1">
                <a:solidFill>
                  <a:srgbClr val="0070C0"/>
                </a:solidFill>
                <a:latin typeface="Times New Roman" pitchFamily="18" charset="0"/>
                <a:cs typeface="Times New Roman" pitchFamily="18" charset="0"/>
              </a:rPr>
              <a:t>nhiễm</a:t>
            </a:r>
            <a:r>
              <a:rPr lang="en-US" sz="2400" b="1" dirty="0">
                <a:solidFill>
                  <a:srgbClr val="0070C0"/>
                </a:solidFill>
                <a:latin typeface="Times New Roman" pitchFamily="18" charset="0"/>
                <a:cs typeface="Times New Roman" pitchFamily="18" charset="0"/>
              </a:rPr>
              <a:t> ?</a:t>
            </a:r>
          </a:p>
          <a:p>
            <a:pPr marL="0" indent="0" algn="just">
              <a:buNone/>
            </a:pPr>
            <a:endParaRPr lang="vi-VN" sz="2800" b="1" dirty="0">
              <a:solidFill>
                <a:srgbClr val="FF0000"/>
              </a:solidFill>
              <a:latin typeface="Times New Roman" pitchFamily="18" charset="0"/>
              <a:cs typeface="Times New Roman" pitchFamily="18" charset="0"/>
            </a:endParaRPr>
          </a:p>
        </p:txBody>
      </p:sp>
      <p:pic>
        <p:nvPicPr>
          <p:cNvPr id="26627" name="Picture 19" descr="Picture3"/>
          <p:cNvPicPr>
            <a:picLocks noChangeAspect="1" noChangeArrowheads="1"/>
          </p:cNvPicPr>
          <p:nvPr/>
        </p:nvPicPr>
        <p:blipFill>
          <a:blip r:embed="rId2"/>
          <a:srcRect/>
          <a:stretch>
            <a:fillRect/>
          </a:stretch>
        </p:blipFill>
        <p:spPr bwMode="auto">
          <a:xfrm rot="5400000" flipH="1">
            <a:off x="8001000" y="5715000"/>
            <a:ext cx="1219200" cy="1066800"/>
          </a:xfrm>
          <a:prstGeom prst="rect">
            <a:avLst/>
          </a:prstGeom>
          <a:noFill/>
          <a:ln w="9525">
            <a:noFill/>
            <a:miter lim="800000"/>
            <a:headEnd/>
            <a:tailEnd/>
          </a:ln>
        </p:spPr>
      </p:pic>
      <p:pic>
        <p:nvPicPr>
          <p:cNvPr id="26628" name="Picture 18" descr="Picture3"/>
          <p:cNvPicPr>
            <a:picLocks noChangeAspect="1" noChangeArrowheads="1"/>
          </p:cNvPicPr>
          <p:nvPr/>
        </p:nvPicPr>
        <p:blipFill>
          <a:blip r:embed="rId2"/>
          <a:srcRect/>
          <a:stretch>
            <a:fillRect/>
          </a:stretch>
        </p:blipFill>
        <p:spPr bwMode="auto">
          <a:xfrm rot="5400000">
            <a:off x="7971632" y="46831"/>
            <a:ext cx="1219200" cy="1125537"/>
          </a:xfrm>
          <a:prstGeom prst="rect">
            <a:avLst/>
          </a:prstGeom>
          <a:noFill/>
          <a:ln w="9525">
            <a:noFill/>
            <a:miter lim="800000"/>
            <a:headEnd/>
            <a:tailEnd/>
          </a:ln>
        </p:spPr>
      </p:pic>
      <p:pic>
        <p:nvPicPr>
          <p:cNvPr id="26629" name="Picture 20" descr="Picture3"/>
          <p:cNvPicPr>
            <a:picLocks noChangeAspect="1" noChangeArrowheads="1"/>
          </p:cNvPicPr>
          <p:nvPr/>
        </p:nvPicPr>
        <p:blipFill>
          <a:blip r:embed="rId2"/>
          <a:srcRect/>
          <a:stretch>
            <a:fillRect/>
          </a:stretch>
        </p:blipFill>
        <p:spPr bwMode="auto">
          <a:xfrm rot="-5400000">
            <a:off x="-46831" y="5685631"/>
            <a:ext cx="1219200" cy="1125538"/>
          </a:xfrm>
          <a:prstGeom prst="rect">
            <a:avLst/>
          </a:prstGeom>
          <a:noFill/>
          <a:ln w="9525">
            <a:noFill/>
            <a:miter lim="800000"/>
            <a:headEnd/>
            <a:tailEnd/>
          </a:ln>
        </p:spPr>
      </p:pic>
      <p:pic>
        <p:nvPicPr>
          <p:cNvPr id="26630" name="Picture 7" descr="Picture3"/>
          <p:cNvPicPr>
            <a:picLocks noChangeAspect="1" noChangeArrowheads="1"/>
          </p:cNvPicPr>
          <p:nvPr/>
        </p:nvPicPr>
        <p:blipFill>
          <a:blip r:embed="rId2"/>
          <a:srcRect/>
          <a:stretch>
            <a:fillRect/>
          </a:stretch>
        </p:blipFill>
        <p:spPr bwMode="auto">
          <a:xfrm>
            <a:off x="76200" y="76200"/>
            <a:ext cx="1219200" cy="1125538"/>
          </a:xfrm>
          <a:prstGeom prst="rect">
            <a:avLst/>
          </a:prstGeom>
          <a:noFill/>
          <a:ln w="9525">
            <a:noFill/>
            <a:miter lim="800000"/>
            <a:headEnd/>
            <a:tailEnd/>
          </a:ln>
        </p:spPr>
      </p:pic>
      <p:sp>
        <p:nvSpPr>
          <p:cNvPr id="2" name="Content Placeholder 2">
            <a:extLst>
              <a:ext uri="{FF2B5EF4-FFF2-40B4-BE49-F238E27FC236}">
                <a16:creationId xmlns:a16="http://schemas.microsoft.com/office/drawing/2014/main" id="{AE47E8E5-BF23-467B-5A86-ECA7A7B63825}"/>
              </a:ext>
            </a:extLst>
          </p:cNvPr>
          <p:cNvSpPr txBox="1">
            <a:spLocks/>
          </p:cNvSpPr>
          <p:nvPr/>
        </p:nvSpPr>
        <p:spPr bwMode="auto">
          <a:xfrm>
            <a:off x="466360" y="1797943"/>
            <a:ext cx="8077200" cy="432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b="1" dirty="0">
                <a:solidFill>
                  <a:schemeClr val="accent2">
                    <a:lumMod val="75000"/>
                  </a:schemeClr>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Để</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phòng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và</a:t>
            </a:r>
            <a:r>
              <a:rPr lang="en-US" dirty="0">
                <a:solidFill>
                  <a:srgbClr val="FF0000"/>
                </a:solidFill>
                <a:latin typeface="Times New Roman" pitchFamily="18" charset="0"/>
                <a:cs typeface="Times New Roman" pitchFamily="18" charset="0"/>
              </a:rPr>
              <a:t> bảo </a:t>
            </a:r>
            <a:r>
              <a:rPr lang="en-US" dirty="0" err="1">
                <a:solidFill>
                  <a:srgbClr val="FF0000"/>
                </a:solidFill>
                <a:latin typeface="Times New Roman" pitchFamily="18" charset="0"/>
                <a:cs typeface="Times New Roman" pitchFamily="18" charset="0"/>
              </a:rPr>
              <a:t>vệ</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nguồn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nước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khỏi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bị</a:t>
            </a:r>
            <a:r>
              <a:rPr lang="en-US" dirty="0">
                <a:solidFill>
                  <a:srgbClr val="FF0000"/>
                </a:solidFill>
                <a:latin typeface="Times New Roman" pitchFamily="18" charset="0"/>
                <a:cs typeface="Times New Roman" pitchFamily="18" charset="0"/>
              </a:rPr>
              <a:t> ô </a:t>
            </a:r>
            <a:r>
              <a:rPr lang="en-US" dirty="0" err="1">
                <a:solidFill>
                  <a:srgbClr val="FF0000"/>
                </a:solidFill>
                <a:latin typeface="Times New Roman" pitchFamily="18" charset="0"/>
                <a:cs typeface="Times New Roman" pitchFamily="18" charset="0"/>
              </a:rPr>
              <a:t>nhiễm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em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không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vứt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rác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xuống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ao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hồ</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sông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suối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biển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Tuyên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truyền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cho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mọi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người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cùng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thực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hiện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Dọn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rác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mặt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nước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không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đổ</a:t>
            </a:r>
            <a:r>
              <a:rPr lang="en-US" dirty="0">
                <a:solidFill>
                  <a:srgbClr val="FF0000"/>
                </a:solidFill>
                <a:latin typeface="Times New Roman" pitchFamily="18" charset="0"/>
                <a:cs typeface="Times New Roman" pitchFamily="18" charset="0"/>
              </a:rPr>
              <a:t> </a:t>
            </a:r>
            <a:r>
              <a:rPr lang="vi-VN" dirty="0">
                <a:solidFill>
                  <a:srgbClr val="FF0000"/>
                </a:solidFill>
                <a:latin typeface="Times New Roman" pitchFamily="18" charset="0"/>
                <a:cs typeface="Times New Roman" pitchFamily="18" charset="0"/>
              </a:rPr>
              <a:t>thuốc trừ sâu, </a:t>
            </a:r>
            <a:r>
              <a:rPr lang="en-US" dirty="0" err="1">
                <a:solidFill>
                  <a:srgbClr val="FF0000"/>
                </a:solidFill>
                <a:latin typeface="Times New Roman" pitchFamily="18" charset="0"/>
                <a:cs typeface="Times New Roman" pitchFamily="18" charset="0"/>
              </a:rPr>
              <a:t>vứt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rác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sinh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hoạt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trực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tiếp</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vào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dòng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nước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Phải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xử</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lí</a:t>
            </a:r>
            <a:r>
              <a:rPr lang="en-US" dirty="0">
                <a:solidFill>
                  <a:srgbClr val="FF0000"/>
                </a:solidFill>
                <a:latin typeface="Times New Roman" pitchFamily="18" charset="0"/>
                <a:cs typeface="Times New Roman" pitchFamily="18" charset="0"/>
              </a:rPr>
              <a:t> </a:t>
            </a:r>
            <a:r>
              <a:rPr lang="vi-VN" dirty="0">
                <a:solidFill>
                  <a:srgbClr val="FF0000"/>
                </a:solidFill>
                <a:latin typeface="Times New Roman" pitchFamily="18" charset="0"/>
                <a:cs typeface="Times New Roman" pitchFamily="18" charset="0"/>
              </a:rPr>
              <a:t>chất thải công nghiệp, </a:t>
            </a:r>
            <a:r>
              <a:rPr lang="en-US" dirty="0" err="1">
                <a:solidFill>
                  <a:srgbClr val="FF0000"/>
                </a:solidFill>
                <a:latin typeface="Times New Roman" pitchFamily="18" charset="0"/>
                <a:cs typeface="Times New Roman" pitchFamily="18" charset="0"/>
              </a:rPr>
              <a:t>chất</a:t>
            </a:r>
            <a:r>
              <a:rPr lang="en-US" dirty="0">
                <a:solidFill>
                  <a:srgbClr val="FF0000"/>
                </a:solidFill>
                <a:latin typeface="Times New Roman" pitchFamily="18" charset="0"/>
                <a:cs typeface="Times New Roman" pitchFamily="18" charset="0"/>
              </a:rPr>
              <a:t> </a:t>
            </a:r>
            <a:r>
              <a:rPr lang="vi-VN" dirty="0">
                <a:solidFill>
                  <a:srgbClr val="FF0000"/>
                </a:solidFill>
                <a:latin typeface="Times New Roman" pitchFamily="18" charset="0"/>
                <a:cs typeface="Times New Roman" pitchFamily="18" charset="0"/>
              </a:rPr>
              <a:t>thải </a:t>
            </a:r>
            <a:r>
              <a:rPr lang="en-US" dirty="0" err="1">
                <a:solidFill>
                  <a:srgbClr val="FF0000"/>
                </a:solidFill>
                <a:latin typeface="Times New Roman" pitchFamily="18" charset="0"/>
                <a:cs typeface="Times New Roman" pitchFamily="18" charset="0"/>
              </a:rPr>
              <a:t>của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bệnh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viện</a:t>
            </a:r>
            <a:r>
              <a:rPr lang="en-US" dirty="0">
                <a:solidFill>
                  <a:srgbClr val="FF0000"/>
                </a:solidFill>
                <a:latin typeface="Times New Roman" pitchFamily="18" charset="0"/>
                <a:cs typeface="Times New Roman" pitchFamily="18" charset="0"/>
              </a:rPr>
              <a:t>…</a:t>
            </a:r>
            <a:r>
              <a:rPr lang="en-US" dirty="0" err="1">
                <a:solidFill>
                  <a:srgbClr val="FF0000"/>
                </a:solidFill>
                <a:latin typeface="Times New Roman" pitchFamily="18" charset="0"/>
                <a:cs typeface="Times New Roman" pitchFamily="18" charset="0"/>
              </a:rPr>
              <a:t>trước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khi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thải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ra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môi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trường</a:t>
            </a:r>
            <a:r>
              <a:rPr lang="en-US"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4" name="AutoShape 19">
            <a:extLst>
              <a:ext uri="{FF2B5EF4-FFF2-40B4-BE49-F238E27FC236}">
                <a16:creationId xmlns:a16="http://schemas.microsoft.com/office/drawing/2014/main" id="{88FD4744-C458-D9CD-22A4-B3688435F84A}"/>
              </a:ext>
            </a:extLst>
          </p:cNvPr>
          <p:cNvSpPr>
            <a:spLocks noChangeArrowheads="1"/>
          </p:cNvSpPr>
          <p:nvPr/>
        </p:nvSpPr>
        <p:spPr bwMode="auto">
          <a:xfrm>
            <a:off x="1223819" y="89596"/>
            <a:ext cx="1610603" cy="596205"/>
          </a:xfrm>
          <a:prstGeom prst="notchedRightArrow">
            <a:avLst>
              <a:gd name="adj1" fmla="val 50000"/>
              <a:gd name="adj2" fmla="val 85417"/>
            </a:avLst>
          </a:prstGeom>
          <a:solidFill>
            <a:srgbClr val="FF33CC"/>
          </a:solidFill>
          <a:ln w="38100" algn="ctr">
            <a:solidFill>
              <a:srgbClr val="FF0000"/>
            </a:solidFill>
            <a:miter lim="800000"/>
            <a:headEnd/>
            <a:tailEnd/>
          </a:ln>
        </p:spPr>
        <p:txBody>
          <a:bodyPr wrap="none" anchor="ctr"/>
          <a:lstStyle/>
          <a:p>
            <a:pPr algn="ctr"/>
            <a:r>
              <a:rPr lang="en-US" b="1" dirty="0" err="1">
                <a:latin typeface="Times New Roman" pitchFamily="18" charset="0"/>
              </a:rPr>
              <a:t>Mở</a:t>
            </a:r>
            <a:r>
              <a:rPr lang="en-US" b="1" dirty="0">
                <a:latin typeface="Times New Roman" pitchFamily="18" charset="0"/>
              </a:rPr>
              <a:t> </a:t>
            </a:r>
            <a:r>
              <a:rPr lang="en-US" b="1" dirty="0" err="1">
                <a:latin typeface="Times New Roman" pitchFamily="18" charset="0"/>
              </a:rPr>
              <a:t>rộng</a:t>
            </a:r>
            <a:r>
              <a:rPr lang="en-US" b="1"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212D7-D7AC-52F3-9A7F-3FED4D4D18AA}"/>
            </a:ext>
          </a:extLst>
        </p:cNvPr>
        <p:cNvGrpSpPr/>
        <p:nvPr/>
      </p:nvGrpSpPr>
      <p:grpSpPr>
        <a:xfrm>
          <a:off x="0" y="0"/>
          <a:ext cx="0" cy="0"/>
          <a:chOff x="0" y="0"/>
          <a:chExt cx="0" cy="0"/>
        </a:xfrm>
      </p:grpSpPr>
      <p:pic>
        <p:nvPicPr>
          <p:cNvPr id="26627" name="Picture 19" descr="Picture3">
            <a:extLst>
              <a:ext uri="{FF2B5EF4-FFF2-40B4-BE49-F238E27FC236}">
                <a16:creationId xmlns:a16="http://schemas.microsoft.com/office/drawing/2014/main" id="{7B95F34B-7944-E9B9-94C6-FDFD8245375A}"/>
              </a:ext>
            </a:extLst>
          </p:cNvPr>
          <p:cNvPicPr>
            <a:picLocks noChangeAspect="1" noChangeArrowheads="1"/>
          </p:cNvPicPr>
          <p:nvPr/>
        </p:nvPicPr>
        <p:blipFill>
          <a:blip r:embed="rId2"/>
          <a:srcRect/>
          <a:stretch>
            <a:fillRect/>
          </a:stretch>
        </p:blipFill>
        <p:spPr bwMode="auto">
          <a:xfrm rot="5400000" flipH="1">
            <a:off x="8001000" y="5715000"/>
            <a:ext cx="1219200" cy="1066800"/>
          </a:xfrm>
          <a:prstGeom prst="rect">
            <a:avLst/>
          </a:prstGeom>
          <a:noFill/>
          <a:ln w="9525">
            <a:noFill/>
            <a:miter lim="800000"/>
            <a:headEnd/>
            <a:tailEnd/>
          </a:ln>
        </p:spPr>
      </p:pic>
      <p:pic>
        <p:nvPicPr>
          <p:cNvPr id="26628" name="Picture 18" descr="Picture3">
            <a:extLst>
              <a:ext uri="{FF2B5EF4-FFF2-40B4-BE49-F238E27FC236}">
                <a16:creationId xmlns:a16="http://schemas.microsoft.com/office/drawing/2014/main" id="{32E983C9-BC7F-560B-8B3E-24AAA5A131D6}"/>
              </a:ext>
            </a:extLst>
          </p:cNvPr>
          <p:cNvPicPr>
            <a:picLocks noChangeAspect="1" noChangeArrowheads="1"/>
          </p:cNvPicPr>
          <p:nvPr/>
        </p:nvPicPr>
        <p:blipFill>
          <a:blip r:embed="rId2"/>
          <a:srcRect/>
          <a:stretch>
            <a:fillRect/>
          </a:stretch>
        </p:blipFill>
        <p:spPr bwMode="auto">
          <a:xfrm rot="5400000">
            <a:off x="7971632" y="46831"/>
            <a:ext cx="1219200" cy="1125537"/>
          </a:xfrm>
          <a:prstGeom prst="rect">
            <a:avLst/>
          </a:prstGeom>
          <a:noFill/>
          <a:ln w="9525">
            <a:noFill/>
            <a:miter lim="800000"/>
            <a:headEnd/>
            <a:tailEnd/>
          </a:ln>
        </p:spPr>
      </p:pic>
      <p:pic>
        <p:nvPicPr>
          <p:cNvPr id="26629" name="Picture 20" descr="Picture3">
            <a:extLst>
              <a:ext uri="{FF2B5EF4-FFF2-40B4-BE49-F238E27FC236}">
                <a16:creationId xmlns:a16="http://schemas.microsoft.com/office/drawing/2014/main" id="{70D63DEA-F476-F43A-4994-345FBBA92CBD}"/>
              </a:ext>
            </a:extLst>
          </p:cNvPr>
          <p:cNvPicPr>
            <a:picLocks noChangeAspect="1" noChangeArrowheads="1"/>
          </p:cNvPicPr>
          <p:nvPr/>
        </p:nvPicPr>
        <p:blipFill>
          <a:blip r:embed="rId2"/>
          <a:srcRect/>
          <a:stretch>
            <a:fillRect/>
          </a:stretch>
        </p:blipFill>
        <p:spPr bwMode="auto">
          <a:xfrm rot="-5400000">
            <a:off x="-46831" y="5685631"/>
            <a:ext cx="1219200" cy="1125538"/>
          </a:xfrm>
          <a:prstGeom prst="rect">
            <a:avLst/>
          </a:prstGeom>
          <a:noFill/>
          <a:ln w="9525">
            <a:noFill/>
            <a:miter lim="800000"/>
            <a:headEnd/>
            <a:tailEnd/>
          </a:ln>
        </p:spPr>
      </p:pic>
      <p:pic>
        <p:nvPicPr>
          <p:cNvPr id="26630" name="Picture 7" descr="Picture3">
            <a:extLst>
              <a:ext uri="{FF2B5EF4-FFF2-40B4-BE49-F238E27FC236}">
                <a16:creationId xmlns:a16="http://schemas.microsoft.com/office/drawing/2014/main" id="{9681CB6C-DBB1-F810-BE9A-6CEEA386EE0E}"/>
              </a:ext>
            </a:extLst>
          </p:cNvPr>
          <p:cNvPicPr>
            <a:picLocks noChangeAspect="1" noChangeArrowheads="1"/>
          </p:cNvPicPr>
          <p:nvPr/>
        </p:nvPicPr>
        <p:blipFill>
          <a:blip r:embed="rId2"/>
          <a:srcRect/>
          <a:stretch>
            <a:fillRect/>
          </a:stretch>
        </p:blipFill>
        <p:spPr bwMode="auto">
          <a:xfrm>
            <a:off x="76200" y="76200"/>
            <a:ext cx="1219200" cy="1125538"/>
          </a:xfrm>
          <a:prstGeom prst="rect">
            <a:avLst/>
          </a:prstGeom>
          <a:noFill/>
          <a:ln w="9525">
            <a:noFill/>
            <a:miter lim="800000"/>
            <a:headEnd/>
            <a:tailEnd/>
          </a:ln>
        </p:spPr>
      </p:pic>
      <p:sp>
        <p:nvSpPr>
          <p:cNvPr id="2" name="Content Placeholder 2">
            <a:extLst>
              <a:ext uri="{FF2B5EF4-FFF2-40B4-BE49-F238E27FC236}">
                <a16:creationId xmlns:a16="http://schemas.microsoft.com/office/drawing/2014/main" id="{3B3CC8D5-9AAA-7138-438D-5F0F82C12F2B}"/>
              </a:ext>
            </a:extLst>
          </p:cNvPr>
          <p:cNvSpPr txBox="1">
            <a:spLocks/>
          </p:cNvSpPr>
          <p:nvPr/>
        </p:nvSpPr>
        <p:spPr bwMode="auto">
          <a:xfrm>
            <a:off x="668676" y="1206911"/>
            <a:ext cx="7552531" cy="5006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Hầu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hết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hoạt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động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sinh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hoạt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hằng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ngày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đều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nước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Nước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sau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sẽ</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bị</a:t>
            </a:r>
            <a:r>
              <a:rPr lang="en-US" sz="3600" dirty="0">
                <a:solidFill>
                  <a:srgbClr val="FF0000"/>
                </a:solidFill>
                <a:latin typeface="Times New Roman" pitchFamily="18" charset="0"/>
                <a:cs typeface="Times New Roman" pitchFamily="18" charset="0"/>
              </a:rPr>
              <a:t> ô </a:t>
            </a:r>
            <a:r>
              <a:rPr lang="en-US" sz="3600" dirty="0" err="1">
                <a:solidFill>
                  <a:srgbClr val="FF0000"/>
                </a:solidFill>
                <a:latin typeface="Times New Roman" pitchFamily="18" charset="0"/>
                <a:cs typeface="Times New Roman" pitchFamily="18" charset="0"/>
              </a:rPr>
              <a:t>nhiễm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vì</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vậy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cần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phải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lý</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trước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xả</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ra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môi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trường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tự</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nhiên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để</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hạn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chế</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tối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đa</a:t>
            </a:r>
            <a:r>
              <a:rPr lang="en-US" sz="3600" dirty="0">
                <a:solidFill>
                  <a:srgbClr val="FF0000"/>
                </a:solidFill>
                <a:latin typeface="Times New Roman" pitchFamily="18" charset="0"/>
                <a:cs typeface="Times New Roman" pitchFamily="18" charset="0"/>
              </a:rPr>
              <a:t> ô </a:t>
            </a:r>
            <a:r>
              <a:rPr lang="en-US" sz="3600" dirty="0" err="1">
                <a:solidFill>
                  <a:srgbClr val="FF0000"/>
                </a:solidFill>
                <a:latin typeface="Times New Roman" pitchFamily="18" charset="0"/>
                <a:cs typeface="Times New Roman" pitchFamily="18" charset="0"/>
              </a:rPr>
              <a:t>nhiễm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nguồn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nước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trong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tự</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nhiên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được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thải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trực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tiếp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nước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thải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chưa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được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xử</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lý</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nguồn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nước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sạch</a:t>
            </a:r>
            <a:r>
              <a:rPr lang="en-US" sz="36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itchFamily="18" charset="0"/>
              <a:cs typeface="Times New Roman" pitchFamily="18" charset="0"/>
            </a:endParaRPr>
          </a:p>
        </p:txBody>
      </p:sp>
      <p:sp>
        <p:nvSpPr>
          <p:cNvPr id="4" name="AutoShape 19">
            <a:extLst>
              <a:ext uri="{FF2B5EF4-FFF2-40B4-BE49-F238E27FC236}">
                <a16:creationId xmlns:a16="http://schemas.microsoft.com/office/drawing/2014/main" id="{CDE89B2B-1666-4AB4-2D74-E42BB0F41C4D}"/>
              </a:ext>
            </a:extLst>
          </p:cNvPr>
          <p:cNvSpPr>
            <a:spLocks noChangeArrowheads="1"/>
          </p:cNvSpPr>
          <p:nvPr/>
        </p:nvSpPr>
        <p:spPr bwMode="auto">
          <a:xfrm>
            <a:off x="1223819" y="89596"/>
            <a:ext cx="1610603" cy="596205"/>
          </a:xfrm>
          <a:prstGeom prst="notchedRightArrow">
            <a:avLst>
              <a:gd name="adj1" fmla="val 50000"/>
              <a:gd name="adj2" fmla="val 85417"/>
            </a:avLst>
          </a:prstGeom>
          <a:solidFill>
            <a:srgbClr val="FF33CC"/>
          </a:solidFill>
          <a:ln w="38100" algn="ctr">
            <a:solidFill>
              <a:srgbClr val="FF0000"/>
            </a:solidFill>
            <a:miter lim="800000"/>
            <a:headEnd/>
            <a:tailEnd/>
          </a:ln>
        </p:spPr>
        <p:txBody>
          <a:bodyPr wrap="none" anchor="ctr"/>
          <a:lstStyle/>
          <a:p>
            <a:pPr algn="ctr"/>
            <a:r>
              <a:rPr lang="en-US" b="1" dirty="0" err="1">
                <a:latin typeface="Times New Roman" pitchFamily="18" charset="0"/>
              </a:rPr>
              <a:t>Mở</a:t>
            </a:r>
            <a:r>
              <a:rPr lang="en-US" b="1" dirty="0">
                <a:latin typeface="Times New Roman" pitchFamily="18" charset="0"/>
              </a:rPr>
              <a:t> </a:t>
            </a:r>
            <a:r>
              <a:rPr lang="en-US" b="1" dirty="0" err="1">
                <a:latin typeface="Times New Roman" pitchFamily="18" charset="0"/>
              </a:rPr>
              <a:t>rộng</a:t>
            </a:r>
            <a:r>
              <a:rPr lang="en-US" b="1" dirty="0">
                <a:latin typeface="Times New Roman" pitchFamily="18" charset="0"/>
              </a:rPr>
              <a:t> </a:t>
            </a:r>
          </a:p>
        </p:txBody>
      </p:sp>
    </p:spTree>
    <p:extLst>
      <p:ext uri="{BB962C8B-B14F-4D97-AF65-F5344CB8AC3E}">
        <p14:creationId xmlns:p14="http://schemas.microsoft.com/office/powerpoint/2010/main" val="243726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175B9-64C7-39A9-9E8B-DD8E651A7F36}"/>
            </a:ext>
          </a:extLst>
        </p:cNvPr>
        <p:cNvGrpSpPr/>
        <p:nvPr/>
      </p:nvGrpSpPr>
      <p:grpSpPr>
        <a:xfrm>
          <a:off x="0" y="0"/>
          <a:ext cx="0" cy="0"/>
          <a:chOff x="0" y="0"/>
          <a:chExt cx="0" cy="0"/>
        </a:xfrm>
      </p:grpSpPr>
      <p:sp>
        <p:nvSpPr>
          <p:cNvPr id="39937" name="WordArt 8">
            <a:extLst>
              <a:ext uri="{FF2B5EF4-FFF2-40B4-BE49-F238E27FC236}">
                <a16:creationId xmlns:a16="http://schemas.microsoft.com/office/drawing/2014/main" id="{65AEA1D1-86DD-90B0-2B61-6F2E5168982A}"/>
              </a:ext>
            </a:extLst>
          </p:cNvPr>
          <p:cNvSpPr>
            <a:spLocks noChangeArrowheads="1" noChangeShapeType="1" noTextEdit="1"/>
          </p:cNvSpPr>
          <p:nvPr/>
        </p:nvSpPr>
        <p:spPr bwMode="auto">
          <a:xfrm>
            <a:off x="1157288" y="1748631"/>
            <a:ext cx="7162800" cy="3200400"/>
          </a:xfrm>
          <a:prstGeom prst="rect">
            <a:avLst/>
          </a:prstGeom>
        </p:spPr>
        <p:txBody>
          <a:bodyPr spcFirstLastPara="1" wrap="none" fromWordArt="1">
            <a:prstTxWarp prst="textArchUp">
              <a:avLst>
                <a:gd name="adj" fmla="val 10800004"/>
              </a:avLst>
            </a:prstTxWarp>
          </a:bodyPr>
          <a:lstStyle/>
          <a:p>
            <a:pPr algn="ctr"/>
            <a:r>
              <a:rPr lang="en-US" sz="3600"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Nhận</a:t>
            </a:r>
            <a:r>
              <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xét</a:t>
            </a:r>
            <a:r>
              <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tiết</a:t>
            </a:r>
            <a:r>
              <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học</a:t>
            </a:r>
            <a:r>
              <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 </a:t>
            </a:r>
            <a:r>
              <a:rPr lang="en-US" sz="3600"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dặn</a:t>
            </a:r>
            <a:r>
              <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dò</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39938" name="Picture 10" descr="POINSET2">
            <a:extLst>
              <a:ext uri="{FF2B5EF4-FFF2-40B4-BE49-F238E27FC236}">
                <a16:creationId xmlns:a16="http://schemas.microsoft.com/office/drawing/2014/main" id="{0DFC883C-2A86-2A4B-DC8C-90C2332C6762}"/>
              </a:ext>
            </a:extLst>
          </p:cNvPr>
          <p:cNvPicPr>
            <a:picLocks noChangeAspect="1" noChangeArrowheads="1"/>
          </p:cNvPicPr>
          <p:nvPr/>
        </p:nvPicPr>
        <p:blipFill>
          <a:blip r:embed="rId2"/>
          <a:srcRect/>
          <a:stretch>
            <a:fillRect/>
          </a:stretch>
        </p:blipFill>
        <p:spPr bwMode="auto">
          <a:xfrm flipH="1">
            <a:off x="7653338" y="0"/>
            <a:ext cx="1447800" cy="1593850"/>
          </a:xfrm>
          <a:prstGeom prst="rect">
            <a:avLst/>
          </a:prstGeom>
          <a:noFill/>
          <a:ln w="9525">
            <a:noFill/>
            <a:miter lim="800000"/>
            <a:headEnd/>
            <a:tailEnd/>
          </a:ln>
        </p:spPr>
      </p:pic>
      <p:pic>
        <p:nvPicPr>
          <p:cNvPr id="39940" name="Picture 5" descr="15">
            <a:extLst>
              <a:ext uri="{FF2B5EF4-FFF2-40B4-BE49-F238E27FC236}">
                <a16:creationId xmlns:a16="http://schemas.microsoft.com/office/drawing/2014/main" id="{C25CECE4-614E-B2BC-21AD-9DCEE2369663}"/>
              </a:ext>
            </a:extLst>
          </p:cNvPr>
          <p:cNvPicPr>
            <a:picLocks noChangeAspect="1" noChangeArrowheads="1" noCrop="1"/>
          </p:cNvPicPr>
          <p:nvPr/>
        </p:nvPicPr>
        <p:blipFill>
          <a:blip r:embed="rId3"/>
          <a:srcRect/>
          <a:stretch>
            <a:fillRect/>
          </a:stretch>
        </p:blipFill>
        <p:spPr bwMode="auto">
          <a:xfrm>
            <a:off x="2286000" y="2935859"/>
            <a:ext cx="4724400" cy="2362200"/>
          </a:xfrm>
          <a:prstGeom prst="rect">
            <a:avLst/>
          </a:prstGeom>
          <a:noFill/>
          <a:ln w="9525">
            <a:noFill/>
            <a:miter lim="800000"/>
            <a:headEnd/>
            <a:tailEnd/>
          </a:ln>
        </p:spPr>
      </p:pic>
      <p:pic>
        <p:nvPicPr>
          <p:cNvPr id="39941" name="Picture 10" descr="POINSET2">
            <a:extLst>
              <a:ext uri="{FF2B5EF4-FFF2-40B4-BE49-F238E27FC236}">
                <a16:creationId xmlns:a16="http://schemas.microsoft.com/office/drawing/2014/main" id="{CCE221D3-86ED-2208-5EE4-1B27D492DCE4}"/>
              </a:ext>
            </a:extLst>
          </p:cNvPr>
          <p:cNvPicPr>
            <a:picLocks noChangeAspect="1" noChangeArrowheads="1"/>
          </p:cNvPicPr>
          <p:nvPr/>
        </p:nvPicPr>
        <p:blipFill>
          <a:blip r:embed="rId2"/>
          <a:srcRect/>
          <a:stretch>
            <a:fillRect/>
          </a:stretch>
        </p:blipFill>
        <p:spPr bwMode="auto">
          <a:xfrm rot="16200000" flipH="1">
            <a:off x="114300" y="0"/>
            <a:ext cx="1447800" cy="1593850"/>
          </a:xfrm>
          <a:prstGeom prst="rect">
            <a:avLst/>
          </a:prstGeom>
          <a:noFill/>
          <a:ln w="9525">
            <a:noFill/>
            <a:miter lim="800000"/>
            <a:headEnd/>
            <a:tailEnd/>
          </a:ln>
        </p:spPr>
      </p:pic>
      <p:pic>
        <p:nvPicPr>
          <p:cNvPr id="39942" name="Picture 10" descr="POINSET2">
            <a:extLst>
              <a:ext uri="{FF2B5EF4-FFF2-40B4-BE49-F238E27FC236}">
                <a16:creationId xmlns:a16="http://schemas.microsoft.com/office/drawing/2014/main" id="{5C733611-AD79-4BFF-5690-A6D64A02C0C1}"/>
              </a:ext>
            </a:extLst>
          </p:cNvPr>
          <p:cNvPicPr>
            <a:picLocks noChangeAspect="1" noChangeArrowheads="1"/>
          </p:cNvPicPr>
          <p:nvPr/>
        </p:nvPicPr>
        <p:blipFill>
          <a:blip r:embed="rId2"/>
          <a:srcRect/>
          <a:stretch>
            <a:fillRect/>
          </a:stretch>
        </p:blipFill>
        <p:spPr bwMode="auto">
          <a:xfrm rot="10800000" flipH="1">
            <a:off x="73025" y="5176838"/>
            <a:ext cx="1447800" cy="1593850"/>
          </a:xfrm>
          <a:prstGeom prst="rect">
            <a:avLst/>
          </a:prstGeom>
          <a:noFill/>
          <a:ln w="9525">
            <a:noFill/>
            <a:miter lim="800000"/>
            <a:headEnd/>
            <a:tailEnd/>
          </a:ln>
        </p:spPr>
      </p:pic>
      <p:pic>
        <p:nvPicPr>
          <p:cNvPr id="39943" name="Picture 10" descr="POINSET2">
            <a:extLst>
              <a:ext uri="{FF2B5EF4-FFF2-40B4-BE49-F238E27FC236}">
                <a16:creationId xmlns:a16="http://schemas.microsoft.com/office/drawing/2014/main" id="{F5562B2D-5B13-800B-F76E-BD3FA102F3CD}"/>
              </a:ext>
            </a:extLst>
          </p:cNvPr>
          <p:cNvPicPr>
            <a:picLocks noChangeAspect="1" noChangeArrowheads="1"/>
          </p:cNvPicPr>
          <p:nvPr/>
        </p:nvPicPr>
        <p:blipFill>
          <a:blip r:embed="rId2"/>
          <a:srcRect/>
          <a:stretch>
            <a:fillRect/>
          </a:stretch>
        </p:blipFill>
        <p:spPr bwMode="auto">
          <a:xfrm rot="5400000" flipH="1">
            <a:off x="7596188" y="5249863"/>
            <a:ext cx="1447800" cy="1593850"/>
          </a:xfrm>
          <a:prstGeom prst="rect">
            <a:avLst/>
          </a:prstGeom>
          <a:noFill/>
          <a:ln w="9525">
            <a:noFill/>
            <a:miter lim="800000"/>
            <a:headEnd/>
            <a:tailEnd/>
          </a:ln>
        </p:spPr>
      </p:pic>
      <p:pic>
        <p:nvPicPr>
          <p:cNvPr id="39944" name="Picture 2" descr="xmascandles">
            <a:extLst>
              <a:ext uri="{FF2B5EF4-FFF2-40B4-BE49-F238E27FC236}">
                <a16:creationId xmlns:a16="http://schemas.microsoft.com/office/drawing/2014/main" id="{9104EC75-9EB9-2501-9C57-CAE89EB17521}"/>
              </a:ext>
            </a:extLst>
          </p:cNvPr>
          <p:cNvPicPr>
            <a:picLocks noChangeAspect="1" noChangeArrowheads="1" noCrop="1"/>
          </p:cNvPicPr>
          <p:nvPr/>
        </p:nvPicPr>
        <p:blipFill>
          <a:blip r:embed="rId4"/>
          <a:srcRect/>
          <a:stretch>
            <a:fillRect/>
          </a:stretch>
        </p:blipFill>
        <p:spPr bwMode="auto">
          <a:xfrm>
            <a:off x="3291664" y="3851275"/>
            <a:ext cx="2438400" cy="1471613"/>
          </a:xfrm>
          <a:prstGeom prst="rect">
            <a:avLst/>
          </a:prstGeom>
          <a:noFill/>
          <a:ln w="9525">
            <a:noFill/>
            <a:miter lim="800000"/>
            <a:headEnd/>
            <a:tailEnd/>
          </a:ln>
        </p:spPr>
      </p:pic>
    </p:spTree>
    <p:extLst>
      <p:ext uri="{BB962C8B-B14F-4D97-AF65-F5344CB8AC3E}">
        <p14:creationId xmlns:p14="http://schemas.microsoft.com/office/powerpoint/2010/main" val="233528988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WordArt 8"/>
          <p:cNvSpPr>
            <a:spLocks noChangeArrowheads="1" noChangeShapeType="1" noTextEdit="1"/>
          </p:cNvSpPr>
          <p:nvPr/>
        </p:nvSpPr>
        <p:spPr bwMode="auto">
          <a:xfrm>
            <a:off x="838200" y="647700"/>
            <a:ext cx="7510463" cy="5181600"/>
          </a:xfrm>
          <a:prstGeom prst="rect">
            <a:avLst/>
          </a:prstGeom>
        </p:spPr>
        <p:txBody>
          <a:bodyPr spcFirstLastPara="1" wrap="none" fromWordArt="1">
            <a:prstTxWarp prst="textArchUp">
              <a:avLst>
                <a:gd name="adj" fmla="val 10800004"/>
              </a:avLst>
            </a:prstTxWarp>
          </a:bodyPr>
          <a:lstStyle/>
          <a:p>
            <a:pPr algn="ctr"/>
            <a:r>
              <a:rPr lang="en-US" sz="3600"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Bài</a:t>
            </a: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học đến đây là hết!</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39938" name="Picture 10" descr="POINSET2"/>
          <p:cNvPicPr>
            <a:picLocks noChangeAspect="1" noChangeArrowheads="1"/>
          </p:cNvPicPr>
          <p:nvPr/>
        </p:nvPicPr>
        <p:blipFill>
          <a:blip r:embed="rId2"/>
          <a:srcRect/>
          <a:stretch>
            <a:fillRect/>
          </a:stretch>
        </p:blipFill>
        <p:spPr bwMode="auto">
          <a:xfrm flipH="1">
            <a:off x="7653338" y="0"/>
            <a:ext cx="1447800" cy="1593850"/>
          </a:xfrm>
          <a:prstGeom prst="rect">
            <a:avLst/>
          </a:prstGeom>
          <a:noFill/>
          <a:ln w="9525">
            <a:noFill/>
            <a:miter lim="800000"/>
            <a:headEnd/>
            <a:tailEnd/>
          </a:ln>
        </p:spPr>
      </p:pic>
      <p:sp>
        <p:nvSpPr>
          <p:cNvPr id="77835" name="WordArt 9"/>
          <p:cNvSpPr>
            <a:spLocks noChangeArrowheads="1" noChangeShapeType="1" noTextEdit="1"/>
          </p:cNvSpPr>
          <p:nvPr/>
        </p:nvSpPr>
        <p:spPr bwMode="auto">
          <a:xfrm>
            <a:off x="538163" y="4619625"/>
            <a:ext cx="8153400" cy="1447800"/>
          </a:xfrm>
          <a:prstGeom prst="rect">
            <a:avLst/>
          </a:prstGeom>
        </p:spPr>
        <p:txBody>
          <a:bodyPr wrap="none" fromWordArt="1">
            <a:prstTxWarp prst="textPlain">
              <a:avLst>
                <a:gd name="adj" fmla="val 50000"/>
              </a:avLst>
            </a:prstTxWarp>
          </a:bodyPr>
          <a:lstStyle/>
          <a:p>
            <a:pPr algn="ctr"/>
            <a:r>
              <a:rPr lang="vi-VN" sz="3600" i="1" kern="10">
                <a:ln w="12700">
                  <a:solidFill>
                    <a:srgbClr val="FF00FF"/>
                  </a:solidFill>
                  <a:round/>
                  <a:headEnd/>
                  <a:tailEnd/>
                </a:ln>
                <a:solidFill>
                  <a:srgbClr val="FF0000">
                    <a:alpha val="50195"/>
                  </a:srgbClr>
                </a:solidFill>
                <a:effectLst>
                  <a:outerShdw dist="45791" dir="2021404" algn="ctr" rotWithShape="0">
                    <a:srgbClr val="9999FF"/>
                  </a:outerShdw>
                </a:effectLst>
                <a:latin typeface="Times New Roman"/>
                <a:cs typeface="Times New Roman"/>
              </a:rPr>
              <a:t>Chúc quý thầy cô mạnh khỏe, các em chăm ngoan - học giỏi</a:t>
            </a:r>
            <a:endParaRPr lang="en-US" sz="3600" i="1" kern="10">
              <a:ln w="12700">
                <a:solidFill>
                  <a:srgbClr val="FF00FF"/>
                </a:solidFill>
                <a:round/>
                <a:headEnd/>
                <a:tailEnd/>
              </a:ln>
              <a:solidFill>
                <a:srgbClr val="FF0000">
                  <a:alpha val="50195"/>
                </a:srgbClr>
              </a:solidFill>
              <a:effectLst>
                <a:outerShdw dist="45791" dir="2021404" algn="ctr" rotWithShape="0">
                  <a:srgbClr val="9999FF"/>
                </a:outerShdw>
              </a:effectLst>
              <a:latin typeface="Times New Roman"/>
              <a:cs typeface="Times New Roman"/>
            </a:endParaRPr>
          </a:p>
        </p:txBody>
      </p:sp>
      <p:pic>
        <p:nvPicPr>
          <p:cNvPr id="39940" name="Picture 5" descr="15"/>
          <p:cNvPicPr>
            <a:picLocks noChangeAspect="1" noChangeArrowheads="1" noCrop="1"/>
          </p:cNvPicPr>
          <p:nvPr/>
        </p:nvPicPr>
        <p:blipFill>
          <a:blip r:embed="rId3"/>
          <a:srcRect/>
          <a:stretch>
            <a:fillRect/>
          </a:stretch>
        </p:blipFill>
        <p:spPr bwMode="auto">
          <a:xfrm>
            <a:off x="3352800" y="1828800"/>
            <a:ext cx="2508250" cy="2362200"/>
          </a:xfrm>
          <a:prstGeom prst="rect">
            <a:avLst/>
          </a:prstGeom>
          <a:noFill/>
          <a:ln w="9525">
            <a:noFill/>
            <a:miter lim="800000"/>
            <a:headEnd/>
            <a:tailEnd/>
          </a:ln>
        </p:spPr>
      </p:pic>
      <p:pic>
        <p:nvPicPr>
          <p:cNvPr id="39941" name="Picture 10" descr="POINSET2"/>
          <p:cNvPicPr>
            <a:picLocks noChangeAspect="1" noChangeArrowheads="1"/>
          </p:cNvPicPr>
          <p:nvPr/>
        </p:nvPicPr>
        <p:blipFill>
          <a:blip r:embed="rId2"/>
          <a:srcRect/>
          <a:stretch>
            <a:fillRect/>
          </a:stretch>
        </p:blipFill>
        <p:spPr bwMode="auto">
          <a:xfrm rot="16200000" flipH="1">
            <a:off x="114300" y="0"/>
            <a:ext cx="1447800" cy="1593850"/>
          </a:xfrm>
          <a:prstGeom prst="rect">
            <a:avLst/>
          </a:prstGeom>
          <a:noFill/>
          <a:ln w="9525">
            <a:noFill/>
            <a:miter lim="800000"/>
            <a:headEnd/>
            <a:tailEnd/>
          </a:ln>
        </p:spPr>
      </p:pic>
      <p:pic>
        <p:nvPicPr>
          <p:cNvPr id="39942" name="Picture 10" descr="POINSET2"/>
          <p:cNvPicPr>
            <a:picLocks noChangeAspect="1" noChangeArrowheads="1"/>
          </p:cNvPicPr>
          <p:nvPr/>
        </p:nvPicPr>
        <p:blipFill>
          <a:blip r:embed="rId2"/>
          <a:srcRect/>
          <a:stretch>
            <a:fillRect/>
          </a:stretch>
        </p:blipFill>
        <p:spPr bwMode="auto">
          <a:xfrm rot="10800000" flipH="1">
            <a:off x="73025" y="5176838"/>
            <a:ext cx="1447800" cy="1593850"/>
          </a:xfrm>
          <a:prstGeom prst="rect">
            <a:avLst/>
          </a:prstGeom>
          <a:noFill/>
          <a:ln w="9525">
            <a:noFill/>
            <a:miter lim="800000"/>
            <a:headEnd/>
            <a:tailEnd/>
          </a:ln>
        </p:spPr>
      </p:pic>
      <p:pic>
        <p:nvPicPr>
          <p:cNvPr id="39943" name="Picture 10" descr="POINSET2"/>
          <p:cNvPicPr>
            <a:picLocks noChangeAspect="1" noChangeArrowheads="1"/>
          </p:cNvPicPr>
          <p:nvPr/>
        </p:nvPicPr>
        <p:blipFill>
          <a:blip r:embed="rId2"/>
          <a:srcRect/>
          <a:stretch>
            <a:fillRect/>
          </a:stretch>
        </p:blipFill>
        <p:spPr bwMode="auto">
          <a:xfrm rot="5400000" flipH="1">
            <a:off x="7596188" y="5249863"/>
            <a:ext cx="1447800" cy="1593850"/>
          </a:xfrm>
          <a:prstGeom prst="rect">
            <a:avLst/>
          </a:prstGeom>
          <a:noFill/>
          <a:ln w="9525">
            <a:noFill/>
            <a:miter lim="800000"/>
            <a:headEnd/>
            <a:tailEnd/>
          </a:ln>
        </p:spPr>
      </p:pic>
      <p:pic>
        <p:nvPicPr>
          <p:cNvPr id="39944" name="Picture 2" descr="xmascandles"/>
          <p:cNvPicPr>
            <a:picLocks noChangeAspect="1" noChangeArrowheads="1" noCrop="1"/>
          </p:cNvPicPr>
          <p:nvPr/>
        </p:nvPicPr>
        <p:blipFill>
          <a:blip r:embed="rId4"/>
          <a:srcRect/>
          <a:stretch>
            <a:fillRect/>
          </a:stretch>
        </p:blipFill>
        <p:spPr bwMode="auto">
          <a:xfrm>
            <a:off x="3319463" y="2609850"/>
            <a:ext cx="2438400" cy="147161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7835"/>
                                        </p:tgtEl>
                                        <p:attrNameLst>
                                          <p:attrName>style.visibility</p:attrName>
                                        </p:attrNameLst>
                                      </p:cBhvr>
                                      <p:to>
                                        <p:strVal val="visible"/>
                                      </p:to>
                                    </p:set>
                                    <p:anim from="(-#ppt_w/2)" to="(#ppt_x)" calcmode="lin" valueType="num">
                                      <p:cBhvr>
                                        <p:cTn id="7" dur="600" fill="hold">
                                          <p:stCondLst>
                                            <p:cond delay="0"/>
                                          </p:stCondLst>
                                        </p:cTn>
                                        <p:tgtEl>
                                          <p:spTgt spid="77835"/>
                                        </p:tgtEl>
                                        <p:attrNameLst>
                                          <p:attrName>ppt_x</p:attrName>
                                        </p:attrNameLst>
                                      </p:cBhvr>
                                    </p:anim>
                                    <p:anim from="0" to="-1.0" calcmode="lin" valueType="num">
                                      <p:cBhvr>
                                        <p:cTn id="8" dur="200" decel="50000" autoRev="1" fill="hold">
                                          <p:stCondLst>
                                            <p:cond delay="600"/>
                                          </p:stCondLst>
                                        </p:cTn>
                                        <p:tgtEl>
                                          <p:spTgt spid="77835"/>
                                        </p:tgtEl>
                                        <p:attrNameLst>
                                          <p:attrName>xshear</p:attrName>
                                        </p:attrNameLst>
                                      </p:cBhvr>
                                    </p:anim>
                                    <p:animScale>
                                      <p:cBhvr>
                                        <p:cTn id="9" dur="200" decel="100000" autoRev="1" fill="hold">
                                          <p:stCondLst>
                                            <p:cond delay="600"/>
                                          </p:stCondLst>
                                        </p:cTn>
                                        <p:tgtEl>
                                          <p:spTgt spid="77835"/>
                                        </p:tgtEl>
                                      </p:cBhvr>
                                      <p:from x="100000" y="100000"/>
                                      <p:to x="80000" y="100000"/>
                                    </p:animScale>
                                    <p:anim by="(#ppt_h/3+#ppt_w*0.1)" calcmode="lin" valueType="num">
                                      <p:cBhvr additive="sum">
                                        <p:cTn id="10" dur="200" decel="100000" autoRev="1" fill="hold">
                                          <p:stCondLst>
                                            <p:cond delay="600"/>
                                          </p:stCondLst>
                                        </p:cTn>
                                        <p:tgtEl>
                                          <p:spTgt spid="7783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1066800" y="152400"/>
            <a:ext cx="6858000" cy="461665"/>
          </a:xfrm>
          <a:prstGeom prst="rect">
            <a:avLst/>
          </a:prstGeom>
          <a:noFill/>
          <a:ln w="9525">
            <a:noFill/>
            <a:miter lim="800000"/>
            <a:headEnd/>
            <a:tailEnd/>
          </a:ln>
        </p:spPr>
        <p:txBody>
          <a:bodyPr>
            <a:spAutoFit/>
          </a:bodyPr>
          <a:lstStyle/>
          <a:p>
            <a:pPr algn="ctr">
              <a:spcBef>
                <a:spcPct val="50000"/>
              </a:spcBef>
            </a:pPr>
            <a:r>
              <a:rPr lang="en-US" sz="2400" b="1" dirty="0" err="1">
                <a:latin typeface="Times New Roman" pitchFamily="18" charset="0"/>
              </a:rPr>
              <a:t>Thứ</a:t>
            </a:r>
            <a:r>
              <a:rPr lang="en-US" sz="2400" b="1" dirty="0">
                <a:latin typeface="Times New Roman" pitchFamily="18" charset="0"/>
              </a:rPr>
              <a:t> </a:t>
            </a:r>
            <a:r>
              <a:rPr lang="en-US" sz="2400" b="1" dirty="0" err="1">
                <a:latin typeface="Times New Roman" pitchFamily="18" charset="0"/>
              </a:rPr>
              <a:t>bảy</a:t>
            </a:r>
            <a:r>
              <a:rPr lang="en-US" sz="2400" b="1" dirty="0">
                <a:latin typeface="Times New Roman" pitchFamily="18" charset="0"/>
              </a:rPr>
              <a:t> </a:t>
            </a:r>
            <a:r>
              <a:rPr lang="en-US" sz="2400" b="1" dirty="0" err="1">
                <a:latin typeface="Times New Roman" pitchFamily="18" charset="0"/>
              </a:rPr>
              <a:t>ngày</a:t>
            </a:r>
            <a:r>
              <a:rPr lang="en-US" sz="2400" b="1" dirty="0">
                <a:latin typeface="Times New Roman" pitchFamily="18" charset="0"/>
              </a:rPr>
              <a:t> 16 </a:t>
            </a:r>
            <a:r>
              <a:rPr lang="en-US" sz="2400" b="1" dirty="0" err="1">
                <a:latin typeface="Times New Roman" pitchFamily="18" charset="0"/>
              </a:rPr>
              <a:t>tháng</a:t>
            </a:r>
            <a:r>
              <a:rPr lang="en-US" sz="2400" b="1" dirty="0">
                <a:latin typeface="Times New Roman" pitchFamily="18" charset="0"/>
              </a:rPr>
              <a:t> 11 </a:t>
            </a:r>
            <a:r>
              <a:rPr lang="en-US" sz="2400" b="1" dirty="0" err="1">
                <a:latin typeface="Times New Roman" pitchFamily="18" charset="0"/>
              </a:rPr>
              <a:t>năm</a:t>
            </a:r>
            <a:r>
              <a:rPr lang="en-US" sz="2400" b="1" dirty="0">
                <a:latin typeface="Times New Roman" pitchFamily="18" charset="0"/>
              </a:rPr>
              <a:t> 2024</a:t>
            </a:r>
          </a:p>
        </p:txBody>
      </p:sp>
      <p:pic>
        <p:nvPicPr>
          <p:cNvPr id="15362" name="Picture 7" descr="Picture3"/>
          <p:cNvPicPr>
            <a:picLocks noChangeAspect="1" noChangeArrowheads="1"/>
          </p:cNvPicPr>
          <p:nvPr/>
        </p:nvPicPr>
        <p:blipFill>
          <a:blip r:embed="rId3"/>
          <a:srcRect/>
          <a:stretch>
            <a:fillRect/>
          </a:stretch>
        </p:blipFill>
        <p:spPr bwMode="auto">
          <a:xfrm>
            <a:off x="76200" y="76200"/>
            <a:ext cx="1219200" cy="1125538"/>
          </a:xfrm>
          <a:prstGeom prst="rect">
            <a:avLst/>
          </a:prstGeom>
          <a:noFill/>
          <a:ln w="9525">
            <a:noFill/>
            <a:miter lim="800000"/>
            <a:headEnd/>
            <a:tailEnd/>
          </a:ln>
        </p:spPr>
      </p:pic>
      <p:pic>
        <p:nvPicPr>
          <p:cNvPr id="15363" name="Picture 8" descr="Picture3"/>
          <p:cNvPicPr>
            <a:picLocks noChangeAspect="1" noChangeArrowheads="1"/>
          </p:cNvPicPr>
          <p:nvPr/>
        </p:nvPicPr>
        <p:blipFill>
          <a:blip r:embed="rId3"/>
          <a:srcRect/>
          <a:stretch>
            <a:fillRect/>
          </a:stretch>
        </p:blipFill>
        <p:spPr bwMode="auto">
          <a:xfrm rot="5400000">
            <a:off x="7895432" y="123031"/>
            <a:ext cx="1219200" cy="1125537"/>
          </a:xfrm>
          <a:prstGeom prst="rect">
            <a:avLst/>
          </a:prstGeom>
          <a:noFill/>
          <a:ln w="9525">
            <a:noFill/>
            <a:miter lim="800000"/>
            <a:headEnd/>
            <a:tailEnd/>
          </a:ln>
        </p:spPr>
      </p:pic>
      <p:pic>
        <p:nvPicPr>
          <p:cNvPr id="15364" name="Picture 9" descr="Picture3"/>
          <p:cNvPicPr>
            <a:picLocks noChangeAspect="1" noChangeArrowheads="1"/>
          </p:cNvPicPr>
          <p:nvPr/>
        </p:nvPicPr>
        <p:blipFill>
          <a:blip r:embed="rId3"/>
          <a:srcRect/>
          <a:stretch>
            <a:fillRect/>
          </a:stretch>
        </p:blipFill>
        <p:spPr bwMode="auto">
          <a:xfrm rot="-5400000">
            <a:off x="-46831" y="5609431"/>
            <a:ext cx="1219200" cy="1125538"/>
          </a:xfrm>
          <a:prstGeom prst="rect">
            <a:avLst/>
          </a:prstGeom>
          <a:noFill/>
          <a:ln w="9525">
            <a:noFill/>
            <a:miter lim="800000"/>
            <a:headEnd/>
            <a:tailEnd/>
          </a:ln>
        </p:spPr>
      </p:pic>
      <p:pic>
        <p:nvPicPr>
          <p:cNvPr id="15365" name="Picture 10" descr="Picture3"/>
          <p:cNvPicPr>
            <a:picLocks noChangeAspect="1" noChangeArrowheads="1"/>
          </p:cNvPicPr>
          <p:nvPr/>
        </p:nvPicPr>
        <p:blipFill>
          <a:blip r:embed="rId3"/>
          <a:srcRect/>
          <a:stretch>
            <a:fillRect/>
          </a:stretch>
        </p:blipFill>
        <p:spPr bwMode="auto">
          <a:xfrm rot="5400000" flipH="1">
            <a:off x="8001000" y="5638800"/>
            <a:ext cx="1219200" cy="1066800"/>
          </a:xfrm>
          <a:prstGeom prst="rect">
            <a:avLst/>
          </a:prstGeom>
          <a:noFill/>
          <a:ln w="9525">
            <a:noFill/>
            <a:miter lim="800000"/>
            <a:headEnd/>
            <a:tailEnd/>
          </a:ln>
        </p:spPr>
      </p:pic>
      <p:sp>
        <p:nvSpPr>
          <p:cNvPr id="15367" name="TextBox 18"/>
          <p:cNvSpPr txBox="1">
            <a:spLocks noChangeArrowheads="1"/>
          </p:cNvSpPr>
          <p:nvPr/>
        </p:nvSpPr>
        <p:spPr bwMode="auto">
          <a:xfrm>
            <a:off x="1676400" y="607366"/>
            <a:ext cx="5562600" cy="1569660"/>
          </a:xfrm>
          <a:prstGeom prst="rect">
            <a:avLst/>
          </a:prstGeom>
          <a:noFill/>
          <a:ln w="9525">
            <a:noFill/>
            <a:miter lim="800000"/>
            <a:headEnd/>
            <a:tailEnd/>
          </a:ln>
        </p:spPr>
        <p:txBody>
          <a:bodyPr wrap="square">
            <a:spAutoFit/>
          </a:bodyPr>
          <a:lstStyle/>
          <a:p>
            <a:pPr algn="ctr"/>
            <a:r>
              <a:rPr lang="en-US" sz="2400" b="1" u="sng" dirty="0" err="1">
                <a:latin typeface="Times New Roman" pitchFamily="18" charset="0"/>
              </a:rPr>
              <a:t>Đạo</a:t>
            </a:r>
            <a:r>
              <a:rPr lang="en-US" sz="2400" b="1" u="sng" dirty="0">
                <a:latin typeface="Times New Roman" pitchFamily="18" charset="0"/>
              </a:rPr>
              <a:t> </a:t>
            </a:r>
            <a:r>
              <a:rPr lang="en-US" sz="2400" b="1" u="sng" dirty="0" err="1">
                <a:latin typeface="Times New Roman" pitchFamily="18" charset="0"/>
              </a:rPr>
              <a:t>đức</a:t>
            </a:r>
            <a:r>
              <a:rPr lang="en-US" sz="2400" b="1" u="sng" dirty="0">
                <a:latin typeface="Times New Roman" pitchFamily="18" charset="0"/>
              </a:rPr>
              <a:t>:</a:t>
            </a:r>
          </a:p>
          <a:p>
            <a:pPr algn="ctr"/>
            <a:r>
              <a:rPr lang="en-US" sz="2400" b="1" u="sng" dirty="0" err="1">
                <a:latin typeface="Times New Roman" pitchFamily="18" charset="0"/>
              </a:rPr>
              <a:t>Bài</a:t>
            </a:r>
            <a:r>
              <a:rPr lang="en-US" sz="2400" b="1" u="sng" dirty="0">
                <a:latin typeface="Times New Roman" pitchFamily="18" charset="0"/>
              </a:rPr>
              <a:t> 2</a:t>
            </a:r>
            <a:r>
              <a:rPr lang="en-US" sz="2400" b="1" dirty="0">
                <a:latin typeface="Times New Roman" pitchFamily="18" charset="0"/>
              </a:rPr>
              <a:t>: </a:t>
            </a:r>
            <a:r>
              <a:rPr lang="vi-VN" sz="2400" b="1" dirty="0">
                <a:effectLst/>
                <a:latin typeface="Times New Roman" panose="02020603050405020304" pitchFamily="18" charset="0"/>
                <a:ea typeface="Times New Roman" panose="02020603050405020304" pitchFamily="18" charset="0"/>
              </a:rPr>
              <a:t>Em yêu Tổ quốc Việt Nam (Tiết </a:t>
            </a:r>
            <a:r>
              <a:rPr lang="en-US" sz="2400" b="1" dirty="0">
                <a:effectLst/>
                <a:latin typeface="Times New Roman" panose="02020603050405020304" pitchFamily="18" charset="0"/>
                <a:ea typeface="Times New Roman" panose="02020603050405020304" pitchFamily="18" charset="0"/>
              </a:rPr>
              <a:t>3</a:t>
            </a:r>
            <a:r>
              <a:rPr lang="vi-VN" sz="2400" b="1" dirty="0">
                <a:effectLst/>
                <a:latin typeface="Times New Roman" panose="02020603050405020304" pitchFamily="18" charset="0"/>
                <a:ea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endParaRPr>
          </a:p>
          <a:p>
            <a:r>
              <a:rPr lang="en-US" sz="2400" b="1" kern="0" dirty="0" err="1">
                <a:solidFill>
                  <a:srgbClr val="FF0000"/>
                </a:solidFill>
                <a:latin typeface="Times New Roman" panose="02020603050405020304" pitchFamily="18" charset="0"/>
                <a:cs typeface="Times New Roman" pitchFamily="18" charset="0"/>
              </a:rPr>
              <a:t>Tiết</a:t>
            </a:r>
            <a:r>
              <a:rPr lang="en-US" sz="2400" b="1" kern="0" dirty="0">
                <a:solidFill>
                  <a:srgbClr val="FF0000"/>
                </a:solidFill>
                <a:latin typeface="Times New Roman" panose="02020603050405020304" pitchFamily="18" charset="0"/>
                <a:cs typeface="Times New Roman" pitchFamily="18" charset="0"/>
              </a:rPr>
              <a:t> 6</a:t>
            </a:r>
            <a:endParaRPr lang="en-US" sz="2400" b="1" dirty="0">
              <a:solidFill>
                <a:srgbClr val="FF0000"/>
              </a:solidFill>
              <a:latin typeface="Times New Roman" pitchFamily="18" charset="0"/>
              <a:cs typeface="Times New Roman" pitchFamily="18" charset="0"/>
            </a:endParaRPr>
          </a:p>
          <a:p>
            <a:pPr algn="ctr"/>
            <a:endParaRPr lang="vi-VN" sz="2400" b="1" u="sng" dirty="0">
              <a:latin typeface="Times New Roman" pitchFamily="18" charset="0"/>
            </a:endParaRPr>
          </a:p>
        </p:txBody>
      </p:sp>
      <p:pic>
        <p:nvPicPr>
          <p:cNvPr id="15368" name="Picture 8" descr="Picture3"/>
          <p:cNvPicPr>
            <a:picLocks noChangeAspect="1" noChangeArrowheads="1"/>
          </p:cNvPicPr>
          <p:nvPr/>
        </p:nvPicPr>
        <p:blipFill>
          <a:blip r:embed="rId3"/>
          <a:srcRect/>
          <a:stretch>
            <a:fillRect/>
          </a:stretch>
        </p:blipFill>
        <p:spPr bwMode="auto">
          <a:xfrm rot="5400000">
            <a:off x="8047832" y="275431"/>
            <a:ext cx="1219200" cy="1125537"/>
          </a:xfrm>
          <a:prstGeom prst="rect">
            <a:avLst/>
          </a:prstGeom>
          <a:noFill/>
          <a:ln w="9525">
            <a:noFill/>
            <a:miter lim="800000"/>
            <a:headEnd/>
            <a:tailEnd/>
          </a:ln>
        </p:spPr>
      </p:pic>
      <p:sp>
        <p:nvSpPr>
          <p:cNvPr id="10" name="Content Placeholder 2"/>
          <p:cNvSpPr>
            <a:spLocks noGrp="1"/>
          </p:cNvSpPr>
          <p:nvPr>
            <p:ph idx="1"/>
          </p:nvPr>
        </p:nvSpPr>
        <p:spPr>
          <a:xfrm>
            <a:off x="838200" y="2045728"/>
            <a:ext cx="8458200" cy="1459471"/>
          </a:xfrm>
        </p:spPr>
        <p:txBody>
          <a:bodyPr/>
          <a:lstStyle/>
          <a:p>
            <a:pPr marL="0" indent="0">
              <a:buNone/>
            </a:pPr>
            <a:r>
              <a:rPr lang="en-US" sz="2400" b="1" dirty="0">
                <a:solidFill>
                  <a:srgbClr val="0070C0"/>
                </a:solidFill>
                <a:latin typeface="Times New Roman" panose="02020603050405020304" pitchFamily="18" charset="0"/>
                <a:cs typeface="Times New Roman" pitchFamily="18" charset="0"/>
              </a:rPr>
              <a:t>4/ </a:t>
            </a:r>
            <a:r>
              <a:rPr lang="en-US" sz="2400" b="1" u="sng" dirty="0" err="1">
                <a:solidFill>
                  <a:srgbClr val="0070C0"/>
                </a:solidFill>
                <a:latin typeface="Times New Roman" pitchFamily="18" charset="0"/>
                <a:cs typeface="Times New Roman" pitchFamily="18" charset="0"/>
              </a:rPr>
              <a:t>Hoạt</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động</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vận</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dụng</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trải</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nghiệm</a:t>
            </a:r>
            <a:r>
              <a:rPr lang="en-US" sz="2400" b="1" dirty="0">
                <a:solidFill>
                  <a:srgbClr val="0070C0"/>
                </a:solidFill>
                <a:latin typeface="Times New Roman" pitchFamily="18" charset="0"/>
                <a:cs typeface="Times New Roman" pitchFamily="18" charset="0"/>
              </a:rPr>
              <a:t>.</a:t>
            </a:r>
          </a:p>
          <a:p>
            <a:r>
              <a:rPr lang="en-US" sz="2400" b="1" i="1" dirty="0" err="1">
                <a:solidFill>
                  <a:schemeClr val="accent2">
                    <a:lumMod val="75000"/>
                  </a:schemeClr>
                </a:solidFill>
                <a:latin typeface="Times New Roman" panose="02020603050405020304" pitchFamily="18" charset="0"/>
                <a:cs typeface="Times New Roman" panose="02020603050405020304" pitchFamily="18" charset="0"/>
              </a:rPr>
              <a:t>Lồng</a:t>
            </a:r>
            <a:r>
              <a:rPr lang="en-US" sz="24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75000"/>
                  </a:schemeClr>
                </a:solidFill>
                <a:latin typeface="Times New Roman" panose="02020603050405020304" pitchFamily="18" charset="0"/>
                <a:cs typeface="Times New Roman" panose="02020603050405020304" pitchFamily="18" charset="0"/>
              </a:rPr>
              <a:t>ghép</a:t>
            </a:r>
            <a:r>
              <a:rPr lang="en-US" sz="24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75000"/>
                  </a:schemeClr>
                </a:solidFill>
                <a:latin typeface="Times New Roman" panose="02020603050405020304" pitchFamily="18" charset="0"/>
                <a:cs typeface="Times New Roman" panose="02020603050405020304" pitchFamily="18" charset="0"/>
              </a:rPr>
              <a:t>tiết</a:t>
            </a:r>
            <a:r>
              <a:rPr lang="en-US" sz="24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75000"/>
                  </a:schemeClr>
                </a:solidFill>
                <a:latin typeface="Times New Roman" panose="02020603050405020304" pitchFamily="18" charset="0"/>
                <a:cs typeface="Times New Roman" panose="02020603050405020304" pitchFamily="18" charset="0"/>
              </a:rPr>
              <a:t>kiệm</a:t>
            </a:r>
            <a:r>
              <a:rPr lang="en-US" sz="24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2400" b="1" i="1" dirty="0">
                <a:solidFill>
                  <a:schemeClr val="accent2">
                    <a:lumMod val="75000"/>
                  </a:schemeClr>
                </a:solidFill>
                <a:latin typeface="Times New Roman" panose="02020603050405020304" pitchFamily="18" charset="0"/>
                <a:cs typeface="Times New Roman" panose="02020603050405020304" pitchFamily="18" charset="0"/>
              </a:rPr>
              <a:t> bảo </a:t>
            </a:r>
            <a:r>
              <a:rPr lang="en-US" sz="2400" b="1" i="1" dirty="0" err="1">
                <a:solidFill>
                  <a:schemeClr val="accent2">
                    <a:lumMod val="75000"/>
                  </a:schemeClr>
                </a:solidFill>
                <a:latin typeface="Times New Roman" panose="02020603050405020304" pitchFamily="18" charset="0"/>
                <a:cs typeface="Times New Roman" panose="02020603050405020304" pitchFamily="18" charset="0"/>
              </a:rPr>
              <a:t>vệ</a:t>
            </a:r>
            <a:r>
              <a:rPr lang="en-US" sz="24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75000"/>
                  </a:schemeClr>
                </a:solidFill>
                <a:latin typeface="Times New Roman" panose="02020603050405020304" pitchFamily="18" charset="0"/>
                <a:cs typeface="Times New Roman" panose="02020603050405020304" pitchFamily="18" charset="0"/>
              </a:rPr>
              <a:t>nguồn</a:t>
            </a:r>
            <a:r>
              <a:rPr lang="en-US" sz="24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sz="2400" b="1" i="1" dirty="0">
                <a:solidFill>
                  <a:schemeClr val="accent2">
                    <a:lumMod val="75000"/>
                  </a:schemeClr>
                </a:solidFill>
                <a:latin typeface="Times New Roman" panose="02020603050405020304" pitchFamily="18" charset="0"/>
                <a:cs typeface="Times New Roman" panose="02020603050405020304" pitchFamily="18" charset="0"/>
              </a:rPr>
              <a:t>:</a:t>
            </a:r>
          </a:p>
          <a:p>
            <a:pPr marL="0" indent="0">
              <a:buNone/>
            </a:pPr>
            <a:r>
              <a:rPr lang="en-US" sz="2400" dirty="0">
                <a:solidFill>
                  <a:srgbClr val="0070C0"/>
                </a:solidFill>
                <a:latin typeface="Times New Roman" panose="02020603050405020304" pitchFamily="18" charset="0"/>
                <a:cs typeface="Times New Roman" panose="02020603050405020304" pitchFamily="18" charset="0"/>
              </a:rPr>
              <a:t>- M21 – 10 </a:t>
            </a:r>
            <a:r>
              <a:rPr lang="en-US" sz="2400" dirty="0" err="1">
                <a:solidFill>
                  <a:srgbClr val="0070C0"/>
                </a:solidFill>
                <a:latin typeface="Times New Roman" panose="02020603050405020304" pitchFamily="18" charset="0"/>
                <a:cs typeface="Times New Roman" panose="02020603050405020304" pitchFamily="18" charset="0"/>
              </a:rPr>
              <a:t>phút</a:t>
            </a:r>
            <a:r>
              <a:rPr lang="en-US" sz="2400"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Nguyên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nhân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gây</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ra</a:t>
            </a:r>
            <a:r>
              <a:rPr lang="en-US" sz="2400" b="1" dirty="0">
                <a:solidFill>
                  <a:srgbClr val="0070C0"/>
                </a:solidFill>
                <a:latin typeface="Times New Roman" panose="02020603050405020304" pitchFamily="18" charset="0"/>
                <a:cs typeface="Times New Roman" panose="02020603050405020304" pitchFamily="18" charset="0"/>
              </a:rPr>
              <a:t> ô </a:t>
            </a:r>
            <a:r>
              <a:rPr lang="en-US" sz="2400" b="1" dirty="0" err="1">
                <a:solidFill>
                  <a:srgbClr val="0070C0"/>
                </a:solidFill>
                <a:latin typeface="Times New Roman" panose="02020603050405020304" pitchFamily="18" charset="0"/>
                <a:cs typeface="Times New Roman" panose="02020603050405020304" pitchFamily="18" charset="0"/>
              </a:rPr>
              <a:t>nhiễm</a:t>
            </a:r>
            <a:r>
              <a:rPr lang="en-US" sz="2400" b="1"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a:p>
            <a:pPr marL="0" indent="0">
              <a:buNone/>
            </a:pP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Thay</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cho</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hoạt</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động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vận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dụng</a:t>
            </a:r>
            <a:r>
              <a:rPr lang="en-US" sz="2400" i="1" dirty="0">
                <a:solidFill>
                  <a:srgbClr val="0070C0"/>
                </a:solidFill>
                <a:latin typeface="Times New Roman" panose="02020603050405020304" pitchFamily="18" charset="0"/>
                <a:cs typeface="Times New Roman" panose="02020603050405020304" pitchFamily="18" charset="0"/>
              </a:rPr>
              <a:t> – </a:t>
            </a:r>
            <a:r>
              <a:rPr lang="en-US" sz="2400" i="1" dirty="0" err="1">
                <a:solidFill>
                  <a:srgbClr val="0070C0"/>
                </a:solidFill>
                <a:latin typeface="Times New Roman" panose="02020603050405020304" pitchFamily="18" charset="0"/>
                <a:cs typeface="Times New Roman" panose="02020603050405020304" pitchFamily="18" charset="0"/>
              </a:rPr>
              <a:t>trải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nghiệm</a:t>
            </a:r>
            <a:r>
              <a:rPr lang="en-US" sz="2400" i="1" dirty="0">
                <a:solidFill>
                  <a:srgbClr val="0070C0"/>
                </a:solidFill>
                <a:latin typeface="Times New Roman" panose="02020603050405020304" pitchFamily="18" charset="0"/>
                <a:cs typeface="Times New Roman" panose="02020603050405020304" pitchFamily="18" charset="0"/>
              </a:rPr>
              <a:t>.</a:t>
            </a:r>
            <a:r>
              <a:rPr lang="en-US" sz="2400" dirty="0">
                <a:solidFill>
                  <a:srgbClr val="0070C0"/>
                </a:solidFill>
                <a:latin typeface="Times New Roman" panose="02020603050405020304" pitchFamily="18" charset="0"/>
                <a:cs typeface="Times New Roman" panose="02020603050405020304" pitchFamily="18" charset="0"/>
              </a:rPr>
              <a:t> </a:t>
            </a:r>
          </a:p>
          <a:p>
            <a:pPr marL="0" indent="0">
              <a:buNone/>
            </a:pP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Yêu</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cầu</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cần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đạt</a:t>
            </a:r>
            <a:r>
              <a:rPr lang="en-US" sz="2400" i="1"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a:p>
            <a:pPr marL="0" indent="0">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biết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được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những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biểu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hiện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của</a:t>
            </a:r>
            <a:r>
              <a:rPr lang="en-US" sz="2400" dirty="0">
                <a:solidFill>
                  <a:srgbClr val="0070C0"/>
                </a:solidFill>
                <a:latin typeface="Times New Roman" panose="02020603050405020304" pitchFamily="18" charset="0"/>
                <a:cs typeface="Times New Roman" panose="02020603050405020304" pitchFamily="18" charset="0"/>
              </a:rPr>
              <a:t> ô </a:t>
            </a:r>
            <a:r>
              <a:rPr lang="en-US" sz="2400" dirty="0" err="1">
                <a:solidFill>
                  <a:srgbClr val="0070C0"/>
                </a:solidFill>
                <a:latin typeface="Times New Roman" panose="02020603050405020304" pitchFamily="18" charset="0"/>
                <a:cs typeface="Times New Roman" panose="02020603050405020304" pitchFamily="18" charset="0"/>
              </a:rPr>
              <a:t>nhiễm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môi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trường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nước</a:t>
            </a:r>
            <a:r>
              <a:rPr lang="en-US" sz="2400" dirty="0">
                <a:solidFill>
                  <a:srgbClr val="0070C0"/>
                </a:solidFill>
                <a:latin typeface="Times New Roman" panose="02020603050405020304" pitchFamily="18" charset="0"/>
                <a:cs typeface="Times New Roman" panose="02020603050405020304" pitchFamily="18" charset="0"/>
              </a:rPr>
              <a:t>. </a:t>
            </a:r>
          </a:p>
          <a:p>
            <a:pPr marL="0" indent="0">
              <a:buNone/>
            </a:pPr>
            <a:r>
              <a:rPr lang="en-US" sz="2400" dirty="0">
                <a:solidFill>
                  <a:srgbClr val="0070C0"/>
                </a:solidFill>
                <a:latin typeface="Times New Roman" panose="02020603050405020304" pitchFamily="18" charset="0"/>
                <a:cs typeface="Times New Roman" panose="02020603050405020304" pitchFamily="18" charset="0"/>
              </a:rPr>
              <a:t>- Tham </a:t>
            </a:r>
            <a:r>
              <a:rPr lang="en-US" sz="2400" dirty="0" err="1">
                <a:solidFill>
                  <a:srgbClr val="0070C0"/>
                </a:solidFill>
                <a:latin typeface="Times New Roman" panose="02020603050405020304" pitchFamily="18" charset="0"/>
                <a:cs typeface="Times New Roman" panose="02020603050405020304" pitchFamily="18" charset="0"/>
              </a:rPr>
              <a:t>gia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tích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cực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vào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các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hoạt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động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phù</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hợp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với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lứa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tuổi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trong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phòng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chống</a:t>
            </a:r>
            <a:r>
              <a:rPr lang="en-US" sz="2400" dirty="0">
                <a:solidFill>
                  <a:srgbClr val="0070C0"/>
                </a:solidFill>
                <a:latin typeface="Times New Roman" panose="02020603050405020304" pitchFamily="18" charset="0"/>
                <a:cs typeface="Times New Roman" panose="02020603050405020304" pitchFamily="18" charset="0"/>
              </a:rPr>
              <a:t> ô </a:t>
            </a:r>
            <a:r>
              <a:rPr lang="en-US" sz="2400" dirty="0" err="1">
                <a:solidFill>
                  <a:srgbClr val="0070C0"/>
                </a:solidFill>
                <a:latin typeface="Times New Roman" panose="02020603050405020304" pitchFamily="18" charset="0"/>
                <a:cs typeface="Times New Roman" panose="02020603050405020304" pitchFamily="18" charset="0"/>
              </a:rPr>
              <a:t>nhiễm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môi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trường</a:t>
            </a:r>
            <a:r>
              <a:rPr lang="en-US" sz="2400" dirty="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itchFamily="18" charset="0"/>
              <a:cs typeface="Times New Roman" pitchFamily="18" charset="0"/>
            </a:endParaRPr>
          </a:p>
          <a:p>
            <a:pPr marL="0" indent="0">
              <a:buNone/>
            </a:pPr>
            <a:endParaRPr lang="vi-VN"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linds(horizontal)">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linds(horizontal)">
                                      <p:cBhvr>
                                        <p:cTn id="3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
          <p:cNvSpPr txBox="1">
            <a:spLocks noChangeArrowheads="1"/>
          </p:cNvSpPr>
          <p:nvPr/>
        </p:nvSpPr>
        <p:spPr bwMode="auto">
          <a:xfrm>
            <a:off x="1905000" y="258573"/>
            <a:ext cx="6858000" cy="1200329"/>
          </a:xfrm>
          <a:prstGeom prst="rect">
            <a:avLst/>
          </a:prstGeom>
          <a:noFill/>
          <a:ln w="9525">
            <a:noFill/>
            <a:miter lim="800000"/>
            <a:headEnd/>
            <a:tailEnd/>
          </a:ln>
        </p:spPr>
        <p:txBody>
          <a:bodyPr wrap="square">
            <a:spAutoFit/>
          </a:bodyPr>
          <a:lstStyle/>
          <a:p>
            <a:pPr marL="0" indent="0">
              <a:buNone/>
            </a:pPr>
            <a:r>
              <a:rPr lang="en-US" sz="2400" b="1" dirty="0">
                <a:solidFill>
                  <a:srgbClr val="0070C0"/>
                </a:solidFill>
                <a:latin typeface="Times New Roman" panose="02020603050405020304" pitchFamily="18" charset="0"/>
                <a:cs typeface="Times New Roman" pitchFamily="18" charset="0"/>
              </a:rPr>
              <a:t>    4/ </a:t>
            </a:r>
            <a:r>
              <a:rPr lang="en-US" sz="2400" b="1" dirty="0" err="1">
                <a:solidFill>
                  <a:srgbClr val="0070C0"/>
                </a:solidFill>
                <a:latin typeface="Times New Roman" panose="02020603050405020304" pitchFamily="18" charset="0"/>
                <a:cs typeface="Times New Roman" pitchFamily="18" charset="0"/>
              </a:rPr>
              <a:t>Hoạt</a:t>
            </a:r>
            <a:r>
              <a:rPr lang="en-US" sz="2400" b="1" dirty="0">
                <a:solidFill>
                  <a:srgbClr val="0070C0"/>
                </a:solidFill>
                <a:latin typeface="Times New Roman" panose="02020603050405020304" pitchFamily="18" charset="0"/>
                <a:cs typeface="Times New Roman" pitchFamily="18" charset="0"/>
              </a:rPr>
              <a:t> </a:t>
            </a:r>
            <a:r>
              <a:rPr lang="en-US" sz="2400" b="1" dirty="0" err="1">
                <a:solidFill>
                  <a:srgbClr val="0070C0"/>
                </a:solidFill>
                <a:latin typeface="Times New Roman" panose="02020603050405020304" pitchFamily="18" charset="0"/>
                <a:cs typeface="Times New Roman" pitchFamily="18" charset="0"/>
              </a:rPr>
              <a:t>động</a:t>
            </a:r>
            <a:r>
              <a:rPr lang="en-US" sz="2400" b="1" dirty="0">
                <a:solidFill>
                  <a:srgbClr val="0070C0"/>
                </a:solidFill>
                <a:latin typeface="Times New Roman" panose="02020603050405020304" pitchFamily="18" charset="0"/>
                <a:cs typeface="Times New Roman" pitchFamily="18" charset="0"/>
              </a:rPr>
              <a:t> </a:t>
            </a:r>
            <a:r>
              <a:rPr lang="en-US" sz="2400" b="1" dirty="0" err="1">
                <a:solidFill>
                  <a:srgbClr val="0070C0"/>
                </a:solidFill>
                <a:latin typeface="Times New Roman" panose="02020603050405020304" pitchFamily="18" charset="0"/>
                <a:cs typeface="Times New Roman" pitchFamily="18" charset="0"/>
              </a:rPr>
              <a:t>vận</a:t>
            </a:r>
            <a:r>
              <a:rPr lang="en-US" sz="2400" b="1" dirty="0">
                <a:solidFill>
                  <a:srgbClr val="0070C0"/>
                </a:solidFill>
                <a:latin typeface="Times New Roman" panose="02020603050405020304" pitchFamily="18" charset="0"/>
                <a:cs typeface="Times New Roman" pitchFamily="18" charset="0"/>
              </a:rPr>
              <a:t> </a:t>
            </a:r>
            <a:r>
              <a:rPr lang="en-US" sz="2400" b="1" dirty="0" err="1">
                <a:solidFill>
                  <a:srgbClr val="0070C0"/>
                </a:solidFill>
                <a:latin typeface="Times New Roman" panose="02020603050405020304" pitchFamily="18" charset="0"/>
                <a:cs typeface="Times New Roman" pitchFamily="18" charset="0"/>
              </a:rPr>
              <a:t>dụng</a:t>
            </a:r>
            <a:r>
              <a:rPr lang="en-US" sz="2400" b="1" dirty="0">
                <a:solidFill>
                  <a:srgbClr val="0070C0"/>
                </a:solidFill>
                <a:latin typeface="Times New Roman" panose="02020603050405020304" pitchFamily="18" charset="0"/>
                <a:cs typeface="Times New Roman" pitchFamily="18" charset="0"/>
              </a:rPr>
              <a:t>, </a:t>
            </a:r>
            <a:r>
              <a:rPr lang="en-US" sz="2400" b="1" dirty="0" err="1">
                <a:solidFill>
                  <a:srgbClr val="0070C0"/>
                </a:solidFill>
                <a:latin typeface="Times New Roman" panose="02020603050405020304" pitchFamily="18" charset="0"/>
                <a:cs typeface="Times New Roman" pitchFamily="18" charset="0"/>
              </a:rPr>
              <a:t>trải</a:t>
            </a:r>
            <a:r>
              <a:rPr lang="en-US" sz="2400" b="1" dirty="0">
                <a:solidFill>
                  <a:srgbClr val="0070C0"/>
                </a:solidFill>
                <a:latin typeface="Times New Roman" panose="02020603050405020304" pitchFamily="18" charset="0"/>
                <a:cs typeface="Times New Roman" pitchFamily="18" charset="0"/>
              </a:rPr>
              <a:t> </a:t>
            </a:r>
            <a:r>
              <a:rPr lang="en-US" sz="2400" b="1" dirty="0" err="1">
                <a:solidFill>
                  <a:srgbClr val="0070C0"/>
                </a:solidFill>
                <a:latin typeface="Times New Roman" panose="02020603050405020304" pitchFamily="18" charset="0"/>
                <a:cs typeface="Times New Roman" pitchFamily="18" charset="0"/>
              </a:rPr>
              <a:t>nghiệm</a:t>
            </a:r>
            <a:r>
              <a:rPr lang="en-US" sz="2400" b="1" dirty="0">
                <a:solidFill>
                  <a:srgbClr val="0070C0"/>
                </a:solidFill>
                <a:latin typeface="Times New Roman" panose="02020603050405020304" pitchFamily="18" charset="0"/>
                <a:cs typeface="Times New Roman" pitchFamily="18" charset="0"/>
              </a:rPr>
              <a:t>.</a:t>
            </a:r>
          </a:p>
          <a:p>
            <a:r>
              <a:rPr lang="en-US" sz="2400" dirty="0">
                <a:latin typeface="Times New Roman" panose="02020603050405020304" pitchFamily="18" charset="0"/>
                <a:cs typeface="Times New Roman" panose="02020603050405020304" pitchFamily="18" charset="0"/>
              </a:rPr>
              <a:t>    - M21: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ô </a:t>
            </a:r>
            <a:r>
              <a:rPr lang="en-US" sz="2400" b="1" dirty="0" err="1">
                <a:latin typeface="Times New Roman" panose="02020603050405020304" pitchFamily="18" charset="0"/>
                <a:cs typeface="Times New Roman" panose="02020603050405020304" pitchFamily="18" charset="0"/>
              </a:rPr>
              <a:t>nhiễm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endParaRPr lang="en-US" sz="2400" dirty="0">
              <a:latin typeface="Times New Roman" panose="02020603050405020304" pitchFamily="18" charset="0"/>
              <a:cs typeface="Times New Roman" panose="02020603050405020304" pitchFamily="18" charset="0"/>
            </a:endParaRPr>
          </a:p>
          <a:p>
            <a:pPr algn="ctr"/>
            <a:endParaRPr lang="vi-VN" sz="2400" b="1" u="sng" dirty="0">
              <a:latin typeface="Times New Roman" pitchFamily="18" charset="0"/>
            </a:endParaRPr>
          </a:p>
        </p:txBody>
      </p:sp>
      <p:pic>
        <p:nvPicPr>
          <p:cNvPr id="18434" name="Picture 7" descr="Picture3"/>
          <p:cNvPicPr>
            <a:picLocks noChangeAspect="1" noChangeArrowheads="1"/>
          </p:cNvPicPr>
          <p:nvPr/>
        </p:nvPicPr>
        <p:blipFill>
          <a:blip r:embed="rId2"/>
          <a:srcRect/>
          <a:stretch>
            <a:fillRect/>
          </a:stretch>
        </p:blipFill>
        <p:spPr bwMode="auto">
          <a:xfrm>
            <a:off x="76200" y="76200"/>
            <a:ext cx="1219200" cy="1125538"/>
          </a:xfrm>
          <a:prstGeom prst="rect">
            <a:avLst/>
          </a:prstGeom>
          <a:noFill/>
          <a:ln w="9525">
            <a:noFill/>
            <a:miter lim="800000"/>
            <a:headEnd/>
            <a:tailEnd/>
          </a:ln>
        </p:spPr>
      </p:pic>
      <p:pic>
        <p:nvPicPr>
          <p:cNvPr id="18435" name="Picture 8" descr="Picture3"/>
          <p:cNvPicPr>
            <a:picLocks noChangeAspect="1" noChangeArrowheads="1"/>
          </p:cNvPicPr>
          <p:nvPr/>
        </p:nvPicPr>
        <p:blipFill>
          <a:blip r:embed="rId2"/>
          <a:srcRect/>
          <a:stretch>
            <a:fillRect/>
          </a:stretch>
        </p:blipFill>
        <p:spPr bwMode="auto">
          <a:xfrm rot="5400000">
            <a:off x="7895432" y="123031"/>
            <a:ext cx="1219200" cy="1125537"/>
          </a:xfrm>
          <a:prstGeom prst="rect">
            <a:avLst/>
          </a:prstGeom>
          <a:noFill/>
          <a:ln w="9525">
            <a:noFill/>
            <a:miter lim="800000"/>
            <a:headEnd/>
            <a:tailEnd/>
          </a:ln>
        </p:spPr>
      </p:pic>
      <p:pic>
        <p:nvPicPr>
          <p:cNvPr id="18436" name="Picture 9" descr="Picture3"/>
          <p:cNvPicPr>
            <a:picLocks noChangeAspect="1" noChangeArrowheads="1"/>
          </p:cNvPicPr>
          <p:nvPr/>
        </p:nvPicPr>
        <p:blipFill>
          <a:blip r:embed="rId2"/>
          <a:srcRect/>
          <a:stretch>
            <a:fillRect/>
          </a:stretch>
        </p:blipFill>
        <p:spPr bwMode="auto">
          <a:xfrm rot="-5400000">
            <a:off x="-46831" y="5609431"/>
            <a:ext cx="1219200" cy="1125538"/>
          </a:xfrm>
          <a:prstGeom prst="rect">
            <a:avLst/>
          </a:prstGeom>
          <a:noFill/>
          <a:ln w="9525">
            <a:noFill/>
            <a:miter lim="800000"/>
            <a:headEnd/>
            <a:tailEnd/>
          </a:ln>
        </p:spPr>
      </p:pic>
      <p:pic>
        <p:nvPicPr>
          <p:cNvPr id="18437" name="Picture 10" descr="Picture3"/>
          <p:cNvPicPr>
            <a:picLocks noChangeAspect="1" noChangeArrowheads="1"/>
          </p:cNvPicPr>
          <p:nvPr/>
        </p:nvPicPr>
        <p:blipFill>
          <a:blip r:embed="rId2"/>
          <a:srcRect/>
          <a:stretch>
            <a:fillRect/>
          </a:stretch>
        </p:blipFill>
        <p:spPr bwMode="auto">
          <a:xfrm rot="5400000" flipH="1">
            <a:off x="8001000" y="5638800"/>
            <a:ext cx="1219200" cy="1066800"/>
          </a:xfrm>
          <a:prstGeom prst="rect">
            <a:avLst/>
          </a:prstGeom>
          <a:noFill/>
          <a:ln w="9525">
            <a:noFill/>
            <a:miter lim="800000"/>
            <a:headEnd/>
            <a:tailEnd/>
          </a:ln>
        </p:spPr>
      </p:pic>
      <p:sp>
        <p:nvSpPr>
          <p:cNvPr id="18438" name="AutoShape 133"/>
          <p:cNvSpPr>
            <a:spLocks noChangeArrowheads="1"/>
          </p:cNvSpPr>
          <p:nvPr/>
        </p:nvSpPr>
        <p:spPr bwMode="auto">
          <a:xfrm>
            <a:off x="381000" y="620989"/>
            <a:ext cx="1524000" cy="914400"/>
          </a:xfrm>
          <a:prstGeom prst="ribbon2">
            <a:avLst>
              <a:gd name="adj1" fmla="val 12500"/>
              <a:gd name="adj2" fmla="val 50000"/>
            </a:avLst>
          </a:prstGeom>
          <a:solidFill>
            <a:srgbClr val="FFFF00"/>
          </a:solidFill>
          <a:ln w="9525">
            <a:solidFill>
              <a:schemeClr val="tx1"/>
            </a:solidFill>
            <a:round/>
            <a:headEnd/>
            <a:tailEnd/>
          </a:ln>
        </p:spPr>
        <p:txBody>
          <a:bodyPr wrap="none" anchor="ctr"/>
          <a:lstStyle/>
          <a:p>
            <a:pPr algn="ctr"/>
            <a:endParaRPr lang="en-US" sz="1000" b="1" dirty="0"/>
          </a:p>
          <a:p>
            <a:pPr algn="ctr"/>
            <a:endParaRPr lang="en-US" sz="1000" b="1" dirty="0"/>
          </a:p>
          <a:p>
            <a:pPr algn="ctr"/>
            <a:endParaRPr lang="en-US" sz="1000" b="1" dirty="0"/>
          </a:p>
          <a:p>
            <a:pPr algn="ctr"/>
            <a:r>
              <a:rPr lang="en-US" sz="1200" b="1" dirty="0"/>
              <a:t>LÀM VIỆC</a:t>
            </a:r>
          </a:p>
          <a:p>
            <a:pPr algn="ctr"/>
            <a:r>
              <a:rPr lang="en-US" sz="1200" b="1" dirty="0"/>
              <a:t> THEO </a:t>
            </a:r>
          </a:p>
          <a:p>
            <a:pPr algn="ctr"/>
            <a:r>
              <a:rPr lang="en-US" sz="1200" b="1" dirty="0"/>
              <a:t>NHÓM 5</a:t>
            </a:r>
          </a:p>
          <a:p>
            <a:pPr algn="ctr"/>
            <a:endParaRPr lang="en-US" sz="2400" b="1" dirty="0"/>
          </a:p>
        </p:txBody>
      </p:sp>
      <p:sp>
        <p:nvSpPr>
          <p:cNvPr id="2" name="AutoShape 19">
            <a:extLst>
              <a:ext uri="{FF2B5EF4-FFF2-40B4-BE49-F238E27FC236}">
                <a16:creationId xmlns:a16="http://schemas.microsoft.com/office/drawing/2014/main" id="{2E1E4DEC-7E06-E538-8AF6-F911D1D40C13}"/>
              </a:ext>
            </a:extLst>
          </p:cNvPr>
          <p:cNvSpPr>
            <a:spLocks noChangeArrowheads="1"/>
          </p:cNvSpPr>
          <p:nvPr/>
        </p:nvSpPr>
        <p:spPr bwMode="auto">
          <a:xfrm>
            <a:off x="331396" y="1897805"/>
            <a:ext cx="1900719" cy="596205"/>
          </a:xfrm>
          <a:prstGeom prst="notchedRightArrow">
            <a:avLst>
              <a:gd name="adj1" fmla="val 50000"/>
              <a:gd name="adj2" fmla="val 85417"/>
            </a:avLst>
          </a:prstGeom>
          <a:solidFill>
            <a:srgbClr val="FF33CC"/>
          </a:solidFill>
          <a:ln w="38100" algn="ctr">
            <a:solidFill>
              <a:srgbClr val="FF0000"/>
            </a:solidFill>
            <a:miter lim="800000"/>
            <a:headEnd/>
            <a:tailEnd/>
          </a:ln>
        </p:spPr>
        <p:txBody>
          <a:bodyPr wrap="none" anchor="ctr"/>
          <a:lstStyle/>
          <a:p>
            <a:pPr algn="ctr"/>
            <a:r>
              <a:rPr lang="en-US" b="1" dirty="0" err="1">
                <a:latin typeface="Times New Roman" pitchFamily="18" charset="0"/>
              </a:rPr>
              <a:t>Phiếu</a:t>
            </a:r>
            <a:r>
              <a:rPr lang="en-US" b="1" dirty="0">
                <a:latin typeface="Times New Roman" pitchFamily="18" charset="0"/>
              </a:rPr>
              <a:t> </a:t>
            </a:r>
            <a:r>
              <a:rPr lang="en-US" b="1" dirty="0" err="1">
                <a:latin typeface="Times New Roman" pitchFamily="18" charset="0"/>
              </a:rPr>
              <a:t>bài</a:t>
            </a:r>
            <a:r>
              <a:rPr lang="en-US" b="1" dirty="0">
                <a:latin typeface="Times New Roman" pitchFamily="18" charset="0"/>
              </a:rPr>
              <a:t> </a:t>
            </a:r>
            <a:r>
              <a:rPr lang="en-US" b="1" dirty="0" err="1">
                <a:latin typeface="Times New Roman" pitchFamily="18" charset="0"/>
              </a:rPr>
              <a:t>tập</a:t>
            </a:r>
            <a:endParaRPr lang="en-US" b="1" dirty="0">
              <a:latin typeface="Times New Roman" pitchFamily="18" charset="0"/>
            </a:endParaRPr>
          </a:p>
        </p:txBody>
      </p:sp>
      <p:pic>
        <p:nvPicPr>
          <p:cNvPr id="4" name="Picture 3">
            <a:extLst>
              <a:ext uri="{FF2B5EF4-FFF2-40B4-BE49-F238E27FC236}">
                <a16:creationId xmlns:a16="http://schemas.microsoft.com/office/drawing/2014/main" id="{38FF2A1D-AA57-12CC-D470-114F47CA1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295400"/>
            <a:ext cx="6477000" cy="52387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53A34-F51F-A27B-2C9F-9E5DA3D18242}"/>
            </a:ext>
          </a:extLst>
        </p:cNvPr>
        <p:cNvGrpSpPr/>
        <p:nvPr/>
      </p:nvGrpSpPr>
      <p:grpSpPr>
        <a:xfrm>
          <a:off x="0" y="0"/>
          <a:ext cx="0" cy="0"/>
          <a:chOff x="0" y="0"/>
          <a:chExt cx="0" cy="0"/>
        </a:xfrm>
      </p:grpSpPr>
      <p:pic>
        <p:nvPicPr>
          <p:cNvPr id="18434" name="Picture 7" descr="Picture3">
            <a:extLst>
              <a:ext uri="{FF2B5EF4-FFF2-40B4-BE49-F238E27FC236}">
                <a16:creationId xmlns:a16="http://schemas.microsoft.com/office/drawing/2014/main" id="{16D37E74-CDFC-4E16-5368-BAD5195AB95D}"/>
              </a:ext>
            </a:extLst>
          </p:cNvPr>
          <p:cNvPicPr>
            <a:picLocks noChangeAspect="1" noChangeArrowheads="1"/>
          </p:cNvPicPr>
          <p:nvPr/>
        </p:nvPicPr>
        <p:blipFill>
          <a:blip r:embed="rId2"/>
          <a:srcRect/>
          <a:stretch>
            <a:fillRect/>
          </a:stretch>
        </p:blipFill>
        <p:spPr bwMode="auto">
          <a:xfrm>
            <a:off x="76200" y="76200"/>
            <a:ext cx="1219200" cy="1125538"/>
          </a:xfrm>
          <a:prstGeom prst="rect">
            <a:avLst/>
          </a:prstGeom>
          <a:noFill/>
          <a:ln w="9525">
            <a:noFill/>
            <a:miter lim="800000"/>
            <a:headEnd/>
            <a:tailEnd/>
          </a:ln>
        </p:spPr>
      </p:pic>
      <p:pic>
        <p:nvPicPr>
          <p:cNvPr id="18435" name="Picture 8" descr="Picture3">
            <a:extLst>
              <a:ext uri="{FF2B5EF4-FFF2-40B4-BE49-F238E27FC236}">
                <a16:creationId xmlns:a16="http://schemas.microsoft.com/office/drawing/2014/main" id="{52D895C0-9C39-3126-66B8-6CC323A5D1E1}"/>
              </a:ext>
            </a:extLst>
          </p:cNvPr>
          <p:cNvPicPr>
            <a:picLocks noChangeAspect="1" noChangeArrowheads="1"/>
          </p:cNvPicPr>
          <p:nvPr/>
        </p:nvPicPr>
        <p:blipFill>
          <a:blip r:embed="rId2"/>
          <a:srcRect/>
          <a:stretch>
            <a:fillRect/>
          </a:stretch>
        </p:blipFill>
        <p:spPr bwMode="auto">
          <a:xfrm rot="5400000">
            <a:off x="7895432" y="123031"/>
            <a:ext cx="1219200" cy="1125537"/>
          </a:xfrm>
          <a:prstGeom prst="rect">
            <a:avLst/>
          </a:prstGeom>
          <a:noFill/>
          <a:ln w="9525">
            <a:noFill/>
            <a:miter lim="800000"/>
            <a:headEnd/>
            <a:tailEnd/>
          </a:ln>
        </p:spPr>
      </p:pic>
      <p:pic>
        <p:nvPicPr>
          <p:cNvPr id="18436" name="Picture 9" descr="Picture3">
            <a:extLst>
              <a:ext uri="{FF2B5EF4-FFF2-40B4-BE49-F238E27FC236}">
                <a16:creationId xmlns:a16="http://schemas.microsoft.com/office/drawing/2014/main" id="{D8EE16B3-8035-6868-1BF5-2C15686BB64A}"/>
              </a:ext>
            </a:extLst>
          </p:cNvPr>
          <p:cNvPicPr>
            <a:picLocks noChangeAspect="1" noChangeArrowheads="1"/>
          </p:cNvPicPr>
          <p:nvPr/>
        </p:nvPicPr>
        <p:blipFill>
          <a:blip r:embed="rId2"/>
          <a:srcRect/>
          <a:stretch>
            <a:fillRect/>
          </a:stretch>
        </p:blipFill>
        <p:spPr bwMode="auto">
          <a:xfrm rot="-5400000">
            <a:off x="-46831" y="5609431"/>
            <a:ext cx="1219200" cy="1125538"/>
          </a:xfrm>
          <a:prstGeom prst="rect">
            <a:avLst/>
          </a:prstGeom>
          <a:noFill/>
          <a:ln w="9525">
            <a:noFill/>
            <a:miter lim="800000"/>
            <a:headEnd/>
            <a:tailEnd/>
          </a:ln>
        </p:spPr>
      </p:pic>
      <p:pic>
        <p:nvPicPr>
          <p:cNvPr id="18437" name="Picture 10" descr="Picture3">
            <a:extLst>
              <a:ext uri="{FF2B5EF4-FFF2-40B4-BE49-F238E27FC236}">
                <a16:creationId xmlns:a16="http://schemas.microsoft.com/office/drawing/2014/main" id="{36470A33-6E67-9758-B6C7-4B746932DDF2}"/>
              </a:ext>
            </a:extLst>
          </p:cNvPr>
          <p:cNvPicPr>
            <a:picLocks noChangeAspect="1" noChangeArrowheads="1"/>
          </p:cNvPicPr>
          <p:nvPr/>
        </p:nvPicPr>
        <p:blipFill>
          <a:blip r:embed="rId2"/>
          <a:srcRect/>
          <a:stretch>
            <a:fillRect/>
          </a:stretch>
        </p:blipFill>
        <p:spPr bwMode="auto">
          <a:xfrm rot="5400000" flipH="1">
            <a:off x="8001000" y="5638800"/>
            <a:ext cx="1219200" cy="1066800"/>
          </a:xfrm>
          <a:prstGeom prst="rect">
            <a:avLst/>
          </a:prstGeom>
          <a:noFill/>
          <a:ln w="9525">
            <a:noFill/>
            <a:miter lim="800000"/>
            <a:headEnd/>
            <a:tailEnd/>
          </a:ln>
        </p:spPr>
      </p:pic>
      <p:sp>
        <p:nvSpPr>
          <p:cNvPr id="5" name="TextBox 4">
            <a:extLst>
              <a:ext uri="{FF2B5EF4-FFF2-40B4-BE49-F238E27FC236}">
                <a16:creationId xmlns:a16="http://schemas.microsoft.com/office/drawing/2014/main" id="{7E7645FE-7529-156D-C46A-9F0B78EF78F8}"/>
              </a:ext>
            </a:extLst>
          </p:cNvPr>
          <p:cNvSpPr txBox="1"/>
          <p:nvPr/>
        </p:nvSpPr>
        <p:spPr>
          <a:xfrm>
            <a:off x="381000" y="707203"/>
            <a:ext cx="8458200" cy="5940088"/>
          </a:xfrm>
          <a:prstGeom prst="rect">
            <a:avLst/>
          </a:prstGeom>
          <a:noFill/>
        </p:spPr>
        <p:txBody>
          <a:bodyPr wrap="square">
            <a:spAutoFit/>
          </a:bodyPr>
          <a:lstStyle/>
          <a:p>
            <a:pPr algn="ctr"/>
            <a:r>
              <a:rPr lang="en-US" sz="2400" b="1" u="sng" dirty="0" err="1">
                <a:solidFill>
                  <a:srgbClr val="0070C0"/>
                </a:solidFill>
                <a:latin typeface="Times New Roman" panose="02020603050405020304" pitchFamily="18" charset="0"/>
                <a:cs typeface="Times New Roman" panose="02020603050405020304" pitchFamily="18" charset="0"/>
              </a:rPr>
              <a:t>Tóm</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tắt</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các</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bước</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hoạt</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động</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nhóm</a:t>
            </a:r>
            <a:endParaRPr lang="en-US" sz="2400" b="1" u="sng" dirty="0">
              <a:solidFill>
                <a:srgbClr val="0070C0"/>
              </a:solidFill>
              <a:latin typeface="Times New Roman" panose="02020603050405020304" pitchFamily="18" charset="0"/>
              <a:cs typeface="Times New Roman" panose="02020603050405020304" pitchFamily="18" charset="0"/>
            </a:endParaRPr>
          </a:p>
          <a:p>
            <a:pPr algn="just"/>
            <a:r>
              <a:rPr lang="en-US" sz="2400" i="1" u="sng" dirty="0" err="1">
                <a:solidFill>
                  <a:srgbClr val="FF0000"/>
                </a:solidFill>
                <a:latin typeface="Times New Roman" panose="02020603050405020304" pitchFamily="18" charset="0"/>
                <a:cs typeface="Times New Roman" panose="02020603050405020304" pitchFamily="18" charset="0"/>
              </a:rPr>
              <a:t>Bước</a:t>
            </a:r>
            <a:r>
              <a:rPr lang="en-US" sz="2400" i="1" u="sng" dirty="0">
                <a:solidFill>
                  <a:srgbClr val="FF0000"/>
                </a:solidFill>
                <a:latin typeface="Times New Roman" panose="02020603050405020304" pitchFamily="18" charset="0"/>
                <a:cs typeface="Times New Roman" panose="02020603050405020304" pitchFamily="18" charset="0"/>
              </a:rPr>
              <a:t> 1</a:t>
            </a:r>
            <a:r>
              <a:rPr lang="en-US" sz="2400" dirty="0">
                <a:solidFill>
                  <a:srgbClr val="FF0000"/>
                </a:solidFill>
                <a:latin typeface="Times New Roman" panose="02020603050405020304" pitchFamily="18" charset="0"/>
                <a:cs typeface="Times New Roman" panose="02020603050405020304" pitchFamily="18" charset="0"/>
              </a:rPr>
              <a:t>: GV chia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HS </a:t>
            </a:r>
            <a:r>
              <a:rPr lang="en-US" sz="2400" dirty="0" err="1">
                <a:solidFill>
                  <a:srgbClr val="FF0000"/>
                </a:solidFill>
                <a:latin typeface="Times New Roman" panose="02020603050405020304" pitchFamily="18" charset="0"/>
                <a:cs typeface="Times New Roman" panose="02020603050405020304" pitchFamily="18" charset="0"/>
              </a:rPr>
              <a:t>ổn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định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chỗ</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ngồi</a:t>
            </a:r>
            <a:r>
              <a:rPr lang="en-US" sz="2400" dirty="0">
                <a:solidFill>
                  <a:srgbClr val="FF0000"/>
                </a:solidFill>
                <a:latin typeface="Times New Roman" panose="02020603050405020304" pitchFamily="18" charset="0"/>
                <a:cs typeface="Times New Roman" panose="02020603050405020304" pitchFamily="18" charset="0"/>
              </a:rPr>
              <a:t>. </a:t>
            </a:r>
          </a:p>
          <a:p>
            <a:pPr algn="just"/>
            <a:r>
              <a:rPr lang="en-US" sz="2400" i="1" u="sng" dirty="0" err="1">
                <a:solidFill>
                  <a:srgbClr val="FF0000"/>
                </a:solidFill>
                <a:latin typeface="Times New Roman" panose="02020603050405020304" pitchFamily="18" charset="0"/>
                <a:cs typeface="Times New Roman" panose="02020603050405020304" pitchFamily="18" charset="0"/>
              </a:rPr>
              <a:t>Bước</a:t>
            </a:r>
            <a:r>
              <a:rPr lang="en-US" sz="2400" i="1" u="sng" dirty="0">
                <a:solidFill>
                  <a:srgbClr val="FF0000"/>
                </a:solidFill>
                <a:latin typeface="Times New Roman" panose="02020603050405020304" pitchFamily="18" charset="0"/>
                <a:cs typeface="Times New Roman" panose="02020603050405020304" pitchFamily="18" charset="0"/>
              </a:rPr>
              <a:t> 2</a:t>
            </a:r>
            <a:r>
              <a:rPr lang="en-US" sz="2400" dirty="0">
                <a:solidFill>
                  <a:srgbClr val="FF0000"/>
                </a:solidFill>
                <a:latin typeface="Times New Roman" panose="02020603050405020304" pitchFamily="18" charset="0"/>
                <a:cs typeface="Times New Roman" panose="02020603050405020304" pitchFamily="18" charset="0"/>
              </a:rPr>
              <a:t>: GV </a:t>
            </a:r>
            <a:r>
              <a:rPr lang="en-US" sz="2400" dirty="0" err="1">
                <a:solidFill>
                  <a:srgbClr val="FF0000"/>
                </a:solidFill>
                <a:latin typeface="Times New Roman" panose="02020603050405020304" pitchFamily="18" charset="0"/>
                <a:cs typeface="Times New Roman" panose="02020603050405020304" pitchFamily="18" charset="0"/>
              </a:rPr>
              <a:t>đưa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yêu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cầu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hướng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dẫn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 (Quan </a:t>
            </a:r>
            <a:r>
              <a:rPr lang="en-US" sz="2400" dirty="0" err="1">
                <a:solidFill>
                  <a:srgbClr val="FF0000"/>
                </a:solidFill>
                <a:latin typeface="Times New Roman" panose="02020603050405020304" pitchFamily="18" charset="0"/>
                <a:cs typeface="Times New Roman" panose="02020603050405020304" pitchFamily="18" charset="0"/>
              </a:rPr>
              <a:t>sát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tranh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kê</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gây</a:t>
            </a:r>
            <a:r>
              <a:rPr lang="en-US" sz="2400" dirty="0">
                <a:solidFill>
                  <a:srgbClr val="FF0000"/>
                </a:solidFill>
                <a:latin typeface="Times New Roman" panose="02020603050405020304" pitchFamily="18" charset="0"/>
                <a:cs typeface="Times New Roman" panose="02020603050405020304" pitchFamily="18" charset="0"/>
              </a:rPr>
              <a:t> ô </a:t>
            </a:r>
            <a:r>
              <a:rPr lang="en-US" sz="2400" dirty="0" err="1">
                <a:solidFill>
                  <a:srgbClr val="FF0000"/>
                </a:solidFill>
                <a:latin typeface="Times New Roman" panose="02020603050405020304" pitchFamily="18" charset="0"/>
                <a:cs typeface="Times New Roman" panose="02020603050405020304" pitchFamily="18" charset="0"/>
              </a:rPr>
              <a:t>nhiễm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nguồn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ghi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phiếu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 VD: </a:t>
            </a:r>
            <a:r>
              <a:rPr lang="en-US" sz="2400" dirty="0">
                <a:solidFill>
                  <a:srgbClr val="0070C0"/>
                </a:solidFill>
                <a:latin typeface="Times New Roman" panose="02020603050405020304" pitchFamily="18" charset="0"/>
                <a:cs typeface="Times New Roman" panose="02020603050405020304" pitchFamily="18" charset="0"/>
              </a:rPr>
              <a:t>1. </a:t>
            </a:r>
            <a:r>
              <a:rPr lang="en-US" sz="2400" dirty="0" err="1">
                <a:solidFill>
                  <a:srgbClr val="0070C0"/>
                </a:solidFill>
                <a:latin typeface="Times New Roman" panose="02020603050405020304" pitchFamily="18" charset="0"/>
                <a:cs typeface="Times New Roman" panose="02020603050405020304" pitchFamily="18" charset="0"/>
              </a:rPr>
              <a:t>Vứt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rác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xuống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dòng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sông</a:t>
            </a:r>
            <a:r>
              <a:rPr lang="en-US" sz="2400" dirty="0">
                <a:solidFill>
                  <a:srgbClr val="0070C0"/>
                </a:solidFill>
                <a:latin typeface="Times New Roman" panose="02020603050405020304" pitchFamily="18" charset="0"/>
                <a:cs typeface="Times New Roman" panose="02020603050405020304" pitchFamily="18" charset="0"/>
              </a:rPr>
              <a:t>, 2. </a:t>
            </a:r>
            <a:r>
              <a:rPr lang="en-US" sz="2400" dirty="0" err="1">
                <a:solidFill>
                  <a:srgbClr val="0070C0"/>
                </a:solidFill>
                <a:latin typeface="Times New Roman" panose="02020603050405020304" pitchFamily="18" charset="0"/>
                <a:cs typeface="Times New Roman" panose="02020603050405020304" pitchFamily="18" charset="0"/>
              </a:rPr>
              <a:t>Nhà</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máy</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xả</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nước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thải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trực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tiếp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vào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dòng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sông</a:t>
            </a:r>
            <a:r>
              <a:rPr lang="en-US" sz="2400" dirty="0">
                <a:solidFill>
                  <a:srgbClr val="0070C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p>
          <a:p>
            <a:pPr algn="just"/>
            <a:r>
              <a:rPr lang="en-US" sz="2400" i="1" u="sng" dirty="0" err="1">
                <a:solidFill>
                  <a:srgbClr val="FF0000"/>
                </a:solidFill>
                <a:latin typeface="Times New Roman" panose="02020603050405020304" pitchFamily="18" charset="0"/>
                <a:cs typeface="Times New Roman" panose="02020603050405020304" pitchFamily="18" charset="0"/>
              </a:rPr>
              <a:t>Bước</a:t>
            </a:r>
            <a:r>
              <a:rPr lang="en-US" sz="2400" i="1" u="sng" dirty="0">
                <a:solidFill>
                  <a:srgbClr val="FF0000"/>
                </a:solidFill>
                <a:latin typeface="Times New Roman" panose="02020603050405020304" pitchFamily="18" charset="0"/>
                <a:cs typeface="Times New Roman" panose="02020603050405020304" pitchFamily="18" charset="0"/>
              </a:rPr>
              <a:t> 3:</a:t>
            </a:r>
            <a:r>
              <a:rPr lang="en-US" sz="2400" i="1"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GV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phiếu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bút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Quy </a:t>
            </a:r>
            <a:r>
              <a:rPr lang="en-US" sz="2400" dirty="0" err="1">
                <a:solidFill>
                  <a:srgbClr val="FF0000"/>
                </a:solidFill>
                <a:latin typeface="Times New Roman" panose="02020603050405020304" pitchFamily="18" charset="0"/>
                <a:cs typeface="Times New Roman" panose="02020603050405020304" pitchFamily="18" charset="0"/>
              </a:rPr>
              <a:t>định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4 </a:t>
            </a:r>
            <a:r>
              <a:rPr lang="en-US" sz="2400" dirty="0" err="1">
                <a:solidFill>
                  <a:srgbClr val="FF0000"/>
                </a:solidFill>
                <a:latin typeface="Times New Roman" panose="02020603050405020304" pitchFamily="18" charset="0"/>
                <a:cs typeface="Times New Roman" panose="02020603050405020304" pitchFamily="18" charset="0"/>
              </a:rPr>
              <a:t>phút</a:t>
            </a:r>
            <a:r>
              <a:rPr lang="en-US" sz="2400" dirty="0">
                <a:solidFill>
                  <a:srgbClr val="FF0000"/>
                </a:solidFill>
                <a:latin typeface="Times New Roman" panose="02020603050405020304" pitchFamily="18" charset="0"/>
                <a:cs typeface="Times New Roman" panose="02020603050405020304" pitchFamily="18" charset="0"/>
              </a:rPr>
              <a:t>.</a:t>
            </a:r>
          </a:p>
          <a:p>
            <a:pPr algn="just"/>
            <a:r>
              <a:rPr lang="en-US" sz="2400" u="sng" dirty="0" err="1">
                <a:solidFill>
                  <a:srgbClr val="FF0000"/>
                </a:solidFill>
                <a:latin typeface="Times New Roman" panose="02020603050405020304" pitchFamily="18" charset="0"/>
                <a:cs typeface="Times New Roman" panose="02020603050405020304" pitchFamily="18" charset="0"/>
              </a:rPr>
              <a:t>Bước</a:t>
            </a:r>
            <a:r>
              <a:rPr lang="en-US" sz="2400" u="sng" dirty="0">
                <a:solidFill>
                  <a:srgbClr val="FF0000"/>
                </a:solidFill>
                <a:latin typeface="Times New Roman" panose="02020603050405020304" pitchFamily="18" charset="0"/>
                <a:cs typeface="Times New Roman" panose="02020603050405020304" pitchFamily="18" charset="0"/>
              </a:rPr>
              <a:t> 4</a:t>
            </a:r>
            <a:r>
              <a:rPr lang="en-US" sz="2400" dirty="0">
                <a:solidFill>
                  <a:srgbClr val="FF0000"/>
                </a:solidFill>
                <a:latin typeface="Times New Roman" panose="02020603050405020304" pitchFamily="18" charset="0"/>
                <a:cs typeface="Times New Roman" panose="02020603050405020304" pitchFamily="18" charset="0"/>
              </a:rPr>
              <a:t>: HS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theo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Quan </a:t>
            </a:r>
            <a:r>
              <a:rPr lang="en-US" sz="2400" dirty="0" err="1">
                <a:solidFill>
                  <a:srgbClr val="FF0000"/>
                </a:solidFill>
                <a:latin typeface="Times New Roman" panose="02020603050405020304" pitchFamily="18" charset="0"/>
                <a:cs typeface="Times New Roman" panose="02020603050405020304" pitchFamily="18" charset="0"/>
              </a:rPr>
              <a:t>sát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tranh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phiếu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gây</a:t>
            </a:r>
            <a:r>
              <a:rPr lang="en-US" sz="2400" dirty="0">
                <a:solidFill>
                  <a:srgbClr val="FF0000"/>
                </a:solidFill>
                <a:latin typeface="Times New Roman" panose="02020603050405020304" pitchFamily="18" charset="0"/>
                <a:cs typeface="Times New Roman" panose="02020603050405020304" pitchFamily="18" charset="0"/>
              </a:rPr>
              <a:t> ô </a:t>
            </a:r>
            <a:r>
              <a:rPr lang="en-US" sz="2400" dirty="0" err="1">
                <a:solidFill>
                  <a:srgbClr val="FF0000"/>
                </a:solidFill>
                <a:latin typeface="Times New Roman" panose="02020603050405020304" pitchFamily="18" charset="0"/>
                <a:cs typeface="Times New Roman" panose="02020603050405020304" pitchFamily="18" charset="0"/>
              </a:rPr>
              <a:t>nhiễm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nguồn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 (GV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quan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hướng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dẫn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a:t>
            </a:r>
          </a:p>
          <a:p>
            <a:pPr algn="just"/>
            <a:r>
              <a:rPr lang="en-US" sz="2400" i="1" u="sng" dirty="0" err="1">
                <a:solidFill>
                  <a:srgbClr val="FF0000"/>
                </a:solidFill>
                <a:latin typeface="Times New Roman" panose="02020603050405020304" pitchFamily="18" charset="0"/>
                <a:cs typeface="Times New Roman" panose="02020603050405020304" pitchFamily="18" charset="0"/>
              </a:rPr>
              <a:t>Bước</a:t>
            </a:r>
            <a:r>
              <a:rPr lang="en-US" sz="2400" i="1" u="sng" dirty="0">
                <a:solidFill>
                  <a:srgbClr val="FF0000"/>
                </a:solidFill>
                <a:latin typeface="Times New Roman" panose="02020603050405020304" pitchFamily="18" charset="0"/>
                <a:cs typeface="Times New Roman" panose="02020603050405020304" pitchFamily="18" charset="0"/>
              </a:rPr>
              <a:t> 5</a:t>
            </a:r>
            <a:r>
              <a:rPr lang="en-US" sz="2400" dirty="0">
                <a:solidFill>
                  <a:srgbClr val="FF0000"/>
                </a:solidFill>
                <a:latin typeface="Times New Roman" panose="02020603050405020304" pitchFamily="18" charset="0"/>
                <a:cs typeface="Times New Roman" panose="02020603050405020304" pitchFamily="18" charset="0"/>
              </a:rPr>
              <a:t>: HS </a:t>
            </a:r>
            <a:r>
              <a:rPr lang="en-US" sz="2400" dirty="0" err="1">
                <a:solidFill>
                  <a:srgbClr val="FF0000"/>
                </a:solidFill>
                <a:latin typeface="Times New Roman" panose="02020603050405020304" pitchFamily="18" charset="0"/>
                <a:cs typeface="Times New Roman" panose="02020603050405020304" pitchFamily="18" charset="0"/>
              </a:rPr>
              <a:t>dán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trước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lớp</a:t>
            </a:r>
            <a:r>
              <a:rPr lang="en-US" sz="2400" dirty="0">
                <a:solidFill>
                  <a:srgbClr val="FF0000"/>
                </a:solidFill>
                <a:latin typeface="Times New Roman" panose="02020603050405020304" pitchFamily="18" charset="0"/>
                <a:cs typeface="Times New Roman" panose="02020603050405020304" pitchFamily="18" charset="0"/>
              </a:rPr>
              <a:t>. </a:t>
            </a:r>
          </a:p>
          <a:p>
            <a:pPr algn="just"/>
            <a:r>
              <a:rPr lang="en-US" sz="2400" i="1" u="sng" dirty="0" err="1">
                <a:solidFill>
                  <a:srgbClr val="FF0000"/>
                </a:solidFill>
                <a:latin typeface="Times New Roman" panose="02020603050405020304" pitchFamily="18" charset="0"/>
                <a:cs typeface="Times New Roman" panose="02020603050405020304" pitchFamily="18" charset="0"/>
              </a:rPr>
              <a:t>Bước</a:t>
            </a:r>
            <a:r>
              <a:rPr lang="en-US" sz="2400" i="1" u="sng" dirty="0">
                <a:solidFill>
                  <a:srgbClr val="FF0000"/>
                </a:solidFill>
                <a:latin typeface="Times New Roman" panose="02020603050405020304" pitchFamily="18" charset="0"/>
                <a:cs typeface="Times New Roman" panose="02020603050405020304" pitchFamily="18" charset="0"/>
              </a:rPr>
              <a:t> 6</a:t>
            </a:r>
            <a:r>
              <a:rPr lang="en-US" sz="2400" dirty="0">
                <a:solidFill>
                  <a:srgbClr val="FF0000"/>
                </a:solidFill>
                <a:latin typeface="Times New Roman" panose="02020603050405020304" pitchFamily="18" charset="0"/>
                <a:cs typeface="Times New Roman" panose="02020603050405020304" pitchFamily="18" charset="0"/>
              </a:rPr>
              <a:t>: GV </a:t>
            </a:r>
            <a:r>
              <a:rPr lang="en-US" sz="2400" dirty="0" err="1">
                <a:solidFill>
                  <a:srgbClr val="FF0000"/>
                </a:solidFill>
                <a:latin typeface="Times New Roman" panose="02020603050405020304" pitchFamily="18" charset="0"/>
                <a:cs typeface="Times New Roman" panose="02020603050405020304" pitchFamily="18" charset="0"/>
              </a:rPr>
              <a:t>kết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gây</a:t>
            </a:r>
            <a:r>
              <a:rPr lang="en-US" sz="2400" dirty="0">
                <a:solidFill>
                  <a:srgbClr val="FF0000"/>
                </a:solidFill>
                <a:latin typeface="Times New Roman" panose="02020603050405020304" pitchFamily="18" charset="0"/>
                <a:cs typeface="Times New Roman" panose="02020603050405020304" pitchFamily="18" charset="0"/>
              </a:rPr>
              <a:t> ô </a:t>
            </a:r>
            <a:r>
              <a:rPr lang="en-US" sz="2400" dirty="0" err="1">
                <a:solidFill>
                  <a:srgbClr val="FF0000"/>
                </a:solidFill>
                <a:latin typeface="Times New Roman" panose="02020603050405020304" pitchFamily="18" charset="0"/>
                <a:cs typeface="Times New Roman" panose="02020603050405020304" pitchFamily="18" charset="0"/>
              </a:rPr>
              <a:t>nhiễm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nguồn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a:t>
            </a:r>
          </a:p>
          <a:p>
            <a:r>
              <a:rPr lang="en-US" sz="2000" b="1" dirty="0">
                <a:solidFill>
                  <a:srgbClr val="7030A0"/>
                </a:solidFill>
                <a:latin typeface="Times New Roman" panose="02020603050405020304" pitchFamily="18" charset="0"/>
                <a:cs typeface="Times New Roman" panose="02020603050405020304" pitchFamily="18" charset="0"/>
              </a:rPr>
              <a:t> </a:t>
            </a:r>
            <a:endParaRPr lang="en-US"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02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D8582-1DF3-739E-0794-0B3F762FAF25}"/>
            </a:ext>
          </a:extLst>
        </p:cNvPr>
        <p:cNvGrpSpPr/>
        <p:nvPr/>
      </p:nvGrpSpPr>
      <p:grpSpPr>
        <a:xfrm>
          <a:off x="0" y="0"/>
          <a:ext cx="0" cy="0"/>
          <a:chOff x="0" y="0"/>
          <a:chExt cx="0" cy="0"/>
        </a:xfrm>
      </p:grpSpPr>
      <p:pic>
        <p:nvPicPr>
          <p:cNvPr id="18434" name="Picture 7" descr="Picture3">
            <a:extLst>
              <a:ext uri="{FF2B5EF4-FFF2-40B4-BE49-F238E27FC236}">
                <a16:creationId xmlns:a16="http://schemas.microsoft.com/office/drawing/2014/main" id="{68003D84-F880-356D-C88B-D94299F6B499}"/>
              </a:ext>
            </a:extLst>
          </p:cNvPr>
          <p:cNvPicPr>
            <a:picLocks noChangeAspect="1" noChangeArrowheads="1"/>
          </p:cNvPicPr>
          <p:nvPr/>
        </p:nvPicPr>
        <p:blipFill>
          <a:blip r:embed="rId3"/>
          <a:srcRect/>
          <a:stretch>
            <a:fillRect/>
          </a:stretch>
        </p:blipFill>
        <p:spPr bwMode="auto">
          <a:xfrm>
            <a:off x="76200" y="76200"/>
            <a:ext cx="1219200" cy="1125538"/>
          </a:xfrm>
          <a:prstGeom prst="rect">
            <a:avLst/>
          </a:prstGeom>
          <a:noFill/>
          <a:ln w="9525">
            <a:noFill/>
            <a:miter lim="800000"/>
            <a:headEnd/>
            <a:tailEnd/>
          </a:ln>
        </p:spPr>
      </p:pic>
      <p:pic>
        <p:nvPicPr>
          <p:cNvPr id="18435" name="Picture 8" descr="Picture3">
            <a:extLst>
              <a:ext uri="{FF2B5EF4-FFF2-40B4-BE49-F238E27FC236}">
                <a16:creationId xmlns:a16="http://schemas.microsoft.com/office/drawing/2014/main" id="{F0753EE8-5FE7-F47C-8660-51A97F3918F6}"/>
              </a:ext>
            </a:extLst>
          </p:cNvPr>
          <p:cNvPicPr>
            <a:picLocks noChangeAspect="1" noChangeArrowheads="1"/>
          </p:cNvPicPr>
          <p:nvPr/>
        </p:nvPicPr>
        <p:blipFill>
          <a:blip r:embed="rId3"/>
          <a:srcRect/>
          <a:stretch>
            <a:fillRect/>
          </a:stretch>
        </p:blipFill>
        <p:spPr bwMode="auto">
          <a:xfrm rot="5400000">
            <a:off x="7895432" y="123031"/>
            <a:ext cx="1219200" cy="1125537"/>
          </a:xfrm>
          <a:prstGeom prst="rect">
            <a:avLst/>
          </a:prstGeom>
          <a:noFill/>
          <a:ln w="9525">
            <a:noFill/>
            <a:miter lim="800000"/>
            <a:headEnd/>
            <a:tailEnd/>
          </a:ln>
        </p:spPr>
      </p:pic>
      <p:pic>
        <p:nvPicPr>
          <p:cNvPr id="18436" name="Picture 9" descr="Picture3">
            <a:extLst>
              <a:ext uri="{FF2B5EF4-FFF2-40B4-BE49-F238E27FC236}">
                <a16:creationId xmlns:a16="http://schemas.microsoft.com/office/drawing/2014/main" id="{7599803A-D8E4-1496-0D29-BAAAA0DF7882}"/>
              </a:ext>
            </a:extLst>
          </p:cNvPr>
          <p:cNvPicPr>
            <a:picLocks noChangeAspect="1" noChangeArrowheads="1"/>
          </p:cNvPicPr>
          <p:nvPr/>
        </p:nvPicPr>
        <p:blipFill>
          <a:blip r:embed="rId3"/>
          <a:srcRect/>
          <a:stretch>
            <a:fillRect/>
          </a:stretch>
        </p:blipFill>
        <p:spPr bwMode="auto">
          <a:xfrm rot="-5400000">
            <a:off x="-46831" y="5609431"/>
            <a:ext cx="1219200" cy="1125538"/>
          </a:xfrm>
          <a:prstGeom prst="rect">
            <a:avLst/>
          </a:prstGeom>
          <a:noFill/>
          <a:ln w="9525">
            <a:noFill/>
            <a:miter lim="800000"/>
            <a:headEnd/>
            <a:tailEnd/>
          </a:ln>
        </p:spPr>
      </p:pic>
      <p:pic>
        <p:nvPicPr>
          <p:cNvPr id="18437" name="Picture 10" descr="Picture3">
            <a:extLst>
              <a:ext uri="{FF2B5EF4-FFF2-40B4-BE49-F238E27FC236}">
                <a16:creationId xmlns:a16="http://schemas.microsoft.com/office/drawing/2014/main" id="{046458D6-38EC-4E6B-8C32-6FEBCEF0E884}"/>
              </a:ext>
            </a:extLst>
          </p:cNvPr>
          <p:cNvPicPr>
            <a:picLocks noChangeAspect="1" noChangeArrowheads="1"/>
          </p:cNvPicPr>
          <p:nvPr/>
        </p:nvPicPr>
        <p:blipFill>
          <a:blip r:embed="rId3"/>
          <a:srcRect/>
          <a:stretch>
            <a:fillRect/>
          </a:stretch>
        </p:blipFill>
        <p:spPr bwMode="auto">
          <a:xfrm rot="5400000" flipH="1">
            <a:off x="8001000" y="5638800"/>
            <a:ext cx="1219200" cy="1066800"/>
          </a:xfrm>
          <a:prstGeom prst="rect">
            <a:avLst/>
          </a:prstGeom>
          <a:noFill/>
          <a:ln w="9525">
            <a:noFill/>
            <a:miter lim="800000"/>
            <a:headEnd/>
            <a:tailEnd/>
          </a:ln>
        </p:spPr>
      </p:pic>
      <p:sp>
        <p:nvSpPr>
          <p:cNvPr id="18438" name="AutoShape 133">
            <a:extLst>
              <a:ext uri="{FF2B5EF4-FFF2-40B4-BE49-F238E27FC236}">
                <a16:creationId xmlns:a16="http://schemas.microsoft.com/office/drawing/2014/main" id="{2E7858C5-DBFE-17CD-B53C-12AC43C8FE49}"/>
              </a:ext>
            </a:extLst>
          </p:cNvPr>
          <p:cNvSpPr>
            <a:spLocks noChangeArrowheads="1"/>
          </p:cNvSpPr>
          <p:nvPr/>
        </p:nvSpPr>
        <p:spPr bwMode="auto">
          <a:xfrm>
            <a:off x="228600" y="373339"/>
            <a:ext cx="1676400" cy="1162050"/>
          </a:xfrm>
          <a:prstGeom prst="ribbon2">
            <a:avLst>
              <a:gd name="adj1" fmla="val 12500"/>
              <a:gd name="adj2" fmla="val 50000"/>
            </a:avLst>
          </a:prstGeom>
          <a:solidFill>
            <a:srgbClr val="FFFF00"/>
          </a:solidFill>
          <a:ln w="9525">
            <a:solidFill>
              <a:schemeClr val="tx1"/>
            </a:solidFill>
            <a:round/>
            <a:headEnd/>
            <a:tailEnd/>
          </a:ln>
        </p:spPr>
        <p:txBody>
          <a:bodyPr wrap="none" anchor="ctr"/>
          <a:lstStyle/>
          <a:p>
            <a:pPr algn="ctr"/>
            <a:endParaRPr lang="en-US" sz="1000" b="1" dirty="0"/>
          </a:p>
          <a:p>
            <a:pPr algn="ctr"/>
            <a:endParaRPr lang="en-US" sz="1000" b="1" dirty="0"/>
          </a:p>
          <a:p>
            <a:pPr algn="ctr"/>
            <a:endParaRPr lang="en-US" sz="1000" b="1" dirty="0"/>
          </a:p>
          <a:p>
            <a:pPr algn="ctr"/>
            <a:r>
              <a:rPr lang="en-US" sz="1200" b="1" dirty="0"/>
              <a:t>THỜI GIAN</a:t>
            </a:r>
          </a:p>
          <a:p>
            <a:pPr algn="ctr"/>
            <a:r>
              <a:rPr lang="en-US" sz="1200" b="1" dirty="0"/>
              <a:t>HĐ  NHÓM</a:t>
            </a:r>
          </a:p>
          <a:p>
            <a:pPr algn="ctr"/>
            <a:r>
              <a:rPr lang="en-US" sz="1200" b="1" dirty="0"/>
              <a:t> 4 PHÚT</a:t>
            </a:r>
          </a:p>
          <a:p>
            <a:pPr algn="ctr"/>
            <a:endParaRPr lang="en-US" sz="2400" b="1" dirty="0"/>
          </a:p>
        </p:txBody>
      </p:sp>
      <p:sp>
        <p:nvSpPr>
          <p:cNvPr id="2" name="AutoShape 19">
            <a:extLst>
              <a:ext uri="{FF2B5EF4-FFF2-40B4-BE49-F238E27FC236}">
                <a16:creationId xmlns:a16="http://schemas.microsoft.com/office/drawing/2014/main" id="{F16141DC-8A74-60E3-B096-90A6020BC525}"/>
              </a:ext>
            </a:extLst>
          </p:cNvPr>
          <p:cNvSpPr>
            <a:spLocks noChangeArrowheads="1"/>
          </p:cNvSpPr>
          <p:nvPr/>
        </p:nvSpPr>
        <p:spPr bwMode="auto">
          <a:xfrm>
            <a:off x="76200" y="1519978"/>
            <a:ext cx="1900719" cy="596205"/>
          </a:xfrm>
          <a:prstGeom prst="notchedRightArrow">
            <a:avLst>
              <a:gd name="adj1" fmla="val 50000"/>
              <a:gd name="adj2" fmla="val 85417"/>
            </a:avLst>
          </a:prstGeom>
          <a:solidFill>
            <a:srgbClr val="FF33CC"/>
          </a:solidFill>
          <a:ln w="38100" algn="ctr">
            <a:solidFill>
              <a:srgbClr val="FF0000"/>
            </a:solidFill>
            <a:miter lim="800000"/>
            <a:headEnd/>
            <a:tailEnd/>
          </a:ln>
        </p:spPr>
        <p:txBody>
          <a:bodyPr wrap="none" anchor="ctr"/>
          <a:lstStyle/>
          <a:p>
            <a:pPr algn="ctr"/>
            <a:r>
              <a:rPr lang="en-US" b="1" dirty="0" err="1">
                <a:latin typeface="Times New Roman" pitchFamily="18" charset="0"/>
              </a:rPr>
              <a:t>Phiếu</a:t>
            </a:r>
            <a:r>
              <a:rPr lang="en-US" b="1" dirty="0">
                <a:latin typeface="Times New Roman" pitchFamily="18" charset="0"/>
              </a:rPr>
              <a:t> </a:t>
            </a:r>
            <a:r>
              <a:rPr lang="en-US" b="1" dirty="0" err="1">
                <a:latin typeface="Times New Roman" pitchFamily="18" charset="0"/>
              </a:rPr>
              <a:t>bài</a:t>
            </a:r>
            <a:r>
              <a:rPr lang="en-US" b="1" dirty="0">
                <a:latin typeface="Times New Roman" pitchFamily="18" charset="0"/>
              </a:rPr>
              <a:t> </a:t>
            </a:r>
            <a:r>
              <a:rPr lang="en-US" b="1" dirty="0" err="1">
                <a:latin typeface="Times New Roman" pitchFamily="18" charset="0"/>
              </a:rPr>
              <a:t>tập</a:t>
            </a:r>
            <a:endParaRPr lang="en-US" b="1" dirty="0">
              <a:latin typeface="Times New Roman" pitchFamily="18" charset="0"/>
            </a:endParaRPr>
          </a:p>
        </p:txBody>
      </p:sp>
      <p:pic>
        <p:nvPicPr>
          <p:cNvPr id="4" name="Picture 3">
            <a:extLst>
              <a:ext uri="{FF2B5EF4-FFF2-40B4-BE49-F238E27FC236}">
                <a16:creationId xmlns:a16="http://schemas.microsoft.com/office/drawing/2014/main" id="{A3C3BD40-8225-6FF0-2794-0B25F928E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620989"/>
            <a:ext cx="6646862" cy="5913161"/>
          </a:xfrm>
          <a:prstGeom prst="rect">
            <a:avLst/>
          </a:prstGeom>
        </p:spPr>
      </p:pic>
    </p:spTree>
    <p:extLst>
      <p:ext uri="{BB962C8B-B14F-4D97-AF65-F5344CB8AC3E}">
        <p14:creationId xmlns:p14="http://schemas.microsoft.com/office/powerpoint/2010/main" val="272170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F5E5-2466-8240-EB26-E4BA745EE88B}"/>
            </a:ext>
          </a:extLst>
        </p:cNvPr>
        <p:cNvGrpSpPr/>
        <p:nvPr/>
      </p:nvGrpSpPr>
      <p:grpSpPr>
        <a:xfrm>
          <a:off x="0" y="0"/>
          <a:ext cx="0" cy="0"/>
          <a:chOff x="0" y="0"/>
          <a:chExt cx="0" cy="0"/>
        </a:xfrm>
      </p:grpSpPr>
      <p:pic>
        <p:nvPicPr>
          <p:cNvPr id="18434" name="Picture 7" descr="Picture3">
            <a:extLst>
              <a:ext uri="{FF2B5EF4-FFF2-40B4-BE49-F238E27FC236}">
                <a16:creationId xmlns:a16="http://schemas.microsoft.com/office/drawing/2014/main" id="{55A23395-D438-3305-EC78-855AA9DC0A60}"/>
              </a:ext>
            </a:extLst>
          </p:cNvPr>
          <p:cNvPicPr>
            <a:picLocks noChangeAspect="1" noChangeArrowheads="1"/>
          </p:cNvPicPr>
          <p:nvPr/>
        </p:nvPicPr>
        <p:blipFill>
          <a:blip r:embed="rId2"/>
          <a:srcRect/>
          <a:stretch>
            <a:fillRect/>
          </a:stretch>
        </p:blipFill>
        <p:spPr bwMode="auto">
          <a:xfrm>
            <a:off x="76200" y="76200"/>
            <a:ext cx="1219200" cy="1125538"/>
          </a:xfrm>
          <a:prstGeom prst="rect">
            <a:avLst/>
          </a:prstGeom>
          <a:noFill/>
          <a:ln w="9525">
            <a:noFill/>
            <a:miter lim="800000"/>
            <a:headEnd/>
            <a:tailEnd/>
          </a:ln>
        </p:spPr>
      </p:pic>
      <p:pic>
        <p:nvPicPr>
          <p:cNvPr id="18435" name="Picture 8" descr="Picture3">
            <a:extLst>
              <a:ext uri="{FF2B5EF4-FFF2-40B4-BE49-F238E27FC236}">
                <a16:creationId xmlns:a16="http://schemas.microsoft.com/office/drawing/2014/main" id="{D1882BD4-B9C8-D4ED-151F-F42B26E98E38}"/>
              </a:ext>
            </a:extLst>
          </p:cNvPr>
          <p:cNvPicPr>
            <a:picLocks noChangeAspect="1" noChangeArrowheads="1"/>
          </p:cNvPicPr>
          <p:nvPr/>
        </p:nvPicPr>
        <p:blipFill>
          <a:blip r:embed="rId2"/>
          <a:srcRect/>
          <a:stretch>
            <a:fillRect/>
          </a:stretch>
        </p:blipFill>
        <p:spPr bwMode="auto">
          <a:xfrm rot="5400000">
            <a:off x="7895432" y="123031"/>
            <a:ext cx="1219200" cy="1125537"/>
          </a:xfrm>
          <a:prstGeom prst="rect">
            <a:avLst/>
          </a:prstGeom>
          <a:noFill/>
          <a:ln w="9525">
            <a:noFill/>
            <a:miter lim="800000"/>
            <a:headEnd/>
            <a:tailEnd/>
          </a:ln>
        </p:spPr>
      </p:pic>
      <p:pic>
        <p:nvPicPr>
          <p:cNvPr id="18436" name="Picture 9" descr="Picture3">
            <a:extLst>
              <a:ext uri="{FF2B5EF4-FFF2-40B4-BE49-F238E27FC236}">
                <a16:creationId xmlns:a16="http://schemas.microsoft.com/office/drawing/2014/main" id="{06E6B6B0-37DA-99AB-247B-E5EA6EAF7D5A}"/>
              </a:ext>
            </a:extLst>
          </p:cNvPr>
          <p:cNvPicPr>
            <a:picLocks noChangeAspect="1" noChangeArrowheads="1"/>
          </p:cNvPicPr>
          <p:nvPr/>
        </p:nvPicPr>
        <p:blipFill>
          <a:blip r:embed="rId2"/>
          <a:srcRect/>
          <a:stretch>
            <a:fillRect/>
          </a:stretch>
        </p:blipFill>
        <p:spPr bwMode="auto">
          <a:xfrm rot="-5400000">
            <a:off x="-46831" y="5609431"/>
            <a:ext cx="1219200" cy="1125538"/>
          </a:xfrm>
          <a:prstGeom prst="rect">
            <a:avLst/>
          </a:prstGeom>
          <a:noFill/>
          <a:ln w="9525">
            <a:noFill/>
            <a:miter lim="800000"/>
            <a:headEnd/>
            <a:tailEnd/>
          </a:ln>
        </p:spPr>
      </p:pic>
      <p:pic>
        <p:nvPicPr>
          <p:cNvPr id="18437" name="Picture 10" descr="Picture3">
            <a:extLst>
              <a:ext uri="{FF2B5EF4-FFF2-40B4-BE49-F238E27FC236}">
                <a16:creationId xmlns:a16="http://schemas.microsoft.com/office/drawing/2014/main" id="{385FFCAA-53C0-6028-48A1-7D5DA9CF1998}"/>
              </a:ext>
            </a:extLst>
          </p:cNvPr>
          <p:cNvPicPr>
            <a:picLocks noChangeAspect="1" noChangeArrowheads="1"/>
          </p:cNvPicPr>
          <p:nvPr/>
        </p:nvPicPr>
        <p:blipFill>
          <a:blip r:embed="rId2"/>
          <a:srcRect/>
          <a:stretch>
            <a:fillRect/>
          </a:stretch>
        </p:blipFill>
        <p:spPr bwMode="auto">
          <a:xfrm rot="5400000" flipH="1">
            <a:off x="8001000" y="5638800"/>
            <a:ext cx="1219200" cy="1066800"/>
          </a:xfrm>
          <a:prstGeom prst="rect">
            <a:avLst/>
          </a:prstGeom>
          <a:noFill/>
          <a:ln w="9525">
            <a:noFill/>
            <a:miter lim="800000"/>
            <a:headEnd/>
            <a:tailEnd/>
          </a:ln>
        </p:spPr>
      </p:pic>
      <p:sp>
        <p:nvSpPr>
          <p:cNvPr id="18438" name="AutoShape 133">
            <a:extLst>
              <a:ext uri="{FF2B5EF4-FFF2-40B4-BE49-F238E27FC236}">
                <a16:creationId xmlns:a16="http://schemas.microsoft.com/office/drawing/2014/main" id="{6AD80C2D-8142-326F-8EC9-8D8E0E0B18D1}"/>
              </a:ext>
            </a:extLst>
          </p:cNvPr>
          <p:cNvSpPr>
            <a:spLocks noChangeArrowheads="1"/>
          </p:cNvSpPr>
          <p:nvPr/>
        </p:nvSpPr>
        <p:spPr bwMode="auto">
          <a:xfrm>
            <a:off x="1301366" y="260796"/>
            <a:ext cx="6324600" cy="914400"/>
          </a:xfrm>
          <a:prstGeom prst="ribbon2">
            <a:avLst>
              <a:gd name="adj1" fmla="val 12500"/>
              <a:gd name="adj2" fmla="val 50000"/>
            </a:avLst>
          </a:prstGeom>
          <a:solidFill>
            <a:srgbClr val="FFFF00"/>
          </a:solidFill>
          <a:ln w="9525">
            <a:solidFill>
              <a:schemeClr val="tx1"/>
            </a:solidFill>
            <a:round/>
            <a:headEnd/>
            <a:tailEnd/>
          </a:ln>
        </p:spPr>
        <p:txBody>
          <a:bodyPr wrap="none" anchor="ctr"/>
          <a:lstStyle/>
          <a:p>
            <a:pPr algn="ctr"/>
            <a:endParaRPr lang="en-US" sz="1000" b="1" dirty="0"/>
          </a:p>
          <a:p>
            <a:pPr algn="ctr"/>
            <a:endParaRPr lang="en-US" sz="1000" b="1" dirty="0"/>
          </a:p>
          <a:p>
            <a:pPr algn="ctr"/>
            <a:endParaRPr lang="en-US" sz="1000" b="1" dirty="0"/>
          </a:p>
          <a:p>
            <a:pPr algn="ctr"/>
            <a:r>
              <a:rPr lang="en-US" sz="1200" b="1" dirty="0">
                <a:latin typeface="Times New Roman" pitchFamily="18" charset="0"/>
              </a:rPr>
              <a:t>ĐẠI DIỆN NHÓM TRÌNH BÀY KẾT QUẢ</a:t>
            </a:r>
          </a:p>
          <a:p>
            <a:pPr algn="ctr"/>
            <a:endParaRPr lang="en-US" sz="2400" b="1" dirty="0"/>
          </a:p>
        </p:txBody>
      </p:sp>
      <p:pic>
        <p:nvPicPr>
          <p:cNvPr id="4" name="Picture 3">
            <a:extLst>
              <a:ext uri="{FF2B5EF4-FFF2-40B4-BE49-F238E27FC236}">
                <a16:creationId xmlns:a16="http://schemas.microsoft.com/office/drawing/2014/main" id="{313E446E-72FC-CC4E-5F80-1E32EF26F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295398"/>
            <a:ext cx="7086599" cy="5257802"/>
          </a:xfrm>
          <a:prstGeom prst="rect">
            <a:avLst/>
          </a:prstGeom>
        </p:spPr>
      </p:pic>
    </p:spTree>
    <p:extLst>
      <p:ext uri="{BB962C8B-B14F-4D97-AF65-F5344CB8AC3E}">
        <p14:creationId xmlns:p14="http://schemas.microsoft.com/office/powerpoint/2010/main" val="3858898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57EE4-927C-7753-D46E-CA03808612FA}"/>
            </a:ext>
          </a:extLst>
        </p:cNvPr>
        <p:cNvGrpSpPr/>
        <p:nvPr/>
      </p:nvGrpSpPr>
      <p:grpSpPr>
        <a:xfrm>
          <a:off x="0" y="0"/>
          <a:ext cx="0" cy="0"/>
          <a:chOff x="0" y="0"/>
          <a:chExt cx="0" cy="0"/>
        </a:xfrm>
      </p:grpSpPr>
      <p:pic>
        <p:nvPicPr>
          <p:cNvPr id="25601" name="Picture 19" descr="Picture3">
            <a:extLst>
              <a:ext uri="{FF2B5EF4-FFF2-40B4-BE49-F238E27FC236}">
                <a16:creationId xmlns:a16="http://schemas.microsoft.com/office/drawing/2014/main" id="{6127531D-D057-15CA-01ED-A84C5CF6C9F4}"/>
              </a:ext>
            </a:extLst>
          </p:cNvPr>
          <p:cNvPicPr>
            <a:picLocks noChangeAspect="1" noChangeArrowheads="1"/>
          </p:cNvPicPr>
          <p:nvPr/>
        </p:nvPicPr>
        <p:blipFill>
          <a:blip r:embed="rId2"/>
          <a:srcRect/>
          <a:stretch>
            <a:fillRect/>
          </a:stretch>
        </p:blipFill>
        <p:spPr bwMode="auto">
          <a:xfrm rot="5400000" flipH="1">
            <a:off x="8001000" y="5715000"/>
            <a:ext cx="1219200" cy="1066800"/>
          </a:xfrm>
          <a:prstGeom prst="rect">
            <a:avLst/>
          </a:prstGeom>
          <a:noFill/>
          <a:ln w="9525">
            <a:noFill/>
            <a:miter lim="800000"/>
            <a:headEnd/>
            <a:tailEnd/>
          </a:ln>
        </p:spPr>
      </p:pic>
      <p:pic>
        <p:nvPicPr>
          <p:cNvPr id="25602" name="Picture 18" descr="Picture3">
            <a:extLst>
              <a:ext uri="{FF2B5EF4-FFF2-40B4-BE49-F238E27FC236}">
                <a16:creationId xmlns:a16="http://schemas.microsoft.com/office/drawing/2014/main" id="{E5317B6E-3759-4808-65E1-5BC8F1EDC776}"/>
              </a:ext>
            </a:extLst>
          </p:cNvPr>
          <p:cNvPicPr>
            <a:picLocks noChangeAspect="1" noChangeArrowheads="1"/>
          </p:cNvPicPr>
          <p:nvPr/>
        </p:nvPicPr>
        <p:blipFill>
          <a:blip r:embed="rId2"/>
          <a:srcRect/>
          <a:stretch>
            <a:fillRect/>
          </a:stretch>
        </p:blipFill>
        <p:spPr bwMode="auto">
          <a:xfrm rot="5400000">
            <a:off x="7971632" y="46831"/>
            <a:ext cx="1219200" cy="1125537"/>
          </a:xfrm>
          <a:prstGeom prst="rect">
            <a:avLst/>
          </a:prstGeom>
          <a:noFill/>
          <a:ln w="9525">
            <a:noFill/>
            <a:miter lim="800000"/>
            <a:headEnd/>
            <a:tailEnd/>
          </a:ln>
        </p:spPr>
      </p:pic>
      <p:pic>
        <p:nvPicPr>
          <p:cNvPr id="25603" name="Picture 20" descr="Picture3">
            <a:extLst>
              <a:ext uri="{FF2B5EF4-FFF2-40B4-BE49-F238E27FC236}">
                <a16:creationId xmlns:a16="http://schemas.microsoft.com/office/drawing/2014/main" id="{6E41E3C5-1064-4BC3-4FF5-FE3D7ED05CF4}"/>
              </a:ext>
            </a:extLst>
          </p:cNvPr>
          <p:cNvPicPr>
            <a:picLocks noChangeAspect="1" noChangeArrowheads="1"/>
          </p:cNvPicPr>
          <p:nvPr/>
        </p:nvPicPr>
        <p:blipFill>
          <a:blip r:embed="rId2"/>
          <a:srcRect/>
          <a:stretch>
            <a:fillRect/>
          </a:stretch>
        </p:blipFill>
        <p:spPr bwMode="auto">
          <a:xfrm rot="-5400000">
            <a:off x="-46831" y="5685631"/>
            <a:ext cx="1219200" cy="1125538"/>
          </a:xfrm>
          <a:prstGeom prst="rect">
            <a:avLst/>
          </a:prstGeom>
          <a:noFill/>
          <a:ln w="9525">
            <a:noFill/>
            <a:miter lim="800000"/>
            <a:headEnd/>
            <a:tailEnd/>
          </a:ln>
        </p:spPr>
      </p:pic>
      <p:pic>
        <p:nvPicPr>
          <p:cNvPr id="25604" name="Picture 7" descr="Picture3">
            <a:extLst>
              <a:ext uri="{FF2B5EF4-FFF2-40B4-BE49-F238E27FC236}">
                <a16:creationId xmlns:a16="http://schemas.microsoft.com/office/drawing/2014/main" id="{2FAA6E40-AE67-E554-6106-A92EB89BE771}"/>
              </a:ext>
            </a:extLst>
          </p:cNvPr>
          <p:cNvPicPr>
            <a:picLocks noChangeAspect="1" noChangeArrowheads="1"/>
          </p:cNvPicPr>
          <p:nvPr/>
        </p:nvPicPr>
        <p:blipFill>
          <a:blip r:embed="rId2"/>
          <a:srcRect/>
          <a:stretch>
            <a:fillRect/>
          </a:stretch>
        </p:blipFill>
        <p:spPr bwMode="auto">
          <a:xfrm>
            <a:off x="76200" y="76200"/>
            <a:ext cx="1219200" cy="1125538"/>
          </a:xfrm>
          <a:prstGeom prst="rect">
            <a:avLst/>
          </a:prstGeom>
          <a:noFill/>
          <a:ln w="9525">
            <a:noFill/>
            <a:miter lim="800000"/>
            <a:headEnd/>
            <a:tailEnd/>
          </a:ln>
        </p:spPr>
      </p:pic>
      <p:sp>
        <p:nvSpPr>
          <p:cNvPr id="25" name="TextBox 24">
            <a:extLst>
              <a:ext uri="{FF2B5EF4-FFF2-40B4-BE49-F238E27FC236}">
                <a16:creationId xmlns:a16="http://schemas.microsoft.com/office/drawing/2014/main" id="{B1291FE3-2826-FC33-84C4-9FCDCB236D78}"/>
              </a:ext>
            </a:extLst>
          </p:cNvPr>
          <p:cNvSpPr txBox="1">
            <a:spLocks noChangeArrowheads="1"/>
          </p:cNvSpPr>
          <p:nvPr/>
        </p:nvSpPr>
        <p:spPr bwMode="auto">
          <a:xfrm>
            <a:off x="762000" y="2133600"/>
            <a:ext cx="7772400" cy="2616101"/>
          </a:xfrm>
          <a:prstGeom prst="rect">
            <a:avLst/>
          </a:prstGeom>
          <a:noFill/>
          <a:ln w="9525">
            <a:noFill/>
            <a:miter lim="800000"/>
            <a:headEnd/>
            <a:tailEnd/>
          </a:ln>
        </p:spPr>
        <p:txBody>
          <a:bodyPr wrap="square">
            <a:spAutoFit/>
          </a:bodyPr>
          <a:lstStyle/>
          <a:p>
            <a:pPr algn="just"/>
            <a:r>
              <a:rPr lang="en-US" sz="24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Nguyên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nhân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chính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là</a:t>
            </a:r>
            <a:r>
              <a:rPr lang="en-US" sz="2800" b="1" i="1" dirty="0">
                <a:solidFill>
                  <a:srgbClr val="FF0000"/>
                </a:solidFill>
                <a:latin typeface="Times New Roman" panose="02020603050405020304" pitchFamily="18" charset="0"/>
                <a:cs typeface="Times New Roman" panose="02020603050405020304" pitchFamily="18" charset="0"/>
              </a:rPr>
              <a:t> do </a:t>
            </a:r>
            <a:r>
              <a:rPr lang="en-US" sz="2800" b="1" i="1" dirty="0" err="1">
                <a:solidFill>
                  <a:srgbClr val="FF0000"/>
                </a:solidFill>
                <a:latin typeface="Times New Roman" panose="02020603050405020304" pitchFamily="18" charset="0"/>
                <a:cs typeface="Times New Roman" panose="02020603050405020304" pitchFamily="18" charset="0"/>
              </a:rPr>
              <a:t>các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hoạt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động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xả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rác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thải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nước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thải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ra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môi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trường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nhất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nước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thải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chưa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được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xử</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lý</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từ</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các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hoạt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động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hoạt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con </a:t>
            </a:r>
            <a:r>
              <a:rPr lang="en-US" sz="2800" b="1" i="1" dirty="0" err="1">
                <a:solidFill>
                  <a:srgbClr val="FF0000"/>
                </a:solidFill>
                <a:latin typeface="Times New Roman" panose="02020603050405020304" pitchFamily="18" charset="0"/>
                <a:cs typeface="Times New Roman" panose="02020603050405020304" pitchFamily="18" charset="0"/>
              </a:rPr>
              <a:t>người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sản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xuất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công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nghiệp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sản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xuất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nông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nghiệp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làng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nghề</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các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chất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thải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nguy</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hại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khác</a:t>
            </a:r>
            <a:r>
              <a:rPr lang="en-US" sz="2800" b="1" i="1" dirty="0">
                <a:solidFill>
                  <a:srgbClr val="FF0000"/>
                </a:solidFill>
                <a:latin typeface="Times New Roman" panose="02020603050405020304" pitchFamily="18" charset="0"/>
                <a:cs typeface="Times New Roman" panose="02020603050405020304" pitchFamily="18" charset="0"/>
              </a:rPr>
              <a:t>.</a:t>
            </a:r>
          </a:p>
          <a:p>
            <a:pPr algn="just"/>
            <a:r>
              <a:rPr lang="en-US" sz="2400" b="1" dirty="0">
                <a:solidFill>
                  <a:srgbClr val="FF0000"/>
                </a:solidFill>
                <a:latin typeface="Times New Roman" pitchFamily="18" charset="0"/>
                <a:cs typeface="Times New Roman" pitchFamily="18" charset="0"/>
              </a:rPr>
              <a:t>       </a:t>
            </a:r>
            <a:endParaRPr lang="en-US" sz="2400" b="1" dirty="0">
              <a:solidFill>
                <a:srgbClr val="0070C0"/>
              </a:solidFill>
              <a:latin typeface="Times New Roman" pitchFamily="18" charset="0"/>
              <a:cs typeface="Times New Roman" pitchFamily="18" charset="0"/>
            </a:endParaRPr>
          </a:p>
        </p:txBody>
      </p:sp>
      <p:sp>
        <p:nvSpPr>
          <p:cNvPr id="25607" name="TextBox 3">
            <a:extLst>
              <a:ext uri="{FF2B5EF4-FFF2-40B4-BE49-F238E27FC236}">
                <a16:creationId xmlns:a16="http://schemas.microsoft.com/office/drawing/2014/main" id="{F4D7F0B1-8B64-B39C-107D-62155C8204BA}"/>
              </a:ext>
            </a:extLst>
          </p:cNvPr>
          <p:cNvSpPr txBox="1">
            <a:spLocks noChangeArrowheads="1"/>
          </p:cNvSpPr>
          <p:nvPr/>
        </p:nvSpPr>
        <p:spPr bwMode="auto">
          <a:xfrm>
            <a:off x="1116976" y="923013"/>
            <a:ext cx="7265024" cy="954107"/>
          </a:xfrm>
          <a:prstGeom prst="rect">
            <a:avLst/>
          </a:prstGeom>
          <a:noFill/>
          <a:ln w="9525">
            <a:noFill/>
            <a:miter lim="800000"/>
            <a:headEnd/>
            <a:tailEnd/>
          </a:ln>
        </p:spPr>
        <p:txBody>
          <a:bodyPr wrap="square">
            <a:spAutoFit/>
          </a:bodyPr>
          <a:lstStyle/>
          <a:p>
            <a:pPr algn="ctr"/>
            <a:r>
              <a:rPr lang="en-US" sz="2800" b="1" dirty="0" err="1">
                <a:solidFill>
                  <a:schemeClr val="tx1">
                    <a:lumMod val="85000"/>
                    <a:lumOff val="15000"/>
                  </a:schemeClr>
                </a:solidFill>
                <a:latin typeface="Times New Roman" pitchFamily="18" charset="0"/>
                <a:cs typeface="Times New Roman" pitchFamily="18" charset="0"/>
              </a:rPr>
              <a:t>Kết</a:t>
            </a:r>
            <a:r>
              <a:rPr lang="en-US" sz="2800" b="1" dirty="0">
                <a:solidFill>
                  <a:schemeClr val="tx1">
                    <a:lumMod val="85000"/>
                    <a:lumOff val="15000"/>
                  </a:schemeClr>
                </a:solidFill>
                <a:latin typeface="Times New Roman" pitchFamily="18" charset="0"/>
                <a:cs typeface="Times New Roman" pitchFamily="18" charset="0"/>
              </a:rPr>
              <a:t> </a:t>
            </a:r>
            <a:r>
              <a:rPr lang="en-US" sz="2800" b="1" dirty="0" err="1">
                <a:solidFill>
                  <a:schemeClr val="tx1">
                    <a:lumMod val="85000"/>
                    <a:lumOff val="15000"/>
                  </a:schemeClr>
                </a:solidFill>
                <a:latin typeface="Times New Roman" pitchFamily="18" charset="0"/>
                <a:cs typeface="Times New Roman" pitchFamily="18" charset="0"/>
              </a:rPr>
              <a:t>luận</a:t>
            </a:r>
            <a:r>
              <a:rPr lang="en-US" sz="2800" b="1" dirty="0">
                <a:solidFill>
                  <a:schemeClr val="tx1">
                    <a:lumMod val="85000"/>
                    <a:lumOff val="15000"/>
                  </a:schemeClr>
                </a:solidFill>
                <a:latin typeface="Times New Roman" pitchFamily="18" charset="0"/>
                <a:cs typeface="Times New Roman" pitchFamily="18" charset="0"/>
              </a:rPr>
              <a:t>:</a:t>
            </a:r>
          </a:p>
          <a:p>
            <a:pPr algn="ct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Nguyên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nhân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gây</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ra</a:t>
            </a:r>
            <a:r>
              <a:rPr lang="en-US" sz="2800" b="1" dirty="0">
                <a:solidFill>
                  <a:srgbClr val="00B050"/>
                </a:solidFill>
                <a:latin typeface="Times New Roman" panose="02020603050405020304" pitchFamily="18" charset="0"/>
                <a:cs typeface="Times New Roman" panose="02020603050405020304" pitchFamily="18" charset="0"/>
              </a:rPr>
              <a:t> ô </a:t>
            </a:r>
            <a:r>
              <a:rPr lang="en-US" sz="2800" b="1" dirty="0" err="1">
                <a:solidFill>
                  <a:srgbClr val="00B050"/>
                </a:solidFill>
                <a:latin typeface="Times New Roman" panose="02020603050405020304" pitchFamily="18" charset="0"/>
                <a:cs typeface="Times New Roman" panose="02020603050405020304" pitchFamily="18" charset="0"/>
              </a:rPr>
              <a:t>nhiễm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nguồn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nước</a:t>
            </a:r>
            <a:endParaRPr lang="vi-VN" sz="2800" b="1" u="sng" dirty="0">
              <a:solidFill>
                <a:srgbClr val="00B050"/>
              </a:solidFill>
              <a:latin typeface="Times New Roman" pitchFamily="18" charset="0"/>
            </a:endParaRPr>
          </a:p>
        </p:txBody>
      </p:sp>
    </p:spTree>
    <p:extLst>
      <p:ext uri="{BB962C8B-B14F-4D97-AF65-F5344CB8AC3E}">
        <p14:creationId xmlns:p14="http://schemas.microsoft.com/office/powerpoint/2010/main" val="103055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9" descr="Picture3"/>
          <p:cNvPicPr>
            <a:picLocks noChangeAspect="1" noChangeArrowheads="1"/>
          </p:cNvPicPr>
          <p:nvPr/>
        </p:nvPicPr>
        <p:blipFill>
          <a:blip r:embed="rId2"/>
          <a:srcRect/>
          <a:stretch>
            <a:fillRect/>
          </a:stretch>
        </p:blipFill>
        <p:spPr bwMode="auto">
          <a:xfrm rot="5400000" flipH="1">
            <a:off x="8001000" y="5715000"/>
            <a:ext cx="1219200" cy="1066800"/>
          </a:xfrm>
          <a:prstGeom prst="rect">
            <a:avLst/>
          </a:prstGeom>
          <a:noFill/>
          <a:ln w="9525">
            <a:noFill/>
            <a:miter lim="800000"/>
            <a:headEnd/>
            <a:tailEnd/>
          </a:ln>
        </p:spPr>
      </p:pic>
      <p:pic>
        <p:nvPicPr>
          <p:cNvPr id="25602" name="Picture 18" descr="Picture3"/>
          <p:cNvPicPr>
            <a:picLocks noChangeAspect="1" noChangeArrowheads="1"/>
          </p:cNvPicPr>
          <p:nvPr/>
        </p:nvPicPr>
        <p:blipFill>
          <a:blip r:embed="rId2"/>
          <a:srcRect/>
          <a:stretch>
            <a:fillRect/>
          </a:stretch>
        </p:blipFill>
        <p:spPr bwMode="auto">
          <a:xfrm rot="5400000">
            <a:off x="7971632" y="46831"/>
            <a:ext cx="1219200" cy="1125537"/>
          </a:xfrm>
          <a:prstGeom prst="rect">
            <a:avLst/>
          </a:prstGeom>
          <a:noFill/>
          <a:ln w="9525">
            <a:noFill/>
            <a:miter lim="800000"/>
            <a:headEnd/>
            <a:tailEnd/>
          </a:ln>
        </p:spPr>
      </p:pic>
      <p:pic>
        <p:nvPicPr>
          <p:cNvPr id="25603" name="Picture 20" descr="Picture3"/>
          <p:cNvPicPr>
            <a:picLocks noChangeAspect="1" noChangeArrowheads="1"/>
          </p:cNvPicPr>
          <p:nvPr/>
        </p:nvPicPr>
        <p:blipFill>
          <a:blip r:embed="rId2"/>
          <a:srcRect/>
          <a:stretch>
            <a:fillRect/>
          </a:stretch>
        </p:blipFill>
        <p:spPr bwMode="auto">
          <a:xfrm rot="-5400000">
            <a:off x="-46831" y="5685631"/>
            <a:ext cx="1219200" cy="1125538"/>
          </a:xfrm>
          <a:prstGeom prst="rect">
            <a:avLst/>
          </a:prstGeom>
          <a:noFill/>
          <a:ln w="9525">
            <a:noFill/>
            <a:miter lim="800000"/>
            <a:headEnd/>
            <a:tailEnd/>
          </a:ln>
        </p:spPr>
      </p:pic>
      <p:pic>
        <p:nvPicPr>
          <p:cNvPr id="25604" name="Picture 7" descr="Picture3"/>
          <p:cNvPicPr>
            <a:picLocks noChangeAspect="1" noChangeArrowheads="1"/>
          </p:cNvPicPr>
          <p:nvPr/>
        </p:nvPicPr>
        <p:blipFill>
          <a:blip r:embed="rId2"/>
          <a:srcRect/>
          <a:stretch>
            <a:fillRect/>
          </a:stretch>
        </p:blipFill>
        <p:spPr bwMode="auto">
          <a:xfrm>
            <a:off x="76200" y="76200"/>
            <a:ext cx="1219200" cy="1125538"/>
          </a:xfrm>
          <a:prstGeom prst="rect">
            <a:avLst/>
          </a:prstGeom>
          <a:noFill/>
          <a:ln w="9525">
            <a:noFill/>
            <a:miter lim="800000"/>
            <a:headEnd/>
            <a:tailEnd/>
          </a:ln>
        </p:spPr>
      </p:pic>
      <p:sp>
        <p:nvSpPr>
          <p:cNvPr id="25" name="TextBox 24"/>
          <p:cNvSpPr txBox="1">
            <a:spLocks noChangeArrowheads="1"/>
          </p:cNvSpPr>
          <p:nvPr/>
        </p:nvSpPr>
        <p:spPr bwMode="auto">
          <a:xfrm>
            <a:off x="556348" y="381000"/>
            <a:ext cx="8153400" cy="6740307"/>
          </a:xfrm>
          <a:prstGeom prst="rect">
            <a:avLst/>
          </a:prstGeom>
          <a:noFill/>
          <a:ln w="9525">
            <a:noFill/>
            <a:miter lim="800000"/>
            <a:headEnd/>
            <a:tailEnd/>
          </a:ln>
        </p:spPr>
        <p:txBody>
          <a:bodyPr wrap="square">
            <a:spAutoFit/>
          </a:bodyPr>
          <a:lstStyle/>
          <a:p>
            <a:pPr algn="just"/>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Nước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thải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sinh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hoạt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30%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rạch</a:t>
            </a:r>
            <a:r>
              <a:rPr lang="en-US" sz="2400" dirty="0">
                <a:latin typeface="Times New Roman" panose="02020603050405020304" pitchFamily="18" charset="0"/>
                <a:cs typeface="Times New Roman" panose="02020603050405020304" pitchFamily="18" charset="0"/>
              </a:rPr>
              <a:t>.…</a:t>
            </a:r>
          </a:p>
          <a:p>
            <a:pPr algn="just"/>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Nước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thải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công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nghiệp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a:t>
            </a:r>
          </a:p>
          <a:p>
            <a:pPr algn="just"/>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Nước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thải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nông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nghiệp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bảo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70 </a:t>
            </a:r>
            <a:r>
              <a:rPr lang="en-US" sz="2400" dirty="0" err="1">
                <a:latin typeface="Times New Roman" panose="02020603050405020304" pitchFamily="18" charset="0"/>
                <a:cs typeface="Times New Roman" panose="02020603050405020304" pitchFamily="18" charset="0"/>
              </a:rPr>
              <a:t>nghìn</a:t>
            </a:r>
            <a:r>
              <a:rPr lang="en-US" sz="2400" dirty="0">
                <a:latin typeface="Times New Roman" panose="02020603050405020304" pitchFamily="18" charset="0"/>
                <a:cs typeface="Times New Roman" panose="02020603050405020304" pitchFamily="18" charset="0"/>
              </a:rPr>
              <a:t> kg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40 </a:t>
            </a:r>
            <a:r>
              <a:rPr lang="en-US" sz="2400" dirty="0" err="1">
                <a:latin typeface="Times New Roman" panose="02020603050405020304" pitchFamily="18" charset="0"/>
                <a:cs typeface="Times New Roman" panose="02020603050405020304" pitchFamily="18" charset="0"/>
              </a:rPr>
              <a:t>nghìn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ngầm</a:t>
            </a:r>
            <a:r>
              <a:rPr lang="en-US" sz="2400" dirty="0">
                <a:latin typeface="Times New Roman" panose="02020603050405020304" pitchFamily="18" charset="0"/>
                <a:cs typeface="Times New Roman" panose="02020603050405020304" pitchFamily="18" charset="0"/>
              </a:rPr>
              <a:t>.</a:t>
            </a:r>
          </a:p>
          <a:p>
            <a:pPr algn="just"/>
            <a:r>
              <a:rPr lang="en-US" sz="2400" dirty="0">
                <a:solidFill>
                  <a:srgbClr val="C00000"/>
                </a:solidFill>
                <a:latin typeface="Times New Roman" panose="02020603050405020304" pitchFamily="18" charset="0"/>
                <a:cs typeface="Times New Roman" panose="02020603050405020304" pitchFamily="18" charset="0"/>
              </a:rPr>
              <a:t>- Ô </a:t>
            </a:r>
            <a:r>
              <a:rPr lang="en-US" sz="2400" dirty="0" err="1">
                <a:solidFill>
                  <a:srgbClr val="C00000"/>
                </a:solidFill>
                <a:latin typeface="Times New Roman" panose="02020603050405020304" pitchFamily="18" charset="0"/>
                <a:cs typeface="Times New Roman" panose="02020603050405020304" pitchFamily="18" charset="0"/>
              </a:rPr>
              <a:t>nhiễm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nguồn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nước</a:t>
            </a:r>
            <a:r>
              <a:rPr lang="en-US" sz="2400" dirty="0">
                <a:solidFill>
                  <a:srgbClr val="C00000"/>
                </a:solidFill>
                <a:latin typeface="Times New Roman" panose="02020603050405020304" pitchFamily="18" charset="0"/>
                <a:cs typeface="Times New Roman" panose="02020603050405020304" pitchFamily="18" charset="0"/>
              </a:rPr>
              <a:t> do </a:t>
            </a:r>
            <a:r>
              <a:rPr lang="en-US" sz="2400" dirty="0" err="1">
                <a:solidFill>
                  <a:srgbClr val="C00000"/>
                </a:solidFill>
                <a:latin typeface="Times New Roman" panose="02020603050405020304" pitchFamily="18" charset="0"/>
                <a:cs typeface="Times New Roman" panose="02020603050405020304" pitchFamily="18" charset="0"/>
              </a:rPr>
              <a:t>rác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thải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nghẽn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86%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50%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p>
          <a:p>
            <a:pPr algn="just"/>
            <a:r>
              <a:rPr lang="en-US" sz="2400" b="1" dirty="0">
                <a:solidFill>
                  <a:srgbClr val="FF0000"/>
                </a:solidFill>
                <a:latin typeface="Times New Roman" pitchFamily="18" charset="0"/>
                <a:cs typeface="Times New Roman" pitchFamily="18" charset="0"/>
              </a:rPr>
              <a:t>       </a:t>
            </a:r>
            <a:endParaRPr lang="en-US" sz="24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7930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dolphin2"/>
          <p:cNvPicPr>
            <a:picLocks noChangeAspect="1" noChangeArrowheads="1"/>
          </p:cNvPicPr>
          <p:nvPr/>
        </p:nvPicPr>
        <p:blipFill>
          <a:blip r:embed="rId2"/>
          <a:srcRect/>
          <a:stretch>
            <a:fillRect/>
          </a:stretch>
        </p:blipFill>
        <p:spPr bwMode="auto">
          <a:xfrm>
            <a:off x="268840" y="678951"/>
            <a:ext cx="8839200" cy="5791200"/>
          </a:xfrm>
          <a:prstGeom prst="rect">
            <a:avLst/>
          </a:prstGeom>
          <a:noFill/>
          <a:ln w="9525">
            <a:noFill/>
            <a:miter lim="800000"/>
            <a:headEnd/>
            <a:tailEnd/>
          </a:ln>
        </p:spPr>
      </p:pic>
      <p:sp>
        <p:nvSpPr>
          <p:cNvPr id="3" name="TextBox 2">
            <a:extLst>
              <a:ext uri="{FF2B5EF4-FFF2-40B4-BE49-F238E27FC236}">
                <a16:creationId xmlns:a16="http://schemas.microsoft.com/office/drawing/2014/main" id="{5E7ACD13-FD8E-8F03-73CF-30D52582F0EF}"/>
              </a:ext>
            </a:extLst>
          </p:cNvPr>
          <p:cNvSpPr txBox="1"/>
          <p:nvPr/>
        </p:nvSpPr>
        <p:spPr>
          <a:xfrm>
            <a:off x="381000" y="685800"/>
            <a:ext cx="8610600" cy="1569660"/>
          </a:xfrm>
          <a:prstGeom prst="rect">
            <a:avLst/>
          </a:prstGeom>
          <a:noFill/>
        </p:spPr>
        <p:txBody>
          <a:bodyPr wrap="square">
            <a:spAutoFit/>
          </a:bodyPr>
          <a:lstStyle/>
          <a:p>
            <a:pPr algn="just"/>
            <a:r>
              <a:rPr lang="vi-VN" sz="2400" b="0" i="0" dirty="0">
                <a:solidFill>
                  <a:srgbClr val="FFFF00"/>
                </a:solidFill>
                <a:effectLst/>
                <a:latin typeface="Arial" panose="020B0604020202020204" pitchFamily="34" charset="0"/>
              </a:rPr>
              <a:t>Biểu hiện ô nhiễm môi trường nước thường thấy nhất là nước có màu lạ (màu vàng, màu đen, màu nâu đỏ,...), mùi lạ (mùi tanh hôi, thối nồng nặc, mùi thum thủm,…) và xuất hiện váng, nổi bọt khí, có nhiều sinh vật sống trong nước bị chết.</a:t>
            </a:r>
            <a:endParaRPr lang="en-US" sz="2400" dirty="0">
              <a:solidFill>
                <a:srgbClr val="FFFF00"/>
              </a:solidFill>
            </a:endParaRPr>
          </a:p>
        </p:txBody>
      </p:sp>
    </p:spTree>
    <p:extLst>
      <p:ext uri="{BB962C8B-B14F-4D97-AF65-F5344CB8AC3E}">
        <p14:creationId xmlns:p14="http://schemas.microsoft.com/office/powerpoint/2010/main" val="3633937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1890</TotalTime>
  <Words>954</Words>
  <Application>Microsoft Office PowerPoint</Application>
  <PresentationFormat>On-screen Show (4:3)</PresentationFormat>
  <Paragraphs>69</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.VnAristote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dc:title>
  <dc:creator>Tham</dc:creator>
  <cp:lastModifiedBy>Mai Bảo Hoàng Lê</cp:lastModifiedBy>
  <cp:revision>169</cp:revision>
  <cp:lastPrinted>2024-11-10T12:09:49Z</cp:lastPrinted>
  <dcterms:created xsi:type="dcterms:W3CDTF">2018-11-13T14:14:28Z</dcterms:created>
  <dcterms:modified xsi:type="dcterms:W3CDTF">2025-02-22T15:11:22Z</dcterms:modified>
</cp:coreProperties>
</file>