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7" r:id="rId2"/>
    <p:sldId id="259" r:id="rId3"/>
    <p:sldId id="2147377780" r:id="rId4"/>
    <p:sldId id="2147377782" r:id="rId5"/>
    <p:sldId id="2147377779" r:id="rId6"/>
    <p:sldId id="2147377777" r:id="rId7"/>
    <p:sldId id="29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48C424-4ECF-42E1-8AC8-A7FA84F0F53B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1A270C-F3EC-4546-B23E-452D41E6F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62219-3E2F-4A4C-8F47-FEA53867D08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68900-B30A-44DE-82C1-2A3D969BF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FE560-03B7-47F7-A3E3-BD1827BD288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0CF1-9C8C-44A4-962B-BDEC58C7F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54490-27E1-4C46-9FC0-6A9391928BBB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4F1F6-F65B-4DD8-A80D-4436768DC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10FFB-BB5D-4E17-9AA1-62FD77BF7BE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1FB9A-8B73-4411-A53F-449B0A0C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E5DCA-0586-4BE3-BC1E-59C674A5456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77973-2680-4861-872D-043E43DBF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72D9-DA65-405E-9D3A-2601FDFBBC4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F078-16A8-4E33-AD36-DBB48AB6A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828C9-A396-4189-8E9B-3124DF8A1074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82DF7-789D-480B-9C58-6F8E30838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24C7D-226A-4AB9-AD67-E0970EBFB95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F8B8-5C5A-439F-87A6-2AC0105A9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CF567-F5FE-4633-B39A-787C00354B1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E0B0-794B-411C-AC9E-E0424FB70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DAE63-2D84-4532-9CD9-BE988B759FA9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E99A9-A7BD-486C-ABD6-7BA3ED49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31BA2-3CE0-4A8A-84C0-C600332DA4ED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C0DB0-052B-4B51-ADEB-A62533DD5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C453E1-0350-44C8-9D95-931C54BD2F1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A85186-34D6-4E06-B915-491A044C2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vi-VN">
              <a:latin typeface="Calibri" pitchFamily="34" charset="0"/>
            </a:endParaRPr>
          </a:p>
        </p:txBody>
      </p:sp>
      <p:pic>
        <p:nvPicPr>
          <p:cNvPr id="211971" name="Picture 3" descr="Frames PPT 00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88913"/>
            <a:ext cx="8929688" cy="6669087"/>
          </a:xfrm>
          <a:solidFill>
            <a:schemeClr val="bg1"/>
          </a:solidFill>
          <a:effectLst>
            <a:outerShdw dist="28398" dir="6993903" algn="ctr" rotWithShape="0">
              <a:schemeClr val="folHlink"/>
            </a:outerShdw>
          </a:effectLst>
        </p:spPr>
      </p:pic>
      <p:sp>
        <p:nvSpPr>
          <p:cNvPr id="14339" name="Text Box 4" descr="006"/>
          <p:cNvSpPr txBox="1">
            <a:spLocks noChangeArrowheads="1"/>
          </p:cNvSpPr>
          <p:nvPr/>
        </p:nvSpPr>
        <p:spPr bwMode="auto">
          <a:xfrm>
            <a:off x="2667000" y="803152"/>
            <a:ext cx="3886200" cy="244682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  <a:p>
            <a:pPr algn="ctr">
              <a:spcBef>
                <a:spcPct val="50000"/>
              </a:spcBef>
            </a:pPr>
            <a:endParaRPr lang="en-US" b="1" i="1">
              <a:solidFill>
                <a:srgbClr val="FF0000"/>
              </a:solidFill>
              <a:latin typeface=".VnAristote" pitchFamily="34" charset="0"/>
            </a:endParaRPr>
          </a:p>
        </p:txBody>
      </p:sp>
      <p:sp>
        <p:nvSpPr>
          <p:cNvPr id="211973" name="WordArt 5"/>
          <p:cNvSpPr>
            <a:spLocks noChangeArrowheads="1" noChangeShapeType="1" noTextEdit="1"/>
          </p:cNvSpPr>
          <p:nvPr/>
        </p:nvSpPr>
        <p:spPr bwMode="auto">
          <a:xfrm>
            <a:off x="1219200" y="762000"/>
            <a:ext cx="6934200" cy="609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mừng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quý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thầy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giáo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,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cô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giáo</a:t>
            </a:r>
            <a:endParaRPr lang="en-US" sz="4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100000">
                    <a:srgbClr val="CC66FF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11974" name="WordArt 6"/>
          <p:cNvSpPr>
            <a:spLocks noChangeArrowheads="1" noChangeShapeType="1" noTextEdit="1"/>
          </p:cNvSpPr>
          <p:nvPr/>
        </p:nvSpPr>
        <p:spPr bwMode="auto">
          <a:xfrm>
            <a:off x="1828800" y="3276599"/>
            <a:ext cx="5715000" cy="493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Về</a:t>
            </a:r>
            <a:r>
              <a:rPr lang="en-US" sz="4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dự</a:t>
            </a:r>
            <a:r>
              <a:rPr lang="en-US" sz="4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giờ</a:t>
            </a:r>
            <a:r>
              <a:rPr lang="en-US" sz="4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lớp</a:t>
            </a:r>
            <a:r>
              <a:rPr lang="en-US" sz="4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00FF00"/>
                  </a:outerShdw>
                </a:effectLst>
                <a:latin typeface="Arial"/>
                <a:cs typeface="Arial"/>
              </a:rPr>
              <a:t> 3C</a:t>
            </a:r>
          </a:p>
        </p:txBody>
      </p:sp>
      <p:pic>
        <p:nvPicPr>
          <p:cNvPr id="14342" name="Picture 7" descr="blumen-pflanzen09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5734050"/>
            <a:ext cx="13874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8" descr="blumen-pflanzen09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5734050"/>
            <a:ext cx="13874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63B6AD15-C00D-16A9-6D03-63B850DEC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201" y="3966875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endParaRPr lang="en-US" sz="20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sz="2000" b="1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Tiết</a:t>
            </a:r>
            <a:r>
              <a:rPr lang="en-US" sz="20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59</a:t>
            </a:r>
          </a:p>
          <a:p>
            <a:pPr algn="ctr"/>
            <a:r>
              <a:rPr lang="en-US" sz="2000" b="1" i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                                                      GVTH: MAI THỊ ĐIỆP</a:t>
            </a:r>
            <a:endParaRPr lang="en-US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animBg="1"/>
      <p:bldP spid="211973" grpId="1" animBg="1"/>
      <p:bldP spid="2119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1905000" y="258573"/>
            <a:ext cx="6037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      3/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M27: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bảo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434" name="Picture 7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8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95432" y="123031"/>
            <a:ext cx="121920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46831" y="5609431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8001000" y="5638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19">
            <a:extLst>
              <a:ext uri="{FF2B5EF4-FFF2-40B4-BE49-F238E27FC236}">
                <a16:creationId xmlns:a16="http://schemas.microsoft.com/office/drawing/2014/main" id="{2E1E4DEC-7E06-E538-8AF6-F911D1D40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900719" cy="596205"/>
          </a:xfrm>
          <a:prstGeom prst="notchedRightArrow">
            <a:avLst>
              <a:gd name="adj1" fmla="val 50000"/>
              <a:gd name="adj2" fmla="val 85417"/>
            </a:avLst>
          </a:prstGeom>
          <a:solidFill>
            <a:srgbClr val="FF33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err="1">
                <a:latin typeface="Times New Roman" pitchFamily="18" charset="0"/>
              </a:rPr>
              <a:t>Phiếu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tập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9020C5-26F5-7B7E-84CD-13CD91D15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1" y="1295400"/>
            <a:ext cx="5105400" cy="5272914"/>
          </a:xfrm>
          <a:prstGeom prst="rect">
            <a:avLst/>
          </a:prstGeom>
          <a:ln w="127000" cap="sq">
            <a:solidFill>
              <a:srgbClr val="FFC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580B3-FC99-8831-B8A2-9760A3D5DF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Picture3">
            <a:extLst>
              <a:ext uri="{FF2B5EF4-FFF2-40B4-BE49-F238E27FC236}">
                <a16:creationId xmlns:a16="http://schemas.microsoft.com/office/drawing/2014/main" id="{F70D5000-E1D0-6860-5575-826C3DE1C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8" descr="Picture3">
            <a:extLst>
              <a:ext uri="{FF2B5EF4-FFF2-40B4-BE49-F238E27FC236}">
                <a16:creationId xmlns:a16="http://schemas.microsoft.com/office/drawing/2014/main" id="{121081B9-0198-986C-EA3D-8237CC6EB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95432" y="123031"/>
            <a:ext cx="121920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Picture3">
            <a:extLst>
              <a:ext uri="{FF2B5EF4-FFF2-40B4-BE49-F238E27FC236}">
                <a16:creationId xmlns:a16="http://schemas.microsoft.com/office/drawing/2014/main" id="{104AFE08-0C0A-8C20-0CCB-BF7293028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46831" y="5609431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Picture3">
            <a:extLst>
              <a:ext uri="{FF2B5EF4-FFF2-40B4-BE49-F238E27FC236}">
                <a16:creationId xmlns:a16="http://schemas.microsoft.com/office/drawing/2014/main" id="{FD187E92-634F-7FF9-04AE-C9E7ACD87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8001000" y="5638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19">
            <a:extLst>
              <a:ext uri="{FF2B5EF4-FFF2-40B4-BE49-F238E27FC236}">
                <a16:creationId xmlns:a16="http://schemas.microsoft.com/office/drawing/2014/main" id="{EDB017E6-9206-AF39-CC15-886F5046A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900719" cy="596205"/>
          </a:xfrm>
          <a:prstGeom prst="notchedRightArrow">
            <a:avLst>
              <a:gd name="adj1" fmla="val 50000"/>
              <a:gd name="adj2" fmla="val 85417"/>
            </a:avLst>
          </a:prstGeom>
          <a:solidFill>
            <a:srgbClr val="FF33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err="1">
                <a:latin typeface="Times New Roman" pitchFamily="18" charset="0"/>
              </a:rPr>
              <a:t>Phiếu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tập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C814D5-BD8B-1C1F-F36B-DD6819384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1" y="1295400"/>
            <a:ext cx="5105400" cy="5272914"/>
          </a:xfrm>
          <a:prstGeom prst="rect">
            <a:avLst/>
          </a:prstGeom>
          <a:ln w="127000" cap="sq">
            <a:solidFill>
              <a:srgbClr val="FFC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AutoShape 133">
            <a:extLst>
              <a:ext uri="{FF2B5EF4-FFF2-40B4-BE49-F238E27FC236}">
                <a16:creationId xmlns:a16="http://schemas.microsoft.com/office/drawing/2014/main" id="{FC4E1096-8806-0A75-EA3C-DD1842C44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88" y="228599"/>
            <a:ext cx="6324600" cy="914400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 dirty="0"/>
          </a:p>
          <a:p>
            <a:pPr algn="ctr"/>
            <a:endParaRPr lang="en-US" sz="1000" b="1" dirty="0"/>
          </a:p>
          <a:p>
            <a:pPr algn="ctr"/>
            <a:endParaRPr lang="en-US" sz="1000" b="1" dirty="0"/>
          </a:p>
          <a:p>
            <a:pPr algn="ctr"/>
            <a:r>
              <a:rPr lang="en-US" sz="1200" b="1" dirty="0">
                <a:latin typeface="Times New Roman" pitchFamily="18" charset="0"/>
              </a:rPr>
              <a:t>HỌC SINH LÀM VIỆC CÁ NHÂN – CẶP ĐÔI </a:t>
            </a:r>
          </a:p>
          <a:p>
            <a:pPr algn="ctr"/>
            <a:r>
              <a:rPr lang="en-US" sz="1200" b="1" dirty="0">
                <a:latin typeface="Times New Roman" pitchFamily="18" charset="0"/>
              </a:rPr>
              <a:t>2 </a:t>
            </a:r>
            <a:r>
              <a:rPr lang="en-US" sz="1200" b="1" dirty="0" err="1">
                <a:latin typeface="Times New Roman" pitchFamily="18" charset="0"/>
              </a:rPr>
              <a:t>phút</a:t>
            </a:r>
            <a:endParaRPr lang="en-US" sz="1200" b="1" dirty="0">
              <a:latin typeface="Times New Roman" pitchFamily="18" charset="0"/>
            </a:endParaRP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41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2A717-56A7-3D3D-01D3-04120F0BF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Picture3">
            <a:extLst>
              <a:ext uri="{FF2B5EF4-FFF2-40B4-BE49-F238E27FC236}">
                <a16:creationId xmlns:a16="http://schemas.microsoft.com/office/drawing/2014/main" id="{88C6201E-1E49-A540-F027-FBB8E77C7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8" descr="Picture3">
            <a:extLst>
              <a:ext uri="{FF2B5EF4-FFF2-40B4-BE49-F238E27FC236}">
                <a16:creationId xmlns:a16="http://schemas.microsoft.com/office/drawing/2014/main" id="{227B2D69-495D-0794-8B15-850C6F05E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95432" y="123031"/>
            <a:ext cx="121920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Picture3">
            <a:extLst>
              <a:ext uri="{FF2B5EF4-FFF2-40B4-BE49-F238E27FC236}">
                <a16:creationId xmlns:a16="http://schemas.microsoft.com/office/drawing/2014/main" id="{54F58B95-C14E-0C1B-124D-547E56CE4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46831" y="5609431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Picture3">
            <a:extLst>
              <a:ext uri="{FF2B5EF4-FFF2-40B4-BE49-F238E27FC236}">
                <a16:creationId xmlns:a16="http://schemas.microsoft.com/office/drawing/2014/main" id="{108FC0C6-631E-3FC6-5F66-6A9F7400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8001000" y="5638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12EFF6-E8D1-6AE8-CFE4-10575B8F1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990600"/>
            <a:ext cx="5105400" cy="5272914"/>
          </a:xfrm>
          <a:prstGeom prst="rect">
            <a:avLst/>
          </a:prstGeom>
          <a:ln w="127000" cap="sq">
            <a:solidFill>
              <a:srgbClr val="FFC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AutoShape 133">
            <a:extLst>
              <a:ext uri="{FF2B5EF4-FFF2-40B4-BE49-F238E27FC236}">
                <a16:creationId xmlns:a16="http://schemas.microsoft.com/office/drawing/2014/main" id="{AFEF184E-1A82-2FE8-0034-433C05983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744538"/>
            <a:ext cx="6324600" cy="914400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 dirty="0"/>
          </a:p>
          <a:p>
            <a:pPr algn="ctr"/>
            <a:endParaRPr lang="en-US" sz="1000" b="1" dirty="0"/>
          </a:p>
          <a:p>
            <a:pPr algn="ctr"/>
            <a:endParaRPr lang="en-US" sz="1000" b="1" dirty="0"/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</a:rPr>
              <a:t>HỌC SINH CHIA SẺ KẾT QUẢ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</a:rPr>
              <a:t> VÀ GIẢI THÍCH LÍ DO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</a:rPr>
              <a:t> VÌ SAO EM CHỌN PHƯƠNG ÁN ĐÓ? </a:t>
            </a:r>
          </a:p>
          <a:p>
            <a:pPr algn="ctr"/>
            <a:endParaRPr lang="en-US" sz="1200" b="1" dirty="0">
              <a:latin typeface="Times New Roman" pitchFamily="18" charset="0"/>
            </a:endParaRP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8589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1DD25-2FED-FEBD-E958-BD4A8B022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>
            <a:extLst>
              <a:ext uri="{FF2B5EF4-FFF2-40B4-BE49-F238E27FC236}">
                <a16:creationId xmlns:a16="http://schemas.microsoft.com/office/drawing/2014/main" id="{54570784-1512-248F-80AB-D917FE956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58573"/>
            <a:ext cx="6037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      3/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          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iết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434" name="Picture 7" descr="Picture3">
            <a:extLst>
              <a:ext uri="{FF2B5EF4-FFF2-40B4-BE49-F238E27FC236}">
                <a16:creationId xmlns:a16="http://schemas.microsoft.com/office/drawing/2014/main" id="{E1F23EB1-DF98-DD3F-8B38-09795450B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76200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8" descr="Picture3">
            <a:extLst>
              <a:ext uri="{FF2B5EF4-FFF2-40B4-BE49-F238E27FC236}">
                <a16:creationId xmlns:a16="http://schemas.microsoft.com/office/drawing/2014/main" id="{1F6EF165-FB78-2AA4-F2E0-73ECAF22D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95432" y="123031"/>
            <a:ext cx="121920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Picture3">
            <a:extLst>
              <a:ext uri="{FF2B5EF4-FFF2-40B4-BE49-F238E27FC236}">
                <a16:creationId xmlns:a16="http://schemas.microsoft.com/office/drawing/2014/main" id="{31B41A61-97B9-2EFB-8FE2-CBF694F3C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46831" y="5609431"/>
            <a:ext cx="12192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Picture3">
            <a:extLst>
              <a:ext uri="{FF2B5EF4-FFF2-40B4-BE49-F238E27FC236}">
                <a16:creationId xmlns:a16="http://schemas.microsoft.com/office/drawing/2014/main" id="{CBCE7ADE-48A0-1FF6-9C4B-347AA8C68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8001000" y="56388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19">
            <a:extLst>
              <a:ext uri="{FF2B5EF4-FFF2-40B4-BE49-F238E27FC236}">
                <a16:creationId xmlns:a16="http://schemas.microsoft.com/office/drawing/2014/main" id="{B9136727-D51A-8342-4C2D-1F2CC60CA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900719" cy="596205"/>
          </a:xfrm>
          <a:prstGeom prst="notchedRightArrow">
            <a:avLst>
              <a:gd name="adj1" fmla="val 50000"/>
              <a:gd name="adj2" fmla="val 85417"/>
            </a:avLst>
          </a:prstGeom>
          <a:solidFill>
            <a:srgbClr val="FF33CC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 err="1">
                <a:latin typeface="Times New Roman" pitchFamily="18" charset="0"/>
              </a:rPr>
              <a:t>Phiếu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tập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677521-52CD-386B-A89B-44093D078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1" y="1295400"/>
            <a:ext cx="5105400" cy="5272914"/>
          </a:xfrm>
          <a:prstGeom prst="rect">
            <a:avLst/>
          </a:prstGeom>
          <a:ln w="127000" cap="sq">
            <a:solidFill>
              <a:srgbClr val="FFC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386AFA-C20D-682B-D2F4-4F8E314B4320}"/>
              </a:ext>
            </a:extLst>
          </p:cNvPr>
          <p:cNvSpPr/>
          <p:nvPr/>
        </p:nvSpPr>
        <p:spPr>
          <a:xfrm>
            <a:off x="4391943" y="5715000"/>
            <a:ext cx="533400" cy="4572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6915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0175B9-64C7-39A9-9E8B-DD8E651A7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WordArt 8">
            <a:extLst>
              <a:ext uri="{FF2B5EF4-FFF2-40B4-BE49-F238E27FC236}">
                <a16:creationId xmlns:a16="http://schemas.microsoft.com/office/drawing/2014/main" id="{65AEA1D1-86DD-90B0-2B61-6F2E5168982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0824" y="1748631"/>
            <a:ext cx="6132513" cy="244236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Nhận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xét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dặn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dò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9938" name="Picture 10" descr="POINSET2">
            <a:extLst>
              <a:ext uri="{FF2B5EF4-FFF2-40B4-BE49-F238E27FC236}">
                <a16:creationId xmlns:a16="http://schemas.microsoft.com/office/drawing/2014/main" id="{0DFC883C-2A86-2A4B-DC8C-90C2332C6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653338" y="0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5" descr="15">
            <a:extLst>
              <a:ext uri="{FF2B5EF4-FFF2-40B4-BE49-F238E27FC236}">
                <a16:creationId xmlns:a16="http://schemas.microsoft.com/office/drawing/2014/main" id="{C25CECE4-614E-B2BC-21AD-9DCEE236966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935859"/>
            <a:ext cx="4724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10" descr="POINSET2">
            <a:extLst>
              <a:ext uri="{FF2B5EF4-FFF2-40B4-BE49-F238E27FC236}">
                <a16:creationId xmlns:a16="http://schemas.microsoft.com/office/drawing/2014/main" id="{CCE221D3-86ED-2208-5EE4-1B27D492D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114300" y="0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0" descr="POINSET2">
            <a:extLst>
              <a:ext uri="{FF2B5EF4-FFF2-40B4-BE49-F238E27FC236}">
                <a16:creationId xmlns:a16="http://schemas.microsoft.com/office/drawing/2014/main" id="{5C733611-AD79-4BFF-5690-A6D64A02C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H="1">
            <a:off x="73025" y="5176838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10" descr="POINSET2">
            <a:extLst>
              <a:ext uri="{FF2B5EF4-FFF2-40B4-BE49-F238E27FC236}">
                <a16:creationId xmlns:a16="http://schemas.microsoft.com/office/drawing/2014/main" id="{F5562B2D-5B13-800B-F76E-BD3FA102F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7596188" y="5249863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2" descr="xmascandles">
            <a:extLst>
              <a:ext uri="{FF2B5EF4-FFF2-40B4-BE49-F238E27FC236}">
                <a16:creationId xmlns:a16="http://schemas.microsoft.com/office/drawing/2014/main" id="{9104EC75-9EB9-2501-9C57-CAE89EB17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1664" y="3851275"/>
            <a:ext cx="24384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28988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WordArt 8"/>
          <p:cNvSpPr>
            <a:spLocks noChangeArrowheads="1" noChangeShapeType="1" noTextEdit="1"/>
          </p:cNvSpPr>
          <p:nvPr/>
        </p:nvSpPr>
        <p:spPr bwMode="auto">
          <a:xfrm>
            <a:off x="1656529" y="919163"/>
            <a:ext cx="5888038" cy="31623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vi-VN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đến đây là hết!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9938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653338" y="0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5" name="WordArt 9"/>
          <p:cNvSpPr>
            <a:spLocks noChangeArrowheads="1" noChangeShapeType="1" noTextEdit="1"/>
          </p:cNvSpPr>
          <p:nvPr/>
        </p:nvSpPr>
        <p:spPr bwMode="auto">
          <a:xfrm>
            <a:off x="538163" y="4619625"/>
            <a:ext cx="8153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quý thầy cô mạnh khỏe, các em chăm ngoan - học giỏi</a:t>
            </a:r>
            <a:endParaRPr lang="en-US" sz="3600" i="1" kern="1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9940" name="Picture 5" descr="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828800"/>
            <a:ext cx="25082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114300" y="0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H="1">
            <a:off x="73025" y="5176838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7596188" y="5249863"/>
            <a:ext cx="14478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2" descr="xmascandle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9463" y="2609850"/>
            <a:ext cx="24384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154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.VnAristote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</dc:title>
  <dc:creator>Tham</dc:creator>
  <cp:lastModifiedBy>Mai Bảo Hoàng Lê</cp:lastModifiedBy>
  <cp:revision>146</cp:revision>
  <dcterms:created xsi:type="dcterms:W3CDTF">2018-11-13T14:14:28Z</dcterms:created>
  <dcterms:modified xsi:type="dcterms:W3CDTF">2025-02-22T15:12:52Z</dcterms:modified>
</cp:coreProperties>
</file>