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>
        <p:scale>
          <a:sx n="50" d="100"/>
          <a:sy n="50" d="100"/>
        </p:scale>
        <p:origin x="143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C96DC-5EE2-4F26-A81C-E2AF779DA0A2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E543B-0E01-4FCF-BC5B-A0D4FF974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7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9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5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1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94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0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4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14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4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44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80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36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44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416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071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06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3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60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280E-4B17-4878-9C54-CEF3DD001DBD}" type="datetimeFigureOut">
              <a:rPr lang="vi-VN" smtClean="0"/>
              <a:t>22/06/2024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4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emf"/><Relationship Id="rId10" Type="http://schemas.openxmlformats.org/officeDocument/2006/relationships/image" Target="../media/image10.sv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0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0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0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00667" y="1906792"/>
            <a:ext cx="5600986" cy="2452997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CFF68B2-40E2-DD82-4B28-FB69EFDC4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439" y="5400811"/>
            <a:ext cx="2277252" cy="1201385"/>
          </a:xfrm>
          <a:prstGeom prst="rect">
            <a:avLst/>
          </a:prstGeom>
        </p:spPr>
      </p:pic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52556" y="4647157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61" name="Picture 8">
            <a:extLst>
              <a:ext uri="{FF2B5EF4-FFF2-40B4-BE49-F238E27FC236}">
                <a16:creationId xmlns:a16="http://schemas.microsoft.com/office/drawing/2014/main" id="{7A946928-6914-41FB-4B82-C83E07E6A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995546" y="55177"/>
            <a:ext cx="2438954" cy="2743200"/>
          </a:xfrm>
          <a:prstGeom prst="rect">
            <a:avLst/>
          </a:prstGeom>
        </p:spPr>
      </p:pic>
      <p:pic>
        <p:nvPicPr>
          <p:cNvPr id="362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44789" y="13160"/>
            <a:ext cx="2438954" cy="2743200"/>
          </a:xfrm>
          <a:prstGeom prst="rect">
            <a:avLst/>
          </a:prstGeom>
        </p:spPr>
      </p:pic>
      <p:pic>
        <p:nvPicPr>
          <p:cNvPr id="357" name="图片 46">
            <a:extLst>
              <a:ext uri="{FF2B5EF4-FFF2-40B4-BE49-F238E27FC236}">
                <a16:creationId xmlns:a16="http://schemas.microsoft.com/office/drawing/2014/main" id="{47BB8F90-903E-10E7-8B2E-B2F809BB907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8950" b="-1"/>
          <a:stretch>
            <a:fillRect/>
          </a:stretch>
        </p:blipFill>
        <p:spPr>
          <a:xfrm>
            <a:off x="21000" y="-1930"/>
            <a:ext cx="12189194" cy="933840"/>
          </a:xfrm>
          <a:prstGeom prst="rect">
            <a:avLst/>
          </a:prstGeom>
          <a:effectLst/>
        </p:spPr>
      </p:pic>
      <p:sp>
        <p:nvSpPr>
          <p:cNvPr id="363" name="Rectangle 362"/>
          <p:cNvSpPr/>
          <p:nvPr/>
        </p:nvSpPr>
        <p:spPr>
          <a:xfrm>
            <a:off x="2039514" y="2891378"/>
            <a:ext cx="21358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ĐỌC 3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5490497" y="2294255"/>
            <a:ext cx="4181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Dây thun xanh, </a:t>
            </a:r>
          </a:p>
          <a:p>
            <a:pPr algn="ctr"/>
            <a:r>
              <a:rPr lang="vi-VN" sz="3600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dây thun đỏ</a:t>
            </a:r>
            <a:endParaRPr lang="vi-VN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3465061" y="99973"/>
            <a:ext cx="5757116" cy="10691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Việt 5 – Tuần 4</a:t>
            </a:r>
            <a:endParaRPr lang="vi-VN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92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4.07407E-6 L 0.1819 -4.07407E-6 " pathEditMode="relative" rAng="0" ptsTypes="AA">
                                          <p:cBhvr>
                                            <p:cTn id="21" dur="4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4.07407E-6 L 0.1819 -4.07407E-6 " pathEditMode="relative" rAng="0" ptsTypes="AA">
                                          <p:cBhvr>
                                            <p:cTn id="21" dur="4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01045" y="24319"/>
            <a:ext cx="5356976" cy="2174108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240292" y="4700633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813164" y="788207"/>
            <a:ext cx="39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nối tiếp đoạn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85" y="1939802"/>
            <a:ext cx="4918198" cy="4918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9561" y="2263602"/>
            <a:ext cx="8305479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  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 bạn đọc </a:t>
            </a:r>
            <a:r>
              <a:rPr lang="vi-VN" sz="3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 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tiếng</a:t>
            </a: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 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 </a:t>
            </a:r>
            <a:r>
              <a:rPr lang="vi-VN" sz="3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 theo dõi và đọc thầm 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 </a:t>
            </a:r>
            <a:endParaRPr lang="vi-VN" sz="3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61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302" y="16171"/>
            <a:ext cx="5711995" cy="1171027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71405" y="551713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240292" y="4700633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80308" y="305526"/>
            <a:ext cx="436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và câu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5" y="2535495"/>
            <a:ext cx="4319967" cy="4319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0053" y="786824"/>
            <a:ext cx="4682692" cy="739754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mừng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quýnh,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phiêu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lưu </a:t>
            </a:r>
            <a:endParaRPr lang="vi-VN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0608" y="1846055"/>
            <a:ext cx="8596042" cy="3046988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“Ly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mừng quýnh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mở gói giấy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cuốn </a:t>
            </a:r>
            <a:r>
              <a:rPr lang="vi-VN" sz="3200" i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Cuộc phiêu lưu của cô bé Tim Tím đến xứ sở Hoa Mười Giờ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còn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mới cứng /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và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thơm phức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mùi giấy in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  <a:endParaRPr lang="vi-VN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01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39212" y="0"/>
            <a:ext cx="5676984" cy="1434538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-467557" y="4811564"/>
            <a:ext cx="3531709" cy="2027932"/>
            <a:chOff x="5888140" y="1979381"/>
            <a:chExt cx="6303860" cy="4626186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794" y="1979381"/>
              <a:ext cx="5470265" cy="4384429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739898" y="298140"/>
            <a:ext cx="39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nhóm 5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837" y="1672798"/>
            <a:ext cx="8349069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</a:t>
            </a:r>
            <a:r>
              <a:rPr lang="vi-VN" sz="3600" b="1" dirty="0" smtClean="0"/>
              <a:t> Đọc nối tiếp đoạn: Mỗi </a:t>
            </a:r>
            <a:r>
              <a:rPr lang="vi-VN" sz="3600" b="1" dirty="0"/>
              <a:t>bạn trong nhóm đọc 1 </a:t>
            </a:r>
            <a:r>
              <a:rPr lang="vi-VN" sz="3600" b="1" dirty="0" smtClean="0"/>
              <a:t>đoạn</a:t>
            </a:r>
          </a:p>
          <a:p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</a:t>
            </a:r>
            <a:r>
              <a:rPr lang="vi-VN" sz="3600" b="1" dirty="0" smtClean="0"/>
              <a:t> Thi đọc  </a:t>
            </a:r>
            <a:endParaRPr lang="vi-VN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42" y="3574654"/>
            <a:ext cx="5993094" cy="3283345"/>
          </a:xfrm>
          <a:prstGeom prst="rect">
            <a:avLst/>
          </a:prstGeom>
        </p:spPr>
      </p:pic>
      <p:pic>
        <p:nvPicPr>
          <p:cNvPr id="357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91521" y="62938"/>
            <a:ext cx="243895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2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yellow, bedroom, room&#10;&#10;Description automatically generated">
            <a:extLst>
              <a:ext uri="{FF2B5EF4-FFF2-40B4-BE49-F238E27FC236}">
                <a16:creationId xmlns:a16="http://schemas.microsoft.com/office/drawing/2014/main" id="{382FD6B2-17CA-6E7E-B686-A5563CC79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3553" y="3429000"/>
            <a:ext cx="270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 hiểu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4732" y="1995785"/>
            <a:ext cx="2985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" marR="57785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Hoạt động 2</a:t>
            </a:r>
            <a:endParaRPr lang="vi-V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52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74583" y="387651"/>
            <a:ext cx="5676984" cy="944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9498" y="554907"/>
            <a:ext cx="39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bài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6037" y="0"/>
            <a:ext cx="5545963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</a:t>
            </a:r>
            <a:r>
              <a:rPr lang="vi-VN" sz="3600" b="1" dirty="0" smtClean="0"/>
              <a:t> Đọc 5 câu hỏi</a:t>
            </a:r>
          </a:p>
          <a:p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</a:t>
            </a:r>
            <a:r>
              <a:rPr lang="vi-VN" sz="3600" b="1" dirty="0" smtClean="0"/>
              <a:t> Thảo luận nhóm 4</a:t>
            </a:r>
          </a:p>
          <a:p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 </a:t>
            </a:r>
            <a:r>
              <a:rPr lang="vi-VN" sz="3600" b="1" dirty="0" smtClean="0">
                <a:sym typeface="Wingdings 2" panose="05020102010507070707" pitchFamily="18" charset="2"/>
              </a:rPr>
              <a:t>Phỏng vấn nhóm bạn</a:t>
            </a:r>
            <a:endParaRPr lang="vi-VN" sz="3600" dirty="0"/>
          </a:p>
        </p:txBody>
      </p:sp>
      <p:pic>
        <p:nvPicPr>
          <p:cNvPr id="357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91521" y="62938"/>
            <a:ext cx="1894704" cy="21310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144" y="2193996"/>
            <a:ext cx="11673256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Thấy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Dũng cả tuần không mua xôi, Ly nghĩ gì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sao suốt một tuần, Dũng không mua gói xôi nào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suy nghĩ gì về việc làm của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Dũng?</a:t>
            </a:r>
          </a:p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hiểu vì sao mẹ cũng vui với niềm vui bất ngờ của Ly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52070">
              <a:lnSpc>
                <a:spcPct val="150000"/>
              </a:lnSpc>
              <a:tabLst>
                <a:tab pos="573405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5.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 Ly, em sẽ nói gì với anh Dũng, nói gì với mẹ?</a:t>
            </a:r>
          </a:p>
        </p:txBody>
      </p:sp>
    </p:spTree>
    <p:extLst>
      <p:ext uri="{BB962C8B-B14F-4D97-AF65-F5344CB8AC3E}">
        <p14:creationId xmlns:p14="http://schemas.microsoft.com/office/powerpoint/2010/main" val="1222886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514350" y="2668702"/>
            <a:ext cx="9486900" cy="37719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nip Single Corner Rectangle 1"/>
          <p:cNvSpPr/>
          <p:nvPr/>
        </p:nvSpPr>
        <p:spPr>
          <a:xfrm>
            <a:off x="4514850" y="0"/>
            <a:ext cx="7677150" cy="21907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Câu 1. Thấy Dũng cả tuần không mua xôi, Ly nghĩ gì?</a:t>
            </a:r>
            <a:endParaRPr lang="vi-VN" sz="3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4350" y="-350723"/>
            <a:ext cx="2438954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37" y="4210050"/>
            <a:ext cx="2542017" cy="2486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3644" y="3221152"/>
            <a:ext cx="61126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" marR="157480" indent="179705" algn="just">
              <a:lnSpc>
                <a:spcPct val="150000"/>
              </a:lnSpc>
              <a:spcBef>
                <a:spcPts val="305"/>
              </a:spcBef>
              <a:spcAft>
                <a:spcPts val="0"/>
              </a:spcAft>
              <a:tabLst>
                <a:tab pos="1047115" algn="l"/>
              </a:tabLst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Ly đoán Dũng dành tiền để chơi điện tử, Ly định mách mẹ về điều đó.</a:t>
            </a:r>
            <a:endParaRPr lang="vi-V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54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514350" y="2668702"/>
            <a:ext cx="9486900" cy="37719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nip Single Corner Rectangle 1"/>
          <p:cNvSpPr/>
          <p:nvPr/>
        </p:nvSpPr>
        <p:spPr>
          <a:xfrm>
            <a:off x="4514850" y="0"/>
            <a:ext cx="7677150" cy="21907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562610" algn="l"/>
              </a:tabLst>
            </a:pP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Câu 2. Vì sao suốt một tuần, Dũng không mua gói xôi nào?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4350" y="-258831"/>
            <a:ext cx="2438954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37" y="4210050"/>
            <a:ext cx="2542017" cy="2486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3644" y="3221152"/>
            <a:ext cx="6112606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" marR="157480" indent="179705" algn="just">
              <a:lnSpc>
                <a:spcPct val="150000"/>
              </a:lnSpc>
              <a:spcBef>
                <a:spcPts val="305"/>
              </a:spcBef>
              <a:spcAft>
                <a:spcPts val="0"/>
              </a:spcAft>
              <a:tabLst>
                <a:tab pos="1047115" algn="l"/>
              </a:tabLst>
            </a:pPr>
            <a:r>
              <a:rPr lang="vi-VN" sz="3600" dirty="0">
                <a:solidFill>
                  <a:srgbClr val="FF0000"/>
                </a:solidFill>
              </a:rPr>
              <a:t>Dũng không mua gói xôi nào vì dành tiền mua quà sinh nhật tặng Ly.</a:t>
            </a:r>
            <a:endParaRPr lang="vi-V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7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4514850" y="0"/>
            <a:ext cx="7677150" cy="16954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562610" algn="l"/>
              </a:tabLst>
            </a:pP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3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3. Em </a:t>
            </a: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suy nghĩ gì về việc làm của Dũng</a:t>
            </a: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83449" y="-523875"/>
            <a:ext cx="2438954" cy="2743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38150" y="1703158"/>
            <a:ext cx="7606192" cy="245745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rgbClr val="FF0000"/>
                </a:solidFill>
              </a:rPr>
              <a:t>Dũng rất quan tâm đến em gái mình, biết em thích món quà nào.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78841" y="3312712"/>
            <a:ext cx="9877425" cy="24574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FF0000"/>
                </a:solidFill>
              </a:rPr>
              <a:t>Dũng cũng thương mẹ, không xin tiền của mẹ mà tiết kiệm tiền để mua quà cho em.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14575" y="5000625"/>
            <a:ext cx="9877425" cy="245745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/>
              <a:t>Dũng biết mang niềm vui bất ngờ đến cho em gái. </a:t>
            </a:r>
          </a:p>
        </p:txBody>
      </p:sp>
      <p:grpSp>
        <p:nvGrpSpPr>
          <p:cNvPr id="10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-445771" y="5543156"/>
            <a:ext cx="2587235" cy="1323817"/>
            <a:chOff x="5888140" y="1979381"/>
            <a:chExt cx="6303860" cy="4626186"/>
          </a:xfrm>
        </p:grpSpPr>
        <p:pic>
          <p:nvPicPr>
            <p:cNvPr id="11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794" y="1979381"/>
              <a:ext cx="5470265" cy="4384429"/>
            </a:xfrm>
            <a:prstGeom prst="rect">
              <a:avLst/>
            </a:prstGeom>
          </p:spPr>
        </p:pic>
        <p:pic>
          <p:nvPicPr>
            <p:cNvPr id="12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962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2743200" y="0"/>
            <a:ext cx="9448800" cy="15811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562610" algn="l"/>
              </a:tabLst>
            </a:pP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3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Em hiểu vì sao mẹ cũng vui với niềm vui bất ngờ của Ly?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7167" y="-428622"/>
            <a:ext cx="2244171" cy="252411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33350" y="1590675"/>
            <a:ext cx="7606192" cy="245745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FF0000"/>
                </a:solidFill>
              </a:rPr>
              <a:t>Mẹ vui vì thấy hai anh em </a:t>
            </a:r>
            <a:r>
              <a:rPr lang="vi-VN" sz="3200" dirty="0" smtClean="0">
                <a:solidFill>
                  <a:srgbClr val="FF0000"/>
                </a:solidFill>
              </a:rPr>
              <a:t>yêu thương </a:t>
            </a:r>
            <a:r>
              <a:rPr lang="vi-VN" sz="3200" dirty="0">
                <a:solidFill>
                  <a:srgbClr val="FF0000"/>
                </a:solidFill>
              </a:rPr>
              <a:t>nhau.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8150" y="3200400"/>
            <a:ext cx="9877425" cy="24574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FF0000"/>
                </a:solidFill>
              </a:rPr>
              <a:t>Mẹ vui vì các con của mẹ đều ngoan, biết suy nghĩ và hành động đúng.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14575" y="4924425"/>
            <a:ext cx="9877425" cy="245745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/>
              <a:t>Mẹ vui vì con trai biết quan tâm đến em.</a:t>
            </a:r>
          </a:p>
        </p:txBody>
      </p:sp>
      <p:grpSp>
        <p:nvGrpSpPr>
          <p:cNvPr id="10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-445771" y="5543156"/>
            <a:ext cx="2587235" cy="1323817"/>
            <a:chOff x="5888140" y="1979381"/>
            <a:chExt cx="6303860" cy="4626186"/>
          </a:xfrm>
        </p:grpSpPr>
        <p:pic>
          <p:nvPicPr>
            <p:cNvPr id="11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794" y="1979381"/>
              <a:ext cx="5470265" cy="4384429"/>
            </a:xfrm>
            <a:prstGeom prst="rect">
              <a:avLst/>
            </a:prstGeom>
          </p:spPr>
        </p:pic>
        <p:pic>
          <p:nvPicPr>
            <p:cNvPr id="12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137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2743200" y="0"/>
            <a:ext cx="9448800" cy="15811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2070" algn="ctr">
              <a:tabLst>
                <a:tab pos="573405" algn="l"/>
              </a:tabLst>
            </a:pP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3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Nếu là Ly, em sẽ nói gì với anh Dũng, nói gì với mẹ?</a:t>
            </a:r>
            <a:endParaRPr lang="vi-VN" sz="3600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7167" y="-428622"/>
            <a:ext cx="2244171" cy="252411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33350" y="1590675"/>
            <a:ext cx="7606192" cy="245745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rgbClr val="FF0000"/>
                </a:solidFill>
              </a:rPr>
              <a:t>Em cảm ơn anh nhé!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8150" y="3200400"/>
            <a:ext cx="9877425" cy="24574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FF0000"/>
                </a:solidFill>
              </a:rPr>
              <a:t>Mẹ ơi, anh Dũng thật tuyệt vời mẹ nhỉ!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14575" y="4924425"/>
            <a:ext cx="9877425" cy="245745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/>
              <a:t>Mẹ ơi, con yêu mẹ, yêu anh Dũng, yêu tất cả mọi người trong gia đình mình! </a:t>
            </a:r>
          </a:p>
        </p:txBody>
      </p:sp>
      <p:grpSp>
        <p:nvGrpSpPr>
          <p:cNvPr id="10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-445771" y="5543156"/>
            <a:ext cx="2587235" cy="1323817"/>
            <a:chOff x="5888140" y="1979381"/>
            <a:chExt cx="6303860" cy="4626186"/>
          </a:xfrm>
        </p:grpSpPr>
        <p:pic>
          <p:nvPicPr>
            <p:cNvPr id="11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794" y="1979381"/>
              <a:ext cx="5470265" cy="4384429"/>
            </a:xfrm>
            <a:prstGeom prst="rect">
              <a:avLst/>
            </a:prstGeom>
          </p:spPr>
        </p:pic>
        <p:pic>
          <p:nvPicPr>
            <p:cNvPr id="12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863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yellow, bedroom, room&#10;&#10;Description automatically generated">
            <a:extLst>
              <a:ext uri="{FF2B5EF4-FFF2-40B4-BE49-F238E27FC236}">
                <a16:creationId xmlns:a16="http://schemas.microsoft.com/office/drawing/2014/main" id="{382FD6B2-17CA-6E7E-B686-A5563CC79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2874" y="3667423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810" y="5314039"/>
            <a:ext cx="4038606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" marR="57785">
              <a:lnSpc>
                <a:spcPct val="150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Ai có trí nhớ tốt?</a:t>
            </a:r>
            <a:endParaRPr lang="vi-V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9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705100" y="23813"/>
            <a:ext cx="9486900" cy="266223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rgbClr val="002060"/>
                </a:solidFill>
              </a:rPr>
              <a:t>+ Câu chuyện khen ngợi ai?</a:t>
            </a:r>
          </a:p>
          <a:p>
            <a:r>
              <a:rPr lang="vi-VN" sz="32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vi-VN" sz="3200" dirty="0" smtClean="0">
                <a:solidFill>
                  <a:srgbClr val="002060"/>
                </a:solidFill>
              </a:rPr>
              <a:t>+ Câu chuyện đề cao điều gì?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4350" y="-350723"/>
            <a:ext cx="2438954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37" y="4210050"/>
            <a:ext cx="2542017" cy="2486025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0" y="3060585"/>
            <a:ext cx="9277350" cy="3635489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</a:rPr>
              <a:t>Câu chuyện khen ngợi một cậu bé tình cảm, biết quan tâm tới em gái của mình; đề cao tình cảm yêu thương nhau giữa những người trong gia đình.</a:t>
            </a:r>
          </a:p>
        </p:txBody>
      </p:sp>
    </p:spTree>
    <p:extLst>
      <p:ext uri="{BB962C8B-B14F-4D97-AF65-F5344CB8AC3E}">
        <p14:creationId xmlns:p14="http://schemas.microsoft.com/office/powerpoint/2010/main" val="2552680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01045" y="24319"/>
            <a:ext cx="5356976" cy="1213931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240292" y="4700633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851069" y="331422"/>
            <a:ext cx="39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diễn cảm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85" y="1939802"/>
            <a:ext cx="4918198" cy="4918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0643" y="1311438"/>
            <a:ext cx="7626561" cy="42473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bạn đọc nối tiếp 5 đoạn</a:t>
            </a: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Luyện đọc theo nhóm đôi: mỗi nhóm tự chọn 1 đoạn để luyện đọc</a:t>
            </a: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 </a:t>
            </a:r>
            <a:r>
              <a:rPr lang="vi-VN" sz="36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 đọc diễn cảm</a:t>
            </a:r>
            <a:endParaRPr lang="vi-VN" sz="36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349848" y="469791"/>
            <a:ext cx="2985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" marR="57785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Hoạt động 3</a:t>
            </a:r>
            <a:endParaRPr lang="vi-V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00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CFF68B2-40E2-DD82-4B28-FB69EFDC4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439" y="5400811"/>
            <a:ext cx="2277252" cy="1201385"/>
          </a:xfrm>
          <a:prstGeom prst="rect">
            <a:avLst/>
          </a:prstGeom>
        </p:spPr>
      </p:pic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52556" y="4647157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359" name="Flowchart: Terminator 358"/>
          <p:cNvSpPr/>
          <p:nvPr/>
        </p:nvSpPr>
        <p:spPr>
          <a:xfrm>
            <a:off x="3814376" y="28067"/>
            <a:ext cx="4571389" cy="99281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5095" y="25739"/>
            <a:ext cx="2869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Vận dụng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962" y="1258539"/>
            <a:ext cx="11828407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Ở nhà, em có mấy anh chị em?</a:t>
            </a:r>
            <a:endParaRPr lang="vi-VN" sz="3200" dirty="0" smtClean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Em đã thể hiện tình cảm, sự quan tâm của mình đến anh/chị/em của mình bằng những việc làm nào?</a:t>
            </a:r>
            <a:endParaRPr lang="vi-VN" sz="3200" dirty="0" smtClean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Em có mong muốn gia đình mình hạnh phúc không?</a:t>
            </a:r>
            <a:endParaRPr lang="vi-VN" sz="3200" dirty="0" smtClean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Em sẽ làm gì để gia đình mình được hạnh phúc?</a:t>
            </a:r>
            <a:endParaRPr lang="vi-VN" sz="3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45" y="-154540"/>
            <a:ext cx="1672379" cy="1650179"/>
          </a:xfrm>
          <a:prstGeom prst="rect">
            <a:avLst/>
          </a:prstGeom>
        </p:spPr>
      </p:pic>
      <p:pic>
        <p:nvPicPr>
          <p:cNvPr id="360" name="Picture 3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94" y="-139499"/>
            <a:ext cx="1672379" cy="16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2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6" y="0"/>
            <a:ext cx="12207946" cy="6633198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CFF68B2-40E2-DD82-4B28-FB69EFDC4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439" y="5400811"/>
            <a:ext cx="2277252" cy="1201385"/>
          </a:xfrm>
          <a:prstGeom prst="rect">
            <a:avLst/>
          </a:prstGeom>
        </p:spPr>
      </p:pic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52556" y="4647157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47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6090403" y="689741"/>
            <a:ext cx="5798967" cy="3319313"/>
            <a:chOff x="2106302" y="1589960"/>
            <a:chExt cx="5575033" cy="2263404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695909" y="1832081"/>
              <a:ext cx="4985426" cy="2021283"/>
              <a:chOff x="3376387" y="2401977"/>
              <a:chExt cx="4985426" cy="2021283"/>
            </a:xfrm>
          </p:grpSpPr>
          <p:sp>
            <p:nvSpPr>
              <p:cNvPr id="372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4985426" cy="137330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465342" y="2484268"/>
                <a:ext cx="374940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 ảnh trong tranh nói về bài đọc nào? 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D842ACB5-422E-805A-14C6-500B07B26E53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C230F5E6-3145-36AB-AA81-C9D826B73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977EB5B-21C0-6162-2D38-680E47641CA7}"/>
                  </a:ext>
                </a:extLst>
              </p:cNvPr>
              <p:cNvSpPr txBox="1"/>
              <p:nvPr/>
            </p:nvSpPr>
            <p:spPr>
              <a:xfrm>
                <a:off x="3455686" y="2833657"/>
                <a:ext cx="3029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>
                    <a:ln w="25400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Ciel Crocante" panose="02000000000000000000" pitchFamily="50" charset="0"/>
                  </a:rPr>
                  <a:t>?</a:t>
                </a:r>
              </a:p>
            </p:txBody>
          </p:sp>
        </p:grp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D291F994-15BF-EA45-1EC9-449BC31666BC}"/>
              </a:ext>
            </a:extLst>
          </p:cNvPr>
          <p:cNvGrpSpPr/>
          <p:nvPr/>
        </p:nvGrpSpPr>
        <p:grpSpPr>
          <a:xfrm>
            <a:off x="2845943" y="4220018"/>
            <a:ext cx="9175411" cy="1269180"/>
            <a:chOff x="2106302" y="1589960"/>
            <a:chExt cx="8466450" cy="2306851"/>
          </a:xfrm>
        </p:grpSpPr>
        <p:sp>
          <p:nvSpPr>
            <p:cNvPr id="382" name="Rectangle: Rounded Corners 381">
              <a:extLst>
                <a:ext uri="{FF2B5EF4-FFF2-40B4-BE49-F238E27FC236}">
                  <a16:creationId xmlns:a16="http://schemas.microsoft.com/office/drawing/2014/main" id="{20765421-0EA1-FC54-2AA2-7B8515F7D8A8}"/>
                </a:ext>
              </a:extLst>
            </p:cNvPr>
            <p:cNvSpPr/>
            <p:nvPr/>
          </p:nvSpPr>
          <p:spPr>
            <a:xfrm>
              <a:off x="2695908" y="1832081"/>
              <a:ext cx="7876844" cy="206473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Bài đọc </a:t>
              </a:r>
              <a:r>
                <a:rPr lang="en-US" sz="36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 trưởng lớp tôi</a:t>
              </a:r>
              <a:endPara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26AF42F8-9505-B3F5-114E-0EF6978BB7D5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80" name="Picture 379" descr="Icon&#10;&#10;Description automatically generated">
                <a:extLst>
                  <a:ext uri="{FF2B5EF4-FFF2-40B4-BE49-F238E27FC236}">
                    <a16:creationId xmlns:a16="http://schemas.microsoft.com/office/drawing/2014/main" id="{7BB2A887-59DA-F488-A38E-8FA3734A9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A59329F7-B791-0626-F7EA-8BC9BF068B56}"/>
                  </a:ext>
                </a:extLst>
              </p:cNvPr>
              <p:cNvSpPr txBox="1"/>
              <p:nvPr/>
            </p:nvSpPr>
            <p:spPr>
              <a:xfrm>
                <a:off x="3607138" y="2833657"/>
                <a:ext cx="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endParaRPr lang="en-US" sz="4000" dirty="0">
                  <a:ln w="254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rocante" panose="02000000000000000000" pitchFamily="50" charset="0"/>
                </a:endParaRPr>
              </a:p>
            </p:txBody>
          </p:sp>
        </p:grpSp>
      </p:grpSp>
      <p:pic>
        <p:nvPicPr>
          <p:cNvPr id="357" name="Picture 3">
            <a:extLst>
              <a:ext uri="{FF2B5EF4-FFF2-40B4-BE49-F238E27FC236}">
                <a16:creationId xmlns:a16="http://schemas.microsoft.com/office/drawing/2014/main" id="{396D53DF-3A1D-F7E1-6D45-3A515B5755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27116" y="56247"/>
            <a:ext cx="1164800" cy="119161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622" y="-28941"/>
            <a:ext cx="6229767" cy="4657945"/>
          </a:xfrm>
          <a:custGeom>
            <a:avLst/>
            <a:gdLst>
              <a:gd name="connsiteX0" fmla="*/ 29197 w 6101385"/>
              <a:gd name="connsiteY0" fmla="*/ 500429 h 4558079"/>
              <a:gd name="connsiteX1" fmla="*/ 129210 w 6101385"/>
              <a:gd name="connsiteY1" fmla="*/ 471854 h 4558079"/>
              <a:gd name="connsiteX2" fmla="*/ 172072 w 6101385"/>
              <a:gd name="connsiteY2" fmla="*/ 428991 h 4558079"/>
              <a:gd name="connsiteX3" fmla="*/ 214935 w 6101385"/>
              <a:gd name="connsiteY3" fmla="*/ 414704 h 4558079"/>
              <a:gd name="connsiteX4" fmla="*/ 300660 w 6101385"/>
              <a:gd name="connsiteY4" fmla="*/ 357554 h 4558079"/>
              <a:gd name="connsiteX5" fmla="*/ 386385 w 6101385"/>
              <a:gd name="connsiteY5" fmla="*/ 300404 h 4558079"/>
              <a:gd name="connsiteX6" fmla="*/ 472110 w 6101385"/>
              <a:gd name="connsiteY6" fmla="*/ 243254 h 4558079"/>
              <a:gd name="connsiteX7" fmla="*/ 514972 w 6101385"/>
              <a:gd name="connsiteY7" fmla="*/ 214679 h 4558079"/>
              <a:gd name="connsiteX8" fmla="*/ 557835 w 6101385"/>
              <a:gd name="connsiteY8" fmla="*/ 200391 h 4558079"/>
              <a:gd name="connsiteX9" fmla="*/ 643560 w 6101385"/>
              <a:gd name="connsiteY9" fmla="*/ 143241 h 4558079"/>
              <a:gd name="connsiteX10" fmla="*/ 757860 w 6101385"/>
              <a:gd name="connsiteY10" fmla="*/ 128954 h 4558079"/>
              <a:gd name="connsiteX11" fmla="*/ 1386510 w 6101385"/>
              <a:gd name="connsiteY11" fmla="*/ 143241 h 4558079"/>
              <a:gd name="connsiteX12" fmla="*/ 1557960 w 6101385"/>
              <a:gd name="connsiteY12" fmla="*/ 128954 h 4558079"/>
              <a:gd name="connsiteX13" fmla="*/ 1629397 w 6101385"/>
              <a:gd name="connsiteY13" fmla="*/ 114666 h 4558079"/>
              <a:gd name="connsiteX14" fmla="*/ 1672260 w 6101385"/>
              <a:gd name="connsiteY14" fmla="*/ 100379 h 4558079"/>
              <a:gd name="connsiteX15" fmla="*/ 2900985 w 6101385"/>
              <a:gd name="connsiteY15" fmla="*/ 86091 h 4558079"/>
              <a:gd name="connsiteX16" fmla="*/ 3043860 w 6101385"/>
              <a:gd name="connsiteY16" fmla="*/ 57516 h 4558079"/>
              <a:gd name="connsiteX17" fmla="*/ 3086722 w 6101385"/>
              <a:gd name="connsiteY17" fmla="*/ 43229 h 4558079"/>
              <a:gd name="connsiteX18" fmla="*/ 3229597 w 6101385"/>
              <a:gd name="connsiteY18" fmla="*/ 366 h 4558079"/>
              <a:gd name="connsiteX19" fmla="*/ 3786810 w 6101385"/>
              <a:gd name="connsiteY19" fmla="*/ 14653 h 4558079"/>
              <a:gd name="connsiteX20" fmla="*/ 3986835 w 6101385"/>
              <a:gd name="connsiteY20" fmla="*/ 43229 h 4558079"/>
              <a:gd name="connsiteX21" fmla="*/ 4029697 w 6101385"/>
              <a:gd name="connsiteY21" fmla="*/ 57516 h 4558079"/>
              <a:gd name="connsiteX22" fmla="*/ 5086972 w 6101385"/>
              <a:gd name="connsiteY22" fmla="*/ 71804 h 4558079"/>
              <a:gd name="connsiteX23" fmla="*/ 5229847 w 6101385"/>
              <a:gd name="connsiteY23" fmla="*/ 114666 h 4558079"/>
              <a:gd name="connsiteX24" fmla="*/ 5272710 w 6101385"/>
              <a:gd name="connsiteY24" fmla="*/ 143241 h 4558079"/>
              <a:gd name="connsiteX25" fmla="*/ 5315572 w 6101385"/>
              <a:gd name="connsiteY25" fmla="*/ 186104 h 4558079"/>
              <a:gd name="connsiteX26" fmla="*/ 5358435 w 6101385"/>
              <a:gd name="connsiteY26" fmla="*/ 200391 h 4558079"/>
              <a:gd name="connsiteX27" fmla="*/ 5387010 w 6101385"/>
              <a:gd name="connsiteY27" fmla="*/ 243254 h 4558079"/>
              <a:gd name="connsiteX28" fmla="*/ 5429872 w 6101385"/>
              <a:gd name="connsiteY28" fmla="*/ 257541 h 4558079"/>
              <a:gd name="connsiteX29" fmla="*/ 5515597 w 6101385"/>
              <a:gd name="connsiteY29" fmla="*/ 386129 h 4558079"/>
              <a:gd name="connsiteX30" fmla="*/ 5544172 w 6101385"/>
              <a:gd name="connsiteY30" fmla="*/ 428991 h 4558079"/>
              <a:gd name="connsiteX31" fmla="*/ 5558460 w 6101385"/>
              <a:gd name="connsiteY31" fmla="*/ 471854 h 4558079"/>
              <a:gd name="connsiteX32" fmla="*/ 5601322 w 6101385"/>
              <a:gd name="connsiteY32" fmla="*/ 500429 h 4558079"/>
              <a:gd name="connsiteX33" fmla="*/ 5615610 w 6101385"/>
              <a:gd name="connsiteY33" fmla="*/ 614729 h 4558079"/>
              <a:gd name="connsiteX34" fmla="*/ 5629897 w 6101385"/>
              <a:gd name="connsiteY34" fmla="*/ 671879 h 4558079"/>
              <a:gd name="connsiteX35" fmla="*/ 5615610 w 6101385"/>
              <a:gd name="connsiteY35" fmla="*/ 800466 h 4558079"/>
              <a:gd name="connsiteX36" fmla="*/ 5587035 w 6101385"/>
              <a:gd name="connsiteY36" fmla="*/ 914766 h 4558079"/>
              <a:gd name="connsiteX37" fmla="*/ 5601322 w 6101385"/>
              <a:gd name="connsiteY37" fmla="*/ 1014779 h 4558079"/>
              <a:gd name="connsiteX38" fmla="*/ 5644185 w 6101385"/>
              <a:gd name="connsiteY38" fmla="*/ 1029066 h 4558079"/>
              <a:gd name="connsiteX39" fmla="*/ 5687047 w 6101385"/>
              <a:gd name="connsiteY39" fmla="*/ 1071929 h 4558079"/>
              <a:gd name="connsiteX40" fmla="*/ 5815635 w 6101385"/>
              <a:gd name="connsiteY40" fmla="*/ 1157654 h 4558079"/>
              <a:gd name="connsiteX41" fmla="*/ 5858497 w 6101385"/>
              <a:gd name="connsiteY41" fmla="*/ 1186229 h 4558079"/>
              <a:gd name="connsiteX42" fmla="*/ 5901360 w 6101385"/>
              <a:gd name="connsiteY42" fmla="*/ 1229091 h 4558079"/>
              <a:gd name="connsiteX43" fmla="*/ 5929935 w 6101385"/>
              <a:gd name="connsiteY43" fmla="*/ 1314816 h 4558079"/>
              <a:gd name="connsiteX44" fmla="*/ 5958510 w 6101385"/>
              <a:gd name="connsiteY44" fmla="*/ 1457691 h 4558079"/>
              <a:gd name="connsiteX45" fmla="*/ 5944222 w 6101385"/>
              <a:gd name="connsiteY45" fmla="*/ 1686291 h 4558079"/>
              <a:gd name="connsiteX46" fmla="*/ 5929935 w 6101385"/>
              <a:gd name="connsiteY46" fmla="*/ 1729154 h 4558079"/>
              <a:gd name="connsiteX47" fmla="*/ 5944222 w 6101385"/>
              <a:gd name="connsiteY47" fmla="*/ 1929179 h 4558079"/>
              <a:gd name="connsiteX48" fmla="*/ 5972797 w 6101385"/>
              <a:gd name="connsiteY48" fmla="*/ 2014904 h 4558079"/>
              <a:gd name="connsiteX49" fmla="*/ 6029947 w 6101385"/>
              <a:gd name="connsiteY49" fmla="*/ 2100629 h 4558079"/>
              <a:gd name="connsiteX50" fmla="*/ 6044235 w 6101385"/>
              <a:gd name="connsiteY50" fmla="*/ 2157779 h 4558079"/>
              <a:gd name="connsiteX51" fmla="*/ 6072810 w 6101385"/>
              <a:gd name="connsiteY51" fmla="*/ 2200641 h 4558079"/>
              <a:gd name="connsiteX52" fmla="*/ 6087097 w 6101385"/>
              <a:gd name="connsiteY52" fmla="*/ 2243504 h 4558079"/>
              <a:gd name="connsiteX53" fmla="*/ 6058522 w 6101385"/>
              <a:gd name="connsiteY53" fmla="*/ 2357804 h 4558079"/>
              <a:gd name="connsiteX54" fmla="*/ 6044235 w 6101385"/>
              <a:gd name="connsiteY54" fmla="*/ 2400666 h 4558079"/>
              <a:gd name="connsiteX55" fmla="*/ 5987085 w 6101385"/>
              <a:gd name="connsiteY55" fmla="*/ 2486391 h 4558079"/>
              <a:gd name="connsiteX56" fmla="*/ 5987085 w 6101385"/>
              <a:gd name="connsiteY56" fmla="*/ 2643554 h 4558079"/>
              <a:gd name="connsiteX57" fmla="*/ 6029947 w 6101385"/>
              <a:gd name="connsiteY57" fmla="*/ 2672129 h 4558079"/>
              <a:gd name="connsiteX58" fmla="*/ 6101385 w 6101385"/>
              <a:gd name="connsiteY58" fmla="*/ 2800716 h 4558079"/>
              <a:gd name="connsiteX59" fmla="*/ 6087097 w 6101385"/>
              <a:gd name="connsiteY59" fmla="*/ 3057891 h 4558079"/>
              <a:gd name="connsiteX60" fmla="*/ 6072810 w 6101385"/>
              <a:gd name="connsiteY60" fmla="*/ 3457941 h 4558079"/>
              <a:gd name="connsiteX61" fmla="*/ 6058522 w 6101385"/>
              <a:gd name="connsiteY61" fmla="*/ 3500804 h 4558079"/>
              <a:gd name="connsiteX62" fmla="*/ 6015660 w 6101385"/>
              <a:gd name="connsiteY62" fmla="*/ 3529379 h 4558079"/>
              <a:gd name="connsiteX63" fmla="*/ 6001372 w 6101385"/>
              <a:gd name="connsiteY63" fmla="*/ 3586529 h 4558079"/>
              <a:gd name="connsiteX64" fmla="*/ 5972797 w 6101385"/>
              <a:gd name="connsiteY64" fmla="*/ 3629391 h 4558079"/>
              <a:gd name="connsiteX65" fmla="*/ 5958510 w 6101385"/>
              <a:gd name="connsiteY65" fmla="*/ 3743691 h 4558079"/>
              <a:gd name="connsiteX66" fmla="*/ 5944222 w 6101385"/>
              <a:gd name="connsiteY66" fmla="*/ 3915141 h 4558079"/>
              <a:gd name="connsiteX67" fmla="*/ 5858497 w 6101385"/>
              <a:gd name="connsiteY67" fmla="*/ 3943716 h 4558079"/>
              <a:gd name="connsiteX68" fmla="*/ 5815635 w 6101385"/>
              <a:gd name="connsiteY68" fmla="*/ 3958004 h 4558079"/>
              <a:gd name="connsiteX69" fmla="*/ 5701335 w 6101385"/>
              <a:gd name="connsiteY69" fmla="*/ 3986579 h 4558079"/>
              <a:gd name="connsiteX70" fmla="*/ 5615610 w 6101385"/>
              <a:gd name="connsiteY70" fmla="*/ 4015154 h 4558079"/>
              <a:gd name="connsiteX71" fmla="*/ 5558460 w 6101385"/>
              <a:gd name="connsiteY71" fmla="*/ 4029441 h 4558079"/>
              <a:gd name="connsiteX72" fmla="*/ 5472735 w 6101385"/>
              <a:gd name="connsiteY72" fmla="*/ 4058016 h 4558079"/>
              <a:gd name="connsiteX73" fmla="*/ 5372722 w 6101385"/>
              <a:gd name="connsiteY73" fmla="*/ 4086591 h 4558079"/>
              <a:gd name="connsiteX74" fmla="*/ 5286997 w 6101385"/>
              <a:gd name="connsiteY74" fmla="*/ 4143741 h 4558079"/>
              <a:gd name="connsiteX75" fmla="*/ 5244135 w 6101385"/>
              <a:gd name="connsiteY75" fmla="*/ 4186604 h 4558079"/>
              <a:gd name="connsiteX76" fmla="*/ 5215560 w 6101385"/>
              <a:gd name="connsiteY76" fmla="*/ 4229466 h 4558079"/>
              <a:gd name="connsiteX77" fmla="*/ 5129835 w 6101385"/>
              <a:gd name="connsiteY77" fmla="*/ 4258041 h 4558079"/>
              <a:gd name="connsiteX78" fmla="*/ 4944097 w 6101385"/>
              <a:gd name="connsiteY78" fmla="*/ 4243754 h 4558079"/>
              <a:gd name="connsiteX79" fmla="*/ 4844085 w 6101385"/>
              <a:gd name="connsiteY79" fmla="*/ 4215179 h 4558079"/>
              <a:gd name="connsiteX80" fmla="*/ 4758360 w 6101385"/>
              <a:gd name="connsiteY80" fmla="*/ 4200891 h 4558079"/>
              <a:gd name="connsiteX81" fmla="*/ 4529760 w 6101385"/>
              <a:gd name="connsiteY81" fmla="*/ 4215179 h 4558079"/>
              <a:gd name="connsiteX82" fmla="*/ 4486897 w 6101385"/>
              <a:gd name="connsiteY82" fmla="*/ 4229466 h 4558079"/>
              <a:gd name="connsiteX83" fmla="*/ 4429747 w 6101385"/>
              <a:gd name="connsiteY83" fmla="*/ 4243754 h 4558079"/>
              <a:gd name="connsiteX84" fmla="*/ 4358310 w 6101385"/>
              <a:gd name="connsiteY84" fmla="*/ 4258041 h 4558079"/>
              <a:gd name="connsiteX85" fmla="*/ 4272585 w 6101385"/>
              <a:gd name="connsiteY85" fmla="*/ 4286616 h 4558079"/>
              <a:gd name="connsiteX86" fmla="*/ 4229722 w 6101385"/>
              <a:gd name="connsiteY86" fmla="*/ 4300904 h 4558079"/>
              <a:gd name="connsiteX87" fmla="*/ 4086847 w 6101385"/>
              <a:gd name="connsiteY87" fmla="*/ 4329479 h 4558079"/>
              <a:gd name="connsiteX88" fmla="*/ 4043985 w 6101385"/>
              <a:gd name="connsiteY88" fmla="*/ 4343766 h 4558079"/>
              <a:gd name="connsiteX89" fmla="*/ 3815385 w 6101385"/>
              <a:gd name="connsiteY89" fmla="*/ 4358054 h 4558079"/>
              <a:gd name="connsiteX90" fmla="*/ 3715372 w 6101385"/>
              <a:gd name="connsiteY90" fmla="*/ 4372341 h 4558079"/>
              <a:gd name="connsiteX91" fmla="*/ 3615360 w 6101385"/>
              <a:gd name="connsiteY91" fmla="*/ 4400916 h 4558079"/>
              <a:gd name="connsiteX92" fmla="*/ 3501060 w 6101385"/>
              <a:gd name="connsiteY92" fmla="*/ 4429491 h 4558079"/>
              <a:gd name="connsiteX93" fmla="*/ 3443910 w 6101385"/>
              <a:gd name="connsiteY93" fmla="*/ 4443779 h 4558079"/>
              <a:gd name="connsiteX94" fmla="*/ 3329610 w 6101385"/>
              <a:gd name="connsiteY94" fmla="*/ 4472354 h 4558079"/>
              <a:gd name="connsiteX95" fmla="*/ 3000997 w 6101385"/>
              <a:gd name="connsiteY95" fmla="*/ 4458066 h 4558079"/>
              <a:gd name="connsiteX96" fmla="*/ 2958135 w 6101385"/>
              <a:gd name="connsiteY96" fmla="*/ 4443779 h 4558079"/>
              <a:gd name="connsiteX97" fmla="*/ 2900985 w 6101385"/>
              <a:gd name="connsiteY97" fmla="*/ 4429491 h 4558079"/>
              <a:gd name="connsiteX98" fmla="*/ 2858122 w 6101385"/>
              <a:gd name="connsiteY98" fmla="*/ 4415204 h 4558079"/>
              <a:gd name="connsiteX99" fmla="*/ 2743822 w 6101385"/>
              <a:gd name="connsiteY99" fmla="*/ 4386629 h 4558079"/>
              <a:gd name="connsiteX100" fmla="*/ 2672385 w 6101385"/>
              <a:gd name="connsiteY100" fmla="*/ 4400916 h 4558079"/>
              <a:gd name="connsiteX101" fmla="*/ 2586660 w 6101385"/>
              <a:gd name="connsiteY101" fmla="*/ 4415204 h 4558079"/>
              <a:gd name="connsiteX102" fmla="*/ 2429497 w 6101385"/>
              <a:gd name="connsiteY102" fmla="*/ 4458066 h 4558079"/>
              <a:gd name="connsiteX103" fmla="*/ 2300910 w 6101385"/>
              <a:gd name="connsiteY103" fmla="*/ 4486641 h 4558079"/>
              <a:gd name="connsiteX104" fmla="*/ 2229472 w 6101385"/>
              <a:gd name="connsiteY104" fmla="*/ 4515216 h 4558079"/>
              <a:gd name="connsiteX105" fmla="*/ 2129460 w 6101385"/>
              <a:gd name="connsiteY105" fmla="*/ 4529504 h 4558079"/>
              <a:gd name="connsiteX106" fmla="*/ 2029447 w 6101385"/>
              <a:gd name="connsiteY106" fmla="*/ 4558079 h 4558079"/>
              <a:gd name="connsiteX107" fmla="*/ 800722 w 6101385"/>
              <a:gd name="connsiteY107" fmla="*/ 4529504 h 4558079"/>
              <a:gd name="connsiteX108" fmla="*/ 700710 w 6101385"/>
              <a:gd name="connsiteY108" fmla="*/ 4486641 h 4558079"/>
              <a:gd name="connsiteX109" fmla="*/ 657847 w 6101385"/>
              <a:gd name="connsiteY109" fmla="*/ 4458066 h 4558079"/>
              <a:gd name="connsiteX110" fmla="*/ 600697 w 6101385"/>
              <a:gd name="connsiteY110" fmla="*/ 4429491 h 4558079"/>
              <a:gd name="connsiteX111" fmla="*/ 557835 w 6101385"/>
              <a:gd name="connsiteY111" fmla="*/ 4400916 h 4558079"/>
              <a:gd name="connsiteX112" fmla="*/ 429247 w 6101385"/>
              <a:gd name="connsiteY112" fmla="*/ 4343766 h 4558079"/>
              <a:gd name="connsiteX113" fmla="*/ 329235 w 6101385"/>
              <a:gd name="connsiteY113" fmla="*/ 4243754 h 4558079"/>
              <a:gd name="connsiteX114" fmla="*/ 286372 w 6101385"/>
              <a:gd name="connsiteY114" fmla="*/ 4200891 h 4558079"/>
              <a:gd name="connsiteX115" fmla="*/ 243510 w 6101385"/>
              <a:gd name="connsiteY115" fmla="*/ 4186604 h 4558079"/>
              <a:gd name="connsiteX116" fmla="*/ 172072 w 6101385"/>
              <a:gd name="connsiteY116" fmla="*/ 4129454 h 4558079"/>
              <a:gd name="connsiteX117" fmla="*/ 129210 w 6101385"/>
              <a:gd name="connsiteY117" fmla="*/ 4086591 h 4558079"/>
              <a:gd name="connsiteX118" fmla="*/ 43485 w 6101385"/>
              <a:gd name="connsiteY118" fmla="*/ 4015154 h 4558079"/>
              <a:gd name="connsiteX119" fmla="*/ 29197 w 6101385"/>
              <a:gd name="connsiteY119" fmla="*/ 3972291 h 4558079"/>
              <a:gd name="connsiteX120" fmla="*/ 622 w 6101385"/>
              <a:gd name="connsiteY120" fmla="*/ 3929429 h 4558079"/>
              <a:gd name="connsiteX121" fmla="*/ 14910 w 6101385"/>
              <a:gd name="connsiteY121" fmla="*/ 3800841 h 4558079"/>
              <a:gd name="connsiteX122" fmla="*/ 57772 w 6101385"/>
              <a:gd name="connsiteY122" fmla="*/ 3600816 h 4558079"/>
              <a:gd name="connsiteX123" fmla="*/ 114922 w 6101385"/>
              <a:gd name="connsiteY123" fmla="*/ 3500804 h 4558079"/>
              <a:gd name="connsiteX124" fmla="*/ 143497 w 6101385"/>
              <a:gd name="connsiteY124" fmla="*/ 3400791 h 4558079"/>
              <a:gd name="connsiteX125" fmla="*/ 129210 w 6101385"/>
              <a:gd name="connsiteY125" fmla="*/ 3115041 h 4558079"/>
              <a:gd name="connsiteX126" fmla="*/ 86347 w 6101385"/>
              <a:gd name="connsiteY126" fmla="*/ 2957879 h 4558079"/>
              <a:gd name="connsiteX127" fmla="*/ 86347 w 6101385"/>
              <a:gd name="connsiteY127" fmla="*/ 2257791 h 4558079"/>
              <a:gd name="connsiteX128" fmla="*/ 114922 w 6101385"/>
              <a:gd name="connsiteY128" fmla="*/ 2172066 h 4558079"/>
              <a:gd name="connsiteX129" fmla="*/ 129210 w 6101385"/>
              <a:gd name="connsiteY129" fmla="*/ 2129204 h 4558079"/>
              <a:gd name="connsiteX130" fmla="*/ 143497 w 6101385"/>
              <a:gd name="connsiteY130" fmla="*/ 2086341 h 4558079"/>
              <a:gd name="connsiteX131" fmla="*/ 172072 w 6101385"/>
              <a:gd name="connsiteY131" fmla="*/ 2043479 h 4558079"/>
              <a:gd name="connsiteX132" fmla="*/ 257797 w 6101385"/>
              <a:gd name="connsiteY132" fmla="*/ 1772016 h 4558079"/>
              <a:gd name="connsiteX133" fmla="*/ 272085 w 6101385"/>
              <a:gd name="connsiteY133" fmla="*/ 1729154 h 4558079"/>
              <a:gd name="connsiteX134" fmla="*/ 286372 w 6101385"/>
              <a:gd name="connsiteY134" fmla="*/ 1657716 h 4558079"/>
              <a:gd name="connsiteX135" fmla="*/ 272085 w 6101385"/>
              <a:gd name="connsiteY135" fmla="*/ 1386254 h 4558079"/>
              <a:gd name="connsiteX136" fmla="*/ 257797 w 6101385"/>
              <a:gd name="connsiteY136" fmla="*/ 1343391 h 4558079"/>
              <a:gd name="connsiteX137" fmla="*/ 229222 w 6101385"/>
              <a:gd name="connsiteY137" fmla="*/ 800466 h 4558079"/>
              <a:gd name="connsiteX138" fmla="*/ 214935 w 6101385"/>
              <a:gd name="connsiteY138" fmla="*/ 729029 h 4558079"/>
              <a:gd name="connsiteX139" fmla="*/ 157785 w 6101385"/>
              <a:gd name="connsiteY139" fmla="*/ 529004 h 4558079"/>
              <a:gd name="connsiteX140" fmla="*/ 143497 w 6101385"/>
              <a:gd name="connsiteY140" fmla="*/ 486141 h 4558079"/>
              <a:gd name="connsiteX141" fmla="*/ 129210 w 6101385"/>
              <a:gd name="connsiteY141" fmla="*/ 443279 h 4558079"/>
              <a:gd name="connsiteX142" fmla="*/ 100635 w 6101385"/>
              <a:gd name="connsiteY142" fmla="*/ 543291 h 4558079"/>
              <a:gd name="connsiteX143" fmla="*/ 143497 w 6101385"/>
              <a:gd name="connsiteY143" fmla="*/ 571866 h 45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101385" h="4558079">
                <a:moveTo>
                  <a:pt x="29197" y="500429"/>
                </a:moveTo>
                <a:cubicBezTo>
                  <a:pt x="62535" y="490904"/>
                  <a:pt x="98199" y="487360"/>
                  <a:pt x="129210" y="471854"/>
                </a:cubicBezTo>
                <a:cubicBezTo>
                  <a:pt x="147282" y="462818"/>
                  <a:pt x="155260" y="440199"/>
                  <a:pt x="172072" y="428991"/>
                </a:cubicBezTo>
                <a:cubicBezTo>
                  <a:pt x="184603" y="420637"/>
                  <a:pt x="200647" y="419466"/>
                  <a:pt x="214935" y="414704"/>
                </a:cubicBezTo>
                <a:cubicBezTo>
                  <a:pt x="243510" y="395654"/>
                  <a:pt x="276376" y="381838"/>
                  <a:pt x="300660" y="357554"/>
                </a:cubicBezTo>
                <a:cubicBezTo>
                  <a:pt x="354171" y="304042"/>
                  <a:pt x="324353" y="321080"/>
                  <a:pt x="386385" y="300404"/>
                </a:cubicBezTo>
                <a:lnTo>
                  <a:pt x="472110" y="243254"/>
                </a:lnTo>
                <a:cubicBezTo>
                  <a:pt x="486397" y="233729"/>
                  <a:pt x="498682" y="220109"/>
                  <a:pt x="514972" y="214679"/>
                </a:cubicBezTo>
                <a:cubicBezTo>
                  <a:pt x="529260" y="209916"/>
                  <a:pt x="544670" y="207705"/>
                  <a:pt x="557835" y="200391"/>
                </a:cubicBezTo>
                <a:cubicBezTo>
                  <a:pt x="587856" y="183713"/>
                  <a:pt x="609482" y="147501"/>
                  <a:pt x="643560" y="143241"/>
                </a:cubicBezTo>
                <a:lnTo>
                  <a:pt x="757860" y="128954"/>
                </a:lnTo>
                <a:cubicBezTo>
                  <a:pt x="967410" y="133716"/>
                  <a:pt x="1176906" y="143241"/>
                  <a:pt x="1386510" y="143241"/>
                </a:cubicBezTo>
                <a:cubicBezTo>
                  <a:pt x="1443858" y="143241"/>
                  <a:pt x="1501005" y="135655"/>
                  <a:pt x="1557960" y="128954"/>
                </a:cubicBezTo>
                <a:cubicBezTo>
                  <a:pt x="1582078" y="126117"/>
                  <a:pt x="1605838" y="120556"/>
                  <a:pt x="1629397" y="114666"/>
                </a:cubicBezTo>
                <a:cubicBezTo>
                  <a:pt x="1644008" y="111013"/>
                  <a:pt x="1657203" y="100717"/>
                  <a:pt x="1672260" y="100379"/>
                </a:cubicBezTo>
                <a:cubicBezTo>
                  <a:pt x="2081759" y="91177"/>
                  <a:pt x="2491410" y="90854"/>
                  <a:pt x="2900985" y="86091"/>
                </a:cubicBezTo>
                <a:cubicBezTo>
                  <a:pt x="2997821" y="53813"/>
                  <a:pt x="2879687" y="90351"/>
                  <a:pt x="3043860" y="57516"/>
                </a:cubicBezTo>
                <a:cubicBezTo>
                  <a:pt x="3058628" y="54562"/>
                  <a:pt x="3072435" y="47991"/>
                  <a:pt x="3086722" y="43229"/>
                </a:cubicBezTo>
                <a:cubicBezTo>
                  <a:pt x="3136849" y="-6899"/>
                  <a:pt x="3117888" y="366"/>
                  <a:pt x="3229597" y="366"/>
                </a:cubicBezTo>
                <a:cubicBezTo>
                  <a:pt x="3415396" y="366"/>
                  <a:pt x="3601072" y="9891"/>
                  <a:pt x="3786810" y="14653"/>
                </a:cubicBezTo>
                <a:cubicBezTo>
                  <a:pt x="3927702" y="49877"/>
                  <a:pt x="3733482" y="4252"/>
                  <a:pt x="3986835" y="43229"/>
                </a:cubicBezTo>
                <a:cubicBezTo>
                  <a:pt x="4001720" y="45519"/>
                  <a:pt x="4014642" y="57125"/>
                  <a:pt x="4029697" y="57516"/>
                </a:cubicBezTo>
                <a:cubicBezTo>
                  <a:pt x="4382035" y="66668"/>
                  <a:pt x="4734547" y="67041"/>
                  <a:pt x="5086972" y="71804"/>
                </a:cubicBezTo>
                <a:cubicBezTo>
                  <a:pt x="5191326" y="106589"/>
                  <a:pt x="5143476" y="93074"/>
                  <a:pt x="5229847" y="114666"/>
                </a:cubicBezTo>
                <a:cubicBezTo>
                  <a:pt x="5244135" y="124191"/>
                  <a:pt x="5259518" y="132248"/>
                  <a:pt x="5272710" y="143241"/>
                </a:cubicBezTo>
                <a:cubicBezTo>
                  <a:pt x="5288232" y="156176"/>
                  <a:pt x="5298760" y="174896"/>
                  <a:pt x="5315572" y="186104"/>
                </a:cubicBezTo>
                <a:cubicBezTo>
                  <a:pt x="5328103" y="194458"/>
                  <a:pt x="5344147" y="195629"/>
                  <a:pt x="5358435" y="200391"/>
                </a:cubicBezTo>
                <a:cubicBezTo>
                  <a:pt x="5367960" y="214679"/>
                  <a:pt x="5373601" y="232527"/>
                  <a:pt x="5387010" y="243254"/>
                </a:cubicBezTo>
                <a:cubicBezTo>
                  <a:pt x="5398770" y="252662"/>
                  <a:pt x="5419223" y="246892"/>
                  <a:pt x="5429872" y="257541"/>
                </a:cubicBezTo>
                <a:cubicBezTo>
                  <a:pt x="5429875" y="257544"/>
                  <a:pt x="5501308" y="364696"/>
                  <a:pt x="5515597" y="386129"/>
                </a:cubicBezTo>
                <a:cubicBezTo>
                  <a:pt x="5525122" y="400416"/>
                  <a:pt x="5538742" y="412701"/>
                  <a:pt x="5544172" y="428991"/>
                </a:cubicBezTo>
                <a:cubicBezTo>
                  <a:pt x="5548935" y="443279"/>
                  <a:pt x="5549052" y="460094"/>
                  <a:pt x="5558460" y="471854"/>
                </a:cubicBezTo>
                <a:cubicBezTo>
                  <a:pt x="5569187" y="485263"/>
                  <a:pt x="5587035" y="490904"/>
                  <a:pt x="5601322" y="500429"/>
                </a:cubicBezTo>
                <a:cubicBezTo>
                  <a:pt x="5606085" y="538529"/>
                  <a:pt x="5609298" y="576855"/>
                  <a:pt x="5615610" y="614729"/>
                </a:cubicBezTo>
                <a:cubicBezTo>
                  <a:pt x="5618838" y="634098"/>
                  <a:pt x="5629897" y="652243"/>
                  <a:pt x="5629897" y="671879"/>
                </a:cubicBezTo>
                <a:cubicBezTo>
                  <a:pt x="5629897" y="715005"/>
                  <a:pt x="5621709" y="757773"/>
                  <a:pt x="5615610" y="800466"/>
                </a:cubicBezTo>
                <a:cubicBezTo>
                  <a:pt x="5606990" y="860806"/>
                  <a:pt x="5603654" y="864906"/>
                  <a:pt x="5587035" y="914766"/>
                </a:cubicBezTo>
                <a:cubicBezTo>
                  <a:pt x="5591797" y="948104"/>
                  <a:pt x="5586262" y="984658"/>
                  <a:pt x="5601322" y="1014779"/>
                </a:cubicBezTo>
                <a:cubicBezTo>
                  <a:pt x="5608057" y="1028249"/>
                  <a:pt x="5631654" y="1020712"/>
                  <a:pt x="5644185" y="1029066"/>
                </a:cubicBezTo>
                <a:cubicBezTo>
                  <a:pt x="5660997" y="1040274"/>
                  <a:pt x="5671098" y="1059524"/>
                  <a:pt x="5687047" y="1071929"/>
                </a:cubicBezTo>
                <a:cubicBezTo>
                  <a:pt x="5687057" y="1071937"/>
                  <a:pt x="5794199" y="1143363"/>
                  <a:pt x="5815635" y="1157654"/>
                </a:cubicBezTo>
                <a:cubicBezTo>
                  <a:pt x="5829922" y="1167179"/>
                  <a:pt x="5846355" y="1174087"/>
                  <a:pt x="5858497" y="1186229"/>
                </a:cubicBezTo>
                <a:lnTo>
                  <a:pt x="5901360" y="1229091"/>
                </a:lnTo>
                <a:cubicBezTo>
                  <a:pt x="5910885" y="1257666"/>
                  <a:pt x="5925675" y="1284998"/>
                  <a:pt x="5929935" y="1314816"/>
                </a:cubicBezTo>
                <a:cubicBezTo>
                  <a:pt x="5946352" y="1429738"/>
                  <a:pt x="5933572" y="1382881"/>
                  <a:pt x="5958510" y="1457691"/>
                </a:cubicBezTo>
                <a:cubicBezTo>
                  <a:pt x="5953747" y="1533891"/>
                  <a:pt x="5952215" y="1610362"/>
                  <a:pt x="5944222" y="1686291"/>
                </a:cubicBezTo>
                <a:cubicBezTo>
                  <a:pt x="5942645" y="1701269"/>
                  <a:pt x="5929935" y="1714094"/>
                  <a:pt x="5929935" y="1729154"/>
                </a:cubicBezTo>
                <a:cubicBezTo>
                  <a:pt x="5929935" y="1795999"/>
                  <a:pt x="5934306" y="1863074"/>
                  <a:pt x="5944222" y="1929179"/>
                </a:cubicBezTo>
                <a:cubicBezTo>
                  <a:pt x="5948690" y="1958966"/>
                  <a:pt x="5956089" y="1989842"/>
                  <a:pt x="5972797" y="2014904"/>
                </a:cubicBezTo>
                <a:lnTo>
                  <a:pt x="6029947" y="2100629"/>
                </a:lnTo>
                <a:cubicBezTo>
                  <a:pt x="6034710" y="2119679"/>
                  <a:pt x="6036500" y="2139730"/>
                  <a:pt x="6044235" y="2157779"/>
                </a:cubicBezTo>
                <a:cubicBezTo>
                  <a:pt x="6050999" y="2173562"/>
                  <a:pt x="6065131" y="2185282"/>
                  <a:pt x="6072810" y="2200641"/>
                </a:cubicBezTo>
                <a:cubicBezTo>
                  <a:pt x="6079545" y="2214112"/>
                  <a:pt x="6082335" y="2229216"/>
                  <a:pt x="6087097" y="2243504"/>
                </a:cubicBezTo>
                <a:cubicBezTo>
                  <a:pt x="6077572" y="2281604"/>
                  <a:pt x="6070941" y="2320547"/>
                  <a:pt x="6058522" y="2357804"/>
                </a:cubicBezTo>
                <a:cubicBezTo>
                  <a:pt x="6053760" y="2372091"/>
                  <a:pt x="6051549" y="2387501"/>
                  <a:pt x="6044235" y="2400666"/>
                </a:cubicBezTo>
                <a:cubicBezTo>
                  <a:pt x="6027557" y="2430687"/>
                  <a:pt x="5987085" y="2486391"/>
                  <a:pt x="5987085" y="2486391"/>
                </a:cubicBezTo>
                <a:cubicBezTo>
                  <a:pt x="5972191" y="2545964"/>
                  <a:pt x="5957051" y="2575977"/>
                  <a:pt x="5987085" y="2643554"/>
                </a:cubicBezTo>
                <a:cubicBezTo>
                  <a:pt x="5994059" y="2659245"/>
                  <a:pt x="6015660" y="2662604"/>
                  <a:pt x="6029947" y="2672129"/>
                </a:cubicBezTo>
                <a:cubicBezTo>
                  <a:pt x="6095451" y="2770385"/>
                  <a:pt x="6076236" y="2725274"/>
                  <a:pt x="6101385" y="2800716"/>
                </a:cubicBezTo>
                <a:cubicBezTo>
                  <a:pt x="6096622" y="2886441"/>
                  <a:pt x="6090826" y="2972115"/>
                  <a:pt x="6087097" y="3057891"/>
                </a:cubicBezTo>
                <a:cubicBezTo>
                  <a:pt x="6081301" y="3191200"/>
                  <a:pt x="6081401" y="3324783"/>
                  <a:pt x="6072810" y="3457941"/>
                </a:cubicBezTo>
                <a:cubicBezTo>
                  <a:pt x="6071840" y="3472970"/>
                  <a:pt x="6067930" y="3489044"/>
                  <a:pt x="6058522" y="3500804"/>
                </a:cubicBezTo>
                <a:cubicBezTo>
                  <a:pt x="6047795" y="3514213"/>
                  <a:pt x="6029947" y="3519854"/>
                  <a:pt x="6015660" y="3529379"/>
                </a:cubicBezTo>
                <a:cubicBezTo>
                  <a:pt x="6010897" y="3548429"/>
                  <a:pt x="6009107" y="3568480"/>
                  <a:pt x="6001372" y="3586529"/>
                </a:cubicBezTo>
                <a:cubicBezTo>
                  <a:pt x="5994608" y="3602312"/>
                  <a:pt x="5977315" y="3612825"/>
                  <a:pt x="5972797" y="3629391"/>
                </a:cubicBezTo>
                <a:cubicBezTo>
                  <a:pt x="5962694" y="3666435"/>
                  <a:pt x="5962331" y="3705485"/>
                  <a:pt x="5958510" y="3743691"/>
                </a:cubicBezTo>
                <a:cubicBezTo>
                  <a:pt x="5952804" y="3800755"/>
                  <a:pt x="5969869" y="3863847"/>
                  <a:pt x="5944222" y="3915141"/>
                </a:cubicBezTo>
                <a:cubicBezTo>
                  <a:pt x="5930752" y="3942082"/>
                  <a:pt x="5887072" y="3934191"/>
                  <a:pt x="5858497" y="3943716"/>
                </a:cubicBezTo>
                <a:cubicBezTo>
                  <a:pt x="5844210" y="3948479"/>
                  <a:pt x="5830246" y="3954351"/>
                  <a:pt x="5815635" y="3958004"/>
                </a:cubicBezTo>
                <a:cubicBezTo>
                  <a:pt x="5777535" y="3967529"/>
                  <a:pt x="5738592" y="3974160"/>
                  <a:pt x="5701335" y="3986579"/>
                </a:cubicBezTo>
                <a:cubicBezTo>
                  <a:pt x="5672760" y="3996104"/>
                  <a:pt x="5644831" y="4007849"/>
                  <a:pt x="5615610" y="4015154"/>
                </a:cubicBezTo>
                <a:cubicBezTo>
                  <a:pt x="5596560" y="4019916"/>
                  <a:pt x="5577268" y="4023799"/>
                  <a:pt x="5558460" y="4029441"/>
                </a:cubicBezTo>
                <a:cubicBezTo>
                  <a:pt x="5529610" y="4038096"/>
                  <a:pt x="5501956" y="4050710"/>
                  <a:pt x="5472735" y="4058016"/>
                </a:cubicBezTo>
                <a:cubicBezTo>
                  <a:pt x="5400974" y="4075957"/>
                  <a:pt x="5434214" y="4066095"/>
                  <a:pt x="5372722" y="4086591"/>
                </a:cubicBezTo>
                <a:cubicBezTo>
                  <a:pt x="5235989" y="4223327"/>
                  <a:pt x="5411059" y="4061033"/>
                  <a:pt x="5286997" y="4143741"/>
                </a:cubicBezTo>
                <a:cubicBezTo>
                  <a:pt x="5270185" y="4154949"/>
                  <a:pt x="5257070" y="4171082"/>
                  <a:pt x="5244135" y="4186604"/>
                </a:cubicBezTo>
                <a:cubicBezTo>
                  <a:pt x="5233142" y="4199795"/>
                  <a:pt x="5230121" y="4220365"/>
                  <a:pt x="5215560" y="4229466"/>
                </a:cubicBezTo>
                <a:cubicBezTo>
                  <a:pt x="5190018" y="4245430"/>
                  <a:pt x="5129835" y="4258041"/>
                  <a:pt x="5129835" y="4258041"/>
                </a:cubicBezTo>
                <a:cubicBezTo>
                  <a:pt x="5067922" y="4253279"/>
                  <a:pt x="5005767" y="4251009"/>
                  <a:pt x="4944097" y="4243754"/>
                </a:cubicBezTo>
                <a:cubicBezTo>
                  <a:pt x="4877985" y="4235976"/>
                  <a:pt x="4901244" y="4227881"/>
                  <a:pt x="4844085" y="4215179"/>
                </a:cubicBezTo>
                <a:cubicBezTo>
                  <a:pt x="4815806" y="4208895"/>
                  <a:pt x="4786935" y="4205654"/>
                  <a:pt x="4758360" y="4200891"/>
                </a:cubicBezTo>
                <a:cubicBezTo>
                  <a:pt x="4682160" y="4205654"/>
                  <a:pt x="4605689" y="4207186"/>
                  <a:pt x="4529760" y="4215179"/>
                </a:cubicBezTo>
                <a:cubicBezTo>
                  <a:pt x="4514782" y="4216756"/>
                  <a:pt x="4501378" y="4225329"/>
                  <a:pt x="4486897" y="4229466"/>
                </a:cubicBezTo>
                <a:cubicBezTo>
                  <a:pt x="4468016" y="4234860"/>
                  <a:pt x="4448916" y="4239494"/>
                  <a:pt x="4429747" y="4243754"/>
                </a:cubicBezTo>
                <a:cubicBezTo>
                  <a:pt x="4406041" y="4249022"/>
                  <a:pt x="4381738" y="4251652"/>
                  <a:pt x="4358310" y="4258041"/>
                </a:cubicBezTo>
                <a:cubicBezTo>
                  <a:pt x="4329251" y="4265966"/>
                  <a:pt x="4301160" y="4277091"/>
                  <a:pt x="4272585" y="4286616"/>
                </a:cubicBezTo>
                <a:cubicBezTo>
                  <a:pt x="4258297" y="4291379"/>
                  <a:pt x="4244578" y="4298428"/>
                  <a:pt x="4229722" y="4300904"/>
                </a:cubicBezTo>
                <a:cubicBezTo>
                  <a:pt x="4162350" y="4312132"/>
                  <a:pt x="4146532" y="4312426"/>
                  <a:pt x="4086847" y="4329479"/>
                </a:cubicBezTo>
                <a:cubicBezTo>
                  <a:pt x="4072366" y="4333616"/>
                  <a:pt x="4058962" y="4342189"/>
                  <a:pt x="4043985" y="4343766"/>
                </a:cubicBezTo>
                <a:cubicBezTo>
                  <a:pt x="3968056" y="4351759"/>
                  <a:pt x="3891585" y="4353291"/>
                  <a:pt x="3815385" y="4358054"/>
                </a:cubicBezTo>
                <a:cubicBezTo>
                  <a:pt x="3782047" y="4362816"/>
                  <a:pt x="3748301" y="4365285"/>
                  <a:pt x="3715372" y="4372341"/>
                </a:cubicBezTo>
                <a:cubicBezTo>
                  <a:pt x="3681470" y="4379606"/>
                  <a:pt x="3648861" y="4391982"/>
                  <a:pt x="3615360" y="4400916"/>
                </a:cubicBezTo>
                <a:cubicBezTo>
                  <a:pt x="3577413" y="4411035"/>
                  <a:pt x="3539160" y="4419966"/>
                  <a:pt x="3501060" y="4429491"/>
                </a:cubicBezTo>
                <a:cubicBezTo>
                  <a:pt x="3482010" y="4434254"/>
                  <a:pt x="3462539" y="4437570"/>
                  <a:pt x="3443910" y="4443779"/>
                </a:cubicBezTo>
                <a:cubicBezTo>
                  <a:pt x="3378009" y="4465745"/>
                  <a:pt x="3415815" y="4455112"/>
                  <a:pt x="3329610" y="4472354"/>
                </a:cubicBezTo>
                <a:cubicBezTo>
                  <a:pt x="3220072" y="4467591"/>
                  <a:pt x="3110315" y="4466475"/>
                  <a:pt x="3000997" y="4458066"/>
                </a:cubicBezTo>
                <a:cubicBezTo>
                  <a:pt x="2985981" y="4456911"/>
                  <a:pt x="2972616" y="4447916"/>
                  <a:pt x="2958135" y="4443779"/>
                </a:cubicBezTo>
                <a:cubicBezTo>
                  <a:pt x="2939254" y="4438384"/>
                  <a:pt x="2919866" y="4434885"/>
                  <a:pt x="2900985" y="4429491"/>
                </a:cubicBezTo>
                <a:cubicBezTo>
                  <a:pt x="2886504" y="4425354"/>
                  <a:pt x="2872733" y="4418857"/>
                  <a:pt x="2858122" y="4415204"/>
                </a:cubicBezTo>
                <a:lnTo>
                  <a:pt x="2743822" y="4386629"/>
                </a:lnTo>
                <a:lnTo>
                  <a:pt x="2672385" y="4400916"/>
                </a:lnTo>
                <a:cubicBezTo>
                  <a:pt x="2643883" y="4406098"/>
                  <a:pt x="2615067" y="4409523"/>
                  <a:pt x="2586660" y="4415204"/>
                </a:cubicBezTo>
                <a:cubicBezTo>
                  <a:pt x="2546256" y="4423285"/>
                  <a:pt x="2459430" y="4449902"/>
                  <a:pt x="2429497" y="4458066"/>
                </a:cubicBezTo>
                <a:cubicBezTo>
                  <a:pt x="2374000" y="4473202"/>
                  <a:pt x="2360423" y="4474739"/>
                  <a:pt x="2300910" y="4486641"/>
                </a:cubicBezTo>
                <a:cubicBezTo>
                  <a:pt x="2277097" y="4496166"/>
                  <a:pt x="2254353" y="4508996"/>
                  <a:pt x="2229472" y="4515216"/>
                </a:cubicBezTo>
                <a:cubicBezTo>
                  <a:pt x="2196802" y="4523384"/>
                  <a:pt x="2162593" y="4523480"/>
                  <a:pt x="2129460" y="4529504"/>
                </a:cubicBezTo>
                <a:cubicBezTo>
                  <a:pt x="2089986" y="4536681"/>
                  <a:pt x="2066176" y="4545836"/>
                  <a:pt x="2029447" y="4558079"/>
                </a:cubicBezTo>
                <a:lnTo>
                  <a:pt x="800722" y="4529504"/>
                </a:lnTo>
                <a:cubicBezTo>
                  <a:pt x="779432" y="4528786"/>
                  <a:pt x="712248" y="4493234"/>
                  <a:pt x="700710" y="4486641"/>
                </a:cubicBezTo>
                <a:cubicBezTo>
                  <a:pt x="685801" y="4478122"/>
                  <a:pt x="672756" y="4466585"/>
                  <a:pt x="657847" y="4458066"/>
                </a:cubicBezTo>
                <a:cubicBezTo>
                  <a:pt x="639355" y="4447499"/>
                  <a:pt x="619189" y="4440058"/>
                  <a:pt x="600697" y="4429491"/>
                </a:cubicBezTo>
                <a:cubicBezTo>
                  <a:pt x="585788" y="4420972"/>
                  <a:pt x="573526" y="4407890"/>
                  <a:pt x="557835" y="4400916"/>
                </a:cubicBezTo>
                <a:cubicBezTo>
                  <a:pt x="491966" y="4371641"/>
                  <a:pt x="476565" y="4386352"/>
                  <a:pt x="429247" y="4343766"/>
                </a:cubicBezTo>
                <a:cubicBezTo>
                  <a:pt x="394204" y="4312227"/>
                  <a:pt x="362572" y="4277091"/>
                  <a:pt x="329235" y="4243754"/>
                </a:cubicBezTo>
                <a:cubicBezTo>
                  <a:pt x="314947" y="4229466"/>
                  <a:pt x="305541" y="4207281"/>
                  <a:pt x="286372" y="4200891"/>
                </a:cubicBezTo>
                <a:lnTo>
                  <a:pt x="243510" y="4186604"/>
                </a:lnTo>
                <a:cubicBezTo>
                  <a:pt x="179602" y="4090741"/>
                  <a:pt x="254887" y="4184664"/>
                  <a:pt x="172072" y="4129454"/>
                </a:cubicBezTo>
                <a:cubicBezTo>
                  <a:pt x="155260" y="4118246"/>
                  <a:pt x="144732" y="4099526"/>
                  <a:pt x="129210" y="4086591"/>
                </a:cubicBezTo>
                <a:cubicBezTo>
                  <a:pt x="9853" y="3987126"/>
                  <a:pt x="168715" y="4140384"/>
                  <a:pt x="43485" y="4015154"/>
                </a:cubicBezTo>
                <a:cubicBezTo>
                  <a:pt x="38722" y="4000866"/>
                  <a:pt x="35932" y="3985762"/>
                  <a:pt x="29197" y="3972291"/>
                </a:cubicBezTo>
                <a:cubicBezTo>
                  <a:pt x="21518" y="3956933"/>
                  <a:pt x="2048" y="3946541"/>
                  <a:pt x="622" y="3929429"/>
                </a:cubicBezTo>
                <a:cubicBezTo>
                  <a:pt x="-2959" y="3886452"/>
                  <a:pt x="9871" y="3843672"/>
                  <a:pt x="14910" y="3800841"/>
                </a:cubicBezTo>
                <a:cubicBezTo>
                  <a:pt x="20524" y="3753123"/>
                  <a:pt x="26789" y="3647289"/>
                  <a:pt x="57772" y="3600816"/>
                </a:cubicBezTo>
                <a:cubicBezTo>
                  <a:pt x="86470" y="3557769"/>
                  <a:pt x="93169" y="3551561"/>
                  <a:pt x="114922" y="3500804"/>
                </a:cubicBezTo>
                <a:cubicBezTo>
                  <a:pt x="127222" y="3472104"/>
                  <a:pt x="136246" y="3429798"/>
                  <a:pt x="143497" y="3400791"/>
                </a:cubicBezTo>
                <a:cubicBezTo>
                  <a:pt x="138735" y="3305541"/>
                  <a:pt x="139370" y="3209867"/>
                  <a:pt x="129210" y="3115041"/>
                </a:cubicBezTo>
                <a:cubicBezTo>
                  <a:pt x="124121" y="3067542"/>
                  <a:pt x="102648" y="3006778"/>
                  <a:pt x="86347" y="2957879"/>
                </a:cubicBezTo>
                <a:cubicBezTo>
                  <a:pt x="40911" y="2685256"/>
                  <a:pt x="53523" y="2793928"/>
                  <a:pt x="86347" y="2257791"/>
                </a:cubicBezTo>
                <a:cubicBezTo>
                  <a:pt x="88188" y="2227727"/>
                  <a:pt x="105397" y="2200641"/>
                  <a:pt x="114922" y="2172066"/>
                </a:cubicBezTo>
                <a:lnTo>
                  <a:pt x="129210" y="2129204"/>
                </a:lnTo>
                <a:cubicBezTo>
                  <a:pt x="133973" y="2114916"/>
                  <a:pt x="135143" y="2098872"/>
                  <a:pt x="143497" y="2086341"/>
                </a:cubicBezTo>
                <a:lnTo>
                  <a:pt x="172072" y="2043479"/>
                </a:lnTo>
                <a:cubicBezTo>
                  <a:pt x="217194" y="1885550"/>
                  <a:pt x="189687" y="1976345"/>
                  <a:pt x="257797" y="1772016"/>
                </a:cubicBezTo>
                <a:cubicBezTo>
                  <a:pt x="262560" y="1757729"/>
                  <a:pt x="269132" y="1743922"/>
                  <a:pt x="272085" y="1729154"/>
                </a:cubicBezTo>
                <a:lnTo>
                  <a:pt x="286372" y="1657716"/>
                </a:lnTo>
                <a:cubicBezTo>
                  <a:pt x="281610" y="1567229"/>
                  <a:pt x="280289" y="1476494"/>
                  <a:pt x="272085" y="1386254"/>
                </a:cubicBezTo>
                <a:cubicBezTo>
                  <a:pt x="270721" y="1371255"/>
                  <a:pt x="258799" y="1358418"/>
                  <a:pt x="257797" y="1343391"/>
                </a:cubicBezTo>
                <a:cubicBezTo>
                  <a:pt x="240920" y="1090240"/>
                  <a:pt x="255423" y="1010073"/>
                  <a:pt x="229222" y="800466"/>
                </a:cubicBezTo>
                <a:cubicBezTo>
                  <a:pt x="226210" y="776370"/>
                  <a:pt x="220395" y="752691"/>
                  <a:pt x="214935" y="729029"/>
                </a:cubicBezTo>
                <a:cubicBezTo>
                  <a:pt x="188026" y="612424"/>
                  <a:pt x="191898" y="631343"/>
                  <a:pt x="157785" y="529004"/>
                </a:cubicBezTo>
                <a:lnTo>
                  <a:pt x="143497" y="486141"/>
                </a:lnTo>
                <a:lnTo>
                  <a:pt x="129210" y="443279"/>
                </a:lnTo>
                <a:cubicBezTo>
                  <a:pt x="73804" y="461747"/>
                  <a:pt x="55134" y="452289"/>
                  <a:pt x="100635" y="543291"/>
                </a:cubicBezTo>
                <a:cubicBezTo>
                  <a:pt x="108314" y="558649"/>
                  <a:pt x="143497" y="571866"/>
                  <a:pt x="143497" y="571866"/>
                </a:cubicBezTo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392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6090403" y="689741"/>
            <a:ext cx="5798967" cy="3319313"/>
            <a:chOff x="2106302" y="1589960"/>
            <a:chExt cx="5575033" cy="2263404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695909" y="1832081"/>
              <a:ext cx="4985426" cy="2021283"/>
              <a:chOff x="3376387" y="2401977"/>
              <a:chExt cx="4985426" cy="2021283"/>
            </a:xfrm>
          </p:grpSpPr>
          <p:sp>
            <p:nvSpPr>
              <p:cNvPr id="372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4985426" cy="137330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465342" y="2484268"/>
                <a:ext cx="374940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 ảnh trong tranh nói về bài đọc nào? 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D842ACB5-422E-805A-14C6-500B07B26E53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C230F5E6-3145-36AB-AA81-C9D826B73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977EB5B-21C0-6162-2D38-680E47641CA7}"/>
                  </a:ext>
                </a:extLst>
              </p:cNvPr>
              <p:cNvSpPr txBox="1"/>
              <p:nvPr/>
            </p:nvSpPr>
            <p:spPr>
              <a:xfrm>
                <a:off x="3455686" y="2833657"/>
                <a:ext cx="3029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>
                    <a:ln w="25400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Ciel Crocante" panose="02000000000000000000" pitchFamily="50" charset="0"/>
                  </a:rPr>
                  <a:t>?</a:t>
                </a:r>
              </a:p>
            </p:txBody>
          </p:sp>
        </p:grp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D291F994-15BF-EA45-1EC9-449BC31666BC}"/>
              </a:ext>
            </a:extLst>
          </p:cNvPr>
          <p:cNvGrpSpPr/>
          <p:nvPr/>
        </p:nvGrpSpPr>
        <p:grpSpPr>
          <a:xfrm>
            <a:off x="2845943" y="4220018"/>
            <a:ext cx="9175411" cy="1269180"/>
            <a:chOff x="2106302" y="1589960"/>
            <a:chExt cx="8466450" cy="2306851"/>
          </a:xfrm>
        </p:grpSpPr>
        <p:sp>
          <p:nvSpPr>
            <p:cNvPr id="382" name="Rectangle: Rounded Corners 381">
              <a:extLst>
                <a:ext uri="{FF2B5EF4-FFF2-40B4-BE49-F238E27FC236}">
                  <a16:creationId xmlns:a16="http://schemas.microsoft.com/office/drawing/2014/main" id="{20765421-0EA1-FC54-2AA2-7B8515F7D8A8}"/>
                </a:ext>
              </a:extLst>
            </p:cNvPr>
            <p:cNvSpPr/>
            <p:nvPr/>
          </p:nvSpPr>
          <p:spPr>
            <a:xfrm>
              <a:off x="2695908" y="1832081"/>
              <a:ext cx="7876844" cy="206473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Bài đọc </a:t>
              </a:r>
              <a:r>
                <a:rPr lang="en-US" sz="36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Muôn sắc hoa tươi</a:t>
              </a:r>
              <a:endPara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26AF42F8-9505-B3F5-114E-0EF6978BB7D5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80" name="Picture 379" descr="Icon&#10;&#10;Description automatically generated">
                <a:extLst>
                  <a:ext uri="{FF2B5EF4-FFF2-40B4-BE49-F238E27FC236}">
                    <a16:creationId xmlns:a16="http://schemas.microsoft.com/office/drawing/2014/main" id="{7BB2A887-59DA-F488-A38E-8FA3734A9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A59329F7-B791-0626-F7EA-8BC9BF068B56}"/>
                  </a:ext>
                </a:extLst>
              </p:cNvPr>
              <p:cNvSpPr txBox="1"/>
              <p:nvPr/>
            </p:nvSpPr>
            <p:spPr>
              <a:xfrm>
                <a:off x="3607138" y="2833657"/>
                <a:ext cx="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endParaRPr lang="en-US" sz="4000" dirty="0">
                  <a:ln w="254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rocante" panose="02000000000000000000" pitchFamily="50" charset="0"/>
                </a:endParaRPr>
              </a:p>
            </p:txBody>
          </p:sp>
        </p:grpSp>
      </p:grpSp>
      <p:pic>
        <p:nvPicPr>
          <p:cNvPr id="357" name="Picture 3">
            <a:extLst>
              <a:ext uri="{FF2B5EF4-FFF2-40B4-BE49-F238E27FC236}">
                <a16:creationId xmlns:a16="http://schemas.microsoft.com/office/drawing/2014/main" id="{396D53DF-3A1D-F7E1-6D45-3A515B5755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27116" y="56247"/>
            <a:ext cx="1164800" cy="119161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15946" y="56247"/>
            <a:ext cx="6245091" cy="4572757"/>
          </a:xfrm>
          <a:custGeom>
            <a:avLst/>
            <a:gdLst>
              <a:gd name="connsiteX0" fmla="*/ 29197 w 6101385"/>
              <a:gd name="connsiteY0" fmla="*/ 500429 h 4558079"/>
              <a:gd name="connsiteX1" fmla="*/ 129210 w 6101385"/>
              <a:gd name="connsiteY1" fmla="*/ 471854 h 4558079"/>
              <a:gd name="connsiteX2" fmla="*/ 172072 w 6101385"/>
              <a:gd name="connsiteY2" fmla="*/ 428991 h 4558079"/>
              <a:gd name="connsiteX3" fmla="*/ 214935 w 6101385"/>
              <a:gd name="connsiteY3" fmla="*/ 414704 h 4558079"/>
              <a:gd name="connsiteX4" fmla="*/ 300660 w 6101385"/>
              <a:gd name="connsiteY4" fmla="*/ 357554 h 4558079"/>
              <a:gd name="connsiteX5" fmla="*/ 386385 w 6101385"/>
              <a:gd name="connsiteY5" fmla="*/ 300404 h 4558079"/>
              <a:gd name="connsiteX6" fmla="*/ 472110 w 6101385"/>
              <a:gd name="connsiteY6" fmla="*/ 243254 h 4558079"/>
              <a:gd name="connsiteX7" fmla="*/ 514972 w 6101385"/>
              <a:gd name="connsiteY7" fmla="*/ 214679 h 4558079"/>
              <a:gd name="connsiteX8" fmla="*/ 557835 w 6101385"/>
              <a:gd name="connsiteY8" fmla="*/ 200391 h 4558079"/>
              <a:gd name="connsiteX9" fmla="*/ 643560 w 6101385"/>
              <a:gd name="connsiteY9" fmla="*/ 143241 h 4558079"/>
              <a:gd name="connsiteX10" fmla="*/ 757860 w 6101385"/>
              <a:gd name="connsiteY10" fmla="*/ 128954 h 4558079"/>
              <a:gd name="connsiteX11" fmla="*/ 1386510 w 6101385"/>
              <a:gd name="connsiteY11" fmla="*/ 143241 h 4558079"/>
              <a:gd name="connsiteX12" fmla="*/ 1557960 w 6101385"/>
              <a:gd name="connsiteY12" fmla="*/ 128954 h 4558079"/>
              <a:gd name="connsiteX13" fmla="*/ 1629397 w 6101385"/>
              <a:gd name="connsiteY13" fmla="*/ 114666 h 4558079"/>
              <a:gd name="connsiteX14" fmla="*/ 1672260 w 6101385"/>
              <a:gd name="connsiteY14" fmla="*/ 100379 h 4558079"/>
              <a:gd name="connsiteX15" fmla="*/ 2900985 w 6101385"/>
              <a:gd name="connsiteY15" fmla="*/ 86091 h 4558079"/>
              <a:gd name="connsiteX16" fmla="*/ 3043860 w 6101385"/>
              <a:gd name="connsiteY16" fmla="*/ 57516 h 4558079"/>
              <a:gd name="connsiteX17" fmla="*/ 3086722 w 6101385"/>
              <a:gd name="connsiteY17" fmla="*/ 43229 h 4558079"/>
              <a:gd name="connsiteX18" fmla="*/ 3229597 w 6101385"/>
              <a:gd name="connsiteY18" fmla="*/ 366 h 4558079"/>
              <a:gd name="connsiteX19" fmla="*/ 3786810 w 6101385"/>
              <a:gd name="connsiteY19" fmla="*/ 14653 h 4558079"/>
              <a:gd name="connsiteX20" fmla="*/ 3986835 w 6101385"/>
              <a:gd name="connsiteY20" fmla="*/ 43229 h 4558079"/>
              <a:gd name="connsiteX21" fmla="*/ 4029697 w 6101385"/>
              <a:gd name="connsiteY21" fmla="*/ 57516 h 4558079"/>
              <a:gd name="connsiteX22" fmla="*/ 5086972 w 6101385"/>
              <a:gd name="connsiteY22" fmla="*/ 71804 h 4558079"/>
              <a:gd name="connsiteX23" fmla="*/ 5229847 w 6101385"/>
              <a:gd name="connsiteY23" fmla="*/ 114666 h 4558079"/>
              <a:gd name="connsiteX24" fmla="*/ 5272710 w 6101385"/>
              <a:gd name="connsiteY24" fmla="*/ 143241 h 4558079"/>
              <a:gd name="connsiteX25" fmla="*/ 5315572 w 6101385"/>
              <a:gd name="connsiteY25" fmla="*/ 186104 h 4558079"/>
              <a:gd name="connsiteX26" fmla="*/ 5358435 w 6101385"/>
              <a:gd name="connsiteY26" fmla="*/ 200391 h 4558079"/>
              <a:gd name="connsiteX27" fmla="*/ 5387010 w 6101385"/>
              <a:gd name="connsiteY27" fmla="*/ 243254 h 4558079"/>
              <a:gd name="connsiteX28" fmla="*/ 5429872 w 6101385"/>
              <a:gd name="connsiteY28" fmla="*/ 257541 h 4558079"/>
              <a:gd name="connsiteX29" fmla="*/ 5515597 w 6101385"/>
              <a:gd name="connsiteY29" fmla="*/ 386129 h 4558079"/>
              <a:gd name="connsiteX30" fmla="*/ 5544172 w 6101385"/>
              <a:gd name="connsiteY30" fmla="*/ 428991 h 4558079"/>
              <a:gd name="connsiteX31" fmla="*/ 5558460 w 6101385"/>
              <a:gd name="connsiteY31" fmla="*/ 471854 h 4558079"/>
              <a:gd name="connsiteX32" fmla="*/ 5601322 w 6101385"/>
              <a:gd name="connsiteY32" fmla="*/ 500429 h 4558079"/>
              <a:gd name="connsiteX33" fmla="*/ 5615610 w 6101385"/>
              <a:gd name="connsiteY33" fmla="*/ 614729 h 4558079"/>
              <a:gd name="connsiteX34" fmla="*/ 5629897 w 6101385"/>
              <a:gd name="connsiteY34" fmla="*/ 671879 h 4558079"/>
              <a:gd name="connsiteX35" fmla="*/ 5615610 w 6101385"/>
              <a:gd name="connsiteY35" fmla="*/ 800466 h 4558079"/>
              <a:gd name="connsiteX36" fmla="*/ 5587035 w 6101385"/>
              <a:gd name="connsiteY36" fmla="*/ 914766 h 4558079"/>
              <a:gd name="connsiteX37" fmla="*/ 5601322 w 6101385"/>
              <a:gd name="connsiteY37" fmla="*/ 1014779 h 4558079"/>
              <a:gd name="connsiteX38" fmla="*/ 5644185 w 6101385"/>
              <a:gd name="connsiteY38" fmla="*/ 1029066 h 4558079"/>
              <a:gd name="connsiteX39" fmla="*/ 5687047 w 6101385"/>
              <a:gd name="connsiteY39" fmla="*/ 1071929 h 4558079"/>
              <a:gd name="connsiteX40" fmla="*/ 5815635 w 6101385"/>
              <a:gd name="connsiteY40" fmla="*/ 1157654 h 4558079"/>
              <a:gd name="connsiteX41" fmla="*/ 5858497 w 6101385"/>
              <a:gd name="connsiteY41" fmla="*/ 1186229 h 4558079"/>
              <a:gd name="connsiteX42" fmla="*/ 5901360 w 6101385"/>
              <a:gd name="connsiteY42" fmla="*/ 1229091 h 4558079"/>
              <a:gd name="connsiteX43" fmla="*/ 5929935 w 6101385"/>
              <a:gd name="connsiteY43" fmla="*/ 1314816 h 4558079"/>
              <a:gd name="connsiteX44" fmla="*/ 5958510 w 6101385"/>
              <a:gd name="connsiteY44" fmla="*/ 1457691 h 4558079"/>
              <a:gd name="connsiteX45" fmla="*/ 5944222 w 6101385"/>
              <a:gd name="connsiteY45" fmla="*/ 1686291 h 4558079"/>
              <a:gd name="connsiteX46" fmla="*/ 5929935 w 6101385"/>
              <a:gd name="connsiteY46" fmla="*/ 1729154 h 4558079"/>
              <a:gd name="connsiteX47" fmla="*/ 5944222 w 6101385"/>
              <a:gd name="connsiteY47" fmla="*/ 1929179 h 4558079"/>
              <a:gd name="connsiteX48" fmla="*/ 5972797 w 6101385"/>
              <a:gd name="connsiteY48" fmla="*/ 2014904 h 4558079"/>
              <a:gd name="connsiteX49" fmla="*/ 6029947 w 6101385"/>
              <a:gd name="connsiteY49" fmla="*/ 2100629 h 4558079"/>
              <a:gd name="connsiteX50" fmla="*/ 6044235 w 6101385"/>
              <a:gd name="connsiteY50" fmla="*/ 2157779 h 4558079"/>
              <a:gd name="connsiteX51" fmla="*/ 6072810 w 6101385"/>
              <a:gd name="connsiteY51" fmla="*/ 2200641 h 4558079"/>
              <a:gd name="connsiteX52" fmla="*/ 6087097 w 6101385"/>
              <a:gd name="connsiteY52" fmla="*/ 2243504 h 4558079"/>
              <a:gd name="connsiteX53" fmla="*/ 6058522 w 6101385"/>
              <a:gd name="connsiteY53" fmla="*/ 2357804 h 4558079"/>
              <a:gd name="connsiteX54" fmla="*/ 6044235 w 6101385"/>
              <a:gd name="connsiteY54" fmla="*/ 2400666 h 4558079"/>
              <a:gd name="connsiteX55" fmla="*/ 5987085 w 6101385"/>
              <a:gd name="connsiteY55" fmla="*/ 2486391 h 4558079"/>
              <a:gd name="connsiteX56" fmla="*/ 5987085 w 6101385"/>
              <a:gd name="connsiteY56" fmla="*/ 2643554 h 4558079"/>
              <a:gd name="connsiteX57" fmla="*/ 6029947 w 6101385"/>
              <a:gd name="connsiteY57" fmla="*/ 2672129 h 4558079"/>
              <a:gd name="connsiteX58" fmla="*/ 6101385 w 6101385"/>
              <a:gd name="connsiteY58" fmla="*/ 2800716 h 4558079"/>
              <a:gd name="connsiteX59" fmla="*/ 6087097 w 6101385"/>
              <a:gd name="connsiteY59" fmla="*/ 3057891 h 4558079"/>
              <a:gd name="connsiteX60" fmla="*/ 6072810 w 6101385"/>
              <a:gd name="connsiteY60" fmla="*/ 3457941 h 4558079"/>
              <a:gd name="connsiteX61" fmla="*/ 6058522 w 6101385"/>
              <a:gd name="connsiteY61" fmla="*/ 3500804 h 4558079"/>
              <a:gd name="connsiteX62" fmla="*/ 6015660 w 6101385"/>
              <a:gd name="connsiteY62" fmla="*/ 3529379 h 4558079"/>
              <a:gd name="connsiteX63" fmla="*/ 6001372 w 6101385"/>
              <a:gd name="connsiteY63" fmla="*/ 3586529 h 4558079"/>
              <a:gd name="connsiteX64" fmla="*/ 5972797 w 6101385"/>
              <a:gd name="connsiteY64" fmla="*/ 3629391 h 4558079"/>
              <a:gd name="connsiteX65" fmla="*/ 5958510 w 6101385"/>
              <a:gd name="connsiteY65" fmla="*/ 3743691 h 4558079"/>
              <a:gd name="connsiteX66" fmla="*/ 5944222 w 6101385"/>
              <a:gd name="connsiteY66" fmla="*/ 3915141 h 4558079"/>
              <a:gd name="connsiteX67" fmla="*/ 5858497 w 6101385"/>
              <a:gd name="connsiteY67" fmla="*/ 3943716 h 4558079"/>
              <a:gd name="connsiteX68" fmla="*/ 5815635 w 6101385"/>
              <a:gd name="connsiteY68" fmla="*/ 3958004 h 4558079"/>
              <a:gd name="connsiteX69" fmla="*/ 5701335 w 6101385"/>
              <a:gd name="connsiteY69" fmla="*/ 3986579 h 4558079"/>
              <a:gd name="connsiteX70" fmla="*/ 5615610 w 6101385"/>
              <a:gd name="connsiteY70" fmla="*/ 4015154 h 4558079"/>
              <a:gd name="connsiteX71" fmla="*/ 5558460 w 6101385"/>
              <a:gd name="connsiteY71" fmla="*/ 4029441 h 4558079"/>
              <a:gd name="connsiteX72" fmla="*/ 5472735 w 6101385"/>
              <a:gd name="connsiteY72" fmla="*/ 4058016 h 4558079"/>
              <a:gd name="connsiteX73" fmla="*/ 5372722 w 6101385"/>
              <a:gd name="connsiteY73" fmla="*/ 4086591 h 4558079"/>
              <a:gd name="connsiteX74" fmla="*/ 5286997 w 6101385"/>
              <a:gd name="connsiteY74" fmla="*/ 4143741 h 4558079"/>
              <a:gd name="connsiteX75" fmla="*/ 5244135 w 6101385"/>
              <a:gd name="connsiteY75" fmla="*/ 4186604 h 4558079"/>
              <a:gd name="connsiteX76" fmla="*/ 5215560 w 6101385"/>
              <a:gd name="connsiteY76" fmla="*/ 4229466 h 4558079"/>
              <a:gd name="connsiteX77" fmla="*/ 5129835 w 6101385"/>
              <a:gd name="connsiteY77" fmla="*/ 4258041 h 4558079"/>
              <a:gd name="connsiteX78" fmla="*/ 4944097 w 6101385"/>
              <a:gd name="connsiteY78" fmla="*/ 4243754 h 4558079"/>
              <a:gd name="connsiteX79" fmla="*/ 4844085 w 6101385"/>
              <a:gd name="connsiteY79" fmla="*/ 4215179 h 4558079"/>
              <a:gd name="connsiteX80" fmla="*/ 4758360 w 6101385"/>
              <a:gd name="connsiteY80" fmla="*/ 4200891 h 4558079"/>
              <a:gd name="connsiteX81" fmla="*/ 4529760 w 6101385"/>
              <a:gd name="connsiteY81" fmla="*/ 4215179 h 4558079"/>
              <a:gd name="connsiteX82" fmla="*/ 4486897 w 6101385"/>
              <a:gd name="connsiteY82" fmla="*/ 4229466 h 4558079"/>
              <a:gd name="connsiteX83" fmla="*/ 4429747 w 6101385"/>
              <a:gd name="connsiteY83" fmla="*/ 4243754 h 4558079"/>
              <a:gd name="connsiteX84" fmla="*/ 4358310 w 6101385"/>
              <a:gd name="connsiteY84" fmla="*/ 4258041 h 4558079"/>
              <a:gd name="connsiteX85" fmla="*/ 4272585 w 6101385"/>
              <a:gd name="connsiteY85" fmla="*/ 4286616 h 4558079"/>
              <a:gd name="connsiteX86" fmla="*/ 4229722 w 6101385"/>
              <a:gd name="connsiteY86" fmla="*/ 4300904 h 4558079"/>
              <a:gd name="connsiteX87" fmla="*/ 4086847 w 6101385"/>
              <a:gd name="connsiteY87" fmla="*/ 4329479 h 4558079"/>
              <a:gd name="connsiteX88" fmla="*/ 4043985 w 6101385"/>
              <a:gd name="connsiteY88" fmla="*/ 4343766 h 4558079"/>
              <a:gd name="connsiteX89" fmla="*/ 3815385 w 6101385"/>
              <a:gd name="connsiteY89" fmla="*/ 4358054 h 4558079"/>
              <a:gd name="connsiteX90" fmla="*/ 3715372 w 6101385"/>
              <a:gd name="connsiteY90" fmla="*/ 4372341 h 4558079"/>
              <a:gd name="connsiteX91" fmla="*/ 3615360 w 6101385"/>
              <a:gd name="connsiteY91" fmla="*/ 4400916 h 4558079"/>
              <a:gd name="connsiteX92" fmla="*/ 3501060 w 6101385"/>
              <a:gd name="connsiteY92" fmla="*/ 4429491 h 4558079"/>
              <a:gd name="connsiteX93" fmla="*/ 3443910 w 6101385"/>
              <a:gd name="connsiteY93" fmla="*/ 4443779 h 4558079"/>
              <a:gd name="connsiteX94" fmla="*/ 3329610 w 6101385"/>
              <a:gd name="connsiteY94" fmla="*/ 4472354 h 4558079"/>
              <a:gd name="connsiteX95" fmla="*/ 3000997 w 6101385"/>
              <a:gd name="connsiteY95" fmla="*/ 4458066 h 4558079"/>
              <a:gd name="connsiteX96" fmla="*/ 2958135 w 6101385"/>
              <a:gd name="connsiteY96" fmla="*/ 4443779 h 4558079"/>
              <a:gd name="connsiteX97" fmla="*/ 2900985 w 6101385"/>
              <a:gd name="connsiteY97" fmla="*/ 4429491 h 4558079"/>
              <a:gd name="connsiteX98" fmla="*/ 2858122 w 6101385"/>
              <a:gd name="connsiteY98" fmla="*/ 4415204 h 4558079"/>
              <a:gd name="connsiteX99" fmla="*/ 2743822 w 6101385"/>
              <a:gd name="connsiteY99" fmla="*/ 4386629 h 4558079"/>
              <a:gd name="connsiteX100" fmla="*/ 2672385 w 6101385"/>
              <a:gd name="connsiteY100" fmla="*/ 4400916 h 4558079"/>
              <a:gd name="connsiteX101" fmla="*/ 2586660 w 6101385"/>
              <a:gd name="connsiteY101" fmla="*/ 4415204 h 4558079"/>
              <a:gd name="connsiteX102" fmla="*/ 2429497 w 6101385"/>
              <a:gd name="connsiteY102" fmla="*/ 4458066 h 4558079"/>
              <a:gd name="connsiteX103" fmla="*/ 2300910 w 6101385"/>
              <a:gd name="connsiteY103" fmla="*/ 4486641 h 4558079"/>
              <a:gd name="connsiteX104" fmla="*/ 2229472 w 6101385"/>
              <a:gd name="connsiteY104" fmla="*/ 4515216 h 4558079"/>
              <a:gd name="connsiteX105" fmla="*/ 2129460 w 6101385"/>
              <a:gd name="connsiteY105" fmla="*/ 4529504 h 4558079"/>
              <a:gd name="connsiteX106" fmla="*/ 2029447 w 6101385"/>
              <a:gd name="connsiteY106" fmla="*/ 4558079 h 4558079"/>
              <a:gd name="connsiteX107" fmla="*/ 800722 w 6101385"/>
              <a:gd name="connsiteY107" fmla="*/ 4529504 h 4558079"/>
              <a:gd name="connsiteX108" fmla="*/ 700710 w 6101385"/>
              <a:gd name="connsiteY108" fmla="*/ 4486641 h 4558079"/>
              <a:gd name="connsiteX109" fmla="*/ 657847 w 6101385"/>
              <a:gd name="connsiteY109" fmla="*/ 4458066 h 4558079"/>
              <a:gd name="connsiteX110" fmla="*/ 600697 w 6101385"/>
              <a:gd name="connsiteY110" fmla="*/ 4429491 h 4558079"/>
              <a:gd name="connsiteX111" fmla="*/ 557835 w 6101385"/>
              <a:gd name="connsiteY111" fmla="*/ 4400916 h 4558079"/>
              <a:gd name="connsiteX112" fmla="*/ 429247 w 6101385"/>
              <a:gd name="connsiteY112" fmla="*/ 4343766 h 4558079"/>
              <a:gd name="connsiteX113" fmla="*/ 329235 w 6101385"/>
              <a:gd name="connsiteY113" fmla="*/ 4243754 h 4558079"/>
              <a:gd name="connsiteX114" fmla="*/ 286372 w 6101385"/>
              <a:gd name="connsiteY114" fmla="*/ 4200891 h 4558079"/>
              <a:gd name="connsiteX115" fmla="*/ 243510 w 6101385"/>
              <a:gd name="connsiteY115" fmla="*/ 4186604 h 4558079"/>
              <a:gd name="connsiteX116" fmla="*/ 172072 w 6101385"/>
              <a:gd name="connsiteY116" fmla="*/ 4129454 h 4558079"/>
              <a:gd name="connsiteX117" fmla="*/ 129210 w 6101385"/>
              <a:gd name="connsiteY117" fmla="*/ 4086591 h 4558079"/>
              <a:gd name="connsiteX118" fmla="*/ 43485 w 6101385"/>
              <a:gd name="connsiteY118" fmla="*/ 4015154 h 4558079"/>
              <a:gd name="connsiteX119" fmla="*/ 29197 w 6101385"/>
              <a:gd name="connsiteY119" fmla="*/ 3972291 h 4558079"/>
              <a:gd name="connsiteX120" fmla="*/ 622 w 6101385"/>
              <a:gd name="connsiteY120" fmla="*/ 3929429 h 4558079"/>
              <a:gd name="connsiteX121" fmla="*/ 14910 w 6101385"/>
              <a:gd name="connsiteY121" fmla="*/ 3800841 h 4558079"/>
              <a:gd name="connsiteX122" fmla="*/ 57772 w 6101385"/>
              <a:gd name="connsiteY122" fmla="*/ 3600816 h 4558079"/>
              <a:gd name="connsiteX123" fmla="*/ 114922 w 6101385"/>
              <a:gd name="connsiteY123" fmla="*/ 3500804 h 4558079"/>
              <a:gd name="connsiteX124" fmla="*/ 143497 w 6101385"/>
              <a:gd name="connsiteY124" fmla="*/ 3400791 h 4558079"/>
              <a:gd name="connsiteX125" fmla="*/ 129210 w 6101385"/>
              <a:gd name="connsiteY125" fmla="*/ 3115041 h 4558079"/>
              <a:gd name="connsiteX126" fmla="*/ 86347 w 6101385"/>
              <a:gd name="connsiteY126" fmla="*/ 2957879 h 4558079"/>
              <a:gd name="connsiteX127" fmla="*/ 86347 w 6101385"/>
              <a:gd name="connsiteY127" fmla="*/ 2257791 h 4558079"/>
              <a:gd name="connsiteX128" fmla="*/ 114922 w 6101385"/>
              <a:gd name="connsiteY128" fmla="*/ 2172066 h 4558079"/>
              <a:gd name="connsiteX129" fmla="*/ 129210 w 6101385"/>
              <a:gd name="connsiteY129" fmla="*/ 2129204 h 4558079"/>
              <a:gd name="connsiteX130" fmla="*/ 143497 w 6101385"/>
              <a:gd name="connsiteY130" fmla="*/ 2086341 h 4558079"/>
              <a:gd name="connsiteX131" fmla="*/ 172072 w 6101385"/>
              <a:gd name="connsiteY131" fmla="*/ 2043479 h 4558079"/>
              <a:gd name="connsiteX132" fmla="*/ 257797 w 6101385"/>
              <a:gd name="connsiteY132" fmla="*/ 1772016 h 4558079"/>
              <a:gd name="connsiteX133" fmla="*/ 272085 w 6101385"/>
              <a:gd name="connsiteY133" fmla="*/ 1729154 h 4558079"/>
              <a:gd name="connsiteX134" fmla="*/ 286372 w 6101385"/>
              <a:gd name="connsiteY134" fmla="*/ 1657716 h 4558079"/>
              <a:gd name="connsiteX135" fmla="*/ 272085 w 6101385"/>
              <a:gd name="connsiteY135" fmla="*/ 1386254 h 4558079"/>
              <a:gd name="connsiteX136" fmla="*/ 257797 w 6101385"/>
              <a:gd name="connsiteY136" fmla="*/ 1343391 h 4558079"/>
              <a:gd name="connsiteX137" fmla="*/ 229222 w 6101385"/>
              <a:gd name="connsiteY137" fmla="*/ 800466 h 4558079"/>
              <a:gd name="connsiteX138" fmla="*/ 214935 w 6101385"/>
              <a:gd name="connsiteY138" fmla="*/ 729029 h 4558079"/>
              <a:gd name="connsiteX139" fmla="*/ 157785 w 6101385"/>
              <a:gd name="connsiteY139" fmla="*/ 529004 h 4558079"/>
              <a:gd name="connsiteX140" fmla="*/ 143497 w 6101385"/>
              <a:gd name="connsiteY140" fmla="*/ 486141 h 4558079"/>
              <a:gd name="connsiteX141" fmla="*/ 129210 w 6101385"/>
              <a:gd name="connsiteY141" fmla="*/ 443279 h 4558079"/>
              <a:gd name="connsiteX142" fmla="*/ 100635 w 6101385"/>
              <a:gd name="connsiteY142" fmla="*/ 543291 h 4558079"/>
              <a:gd name="connsiteX143" fmla="*/ 143497 w 6101385"/>
              <a:gd name="connsiteY143" fmla="*/ 571866 h 45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101385" h="4558079">
                <a:moveTo>
                  <a:pt x="29197" y="500429"/>
                </a:moveTo>
                <a:cubicBezTo>
                  <a:pt x="62535" y="490904"/>
                  <a:pt x="98199" y="487360"/>
                  <a:pt x="129210" y="471854"/>
                </a:cubicBezTo>
                <a:cubicBezTo>
                  <a:pt x="147282" y="462818"/>
                  <a:pt x="155260" y="440199"/>
                  <a:pt x="172072" y="428991"/>
                </a:cubicBezTo>
                <a:cubicBezTo>
                  <a:pt x="184603" y="420637"/>
                  <a:pt x="200647" y="419466"/>
                  <a:pt x="214935" y="414704"/>
                </a:cubicBezTo>
                <a:cubicBezTo>
                  <a:pt x="243510" y="395654"/>
                  <a:pt x="276376" y="381838"/>
                  <a:pt x="300660" y="357554"/>
                </a:cubicBezTo>
                <a:cubicBezTo>
                  <a:pt x="354171" y="304042"/>
                  <a:pt x="324353" y="321080"/>
                  <a:pt x="386385" y="300404"/>
                </a:cubicBezTo>
                <a:lnTo>
                  <a:pt x="472110" y="243254"/>
                </a:lnTo>
                <a:cubicBezTo>
                  <a:pt x="486397" y="233729"/>
                  <a:pt x="498682" y="220109"/>
                  <a:pt x="514972" y="214679"/>
                </a:cubicBezTo>
                <a:cubicBezTo>
                  <a:pt x="529260" y="209916"/>
                  <a:pt x="544670" y="207705"/>
                  <a:pt x="557835" y="200391"/>
                </a:cubicBezTo>
                <a:cubicBezTo>
                  <a:pt x="587856" y="183713"/>
                  <a:pt x="609482" y="147501"/>
                  <a:pt x="643560" y="143241"/>
                </a:cubicBezTo>
                <a:lnTo>
                  <a:pt x="757860" y="128954"/>
                </a:lnTo>
                <a:cubicBezTo>
                  <a:pt x="967410" y="133716"/>
                  <a:pt x="1176906" y="143241"/>
                  <a:pt x="1386510" y="143241"/>
                </a:cubicBezTo>
                <a:cubicBezTo>
                  <a:pt x="1443858" y="143241"/>
                  <a:pt x="1501005" y="135655"/>
                  <a:pt x="1557960" y="128954"/>
                </a:cubicBezTo>
                <a:cubicBezTo>
                  <a:pt x="1582078" y="126117"/>
                  <a:pt x="1605838" y="120556"/>
                  <a:pt x="1629397" y="114666"/>
                </a:cubicBezTo>
                <a:cubicBezTo>
                  <a:pt x="1644008" y="111013"/>
                  <a:pt x="1657203" y="100717"/>
                  <a:pt x="1672260" y="100379"/>
                </a:cubicBezTo>
                <a:cubicBezTo>
                  <a:pt x="2081759" y="91177"/>
                  <a:pt x="2491410" y="90854"/>
                  <a:pt x="2900985" y="86091"/>
                </a:cubicBezTo>
                <a:cubicBezTo>
                  <a:pt x="2997821" y="53813"/>
                  <a:pt x="2879687" y="90351"/>
                  <a:pt x="3043860" y="57516"/>
                </a:cubicBezTo>
                <a:cubicBezTo>
                  <a:pt x="3058628" y="54562"/>
                  <a:pt x="3072435" y="47991"/>
                  <a:pt x="3086722" y="43229"/>
                </a:cubicBezTo>
                <a:cubicBezTo>
                  <a:pt x="3136849" y="-6899"/>
                  <a:pt x="3117888" y="366"/>
                  <a:pt x="3229597" y="366"/>
                </a:cubicBezTo>
                <a:cubicBezTo>
                  <a:pt x="3415396" y="366"/>
                  <a:pt x="3601072" y="9891"/>
                  <a:pt x="3786810" y="14653"/>
                </a:cubicBezTo>
                <a:cubicBezTo>
                  <a:pt x="3927702" y="49877"/>
                  <a:pt x="3733482" y="4252"/>
                  <a:pt x="3986835" y="43229"/>
                </a:cubicBezTo>
                <a:cubicBezTo>
                  <a:pt x="4001720" y="45519"/>
                  <a:pt x="4014642" y="57125"/>
                  <a:pt x="4029697" y="57516"/>
                </a:cubicBezTo>
                <a:cubicBezTo>
                  <a:pt x="4382035" y="66668"/>
                  <a:pt x="4734547" y="67041"/>
                  <a:pt x="5086972" y="71804"/>
                </a:cubicBezTo>
                <a:cubicBezTo>
                  <a:pt x="5191326" y="106589"/>
                  <a:pt x="5143476" y="93074"/>
                  <a:pt x="5229847" y="114666"/>
                </a:cubicBezTo>
                <a:cubicBezTo>
                  <a:pt x="5244135" y="124191"/>
                  <a:pt x="5259518" y="132248"/>
                  <a:pt x="5272710" y="143241"/>
                </a:cubicBezTo>
                <a:cubicBezTo>
                  <a:pt x="5288232" y="156176"/>
                  <a:pt x="5298760" y="174896"/>
                  <a:pt x="5315572" y="186104"/>
                </a:cubicBezTo>
                <a:cubicBezTo>
                  <a:pt x="5328103" y="194458"/>
                  <a:pt x="5344147" y="195629"/>
                  <a:pt x="5358435" y="200391"/>
                </a:cubicBezTo>
                <a:cubicBezTo>
                  <a:pt x="5367960" y="214679"/>
                  <a:pt x="5373601" y="232527"/>
                  <a:pt x="5387010" y="243254"/>
                </a:cubicBezTo>
                <a:cubicBezTo>
                  <a:pt x="5398770" y="252662"/>
                  <a:pt x="5419223" y="246892"/>
                  <a:pt x="5429872" y="257541"/>
                </a:cubicBezTo>
                <a:cubicBezTo>
                  <a:pt x="5429875" y="257544"/>
                  <a:pt x="5501308" y="364696"/>
                  <a:pt x="5515597" y="386129"/>
                </a:cubicBezTo>
                <a:cubicBezTo>
                  <a:pt x="5525122" y="400416"/>
                  <a:pt x="5538742" y="412701"/>
                  <a:pt x="5544172" y="428991"/>
                </a:cubicBezTo>
                <a:cubicBezTo>
                  <a:pt x="5548935" y="443279"/>
                  <a:pt x="5549052" y="460094"/>
                  <a:pt x="5558460" y="471854"/>
                </a:cubicBezTo>
                <a:cubicBezTo>
                  <a:pt x="5569187" y="485263"/>
                  <a:pt x="5587035" y="490904"/>
                  <a:pt x="5601322" y="500429"/>
                </a:cubicBezTo>
                <a:cubicBezTo>
                  <a:pt x="5606085" y="538529"/>
                  <a:pt x="5609298" y="576855"/>
                  <a:pt x="5615610" y="614729"/>
                </a:cubicBezTo>
                <a:cubicBezTo>
                  <a:pt x="5618838" y="634098"/>
                  <a:pt x="5629897" y="652243"/>
                  <a:pt x="5629897" y="671879"/>
                </a:cubicBezTo>
                <a:cubicBezTo>
                  <a:pt x="5629897" y="715005"/>
                  <a:pt x="5621709" y="757773"/>
                  <a:pt x="5615610" y="800466"/>
                </a:cubicBezTo>
                <a:cubicBezTo>
                  <a:pt x="5606990" y="860806"/>
                  <a:pt x="5603654" y="864906"/>
                  <a:pt x="5587035" y="914766"/>
                </a:cubicBezTo>
                <a:cubicBezTo>
                  <a:pt x="5591797" y="948104"/>
                  <a:pt x="5586262" y="984658"/>
                  <a:pt x="5601322" y="1014779"/>
                </a:cubicBezTo>
                <a:cubicBezTo>
                  <a:pt x="5608057" y="1028249"/>
                  <a:pt x="5631654" y="1020712"/>
                  <a:pt x="5644185" y="1029066"/>
                </a:cubicBezTo>
                <a:cubicBezTo>
                  <a:pt x="5660997" y="1040274"/>
                  <a:pt x="5671098" y="1059524"/>
                  <a:pt x="5687047" y="1071929"/>
                </a:cubicBezTo>
                <a:cubicBezTo>
                  <a:pt x="5687057" y="1071937"/>
                  <a:pt x="5794199" y="1143363"/>
                  <a:pt x="5815635" y="1157654"/>
                </a:cubicBezTo>
                <a:cubicBezTo>
                  <a:pt x="5829922" y="1167179"/>
                  <a:pt x="5846355" y="1174087"/>
                  <a:pt x="5858497" y="1186229"/>
                </a:cubicBezTo>
                <a:lnTo>
                  <a:pt x="5901360" y="1229091"/>
                </a:lnTo>
                <a:cubicBezTo>
                  <a:pt x="5910885" y="1257666"/>
                  <a:pt x="5925675" y="1284998"/>
                  <a:pt x="5929935" y="1314816"/>
                </a:cubicBezTo>
                <a:cubicBezTo>
                  <a:pt x="5946352" y="1429738"/>
                  <a:pt x="5933572" y="1382881"/>
                  <a:pt x="5958510" y="1457691"/>
                </a:cubicBezTo>
                <a:cubicBezTo>
                  <a:pt x="5953747" y="1533891"/>
                  <a:pt x="5952215" y="1610362"/>
                  <a:pt x="5944222" y="1686291"/>
                </a:cubicBezTo>
                <a:cubicBezTo>
                  <a:pt x="5942645" y="1701269"/>
                  <a:pt x="5929935" y="1714094"/>
                  <a:pt x="5929935" y="1729154"/>
                </a:cubicBezTo>
                <a:cubicBezTo>
                  <a:pt x="5929935" y="1795999"/>
                  <a:pt x="5934306" y="1863074"/>
                  <a:pt x="5944222" y="1929179"/>
                </a:cubicBezTo>
                <a:cubicBezTo>
                  <a:pt x="5948690" y="1958966"/>
                  <a:pt x="5956089" y="1989842"/>
                  <a:pt x="5972797" y="2014904"/>
                </a:cubicBezTo>
                <a:lnTo>
                  <a:pt x="6029947" y="2100629"/>
                </a:lnTo>
                <a:cubicBezTo>
                  <a:pt x="6034710" y="2119679"/>
                  <a:pt x="6036500" y="2139730"/>
                  <a:pt x="6044235" y="2157779"/>
                </a:cubicBezTo>
                <a:cubicBezTo>
                  <a:pt x="6050999" y="2173562"/>
                  <a:pt x="6065131" y="2185282"/>
                  <a:pt x="6072810" y="2200641"/>
                </a:cubicBezTo>
                <a:cubicBezTo>
                  <a:pt x="6079545" y="2214112"/>
                  <a:pt x="6082335" y="2229216"/>
                  <a:pt x="6087097" y="2243504"/>
                </a:cubicBezTo>
                <a:cubicBezTo>
                  <a:pt x="6077572" y="2281604"/>
                  <a:pt x="6070941" y="2320547"/>
                  <a:pt x="6058522" y="2357804"/>
                </a:cubicBezTo>
                <a:cubicBezTo>
                  <a:pt x="6053760" y="2372091"/>
                  <a:pt x="6051549" y="2387501"/>
                  <a:pt x="6044235" y="2400666"/>
                </a:cubicBezTo>
                <a:cubicBezTo>
                  <a:pt x="6027557" y="2430687"/>
                  <a:pt x="5987085" y="2486391"/>
                  <a:pt x="5987085" y="2486391"/>
                </a:cubicBezTo>
                <a:cubicBezTo>
                  <a:pt x="5972191" y="2545964"/>
                  <a:pt x="5957051" y="2575977"/>
                  <a:pt x="5987085" y="2643554"/>
                </a:cubicBezTo>
                <a:cubicBezTo>
                  <a:pt x="5994059" y="2659245"/>
                  <a:pt x="6015660" y="2662604"/>
                  <a:pt x="6029947" y="2672129"/>
                </a:cubicBezTo>
                <a:cubicBezTo>
                  <a:pt x="6095451" y="2770385"/>
                  <a:pt x="6076236" y="2725274"/>
                  <a:pt x="6101385" y="2800716"/>
                </a:cubicBezTo>
                <a:cubicBezTo>
                  <a:pt x="6096622" y="2886441"/>
                  <a:pt x="6090826" y="2972115"/>
                  <a:pt x="6087097" y="3057891"/>
                </a:cubicBezTo>
                <a:cubicBezTo>
                  <a:pt x="6081301" y="3191200"/>
                  <a:pt x="6081401" y="3324783"/>
                  <a:pt x="6072810" y="3457941"/>
                </a:cubicBezTo>
                <a:cubicBezTo>
                  <a:pt x="6071840" y="3472970"/>
                  <a:pt x="6067930" y="3489044"/>
                  <a:pt x="6058522" y="3500804"/>
                </a:cubicBezTo>
                <a:cubicBezTo>
                  <a:pt x="6047795" y="3514213"/>
                  <a:pt x="6029947" y="3519854"/>
                  <a:pt x="6015660" y="3529379"/>
                </a:cubicBezTo>
                <a:cubicBezTo>
                  <a:pt x="6010897" y="3548429"/>
                  <a:pt x="6009107" y="3568480"/>
                  <a:pt x="6001372" y="3586529"/>
                </a:cubicBezTo>
                <a:cubicBezTo>
                  <a:pt x="5994608" y="3602312"/>
                  <a:pt x="5977315" y="3612825"/>
                  <a:pt x="5972797" y="3629391"/>
                </a:cubicBezTo>
                <a:cubicBezTo>
                  <a:pt x="5962694" y="3666435"/>
                  <a:pt x="5962331" y="3705485"/>
                  <a:pt x="5958510" y="3743691"/>
                </a:cubicBezTo>
                <a:cubicBezTo>
                  <a:pt x="5952804" y="3800755"/>
                  <a:pt x="5969869" y="3863847"/>
                  <a:pt x="5944222" y="3915141"/>
                </a:cubicBezTo>
                <a:cubicBezTo>
                  <a:pt x="5930752" y="3942082"/>
                  <a:pt x="5887072" y="3934191"/>
                  <a:pt x="5858497" y="3943716"/>
                </a:cubicBezTo>
                <a:cubicBezTo>
                  <a:pt x="5844210" y="3948479"/>
                  <a:pt x="5830246" y="3954351"/>
                  <a:pt x="5815635" y="3958004"/>
                </a:cubicBezTo>
                <a:cubicBezTo>
                  <a:pt x="5777535" y="3967529"/>
                  <a:pt x="5738592" y="3974160"/>
                  <a:pt x="5701335" y="3986579"/>
                </a:cubicBezTo>
                <a:cubicBezTo>
                  <a:pt x="5672760" y="3996104"/>
                  <a:pt x="5644831" y="4007849"/>
                  <a:pt x="5615610" y="4015154"/>
                </a:cubicBezTo>
                <a:cubicBezTo>
                  <a:pt x="5596560" y="4019916"/>
                  <a:pt x="5577268" y="4023799"/>
                  <a:pt x="5558460" y="4029441"/>
                </a:cubicBezTo>
                <a:cubicBezTo>
                  <a:pt x="5529610" y="4038096"/>
                  <a:pt x="5501956" y="4050710"/>
                  <a:pt x="5472735" y="4058016"/>
                </a:cubicBezTo>
                <a:cubicBezTo>
                  <a:pt x="5400974" y="4075957"/>
                  <a:pt x="5434214" y="4066095"/>
                  <a:pt x="5372722" y="4086591"/>
                </a:cubicBezTo>
                <a:cubicBezTo>
                  <a:pt x="5235989" y="4223327"/>
                  <a:pt x="5411059" y="4061033"/>
                  <a:pt x="5286997" y="4143741"/>
                </a:cubicBezTo>
                <a:cubicBezTo>
                  <a:pt x="5270185" y="4154949"/>
                  <a:pt x="5257070" y="4171082"/>
                  <a:pt x="5244135" y="4186604"/>
                </a:cubicBezTo>
                <a:cubicBezTo>
                  <a:pt x="5233142" y="4199795"/>
                  <a:pt x="5230121" y="4220365"/>
                  <a:pt x="5215560" y="4229466"/>
                </a:cubicBezTo>
                <a:cubicBezTo>
                  <a:pt x="5190018" y="4245430"/>
                  <a:pt x="5129835" y="4258041"/>
                  <a:pt x="5129835" y="4258041"/>
                </a:cubicBezTo>
                <a:cubicBezTo>
                  <a:pt x="5067922" y="4253279"/>
                  <a:pt x="5005767" y="4251009"/>
                  <a:pt x="4944097" y="4243754"/>
                </a:cubicBezTo>
                <a:cubicBezTo>
                  <a:pt x="4877985" y="4235976"/>
                  <a:pt x="4901244" y="4227881"/>
                  <a:pt x="4844085" y="4215179"/>
                </a:cubicBezTo>
                <a:cubicBezTo>
                  <a:pt x="4815806" y="4208895"/>
                  <a:pt x="4786935" y="4205654"/>
                  <a:pt x="4758360" y="4200891"/>
                </a:cubicBezTo>
                <a:cubicBezTo>
                  <a:pt x="4682160" y="4205654"/>
                  <a:pt x="4605689" y="4207186"/>
                  <a:pt x="4529760" y="4215179"/>
                </a:cubicBezTo>
                <a:cubicBezTo>
                  <a:pt x="4514782" y="4216756"/>
                  <a:pt x="4501378" y="4225329"/>
                  <a:pt x="4486897" y="4229466"/>
                </a:cubicBezTo>
                <a:cubicBezTo>
                  <a:pt x="4468016" y="4234860"/>
                  <a:pt x="4448916" y="4239494"/>
                  <a:pt x="4429747" y="4243754"/>
                </a:cubicBezTo>
                <a:cubicBezTo>
                  <a:pt x="4406041" y="4249022"/>
                  <a:pt x="4381738" y="4251652"/>
                  <a:pt x="4358310" y="4258041"/>
                </a:cubicBezTo>
                <a:cubicBezTo>
                  <a:pt x="4329251" y="4265966"/>
                  <a:pt x="4301160" y="4277091"/>
                  <a:pt x="4272585" y="4286616"/>
                </a:cubicBezTo>
                <a:cubicBezTo>
                  <a:pt x="4258297" y="4291379"/>
                  <a:pt x="4244578" y="4298428"/>
                  <a:pt x="4229722" y="4300904"/>
                </a:cubicBezTo>
                <a:cubicBezTo>
                  <a:pt x="4162350" y="4312132"/>
                  <a:pt x="4146532" y="4312426"/>
                  <a:pt x="4086847" y="4329479"/>
                </a:cubicBezTo>
                <a:cubicBezTo>
                  <a:pt x="4072366" y="4333616"/>
                  <a:pt x="4058962" y="4342189"/>
                  <a:pt x="4043985" y="4343766"/>
                </a:cubicBezTo>
                <a:cubicBezTo>
                  <a:pt x="3968056" y="4351759"/>
                  <a:pt x="3891585" y="4353291"/>
                  <a:pt x="3815385" y="4358054"/>
                </a:cubicBezTo>
                <a:cubicBezTo>
                  <a:pt x="3782047" y="4362816"/>
                  <a:pt x="3748301" y="4365285"/>
                  <a:pt x="3715372" y="4372341"/>
                </a:cubicBezTo>
                <a:cubicBezTo>
                  <a:pt x="3681470" y="4379606"/>
                  <a:pt x="3648861" y="4391982"/>
                  <a:pt x="3615360" y="4400916"/>
                </a:cubicBezTo>
                <a:cubicBezTo>
                  <a:pt x="3577413" y="4411035"/>
                  <a:pt x="3539160" y="4419966"/>
                  <a:pt x="3501060" y="4429491"/>
                </a:cubicBezTo>
                <a:cubicBezTo>
                  <a:pt x="3482010" y="4434254"/>
                  <a:pt x="3462539" y="4437570"/>
                  <a:pt x="3443910" y="4443779"/>
                </a:cubicBezTo>
                <a:cubicBezTo>
                  <a:pt x="3378009" y="4465745"/>
                  <a:pt x="3415815" y="4455112"/>
                  <a:pt x="3329610" y="4472354"/>
                </a:cubicBezTo>
                <a:cubicBezTo>
                  <a:pt x="3220072" y="4467591"/>
                  <a:pt x="3110315" y="4466475"/>
                  <a:pt x="3000997" y="4458066"/>
                </a:cubicBezTo>
                <a:cubicBezTo>
                  <a:pt x="2985981" y="4456911"/>
                  <a:pt x="2972616" y="4447916"/>
                  <a:pt x="2958135" y="4443779"/>
                </a:cubicBezTo>
                <a:cubicBezTo>
                  <a:pt x="2939254" y="4438384"/>
                  <a:pt x="2919866" y="4434885"/>
                  <a:pt x="2900985" y="4429491"/>
                </a:cubicBezTo>
                <a:cubicBezTo>
                  <a:pt x="2886504" y="4425354"/>
                  <a:pt x="2872733" y="4418857"/>
                  <a:pt x="2858122" y="4415204"/>
                </a:cubicBezTo>
                <a:lnTo>
                  <a:pt x="2743822" y="4386629"/>
                </a:lnTo>
                <a:lnTo>
                  <a:pt x="2672385" y="4400916"/>
                </a:lnTo>
                <a:cubicBezTo>
                  <a:pt x="2643883" y="4406098"/>
                  <a:pt x="2615067" y="4409523"/>
                  <a:pt x="2586660" y="4415204"/>
                </a:cubicBezTo>
                <a:cubicBezTo>
                  <a:pt x="2546256" y="4423285"/>
                  <a:pt x="2459430" y="4449902"/>
                  <a:pt x="2429497" y="4458066"/>
                </a:cubicBezTo>
                <a:cubicBezTo>
                  <a:pt x="2374000" y="4473202"/>
                  <a:pt x="2360423" y="4474739"/>
                  <a:pt x="2300910" y="4486641"/>
                </a:cubicBezTo>
                <a:cubicBezTo>
                  <a:pt x="2277097" y="4496166"/>
                  <a:pt x="2254353" y="4508996"/>
                  <a:pt x="2229472" y="4515216"/>
                </a:cubicBezTo>
                <a:cubicBezTo>
                  <a:pt x="2196802" y="4523384"/>
                  <a:pt x="2162593" y="4523480"/>
                  <a:pt x="2129460" y="4529504"/>
                </a:cubicBezTo>
                <a:cubicBezTo>
                  <a:pt x="2089986" y="4536681"/>
                  <a:pt x="2066176" y="4545836"/>
                  <a:pt x="2029447" y="4558079"/>
                </a:cubicBezTo>
                <a:lnTo>
                  <a:pt x="800722" y="4529504"/>
                </a:lnTo>
                <a:cubicBezTo>
                  <a:pt x="779432" y="4528786"/>
                  <a:pt x="712248" y="4493234"/>
                  <a:pt x="700710" y="4486641"/>
                </a:cubicBezTo>
                <a:cubicBezTo>
                  <a:pt x="685801" y="4478122"/>
                  <a:pt x="672756" y="4466585"/>
                  <a:pt x="657847" y="4458066"/>
                </a:cubicBezTo>
                <a:cubicBezTo>
                  <a:pt x="639355" y="4447499"/>
                  <a:pt x="619189" y="4440058"/>
                  <a:pt x="600697" y="4429491"/>
                </a:cubicBezTo>
                <a:cubicBezTo>
                  <a:pt x="585788" y="4420972"/>
                  <a:pt x="573526" y="4407890"/>
                  <a:pt x="557835" y="4400916"/>
                </a:cubicBezTo>
                <a:cubicBezTo>
                  <a:pt x="491966" y="4371641"/>
                  <a:pt x="476565" y="4386352"/>
                  <a:pt x="429247" y="4343766"/>
                </a:cubicBezTo>
                <a:cubicBezTo>
                  <a:pt x="394204" y="4312227"/>
                  <a:pt x="362572" y="4277091"/>
                  <a:pt x="329235" y="4243754"/>
                </a:cubicBezTo>
                <a:cubicBezTo>
                  <a:pt x="314947" y="4229466"/>
                  <a:pt x="305541" y="4207281"/>
                  <a:pt x="286372" y="4200891"/>
                </a:cubicBezTo>
                <a:lnTo>
                  <a:pt x="243510" y="4186604"/>
                </a:lnTo>
                <a:cubicBezTo>
                  <a:pt x="179602" y="4090741"/>
                  <a:pt x="254887" y="4184664"/>
                  <a:pt x="172072" y="4129454"/>
                </a:cubicBezTo>
                <a:cubicBezTo>
                  <a:pt x="155260" y="4118246"/>
                  <a:pt x="144732" y="4099526"/>
                  <a:pt x="129210" y="4086591"/>
                </a:cubicBezTo>
                <a:cubicBezTo>
                  <a:pt x="9853" y="3987126"/>
                  <a:pt x="168715" y="4140384"/>
                  <a:pt x="43485" y="4015154"/>
                </a:cubicBezTo>
                <a:cubicBezTo>
                  <a:pt x="38722" y="4000866"/>
                  <a:pt x="35932" y="3985762"/>
                  <a:pt x="29197" y="3972291"/>
                </a:cubicBezTo>
                <a:cubicBezTo>
                  <a:pt x="21518" y="3956933"/>
                  <a:pt x="2048" y="3946541"/>
                  <a:pt x="622" y="3929429"/>
                </a:cubicBezTo>
                <a:cubicBezTo>
                  <a:pt x="-2959" y="3886452"/>
                  <a:pt x="9871" y="3843672"/>
                  <a:pt x="14910" y="3800841"/>
                </a:cubicBezTo>
                <a:cubicBezTo>
                  <a:pt x="20524" y="3753123"/>
                  <a:pt x="26789" y="3647289"/>
                  <a:pt x="57772" y="3600816"/>
                </a:cubicBezTo>
                <a:cubicBezTo>
                  <a:pt x="86470" y="3557769"/>
                  <a:pt x="93169" y="3551561"/>
                  <a:pt x="114922" y="3500804"/>
                </a:cubicBezTo>
                <a:cubicBezTo>
                  <a:pt x="127222" y="3472104"/>
                  <a:pt x="136246" y="3429798"/>
                  <a:pt x="143497" y="3400791"/>
                </a:cubicBezTo>
                <a:cubicBezTo>
                  <a:pt x="138735" y="3305541"/>
                  <a:pt x="139370" y="3209867"/>
                  <a:pt x="129210" y="3115041"/>
                </a:cubicBezTo>
                <a:cubicBezTo>
                  <a:pt x="124121" y="3067542"/>
                  <a:pt x="102648" y="3006778"/>
                  <a:pt x="86347" y="2957879"/>
                </a:cubicBezTo>
                <a:cubicBezTo>
                  <a:pt x="40911" y="2685256"/>
                  <a:pt x="53523" y="2793928"/>
                  <a:pt x="86347" y="2257791"/>
                </a:cubicBezTo>
                <a:cubicBezTo>
                  <a:pt x="88188" y="2227727"/>
                  <a:pt x="105397" y="2200641"/>
                  <a:pt x="114922" y="2172066"/>
                </a:cubicBezTo>
                <a:lnTo>
                  <a:pt x="129210" y="2129204"/>
                </a:lnTo>
                <a:cubicBezTo>
                  <a:pt x="133973" y="2114916"/>
                  <a:pt x="135143" y="2098872"/>
                  <a:pt x="143497" y="2086341"/>
                </a:cubicBezTo>
                <a:lnTo>
                  <a:pt x="172072" y="2043479"/>
                </a:lnTo>
                <a:cubicBezTo>
                  <a:pt x="217194" y="1885550"/>
                  <a:pt x="189687" y="1976345"/>
                  <a:pt x="257797" y="1772016"/>
                </a:cubicBezTo>
                <a:cubicBezTo>
                  <a:pt x="262560" y="1757729"/>
                  <a:pt x="269132" y="1743922"/>
                  <a:pt x="272085" y="1729154"/>
                </a:cubicBezTo>
                <a:lnTo>
                  <a:pt x="286372" y="1657716"/>
                </a:lnTo>
                <a:cubicBezTo>
                  <a:pt x="281610" y="1567229"/>
                  <a:pt x="280289" y="1476494"/>
                  <a:pt x="272085" y="1386254"/>
                </a:cubicBezTo>
                <a:cubicBezTo>
                  <a:pt x="270721" y="1371255"/>
                  <a:pt x="258799" y="1358418"/>
                  <a:pt x="257797" y="1343391"/>
                </a:cubicBezTo>
                <a:cubicBezTo>
                  <a:pt x="240920" y="1090240"/>
                  <a:pt x="255423" y="1010073"/>
                  <a:pt x="229222" y="800466"/>
                </a:cubicBezTo>
                <a:cubicBezTo>
                  <a:pt x="226210" y="776370"/>
                  <a:pt x="220395" y="752691"/>
                  <a:pt x="214935" y="729029"/>
                </a:cubicBezTo>
                <a:cubicBezTo>
                  <a:pt x="188026" y="612424"/>
                  <a:pt x="191898" y="631343"/>
                  <a:pt x="157785" y="529004"/>
                </a:cubicBezTo>
                <a:lnTo>
                  <a:pt x="143497" y="486141"/>
                </a:lnTo>
                <a:lnTo>
                  <a:pt x="129210" y="443279"/>
                </a:lnTo>
                <a:cubicBezTo>
                  <a:pt x="73804" y="461747"/>
                  <a:pt x="55134" y="452289"/>
                  <a:pt x="100635" y="543291"/>
                </a:cubicBezTo>
                <a:cubicBezTo>
                  <a:pt x="108314" y="558649"/>
                  <a:pt x="143497" y="571866"/>
                  <a:pt x="143497" y="571866"/>
                </a:cubicBezTo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624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1179026" y="3910789"/>
            <a:ext cx="9809457" cy="2252817"/>
            <a:chOff x="2106302" y="1589960"/>
            <a:chExt cx="6225909" cy="1688119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695909" y="1832081"/>
              <a:ext cx="5636302" cy="1156766"/>
              <a:chOff x="3376387" y="2401977"/>
              <a:chExt cx="5636302" cy="1156766"/>
            </a:xfrm>
          </p:grpSpPr>
          <p:sp>
            <p:nvSpPr>
              <p:cNvPr id="372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5636302" cy="11567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572825" y="2511619"/>
                <a:ext cx="4222774" cy="944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Mỗi bạn học sinh trong hai bài đọc trên, có điểm gì giống nhau?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D842ACB5-422E-805A-14C6-500B07B26E53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C230F5E6-3145-36AB-AA81-C9D826B73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977EB5B-21C0-6162-2D38-680E47641CA7}"/>
                  </a:ext>
                </a:extLst>
              </p:cNvPr>
              <p:cNvSpPr txBox="1"/>
              <p:nvPr/>
            </p:nvSpPr>
            <p:spPr>
              <a:xfrm>
                <a:off x="3455686" y="2833657"/>
                <a:ext cx="3029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>
                    <a:ln w="25400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Ciel Crocante" panose="02000000000000000000" pitchFamily="50" charset="0"/>
                  </a:rPr>
                  <a:t>?</a:t>
                </a:r>
              </a:p>
            </p:txBody>
          </p:sp>
        </p:grpSp>
      </p:grpSp>
      <p:sp>
        <p:nvSpPr>
          <p:cNvPr id="359" name="Freeform 358"/>
          <p:cNvSpPr/>
          <p:nvPr/>
        </p:nvSpPr>
        <p:spPr>
          <a:xfrm>
            <a:off x="345306" y="36413"/>
            <a:ext cx="5552951" cy="4049628"/>
          </a:xfrm>
          <a:custGeom>
            <a:avLst/>
            <a:gdLst>
              <a:gd name="connsiteX0" fmla="*/ 29197 w 6101385"/>
              <a:gd name="connsiteY0" fmla="*/ 500429 h 4558079"/>
              <a:gd name="connsiteX1" fmla="*/ 129210 w 6101385"/>
              <a:gd name="connsiteY1" fmla="*/ 471854 h 4558079"/>
              <a:gd name="connsiteX2" fmla="*/ 172072 w 6101385"/>
              <a:gd name="connsiteY2" fmla="*/ 428991 h 4558079"/>
              <a:gd name="connsiteX3" fmla="*/ 214935 w 6101385"/>
              <a:gd name="connsiteY3" fmla="*/ 414704 h 4558079"/>
              <a:gd name="connsiteX4" fmla="*/ 300660 w 6101385"/>
              <a:gd name="connsiteY4" fmla="*/ 357554 h 4558079"/>
              <a:gd name="connsiteX5" fmla="*/ 386385 w 6101385"/>
              <a:gd name="connsiteY5" fmla="*/ 300404 h 4558079"/>
              <a:gd name="connsiteX6" fmla="*/ 472110 w 6101385"/>
              <a:gd name="connsiteY6" fmla="*/ 243254 h 4558079"/>
              <a:gd name="connsiteX7" fmla="*/ 514972 w 6101385"/>
              <a:gd name="connsiteY7" fmla="*/ 214679 h 4558079"/>
              <a:gd name="connsiteX8" fmla="*/ 557835 w 6101385"/>
              <a:gd name="connsiteY8" fmla="*/ 200391 h 4558079"/>
              <a:gd name="connsiteX9" fmla="*/ 643560 w 6101385"/>
              <a:gd name="connsiteY9" fmla="*/ 143241 h 4558079"/>
              <a:gd name="connsiteX10" fmla="*/ 757860 w 6101385"/>
              <a:gd name="connsiteY10" fmla="*/ 128954 h 4558079"/>
              <a:gd name="connsiteX11" fmla="*/ 1386510 w 6101385"/>
              <a:gd name="connsiteY11" fmla="*/ 143241 h 4558079"/>
              <a:gd name="connsiteX12" fmla="*/ 1557960 w 6101385"/>
              <a:gd name="connsiteY12" fmla="*/ 128954 h 4558079"/>
              <a:gd name="connsiteX13" fmla="*/ 1629397 w 6101385"/>
              <a:gd name="connsiteY13" fmla="*/ 114666 h 4558079"/>
              <a:gd name="connsiteX14" fmla="*/ 1672260 w 6101385"/>
              <a:gd name="connsiteY14" fmla="*/ 100379 h 4558079"/>
              <a:gd name="connsiteX15" fmla="*/ 2900985 w 6101385"/>
              <a:gd name="connsiteY15" fmla="*/ 86091 h 4558079"/>
              <a:gd name="connsiteX16" fmla="*/ 3043860 w 6101385"/>
              <a:gd name="connsiteY16" fmla="*/ 57516 h 4558079"/>
              <a:gd name="connsiteX17" fmla="*/ 3086722 w 6101385"/>
              <a:gd name="connsiteY17" fmla="*/ 43229 h 4558079"/>
              <a:gd name="connsiteX18" fmla="*/ 3229597 w 6101385"/>
              <a:gd name="connsiteY18" fmla="*/ 366 h 4558079"/>
              <a:gd name="connsiteX19" fmla="*/ 3786810 w 6101385"/>
              <a:gd name="connsiteY19" fmla="*/ 14653 h 4558079"/>
              <a:gd name="connsiteX20" fmla="*/ 3986835 w 6101385"/>
              <a:gd name="connsiteY20" fmla="*/ 43229 h 4558079"/>
              <a:gd name="connsiteX21" fmla="*/ 4029697 w 6101385"/>
              <a:gd name="connsiteY21" fmla="*/ 57516 h 4558079"/>
              <a:gd name="connsiteX22" fmla="*/ 5086972 w 6101385"/>
              <a:gd name="connsiteY22" fmla="*/ 71804 h 4558079"/>
              <a:gd name="connsiteX23" fmla="*/ 5229847 w 6101385"/>
              <a:gd name="connsiteY23" fmla="*/ 114666 h 4558079"/>
              <a:gd name="connsiteX24" fmla="*/ 5272710 w 6101385"/>
              <a:gd name="connsiteY24" fmla="*/ 143241 h 4558079"/>
              <a:gd name="connsiteX25" fmla="*/ 5315572 w 6101385"/>
              <a:gd name="connsiteY25" fmla="*/ 186104 h 4558079"/>
              <a:gd name="connsiteX26" fmla="*/ 5358435 w 6101385"/>
              <a:gd name="connsiteY26" fmla="*/ 200391 h 4558079"/>
              <a:gd name="connsiteX27" fmla="*/ 5387010 w 6101385"/>
              <a:gd name="connsiteY27" fmla="*/ 243254 h 4558079"/>
              <a:gd name="connsiteX28" fmla="*/ 5429872 w 6101385"/>
              <a:gd name="connsiteY28" fmla="*/ 257541 h 4558079"/>
              <a:gd name="connsiteX29" fmla="*/ 5515597 w 6101385"/>
              <a:gd name="connsiteY29" fmla="*/ 386129 h 4558079"/>
              <a:gd name="connsiteX30" fmla="*/ 5544172 w 6101385"/>
              <a:gd name="connsiteY30" fmla="*/ 428991 h 4558079"/>
              <a:gd name="connsiteX31" fmla="*/ 5558460 w 6101385"/>
              <a:gd name="connsiteY31" fmla="*/ 471854 h 4558079"/>
              <a:gd name="connsiteX32" fmla="*/ 5601322 w 6101385"/>
              <a:gd name="connsiteY32" fmla="*/ 500429 h 4558079"/>
              <a:gd name="connsiteX33" fmla="*/ 5615610 w 6101385"/>
              <a:gd name="connsiteY33" fmla="*/ 614729 h 4558079"/>
              <a:gd name="connsiteX34" fmla="*/ 5629897 w 6101385"/>
              <a:gd name="connsiteY34" fmla="*/ 671879 h 4558079"/>
              <a:gd name="connsiteX35" fmla="*/ 5615610 w 6101385"/>
              <a:gd name="connsiteY35" fmla="*/ 800466 h 4558079"/>
              <a:gd name="connsiteX36" fmla="*/ 5587035 w 6101385"/>
              <a:gd name="connsiteY36" fmla="*/ 914766 h 4558079"/>
              <a:gd name="connsiteX37" fmla="*/ 5601322 w 6101385"/>
              <a:gd name="connsiteY37" fmla="*/ 1014779 h 4558079"/>
              <a:gd name="connsiteX38" fmla="*/ 5644185 w 6101385"/>
              <a:gd name="connsiteY38" fmla="*/ 1029066 h 4558079"/>
              <a:gd name="connsiteX39" fmla="*/ 5687047 w 6101385"/>
              <a:gd name="connsiteY39" fmla="*/ 1071929 h 4558079"/>
              <a:gd name="connsiteX40" fmla="*/ 5815635 w 6101385"/>
              <a:gd name="connsiteY40" fmla="*/ 1157654 h 4558079"/>
              <a:gd name="connsiteX41" fmla="*/ 5858497 w 6101385"/>
              <a:gd name="connsiteY41" fmla="*/ 1186229 h 4558079"/>
              <a:gd name="connsiteX42" fmla="*/ 5901360 w 6101385"/>
              <a:gd name="connsiteY42" fmla="*/ 1229091 h 4558079"/>
              <a:gd name="connsiteX43" fmla="*/ 5929935 w 6101385"/>
              <a:gd name="connsiteY43" fmla="*/ 1314816 h 4558079"/>
              <a:gd name="connsiteX44" fmla="*/ 5958510 w 6101385"/>
              <a:gd name="connsiteY44" fmla="*/ 1457691 h 4558079"/>
              <a:gd name="connsiteX45" fmla="*/ 5944222 w 6101385"/>
              <a:gd name="connsiteY45" fmla="*/ 1686291 h 4558079"/>
              <a:gd name="connsiteX46" fmla="*/ 5929935 w 6101385"/>
              <a:gd name="connsiteY46" fmla="*/ 1729154 h 4558079"/>
              <a:gd name="connsiteX47" fmla="*/ 5944222 w 6101385"/>
              <a:gd name="connsiteY47" fmla="*/ 1929179 h 4558079"/>
              <a:gd name="connsiteX48" fmla="*/ 5972797 w 6101385"/>
              <a:gd name="connsiteY48" fmla="*/ 2014904 h 4558079"/>
              <a:gd name="connsiteX49" fmla="*/ 6029947 w 6101385"/>
              <a:gd name="connsiteY49" fmla="*/ 2100629 h 4558079"/>
              <a:gd name="connsiteX50" fmla="*/ 6044235 w 6101385"/>
              <a:gd name="connsiteY50" fmla="*/ 2157779 h 4558079"/>
              <a:gd name="connsiteX51" fmla="*/ 6072810 w 6101385"/>
              <a:gd name="connsiteY51" fmla="*/ 2200641 h 4558079"/>
              <a:gd name="connsiteX52" fmla="*/ 6087097 w 6101385"/>
              <a:gd name="connsiteY52" fmla="*/ 2243504 h 4558079"/>
              <a:gd name="connsiteX53" fmla="*/ 6058522 w 6101385"/>
              <a:gd name="connsiteY53" fmla="*/ 2357804 h 4558079"/>
              <a:gd name="connsiteX54" fmla="*/ 6044235 w 6101385"/>
              <a:gd name="connsiteY54" fmla="*/ 2400666 h 4558079"/>
              <a:gd name="connsiteX55" fmla="*/ 5987085 w 6101385"/>
              <a:gd name="connsiteY55" fmla="*/ 2486391 h 4558079"/>
              <a:gd name="connsiteX56" fmla="*/ 5987085 w 6101385"/>
              <a:gd name="connsiteY56" fmla="*/ 2643554 h 4558079"/>
              <a:gd name="connsiteX57" fmla="*/ 6029947 w 6101385"/>
              <a:gd name="connsiteY57" fmla="*/ 2672129 h 4558079"/>
              <a:gd name="connsiteX58" fmla="*/ 6101385 w 6101385"/>
              <a:gd name="connsiteY58" fmla="*/ 2800716 h 4558079"/>
              <a:gd name="connsiteX59" fmla="*/ 6087097 w 6101385"/>
              <a:gd name="connsiteY59" fmla="*/ 3057891 h 4558079"/>
              <a:gd name="connsiteX60" fmla="*/ 6072810 w 6101385"/>
              <a:gd name="connsiteY60" fmla="*/ 3457941 h 4558079"/>
              <a:gd name="connsiteX61" fmla="*/ 6058522 w 6101385"/>
              <a:gd name="connsiteY61" fmla="*/ 3500804 h 4558079"/>
              <a:gd name="connsiteX62" fmla="*/ 6015660 w 6101385"/>
              <a:gd name="connsiteY62" fmla="*/ 3529379 h 4558079"/>
              <a:gd name="connsiteX63" fmla="*/ 6001372 w 6101385"/>
              <a:gd name="connsiteY63" fmla="*/ 3586529 h 4558079"/>
              <a:gd name="connsiteX64" fmla="*/ 5972797 w 6101385"/>
              <a:gd name="connsiteY64" fmla="*/ 3629391 h 4558079"/>
              <a:gd name="connsiteX65" fmla="*/ 5958510 w 6101385"/>
              <a:gd name="connsiteY65" fmla="*/ 3743691 h 4558079"/>
              <a:gd name="connsiteX66" fmla="*/ 5944222 w 6101385"/>
              <a:gd name="connsiteY66" fmla="*/ 3915141 h 4558079"/>
              <a:gd name="connsiteX67" fmla="*/ 5858497 w 6101385"/>
              <a:gd name="connsiteY67" fmla="*/ 3943716 h 4558079"/>
              <a:gd name="connsiteX68" fmla="*/ 5815635 w 6101385"/>
              <a:gd name="connsiteY68" fmla="*/ 3958004 h 4558079"/>
              <a:gd name="connsiteX69" fmla="*/ 5701335 w 6101385"/>
              <a:gd name="connsiteY69" fmla="*/ 3986579 h 4558079"/>
              <a:gd name="connsiteX70" fmla="*/ 5615610 w 6101385"/>
              <a:gd name="connsiteY70" fmla="*/ 4015154 h 4558079"/>
              <a:gd name="connsiteX71" fmla="*/ 5558460 w 6101385"/>
              <a:gd name="connsiteY71" fmla="*/ 4029441 h 4558079"/>
              <a:gd name="connsiteX72" fmla="*/ 5472735 w 6101385"/>
              <a:gd name="connsiteY72" fmla="*/ 4058016 h 4558079"/>
              <a:gd name="connsiteX73" fmla="*/ 5372722 w 6101385"/>
              <a:gd name="connsiteY73" fmla="*/ 4086591 h 4558079"/>
              <a:gd name="connsiteX74" fmla="*/ 5286997 w 6101385"/>
              <a:gd name="connsiteY74" fmla="*/ 4143741 h 4558079"/>
              <a:gd name="connsiteX75" fmla="*/ 5244135 w 6101385"/>
              <a:gd name="connsiteY75" fmla="*/ 4186604 h 4558079"/>
              <a:gd name="connsiteX76" fmla="*/ 5215560 w 6101385"/>
              <a:gd name="connsiteY76" fmla="*/ 4229466 h 4558079"/>
              <a:gd name="connsiteX77" fmla="*/ 5129835 w 6101385"/>
              <a:gd name="connsiteY77" fmla="*/ 4258041 h 4558079"/>
              <a:gd name="connsiteX78" fmla="*/ 4944097 w 6101385"/>
              <a:gd name="connsiteY78" fmla="*/ 4243754 h 4558079"/>
              <a:gd name="connsiteX79" fmla="*/ 4844085 w 6101385"/>
              <a:gd name="connsiteY79" fmla="*/ 4215179 h 4558079"/>
              <a:gd name="connsiteX80" fmla="*/ 4758360 w 6101385"/>
              <a:gd name="connsiteY80" fmla="*/ 4200891 h 4558079"/>
              <a:gd name="connsiteX81" fmla="*/ 4529760 w 6101385"/>
              <a:gd name="connsiteY81" fmla="*/ 4215179 h 4558079"/>
              <a:gd name="connsiteX82" fmla="*/ 4486897 w 6101385"/>
              <a:gd name="connsiteY82" fmla="*/ 4229466 h 4558079"/>
              <a:gd name="connsiteX83" fmla="*/ 4429747 w 6101385"/>
              <a:gd name="connsiteY83" fmla="*/ 4243754 h 4558079"/>
              <a:gd name="connsiteX84" fmla="*/ 4358310 w 6101385"/>
              <a:gd name="connsiteY84" fmla="*/ 4258041 h 4558079"/>
              <a:gd name="connsiteX85" fmla="*/ 4272585 w 6101385"/>
              <a:gd name="connsiteY85" fmla="*/ 4286616 h 4558079"/>
              <a:gd name="connsiteX86" fmla="*/ 4229722 w 6101385"/>
              <a:gd name="connsiteY86" fmla="*/ 4300904 h 4558079"/>
              <a:gd name="connsiteX87" fmla="*/ 4086847 w 6101385"/>
              <a:gd name="connsiteY87" fmla="*/ 4329479 h 4558079"/>
              <a:gd name="connsiteX88" fmla="*/ 4043985 w 6101385"/>
              <a:gd name="connsiteY88" fmla="*/ 4343766 h 4558079"/>
              <a:gd name="connsiteX89" fmla="*/ 3815385 w 6101385"/>
              <a:gd name="connsiteY89" fmla="*/ 4358054 h 4558079"/>
              <a:gd name="connsiteX90" fmla="*/ 3715372 w 6101385"/>
              <a:gd name="connsiteY90" fmla="*/ 4372341 h 4558079"/>
              <a:gd name="connsiteX91" fmla="*/ 3615360 w 6101385"/>
              <a:gd name="connsiteY91" fmla="*/ 4400916 h 4558079"/>
              <a:gd name="connsiteX92" fmla="*/ 3501060 w 6101385"/>
              <a:gd name="connsiteY92" fmla="*/ 4429491 h 4558079"/>
              <a:gd name="connsiteX93" fmla="*/ 3443910 w 6101385"/>
              <a:gd name="connsiteY93" fmla="*/ 4443779 h 4558079"/>
              <a:gd name="connsiteX94" fmla="*/ 3329610 w 6101385"/>
              <a:gd name="connsiteY94" fmla="*/ 4472354 h 4558079"/>
              <a:gd name="connsiteX95" fmla="*/ 3000997 w 6101385"/>
              <a:gd name="connsiteY95" fmla="*/ 4458066 h 4558079"/>
              <a:gd name="connsiteX96" fmla="*/ 2958135 w 6101385"/>
              <a:gd name="connsiteY96" fmla="*/ 4443779 h 4558079"/>
              <a:gd name="connsiteX97" fmla="*/ 2900985 w 6101385"/>
              <a:gd name="connsiteY97" fmla="*/ 4429491 h 4558079"/>
              <a:gd name="connsiteX98" fmla="*/ 2858122 w 6101385"/>
              <a:gd name="connsiteY98" fmla="*/ 4415204 h 4558079"/>
              <a:gd name="connsiteX99" fmla="*/ 2743822 w 6101385"/>
              <a:gd name="connsiteY99" fmla="*/ 4386629 h 4558079"/>
              <a:gd name="connsiteX100" fmla="*/ 2672385 w 6101385"/>
              <a:gd name="connsiteY100" fmla="*/ 4400916 h 4558079"/>
              <a:gd name="connsiteX101" fmla="*/ 2586660 w 6101385"/>
              <a:gd name="connsiteY101" fmla="*/ 4415204 h 4558079"/>
              <a:gd name="connsiteX102" fmla="*/ 2429497 w 6101385"/>
              <a:gd name="connsiteY102" fmla="*/ 4458066 h 4558079"/>
              <a:gd name="connsiteX103" fmla="*/ 2300910 w 6101385"/>
              <a:gd name="connsiteY103" fmla="*/ 4486641 h 4558079"/>
              <a:gd name="connsiteX104" fmla="*/ 2229472 w 6101385"/>
              <a:gd name="connsiteY104" fmla="*/ 4515216 h 4558079"/>
              <a:gd name="connsiteX105" fmla="*/ 2129460 w 6101385"/>
              <a:gd name="connsiteY105" fmla="*/ 4529504 h 4558079"/>
              <a:gd name="connsiteX106" fmla="*/ 2029447 w 6101385"/>
              <a:gd name="connsiteY106" fmla="*/ 4558079 h 4558079"/>
              <a:gd name="connsiteX107" fmla="*/ 800722 w 6101385"/>
              <a:gd name="connsiteY107" fmla="*/ 4529504 h 4558079"/>
              <a:gd name="connsiteX108" fmla="*/ 700710 w 6101385"/>
              <a:gd name="connsiteY108" fmla="*/ 4486641 h 4558079"/>
              <a:gd name="connsiteX109" fmla="*/ 657847 w 6101385"/>
              <a:gd name="connsiteY109" fmla="*/ 4458066 h 4558079"/>
              <a:gd name="connsiteX110" fmla="*/ 600697 w 6101385"/>
              <a:gd name="connsiteY110" fmla="*/ 4429491 h 4558079"/>
              <a:gd name="connsiteX111" fmla="*/ 557835 w 6101385"/>
              <a:gd name="connsiteY111" fmla="*/ 4400916 h 4558079"/>
              <a:gd name="connsiteX112" fmla="*/ 429247 w 6101385"/>
              <a:gd name="connsiteY112" fmla="*/ 4343766 h 4558079"/>
              <a:gd name="connsiteX113" fmla="*/ 329235 w 6101385"/>
              <a:gd name="connsiteY113" fmla="*/ 4243754 h 4558079"/>
              <a:gd name="connsiteX114" fmla="*/ 286372 w 6101385"/>
              <a:gd name="connsiteY114" fmla="*/ 4200891 h 4558079"/>
              <a:gd name="connsiteX115" fmla="*/ 243510 w 6101385"/>
              <a:gd name="connsiteY115" fmla="*/ 4186604 h 4558079"/>
              <a:gd name="connsiteX116" fmla="*/ 172072 w 6101385"/>
              <a:gd name="connsiteY116" fmla="*/ 4129454 h 4558079"/>
              <a:gd name="connsiteX117" fmla="*/ 129210 w 6101385"/>
              <a:gd name="connsiteY117" fmla="*/ 4086591 h 4558079"/>
              <a:gd name="connsiteX118" fmla="*/ 43485 w 6101385"/>
              <a:gd name="connsiteY118" fmla="*/ 4015154 h 4558079"/>
              <a:gd name="connsiteX119" fmla="*/ 29197 w 6101385"/>
              <a:gd name="connsiteY119" fmla="*/ 3972291 h 4558079"/>
              <a:gd name="connsiteX120" fmla="*/ 622 w 6101385"/>
              <a:gd name="connsiteY120" fmla="*/ 3929429 h 4558079"/>
              <a:gd name="connsiteX121" fmla="*/ 14910 w 6101385"/>
              <a:gd name="connsiteY121" fmla="*/ 3800841 h 4558079"/>
              <a:gd name="connsiteX122" fmla="*/ 57772 w 6101385"/>
              <a:gd name="connsiteY122" fmla="*/ 3600816 h 4558079"/>
              <a:gd name="connsiteX123" fmla="*/ 114922 w 6101385"/>
              <a:gd name="connsiteY123" fmla="*/ 3500804 h 4558079"/>
              <a:gd name="connsiteX124" fmla="*/ 143497 w 6101385"/>
              <a:gd name="connsiteY124" fmla="*/ 3400791 h 4558079"/>
              <a:gd name="connsiteX125" fmla="*/ 129210 w 6101385"/>
              <a:gd name="connsiteY125" fmla="*/ 3115041 h 4558079"/>
              <a:gd name="connsiteX126" fmla="*/ 86347 w 6101385"/>
              <a:gd name="connsiteY126" fmla="*/ 2957879 h 4558079"/>
              <a:gd name="connsiteX127" fmla="*/ 86347 w 6101385"/>
              <a:gd name="connsiteY127" fmla="*/ 2257791 h 4558079"/>
              <a:gd name="connsiteX128" fmla="*/ 114922 w 6101385"/>
              <a:gd name="connsiteY128" fmla="*/ 2172066 h 4558079"/>
              <a:gd name="connsiteX129" fmla="*/ 129210 w 6101385"/>
              <a:gd name="connsiteY129" fmla="*/ 2129204 h 4558079"/>
              <a:gd name="connsiteX130" fmla="*/ 143497 w 6101385"/>
              <a:gd name="connsiteY130" fmla="*/ 2086341 h 4558079"/>
              <a:gd name="connsiteX131" fmla="*/ 172072 w 6101385"/>
              <a:gd name="connsiteY131" fmla="*/ 2043479 h 4558079"/>
              <a:gd name="connsiteX132" fmla="*/ 257797 w 6101385"/>
              <a:gd name="connsiteY132" fmla="*/ 1772016 h 4558079"/>
              <a:gd name="connsiteX133" fmla="*/ 272085 w 6101385"/>
              <a:gd name="connsiteY133" fmla="*/ 1729154 h 4558079"/>
              <a:gd name="connsiteX134" fmla="*/ 286372 w 6101385"/>
              <a:gd name="connsiteY134" fmla="*/ 1657716 h 4558079"/>
              <a:gd name="connsiteX135" fmla="*/ 272085 w 6101385"/>
              <a:gd name="connsiteY135" fmla="*/ 1386254 h 4558079"/>
              <a:gd name="connsiteX136" fmla="*/ 257797 w 6101385"/>
              <a:gd name="connsiteY136" fmla="*/ 1343391 h 4558079"/>
              <a:gd name="connsiteX137" fmla="*/ 229222 w 6101385"/>
              <a:gd name="connsiteY137" fmla="*/ 800466 h 4558079"/>
              <a:gd name="connsiteX138" fmla="*/ 214935 w 6101385"/>
              <a:gd name="connsiteY138" fmla="*/ 729029 h 4558079"/>
              <a:gd name="connsiteX139" fmla="*/ 157785 w 6101385"/>
              <a:gd name="connsiteY139" fmla="*/ 529004 h 4558079"/>
              <a:gd name="connsiteX140" fmla="*/ 143497 w 6101385"/>
              <a:gd name="connsiteY140" fmla="*/ 486141 h 4558079"/>
              <a:gd name="connsiteX141" fmla="*/ 129210 w 6101385"/>
              <a:gd name="connsiteY141" fmla="*/ 443279 h 4558079"/>
              <a:gd name="connsiteX142" fmla="*/ 100635 w 6101385"/>
              <a:gd name="connsiteY142" fmla="*/ 543291 h 4558079"/>
              <a:gd name="connsiteX143" fmla="*/ 143497 w 6101385"/>
              <a:gd name="connsiteY143" fmla="*/ 571866 h 45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101385" h="4558079">
                <a:moveTo>
                  <a:pt x="29197" y="500429"/>
                </a:moveTo>
                <a:cubicBezTo>
                  <a:pt x="62535" y="490904"/>
                  <a:pt x="98199" y="487360"/>
                  <a:pt x="129210" y="471854"/>
                </a:cubicBezTo>
                <a:cubicBezTo>
                  <a:pt x="147282" y="462818"/>
                  <a:pt x="155260" y="440199"/>
                  <a:pt x="172072" y="428991"/>
                </a:cubicBezTo>
                <a:cubicBezTo>
                  <a:pt x="184603" y="420637"/>
                  <a:pt x="200647" y="419466"/>
                  <a:pt x="214935" y="414704"/>
                </a:cubicBezTo>
                <a:cubicBezTo>
                  <a:pt x="243510" y="395654"/>
                  <a:pt x="276376" y="381838"/>
                  <a:pt x="300660" y="357554"/>
                </a:cubicBezTo>
                <a:cubicBezTo>
                  <a:pt x="354171" y="304042"/>
                  <a:pt x="324353" y="321080"/>
                  <a:pt x="386385" y="300404"/>
                </a:cubicBezTo>
                <a:lnTo>
                  <a:pt x="472110" y="243254"/>
                </a:lnTo>
                <a:cubicBezTo>
                  <a:pt x="486397" y="233729"/>
                  <a:pt x="498682" y="220109"/>
                  <a:pt x="514972" y="214679"/>
                </a:cubicBezTo>
                <a:cubicBezTo>
                  <a:pt x="529260" y="209916"/>
                  <a:pt x="544670" y="207705"/>
                  <a:pt x="557835" y="200391"/>
                </a:cubicBezTo>
                <a:cubicBezTo>
                  <a:pt x="587856" y="183713"/>
                  <a:pt x="609482" y="147501"/>
                  <a:pt x="643560" y="143241"/>
                </a:cubicBezTo>
                <a:lnTo>
                  <a:pt x="757860" y="128954"/>
                </a:lnTo>
                <a:cubicBezTo>
                  <a:pt x="967410" y="133716"/>
                  <a:pt x="1176906" y="143241"/>
                  <a:pt x="1386510" y="143241"/>
                </a:cubicBezTo>
                <a:cubicBezTo>
                  <a:pt x="1443858" y="143241"/>
                  <a:pt x="1501005" y="135655"/>
                  <a:pt x="1557960" y="128954"/>
                </a:cubicBezTo>
                <a:cubicBezTo>
                  <a:pt x="1582078" y="126117"/>
                  <a:pt x="1605838" y="120556"/>
                  <a:pt x="1629397" y="114666"/>
                </a:cubicBezTo>
                <a:cubicBezTo>
                  <a:pt x="1644008" y="111013"/>
                  <a:pt x="1657203" y="100717"/>
                  <a:pt x="1672260" y="100379"/>
                </a:cubicBezTo>
                <a:cubicBezTo>
                  <a:pt x="2081759" y="91177"/>
                  <a:pt x="2491410" y="90854"/>
                  <a:pt x="2900985" y="86091"/>
                </a:cubicBezTo>
                <a:cubicBezTo>
                  <a:pt x="2997821" y="53813"/>
                  <a:pt x="2879687" y="90351"/>
                  <a:pt x="3043860" y="57516"/>
                </a:cubicBezTo>
                <a:cubicBezTo>
                  <a:pt x="3058628" y="54562"/>
                  <a:pt x="3072435" y="47991"/>
                  <a:pt x="3086722" y="43229"/>
                </a:cubicBezTo>
                <a:cubicBezTo>
                  <a:pt x="3136849" y="-6899"/>
                  <a:pt x="3117888" y="366"/>
                  <a:pt x="3229597" y="366"/>
                </a:cubicBezTo>
                <a:cubicBezTo>
                  <a:pt x="3415396" y="366"/>
                  <a:pt x="3601072" y="9891"/>
                  <a:pt x="3786810" y="14653"/>
                </a:cubicBezTo>
                <a:cubicBezTo>
                  <a:pt x="3927702" y="49877"/>
                  <a:pt x="3733482" y="4252"/>
                  <a:pt x="3986835" y="43229"/>
                </a:cubicBezTo>
                <a:cubicBezTo>
                  <a:pt x="4001720" y="45519"/>
                  <a:pt x="4014642" y="57125"/>
                  <a:pt x="4029697" y="57516"/>
                </a:cubicBezTo>
                <a:cubicBezTo>
                  <a:pt x="4382035" y="66668"/>
                  <a:pt x="4734547" y="67041"/>
                  <a:pt x="5086972" y="71804"/>
                </a:cubicBezTo>
                <a:cubicBezTo>
                  <a:pt x="5191326" y="106589"/>
                  <a:pt x="5143476" y="93074"/>
                  <a:pt x="5229847" y="114666"/>
                </a:cubicBezTo>
                <a:cubicBezTo>
                  <a:pt x="5244135" y="124191"/>
                  <a:pt x="5259518" y="132248"/>
                  <a:pt x="5272710" y="143241"/>
                </a:cubicBezTo>
                <a:cubicBezTo>
                  <a:pt x="5288232" y="156176"/>
                  <a:pt x="5298760" y="174896"/>
                  <a:pt x="5315572" y="186104"/>
                </a:cubicBezTo>
                <a:cubicBezTo>
                  <a:pt x="5328103" y="194458"/>
                  <a:pt x="5344147" y="195629"/>
                  <a:pt x="5358435" y="200391"/>
                </a:cubicBezTo>
                <a:cubicBezTo>
                  <a:pt x="5367960" y="214679"/>
                  <a:pt x="5373601" y="232527"/>
                  <a:pt x="5387010" y="243254"/>
                </a:cubicBezTo>
                <a:cubicBezTo>
                  <a:pt x="5398770" y="252662"/>
                  <a:pt x="5419223" y="246892"/>
                  <a:pt x="5429872" y="257541"/>
                </a:cubicBezTo>
                <a:cubicBezTo>
                  <a:pt x="5429875" y="257544"/>
                  <a:pt x="5501308" y="364696"/>
                  <a:pt x="5515597" y="386129"/>
                </a:cubicBezTo>
                <a:cubicBezTo>
                  <a:pt x="5525122" y="400416"/>
                  <a:pt x="5538742" y="412701"/>
                  <a:pt x="5544172" y="428991"/>
                </a:cubicBezTo>
                <a:cubicBezTo>
                  <a:pt x="5548935" y="443279"/>
                  <a:pt x="5549052" y="460094"/>
                  <a:pt x="5558460" y="471854"/>
                </a:cubicBezTo>
                <a:cubicBezTo>
                  <a:pt x="5569187" y="485263"/>
                  <a:pt x="5587035" y="490904"/>
                  <a:pt x="5601322" y="500429"/>
                </a:cubicBezTo>
                <a:cubicBezTo>
                  <a:pt x="5606085" y="538529"/>
                  <a:pt x="5609298" y="576855"/>
                  <a:pt x="5615610" y="614729"/>
                </a:cubicBezTo>
                <a:cubicBezTo>
                  <a:pt x="5618838" y="634098"/>
                  <a:pt x="5629897" y="652243"/>
                  <a:pt x="5629897" y="671879"/>
                </a:cubicBezTo>
                <a:cubicBezTo>
                  <a:pt x="5629897" y="715005"/>
                  <a:pt x="5621709" y="757773"/>
                  <a:pt x="5615610" y="800466"/>
                </a:cubicBezTo>
                <a:cubicBezTo>
                  <a:pt x="5606990" y="860806"/>
                  <a:pt x="5603654" y="864906"/>
                  <a:pt x="5587035" y="914766"/>
                </a:cubicBezTo>
                <a:cubicBezTo>
                  <a:pt x="5591797" y="948104"/>
                  <a:pt x="5586262" y="984658"/>
                  <a:pt x="5601322" y="1014779"/>
                </a:cubicBezTo>
                <a:cubicBezTo>
                  <a:pt x="5608057" y="1028249"/>
                  <a:pt x="5631654" y="1020712"/>
                  <a:pt x="5644185" y="1029066"/>
                </a:cubicBezTo>
                <a:cubicBezTo>
                  <a:pt x="5660997" y="1040274"/>
                  <a:pt x="5671098" y="1059524"/>
                  <a:pt x="5687047" y="1071929"/>
                </a:cubicBezTo>
                <a:cubicBezTo>
                  <a:pt x="5687057" y="1071937"/>
                  <a:pt x="5794199" y="1143363"/>
                  <a:pt x="5815635" y="1157654"/>
                </a:cubicBezTo>
                <a:cubicBezTo>
                  <a:pt x="5829922" y="1167179"/>
                  <a:pt x="5846355" y="1174087"/>
                  <a:pt x="5858497" y="1186229"/>
                </a:cubicBezTo>
                <a:lnTo>
                  <a:pt x="5901360" y="1229091"/>
                </a:lnTo>
                <a:cubicBezTo>
                  <a:pt x="5910885" y="1257666"/>
                  <a:pt x="5925675" y="1284998"/>
                  <a:pt x="5929935" y="1314816"/>
                </a:cubicBezTo>
                <a:cubicBezTo>
                  <a:pt x="5946352" y="1429738"/>
                  <a:pt x="5933572" y="1382881"/>
                  <a:pt x="5958510" y="1457691"/>
                </a:cubicBezTo>
                <a:cubicBezTo>
                  <a:pt x="5953747" y="1533891"/>
                  <a:pt x="5952215" y="1610362"/>
                  <a:pt x="5944222" y="1686291"/>
                </a:cubicBezTo>
                <a:cubicBezTo>
                  <a:pt x="5942645" y="1701269"/>
                  <a:pt x="5929935" y="1714094"/>
                  <a:pt x="5929935" y="1729154"/>
                </a:cubicBezTo>
                <a:cubicBezTo>
                  <a:pt x="5929935" y="1795999"/>
                  <a:pt x="5934306" y="1863074"/>
                  <a:pt x="5944222" y="1929179"/>
                </a:cubicBezTo>
                <a:cubicBezTo>
                  <a:pt x="5948690" y="1958966"/>
                  <a:pt x="5956089" y="1989842"/>
                  <a:pt x="5972797" y="2014904"/>
                </a:cubicBezTo>
                <a:lnTo>
                  <a:pt x="6029947" y="2100629"/>
                </a:lnTo>
                <a:cubicBezTo>
                  <a:pt x="6034710" y="2119679"/>
                  <a:pt x="6036500" y="2139730"/>
                  <a:pt x="6044235" y="2157779"/>
                </a:cubicBezTo>
                <a:cubicBezTo>
                  <a:pt x="6050999" y="2173562"/>
                  <a:pt x="6065131" y="2185282"/>
                  <a:pt x="6072810" y="2200641"/>
                </a:cubicBezTo>
                <a:cubicBezTo>
                  <a:pt x="6079545" y="2214112"/>
                  <a:pt x="6082335" y="2229216"/>
                  <a:pt x="6087097" y="2243504"/>
                </a:cubicBezTo>
                <a:cubicBezTo>
                  <a:pt x="6077572" y="2281604"/>
                  <a:pt x="6070941" y="2320547"/>
                  <a:pt x="6058522" y="2357804"/>
                </a:cubicBezTo>
                <a:cubicBezTo>
                  <a:pt x="6053760" y="2372091"/>
                  <a:pt x="6051549" y="2387501"/>
                  <a:pt x="6044235" y="2400666"/>
                </a:cubicBezTo>
                <a:cubicBezTo>
                  <a:pt x="6027557" y="2430687"/>
                  <a:pt x="5987085" y="2486391"/>
                  <a:pt x="5987085" y="2486391"/>
                </a:cubicBezTo>
                <a:cubicBezTo>
                  <a:pt x="5972191" y="2545964"/>
                  <a:pt x="5957051" y="2575977"/>
                  <a:pt x="5987085" y="2643554"/>
                </a:cubicBezTo>
                <a:cubicBezTo>
                  <a:pt x="5994059" y="2659245"/>
                  <a:pt x="6015660" y="2662604"/>
                  <a:pt x="6029947" y="2672129"/>
                </a:cubicBezTo>
                <a:cubicBezTo>
                  <a:pt x="6095451" y="2770385"/>
                  <a:pt x="6076236" y="2725274"/>
                  <a:pt x="6101385" y="2800716"/>
                </a:cubicBezTo>
                <a:cubicBezTo>
                  <a:pt x="6096622" y="2886441"/>
                  <a:pt x="6090826" y="2972115"/>
                  <a:pt x="6087097" y="3057891"/>
                </a:cubicBezTo>
                <a:cubicBezTo>
                  <a:pt x="6081301" y="3191200"/>
                  <a:pt x="6081401" y="3324783"/>
                  <a:pt x="6072810" y="3457941"/>
                </a:cubicBezTo>
                <a:cubicBezTo>
                  <a:pt x="6071840" y="3472970"/>
                  <a:pt x="6067930" y="3489044"/>
                  <a:pt x="6058522" y="3500804"/>
                </a:cubicBezTo>
                <a:cubicBezTo>
                  <a:pt x="6047795" y="3514213"/>
                  <a:pt x="6029947" y="3519854"/>
                  <a:pt x="6015660" y="3529379"/>
                </a:cubicBezTo>
                <a:cubicBezTo>
                  <a:pt x="6010897" y="3548429"/>
                  <a:pt x="6009107" y="3568480"/>
                  <a:pt x="6001372" y="3586529"/>
                </a:cubicBezTo>
                <a:cubicBezTo>
                  <a:pt x="5994608" y="3602312"/>
                  <a:pt x="5977315" y="3612825"/>
                  <a:pt x="5972797" y="3629391"/>
                </a:cubicBezTo>
                <a:cubicBezTo>
                  <a:pt x="5962694" y="3666435"/>
                  <a:pt x="5962331" y="3705485"/>
                  <a:pt x="5958510" y="3743691"/>
                </a:cubicBezTo>
                <a:cubicBezTo>
                  <a:pt x="5952804" y="3800755"/>
                  <a:pt x="5969869" y="3863847"/>
                  <a:pt x="5944222" y="3915141"/>
                </a:cubicBezTo>
                <a:cubicBezTo>
                  <a:pt x="5930752" y="3942082"/>
                  <a:pt x="5887072" y="3934191"/>
                  <a:pt x="5858497" y="3943716"/>
                </a:cubicBezTo>
                <a:cubicBezTo>
                  <a:pt x="5844210" y="3948479"/>
                  <a:pt x="5830246" y="3954351"/>
                  <a:pt x="5815635" y="3958004"/>
                </a:cubicBezTo>
                <a:cubicBezTo>
                  <a:pt x="5777535" y="3967529"/>
                  <a:pt x="5738592" y="3974160"/>
                  <a:pt x="5701335" y="3986579"/>
                </a:cubicBezTo>
                <a:cubicBezTo>
                  <a:pt x="5672760" y="3996104"/>
                  <a:pt x="5644831" y="4007849"/>
                  <a:pt x="5615610" y="4015154"/>
                </a:cubicBezTo>
                <a:cubicBezTo>
                  <a:pt x="5596560" y="4019916"/>
                  <a:pt x="5577268" y="4023799"/>
                  <a:pt x="5558460" y="4029441"/>
                </a:cubicBezTo>
                <a:cubicBezTo>
                  <a:pt x="5529610" y="4038096"/>
                  <a:pt x="5501956" y="4050710"/>
                  <a:pt x="5472735" y="4058016"/>
                </a:cubicBezTo>
                <a:cubicBezTo>
                  <a:pt x="5400974" y="4075957"/>
                  <a:pt x="5434214" y="4066095"/>
                  <a:pt x="5372722" y="4086591"/>
                </a:cubicBezTo>
                <a:cubicBezTo>
                  <a:pt x="5235989" y="4223327"/>
                  <a:pt x="5411059" y="4061033"/>
                  <a:pt x="5286997" y="4143741"/>
                </a:cubicBezTo>
                <a:cubicBezTo>
                  <a:pt x="5270185" y="4154949"/>
                  <a:pt x="5257070" y="4171082"/>
                  <a:pt x="5244135" y="4186604"/>
                </a:cubicBezTo>
                <a:cubicBezTo>
                  <a:pt x="5233142" y="4199795"/>
                  <a:pt x="5230121" y="4220365"/>
                  <a:pt x="5215560" y="4229466"/>
                </a:cubicBezTo>
                <a:cubicBezTo>
                  <a:pt x="5190018" y="4245430"/>
                  <a:pt x="5129835" y="4258041"/>
                  <a:pt x="5129835" y="4258041"/>
                </a:cubicBezTo>
                <a:cubicBezTo>
                  <a:pt x="5067922" y="4253279"/>
                  <a:pt x="5005767" y="4251009"/>
                  <a:pt x="4944097" y="4243754"/>
                </a:cubicBezTo>
                <a:cubicBezTo>
                  <a:pt x="4877985" y="4235976"/>
                  <a:pt x="4901244" y="4227881"/>
                  <a:pt x="4844085" y="4215179"/>
                </a:cubicBezTo>
                <a:cubicBezTo>
                  <a:pt x="4815806" y="4208895"/>
                  <a:pt x="4786935" y="4205654"/>
                  <a:pt x="4758360" y="4200891"/>
                </a:cubicBezTo>
                <a:cubicBezTo>
                  <a:pt x="4682160" y="4205654"/>
                  <a:pt x="4605689" y="4207186"/>
                  <a:pt x="4529760" y="4215179"/>
                </a:cubicBezTo>
                <a:cubicBezTo>
                  <a:pt x="4514782" y="4216756"/>
                  <a:pt x="4501378" y="4225329"/>
                  <a:pt x="4486897" y="4229466"/>
                </a:cubicBezTo>
                <a:cubicBezTo>
                  <a:pt x="4468016" y="4234860"/>
                  <a:pt x="4448916" y="4239494"/>
                  <a:pt x="4429747" y="4243754"/>
                </a:cubicBezTo>
                <a:cubicBezTo>
                  <a:pt x="4406041" y="4249022"/>
                  <a:pt x="4381738" y="4251652"/>
                  <a:pt x="4358310" y="4258041"/>
                </a:cubicBezTo>
                <a:cubicBezTo>
                  <a:pt x="4329251" y="4265966"/>
                  <a:pt x="4301160" y="4277091"/>
                  <a:pt x="4272585" y="4286616"/>
                </a:cubicBezTo>
                <a:cubicBezTo>
                  <a:pt x="4258297" y="4291379"/>
                  <a:pt x="4244578" y="4298428"/>
                  <a:pt x="4229722" y="4300904"/>
                </a:cubicBezTo>
                <a:cubicBezTo>
                  <a:pt x="4162350" y="4312132"/>
                  <a:pt x="4146532" y="4312426"/>
                  <a:pt x="4086847" y="4329479"/>
                </a:cubicBezTo>
                <a:cubicBezTo>
                  <a:pt x="4072366" y="4333616"/>
                  <a:pt x="4058962" y="4342189"/>
                  <a:pt x="4043985" y="4343766"/>
                </a:cubicBezTo>
                <a:cubicBezTo>
                  <a:pt x="3968056" y="4351759"/>
                  <a:pt x="3891585" y="4353291"/>
                  <a:pt x="3815385" y="4358054"/>
                </a:cubicBezTo>
                <a:cubicBezTo>
                  <a:pt x="3782047" y="4362816"/>
                  <a:pt x="3748301" y="4365285"/>
                  <a:pt x="3715372" y="4372341"/>
                </a:cubicBezTo>
                <a:cubicBezTo>
                  <a:pt x="3681470" y="4379606"/>
                  <a:pt x="3648861" y="4391982"/>
                  <a:pt x="3615360" y="4400916"/>
                </a:cubicBezTo>
                <a:cubicBezTo>
                  <a:pt x="3577413" y="4411035"/>
                  <a:pt x="3539160" y="4419966"/>
                  <a:pt x="3501060" y="4429491"/>
                </a:cubicBezTo>
                <a:cubicBezTo>
                  <a:pt x="3482010" y="4434254"/>
                  <a:pt x="3462539" y="4437570"/>
                  <a:pt x="3443910" y="4443779"/>
                </a:cubicBezTo>
                <a:cubicBezTo>
                  <a:pt x="3378009" y="4465745"/>
                  <a:pt x="3415815" y="4455112"/>
                  <a:pt x="3329610" y="4472354"/>
                </a:cubicBezTo>
                <a:cubicBezTo>
                  <a:pt x="3220072" y="4467591"/>
                  <a:pt x="3110315" y="4466475"/>
                  <a:pt x="3000997" y="4458066"/>
                </a:cubicBezTo>
                <a:cubicBezTo>
                  <a:pt x="2985981" y="4456911"/>
                  <a:pt x="2972616" y="4447916"/>
                  <a:pt x="2958135" y="4443779"/>
                </a:cubicBezTo>
                <a:cubicBezTo>
                  <a:pt x="2939254" y="4438384"/>
                  <a:pt x="2919866" y="4434885"/>
                  <a:pt x="2900985" y="4429491"/>
                </a:cubicBezTo>
                <a:cubicBezTo>
                  <a:pt x="2886504" y="4425354"/>
                  <a:pt x="2872733" y="4418857"/>
                  <a:pt x="2858122" y="4415204"/>
                </a:cubicBezTo>
                <a:lnTo>
                  <a:pt x="2743822" y="4386629"/>
                </a:lnTo>
                <a:lnTo>
                  <a:pt x="2672385" y="4400916"/>
                </a:lnTo>
                <a:cubicBezTo>
                  <a:pt x="2643883" y="4406098"/>
                  <a:pt x="2615067" y="4409523"/>
                  <a:pt x="2586660" y="4415204"/>
                </a:cubicBezTo>
                <a:cubicBezTo>
                  <a:pt x="2546256" y="4423285"/>
                  <a:pt x="2459430" y="4449902"/>
                  <a:pt x="2429497" y="4458066"/>
                </a:cubicBezTo>
                <a:cubicBezTo>
                  <a:pt x="2374000" y="4473202"/>
                  <a:pt x="2360423" y="4474739"/>
                  <a:pt x="2300910" y="4486641"/>
                </a:cubicBezTo>
                <a:cubicBezTo>
                  <a:pt x="2277097" y="4496166"/>
                  <a:pt x="2254353" y="4508996"/>
                  <a:pt x="2229472" y="4515216"/>
                </a:cubicBezTo>
                <a:cubicBezTo>
                  <a:pt x="2196802" y="4523384"/>
                  <a:pt x="2162593" y="4523480"/>
                  <a:pt x="2129460" y="4529504"/>
                </a:cubicBezTo>
                <a:cubicBezTo>
                  <a:pt x="2089986" y="4536681"/>
                  <a:pt x="2066176" y="4545836"/>
                  <a:pt x="2029447" y="4558079"/>
                </a:cubicBezTo>
                <a:lnTo>
                  <a:pt x="800722" y="4529504"/>
                </a:lnTo>
                <a:cubicBezTo>
                  <a:pt x="779432" y="4528786"/>
                  <a:pt x="712248" y="4493234"/>
                  <a:pt x="700710" y="4486641"/>
                </a:cubicBezTo>
                <a:cubicBezTo>
                  <a:pt x="685801" y="4478122"/>
                  <a:pt x="672756" y="4466585"/>
                  <a:pt x="657847" y="4458066"/>
                </a:cubicBezTo>
                <a:cubicBezTo>
                  <a:pt x="639355" y="4447499"/>
                  <a:pt x="619189" y="4440058"/>
                  <a:pt x="600697" y="4429491"/>
                </a:cubicBezTo>
                <a:cubicBezTo>
                  <a:pt x="585788" y="4420972"/>
                  <a:pt x="573526" y="4407890"/>
                  <a:pt x="557835" y="4400916"/>
                </a:cubicBezTo>
                <a:cubicBezTo>
                  <a:pt x="491966" y="4371641"/>
                  <a:pt x="476565" y="4386352"/>
                  <a:pt x="429247" y="4343766"/>
                </a:cubicBezTo>
                <a:cubicBezTo>
                  <a:pt x="394204" y="4312227"/>
                  <a:pt x="362572" y="4277091"/>
                  <a:pt x="329235" y="4243754"/>
                </a:cubicBezTo>
                <a:cubicBezTo>
                  <a:pt x="314947" y="4229466"/>
                  <a:pt x="305541" y="4207281"/>
                  <a:pt x="286372" y="4200891"/>
                </a:cubicBezTo>
                <a:lnTo>
                  <a:pt x="243510" y="4186604"/>
                </a:lnTo>
                <a:cubicBezTo>
                  <a:pt x="179602" y="4090741"/>
                  <a:pt x="254887" y="4184664"/>
                  <a:pt x="172072" y="4129454"/>
                </a:cubicBezTo>
                <a:cubicBezTo>
                  <a:pt x="155260" y="4118246"/>
                  <a:pt x="144732" y="4099526"/>
                  <a:pt x="129210" y="4086591"/>
                </a:cubicBezTo>
                <a:cubicBezTo>
                  <a:pt x="9853" y="3987126"/>
                  <a:pt x="168715" y="4140384"/>
                  <a:pt x="43485" y="4015154"/>
                </a:cubicBezTo>
                <a:cubicBezTo>
                  <a:pt x="38722" y="4000866"/>
                  <a:pt x="35932" y="3985762"/>
                  <a:pt x="29197" y="3972291"/>
                </a:cubicBezTo>
                <a:cubicBezTo>
                  <a:pt x="21518" y="3956933"/>
                  <a:pt x="2048" y="3946541"/>
                  <a:pt x="622" y="3929429"/>
                </a:cubicBezTo>
                <a:cubicBezTo>
                  <a:pt x="-2959" y="3886452"/>
                  <a:pt x="9871" y="3843672"/>
                  <a:pt x="14910" y="3800841"/>
                </a:cubicBezTo>
                <a:cubicBezTo>
                  <a:pt x="20524" y="3753123"/>
                  <a:pt x="26789" y="3647289"/>
                  <a:pt x="57772" y="3600816"/>
                </a:cubicBezTo>
                <a:cubicBezTo>
                  <a:pt x="86470" y="3557769"/>
                  <a:pt x="93169" y="3551561"/>
                  <a:pt x="114922" y="3500804"/>
                </a:cubicBezTo>
                <a:cubicBezTo>
                  <a:pt x="127222" y="3472104"/>
                  <a:pt x="136246" y="3429798"/>
                  <a:pt x="143497" y="3400791"/>
                </a:cubicBezTo>
                <a:cubicBezTo>
                  <a:pt x="138735" y="3305541"/>
                  <a:pt x="139370" y="3209867"/>
                  <a:pt x="129210" y="3115041"/>
                </a:cubicBezTo>
                <a:cubicBezTo>
                  <a:pt x="124121" y="3067542"/>
                  <a:pt x="102648" y="3006778"/>
                  <a:pt x="86347" y="2957879"/>
                </a:cubicBezTo>
                <a:cubicBezTo>
                  <a:pt x="40911" y="2685256"/>
                  <a:pt x="53523" y="2793928"/>
                  <a:pt x="86347" y="2257791"/>
                </a:cubicBezTo>
                <a:cubicBezTo>
                  <a:pt x="88188" y="2227727"/>
                  <a:pt x="105397" y="2200641"/>
                  <a:pt x="114922" y="2172066"/>
                </a:cubicBezTo>
                <a:lnTo>
                  <a:pt x="129210" y="2129204"/>
                </a:lnTo>
                <a:cubicBezTo>
                  <a:pt x="133973" y="2114916"/>
                  <a:pt x="135143" y="2098872"/>
                  <a:pt x="143497" y="2086341"/>
                </a:cubicBezTo>
                <a:lnTo>
                  <a:pt x="172072" y="2043479"/>
                </a:lnTo>
                <a:cubicBezTo>
                  <a:pt x="217194" y="1885550"/>
                  <a:pt x="189687" y="1976345"/>
                  <a:pt x="257797" y="1772016"/>
                </a:cubicBezTo>
                <a:cubicBezTo>
                  <a:pt x="262560" y="1757729"/>
                  <a:pt x="269132" y="1743922"/>
                  <a:pt x="272085" y="1729154"/>
                </a:cubicBezTo>
                <a:lnTo>
                  <a:pt x="286372" y="1657716"/>
                </a:lnTo>
                <a:cubicBezTo>
                  <a:pt x="281610" y="1567229"/>
                  <a:pt x="280289" y="1476494"/>
                  <a:pt x="272085" y="1386254"/>
                </a:cubicBezTo>
                <a:cubicBezTo>
                  <a:pt x="270721" y="1371255"/>
                  <a:pt x="258799" y="1358418"/>
                  <a:pt x="257797" y="1343391"/>
                </a:cubicBezTo>
                <a:cubicBezTo>
                  <a:pt x="240920" y="1090240"/>
                  <a:pt x="255423" y="1010073"/>
                  <a:pt x="229222" y="800466"/>
                </a:cubicBezTo>
                <a:cubicBezTo>
                  <a:pt x="226210" y="776370"/>
                  <a:pt x="220395" y="752691"/>
                  <a:pt x="214935" y="729029"/>
                </a:cubicBezTo>
                <a:cubicBezTo>
                  <a:pt x="188026" y="612424"/>
                  <a:pt x="191898" y="631343"/>
                  <a:pt x="157785" y="529004"/>
                </a:cubicBezTo>
                <a:lnTo>
                  <a:pt x="143497" y="486141"/>
                </a:lnTo>
                <a:lnTo>
                  <a:pt x="129210" y="443279"/>
                </a:lnTo>
                <a:cubicBezTo>
                  <a:pt x="73804" y="461747"/>
                  <a:pt x="55134" y="452289"/>
                  <a:pt x="100635" y="543291"/>
                </a:cubicBezTo>
                <a:cubicBezTo>
                  <a:pt x="108314" y="558649"/>
                  <a:pt x="143497" y="571866"/>
                  <a:pt x="143497" y="571866"/>
                </a:cubicBez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0" name="Freeform 359"/>
          <p:cNvSpPr/>
          <p:nvPr/>
        </p:nvSpPr>
        <p:spPr>
          <a:xfrm>
            <a:off x="6374738" y="-41431"/>
            <a:ext cx="5612561" cy="3878219"/>
          </a:xfrm>
          <a:custGeom>
            <a:avLst/>
            <a:gdLst>
              <a:gd name="connsiteX0" fmla="*/ 29197 w 6101385"/>
              <a:gd name="connsiteY0" fmla="*/ 500429 h 4558079"/>
              <a:gd name="connsiteX1" fmla="*/ 129210 w 6101385"/>
              <a:gd name="connsiteY1" fmla="*/ 471854 h 4558079"/>
              <a:gd name="connsiteX2" fmla="*/ 172072 w 6101385"/>
              <a:gd name="connsiteY2" fmla="*/ 428991 h 4558079"/>
              <a:gd name="connsiteX3" fmla="*/ 214935 w 6101385"/>
              <a:gd name="connsiteY3" fmla="*/ 414704 h 4558079"/>
              <a:gd name="connsiteX4" fmla="*/ 300660 w 6101385"/>
              <a:gd name="connsiteY4" fmla="*/ 357554 h 4558079"/>
              <a:gd name="connsiteX5" fmla="*/ 386385 w 6101385"/>
              <a:gd name="connsiteY5" fmla="*/ 300404 h 4558079"/>
              <a:gd name="connsiteX6" fmla="*/ 472110 w 6101385"/>
              <a:gd name="connsiteY6" fmla="*/ 243254 h 4558079"/>
              <a:gd name="connsiteX7" fmla="*/ 514972 w 6101385"/>
              <a:gd name="connsiteY7" fmla="*/ 214679 h 4558079"/>
              <a:gd name="connsiteX8" fmla="*/ 557835 w 6101385"/>
              <a:gd name="connsiteY8" fmla="*/ 200391 h 4558079"/>
              <a:gd name="connsiteX9" fmla="*/ 643560 w 6101385"/>
              <a:gd name="connsiteY9" fmla="*/ 143241 h 4558079"/>
              <a:gd name="connsiteX10" fmla="*/ 757860 w 6101385"/>
              <a:gd name="connsiteY10" fmla="*/ 128954 h 4558079"/>
              <a:gd name="connsiteX11" fmla="*/ 1386510 w 6101385"/>
              <a:gd name="connsiteY11" fmla="*/ 143241 h 4558079"/>
              <a:gd name="connsiteX12" fmla="*/ 1557960 w 6101385"/>
              <a:gd name="connsiteY12" fmla="*/ 128954 h 4558079"/>
              <a:gd name="connsiteX13" fmla="*/ 1629397 w 6101385"/>
              <a:gd name="connsiteY13" fmla="*/ 114666 h 4558079"/>
              <a:gd name="connsiteX14" fmla="*/ 1672260 w 6101385"/>
              <a:gd name="connsiteY14" fmla="*/ 100379 h 4558079"/>
              <a:gd name="connsiteX15" fmla="*/ 2900985 w 6101385"/>
              <a:gd name="connsiteY15" fmla="*/ 86091 h 4558079"/>
              <a:gd name="connsiteX16" fmla="*/ 3043860 w 6101385"/>
              <a:gd name="connsiteY16" fmla="*/ 57516 h 4558079"/>
              <a:gd name="connsiteX17" fmla="*/ 3086722 w 6101385"/>
              <a:gd name="connsiteY17" fmla="*/ 43229 h 4558079"/>
              <a:gd name="connsiteX18" fmla="*/ 3229597 w 6101385"/>
              <a:gd name="connsiteY18" fmla="*/ 366 h 4558079"/>
              <a:gd name="connsiteX19" fmla="*/ 3786810 w 6101385"/>
              <a:gd name="connsiteY19" fmla="*/ 14653 h 4558079"/>
              <a:gd name="connsiteX20" fmla="*/ 3986835 w 6101385"/>
              <a:gd name="connsiteY20" fmla="*/ 43229 h 4558079"/>
              <a:gd name="connsiteX21" fmla="*/ 4029697 w 6101385"/>
              <a:gd name="connsiteY21" fmla="*/ 57516 h 4558079"/>
              <a:gd name="connsiteX22" fmla="*/ 5086972 w 6101385"/>
              <a:gd name="connsiteY22" fmla="*/ 71804 h 4558079"/>
              <a:gd name="connsiteX23" fmla="*/ 5229847 w 6101385"/>
              <a:gd name="connsiteY23" fmla="*/ 114666 h 4558079"/>
              <a:gd name="connsiteX24" fmla="*/ 5272710 w 6101385"/>
              <a:gd name="connsiteY24" fmla="*/ 143241 h 4558079"/>
              <a:gd name="connsiteX25" fmla="*/ 5315572 w 6101385"/>
              <a:gd name="connsiteY25" fmla="*/ 186104 h 4558079"/>
              <a:gd name="connsiteX26" fmla="*/ 5358435 w 6101385"/>
              <a:gd name="connsiteY26" fmla="*/ 200391 h 4558079"/>
              <a:gd name="connsiteX27" fmla="*/ 5387010 w 6101385"/>
              <a:gd name="connsiteY27" fmla="*/ 243254 h 4558079"/>
              <a:gd name="connsiteX28" fmla="*/ 5429872 w 6101385"/>
              <a:gd name="connsiteY28" fmla="*/ 257541 h 4558079"/>
              <a:gd name="connsiteX29" fmla="*/ 5515597 w 6101385"/>
              <a:gd name="connsiteY29" fmla="*/ 386129 h 4558079"/>
              <a:gd name="connsiteX30" fmla="*/ 5544172 w 6101385"/>
              <a:gd name="connsiteY30" fmla="*/ 428991 h 4558079"/>
              <a:gd name="connsiteX31" fmla="*/ 5558460 w 6101385"/>
              <a:gd name="connsiteY31" fmla="*/ 471854 h 4558079"/>
              <a:gd name="connsiteX32" fmla="*/ 5601322 w 6101385"/>
              <a:gd name="connsiteY32" fmla="*/ 500429 h 4558079"/>
              <a:gd name="connsiteX33" fmla="*/ 5615610 w 6101385"/>
              <a:gd name="connsiteY33" fmla="*/ 614729 h 4558079"/>
              <a:gd name="connsiteX34" fmla="*/ 5629897 w 6101385"/>
              <a:gd name="connsiteY34" fmla="*/ 671879 h 4558079"/>
              <a:gd name="connsiteX35" fmla="*/ 5615610 w 6101385"/>
              <a:gd name="connsiteY35" fmla="*/ 800466 h 4558079"/>
              <a:gd name="connsiteX36" fmla="*/ 5587035 w 6101385"/>
              <a:gd name="connsiteY36" fmla="*/ 914766 h 4558079"/>
              <a:gd name="connsiteX37" fmla="*/ 5601322 w 6101385"/>
              <a:gd name="connsiteY37" fmla="*/ 1014779 h 4558079"/>
              <a:gd name="connsiteX38" fmla="*/ 5644185 w 6101385"/>
              <a:gd name="connsiteY38" fmla="*/ 1029066 h 4558079"/>
              <a:gd name="connsiteX39" fmla="*/ 5687047 w 6101385"/>
              <a:gd name="connsiteY39" fmla="*/ 1071929 h 4558079"/>
              <a:gd name="connsiteX40" fmla="*/ 5815635 w 6101385"/>
              <a:gd name="connsiteY40" fmla="*/ 1157654 h 4558079"/>
              <a:gd name="connsiteX41" fmla="*/ 5858497 w 6101385"/>
              <a:gd name="connsiteY41" fmla="*/ 1186229 h 4558079"/>
              <a:gd name="connsiteX42" fmla="*/ 5901360 w 6101385"/>
              <a:gd name="connsiteY42" fmla="*/ 1229091 h 4558079"/>
              <a:gd name="connsiteX43" fmla="*/ 5929935 w 6101385"/>
              <a:gd name="connsiteY43" fmla="*/ 1314816 h 4558079"/>
              <a:gd name="connsiteX44" fmla="*/ 5958510 w 6101385"/>
              <a:gd name="connsiteY44" fmla="*/ 1457691 h 4558079"/>
              <a:gd name="connsiteX45" fmla="*/ 5944222 w 6101385"/>
              <a:gd name="connsiteY45" fmla="*/ 1686291 h 4558079"/>
              <a:gd name="connsiteX46" fmla="*/ 5929935 w 6101385"/>
              <a:gd name="connsiteY46" fmla="*/ 1729154 h 4558079"/>
              <a:gd name="connsiteX47" fmla="*/ 5944222 w 6101385"/>
              <a:gd name="connsiteY47" fmla="*/ 1929179 h 4558079"/>
              <a:gd name="connsiteX48" fmla="*/ 5972797 w 6101385"/>
              <a:gd name="connsiteY48" fmla="*/ 2014904 h 4558079"/>
              <a:gd name="connsiteX49" fmla="*/ 6029947 w 6101385"/>
              <a:gd name="connsiteY49" fmla="*/ 2100629 h 4558079"/>
              <a:gd name="connsiteX50" fmla="*/ 6044235 w 6101385"/>
              <a:gd name="connsiteY50" fmla="*/ 2157779 h 4558079"/>
              <a:gd name="connsiteX51" fmla="*/ 6072810 w 6101385"/>
              <a:gd name="connsiteY51" fmla="*/ 2200641 h 4558079"/>
              <a:gd name="connsiteX52" fmla="*/ 6087097 w 6101385"/>
              <a:gd name="connsiteY52" fmla="*/ 2243504 h 4558079"/>
              <a:gd name="connsiteX53" fmla="*/ 6058522 w 6101385"/>
              <a:gd name="connsiteY53" fmla="*/ 2357804 h 4558079"/>
              <a:gd name="connsiteX54" fmla="*/ 6044235 w 6101385"/>
              <a:gd name="connsiteY54" fmla="*/ 2400666 h 4558079"/>
              <a:gd name="connsiteX55" fmla="*/ 5987085 w 6101385"/>
              <a:gd name="connsiteY55" fmla="*/ 2486391 h 4558079"/>
              <a:gd name="connsiteX56" fmla="*/ 5987085 w 6101385"/>
              <a:gd name="connsiteY56" fmla="*/ 2643554 h 4558079"/>
              <a:gd name="connsiteX57" fmla="*/ 6029947 w 6101385"/>
              <a:gd name="connsiteY57" fmla="*/ 2672129 h 4558079"/>
              <a:gd name="connsiteX58" fmla="*/ 6101385 w 6101385"/>
              <a:gd name="connsiteY58" fmla="*/ 2800716 h 4558079"/>
              <a:gd name="connsiteX59" fmla="*/ 6087097 w 6101385"/>
              <a:gd name="connsiteY59" fmla="*/ 3057891 h 4558079"/>
              <a:gd name="connsiteX60" fmla="*/ 6072810 w 6101385"/>
              <a:gd name="connsiteY60" fmla="*/ 3457941 h 4558079"/>
              <a:gd name="connsiteX61" fmla="*/ 6058522 w 6101385"/>
              <a:gd name="connsiteY61" fmla="*/ 3500804 h 4558079"/>
              <a:gd name="connsiteX62" fmla="*/ 6015660 w 6101385"/>
              <a:gd name="connsiteY62" fmla="*/ 3529379 h 4558079"/>
              <a:gd name="connsiteX63" fmla="*/ 6001372 w 6101385"/>
              <a:gd name="connsiteY63" fmla="*/ 3586529 h 4558079"/>
              <a:gd name="connsiteX64" fmla="*/ 5972797 w 6101385"/>
              <a:gd name="connsiteY64" fmla="*/ 3629391 h 4558079"/>
              <a:gd name="connsiteX65" fmla="*/ 5958510 w 6101385"/>
              <a:gd name="connsiteY65" fmla="*/ 3743691 h 4558079"/>
              <a:gd name="connsiteX66" fmla="*/ 5944222 w 6101385"/>
              <a:gd name="connsiteY66" fmla="*/ 3915141 h 4558079"/>
              <a:gd name="connsiteX67" fmla="*/ 5858497 w 6101385"/>
              <a:gd name="connsiteY67" fmla="*/ 3943716 h 4558079"/>
              <a:gd name="connsiteX68" fmla="*/ 5815635 w 6101385"/>
              <a:gd name="connsiteY68" fmla="*/ 3958004 h 4558079"/>
              <a:gd name="connsiteX69" fmla="*/ 5701335 w 6101385"/>
              <a:gd name="connsiteY69" fmla="*/ 3986579 h 4558079"/>
              <a:gd name="connsiteX70" fmla="*/ 5615610 w 6101385"/>
              <a:gd name="connsiteY70" fmla="*/ 4015154 h 4558079"/>
              <a:gd name="connsiteX71" fmla="*/ 5558460 w 6101385"/>
              <a:gd name="connsiteY71" fmla="*/ 4029441 h 4558079"/>
              <a:gd name="connsiteX72" fmla="*/ 5472735 w 6101385"/>
              <a:gd name="connsiteY72" fmla="*/ 4058016 h 4558079"/>
              <a:gd name="connsiteX73" fmla="*/ 5372722 w 6101385"/>
              <a:gd name="connsiteY73" fmla="*/ 4086591 h 4558079"/>
              <a:gd name="connsiteX74" fmla="*/ 5286997 w 6101385"/>
              <a:gd name="connsiteY74" fmla="*/ 4143741 h 4558079"/>
              <a:gd name="connsiteX75" fmla="*/ 5244135 w 6101385"/>
              <a:gd name="connsiteY75" fmla="*/ 4186604 h 4558079"/>
              <a:gd name="connsiteX76" fmla="*/ 5215560 w 6101385"/>
              <a:gd name="connsiteY76" fmla="*/ 4229466 h 4558079"/>
              <a:gd name="connsiteX77" fmla="*/ 5129835 w 6101385"/>
              <a:gd name="connsiteY77" fmla="*/ 4258041 h 4558079"/>
              <a:gd name="connsiteX78" fmla="*/ 4944097 w 6101385"/>
              <a:gd name="connsiteY78" fmla="*/ 4243754 h 4558079"/>
              <a:gd name="connsiteX79" fmla="*/ 4844085 w 6101385"/>
              <a:gd name="connsiteY79" fmla="*/ 4215179 h 4558079"/>
              <a:gd name="connsiteX80" fmla="*/ 4758360 w 6101385"/>
              <a:gd name="connsiteY80" fmla="*/ 4200891 h 4558079"/>
              <a:gd name="connsiteX81" fmla="*/ 4529760 w 6101385"/>
              <a:gd name="connsiteY81" fmla="*/ 4215179 h 4558079"/>
              <a:gd name="connsiteX82" fmla="*/ 4486897 w 6101385"/>
              <a:gd name="connsiteY82" fmla="*/ 4229466 h 4558079"/>
              <a:gd name="connsiteX83" fmla="*/ 4429747 w 6101385"/>
              <a:gd name="connsiteY83" fmla="*/ 4243754 h 4558079"/>
              <a:gd name="connsiteX84" fmla="*/ 4358310 w 6101385"/>
              <a:gd name="connsiteY84" fmla="*/ 4258041 h 4558079"/>
              <a:gd name="connsiteX85" fmla="*/ 4272585 w 6101385"/>
              <a:gd name="connsiteY85" fmla="*/ 4286616 h 4558079"/>
              <a:gd name="connsiteX86" fmla="*/ 4229722 w 6101385"/>
              <a:gd name="connsiteY86" fmla="*/ 4300904 h 4558079"/>
              <a:gd name="connsiteX87" fmla="*/ 4086847 w 6101385"/>
              <a:gd name="connsiteY87" fmla="*/ 4329479 h 4558079"/>
              <a:gd name="connsiteX88" fmla="*/ 4043985 w 6101385"/>
              <a:gd name="connsiteY88" fmla="*/ 4343766 h 4558079"/>
              <a:gd name="connsiteX89" fmla="*/ 3815385 w 6101385"/>
              <a:gd name="connsiteY89" fmla="*/ 4358054 h 4558079"/>
              <a:gd name="connsiteX90" fmla="*/ 3715372 w 6101385"/>
              <a:gd name="connsiteY90" fmla="*/ 4372341 h 4558079"/>
              <a:gd name="connsiteX91" fmla="*/ 3615360 w 6101385"/>
              <a:gd name="connsiteY91" fmla="*/ 4400916 h 4558079"/>
              <a:gd name="connsiteX92" fmla="*/ 3501060 w 6101385"/>
              <a:gd name="connsiteY92" fmla="*/ 4429491 h 4558079"/>
              <a:gd name="connsiteX93" fmla="*/ 3443910 w 6101385"/>
              <a:gd name="connsiteY93" fmla="*/ 4443779 h 4558079"/>
              <a:gd name="connsiteX94" fmla="*/ 3329610 w 6101385"/>
              <a:gd name="connsiteY94" fmla="*/ 4472354 h 4558079"/>
              <a:gd name="connsiteX95" fmla="*/ 3000997 w 6101385"/>
              <a:gd name="connsiteY95" fmla="*/ 4458066 h 4558079"/>
              <a:gd name="connsiteX96" fmla="*/ 2958135 w 6101385"/>
              <a:gd name="connsiteY96" fmla="*/ 4443779 h 4558079"/>
              <a:gd name="connsiteX97" fmla="*/ 2900985 w 6101385"/>
              <a:gd name="connsiteY97" fmla="*/ 4429491 h 4558079"/>
              <a:gd name="connsiteX98" fmla="*/ 2858122 w 6101385"/>
              <a:gd name="connsiteY98" fmla="*/ 4415204 h 4558079"/>
              <a:gd name="connsiteX99" fmla="*/ 2743822 w 6101385"/>
              <a:gd name="connsiteY99" fmla="*/ 4386629 h 4558079"/>
              <a:gd name="connsiteX100" fmla="*/ 2672385 w 6101385"/>
              <a:gd name="connsiteY100" fmla="*/ 4400916 h 4558079"/>
              <a:gd name="connsiteX101" fmla="*/ 2586660 w 6101385"/>
              <a:gd name="connsiteY101" fmla="*/ 4415204 h 4558079"/>
              <a:gd name="connsiteX102" fmla="*/ 2429497 w 6101385"/>
              <a:gd name="connsiteY102" fmla="*/ 4458066 h 4558079"/>
              <a:gd name="connsiteX103" fmla="*/ 2300910 w 6101385"/>
              <a:gd name="connsiteY103" fmla="*/ 4486641 h 4558079"/>
              <a:gd name="connsiteX104" fmla="*/ 2229472 w 6101385"/>
              <a:gd name="connsiteY104" fmla="*/ 4515216 h 4558079"/>
              <a:gd name="connsiteX105" fmla="*/ 2129460 w 6101385"/>
              <a:gd name="connsiteY105" fmla="*/ 4529504 h 4558079"/>
              <a:gd name="connsiteX106" fmla="*/ 2029447 w 6101385"/>
              <a:gd name="connsiteY106" fmla="*/ 4558079 h 4558079"/>
              <a:gd name="connsiteX107" fmla="*/ 800722 w 6101385"/>
              <a:gd name="connsiteY107" fmla="*/ 4529504 h 4558079"/>
              <a:gd name="connsiteX108" fmla="*/ 700710 w 6101385"/>
              <a:gd name="connsiteY108" fmla="*/ 4486641 h 4558079"/>
              <a:gd name="connsiteX109" fmla="*/ 657847 w 6101385"/>
              <a:gd name="connsiteY109" fmla="*/ 4458066 h 4558079"/>
              <a:gd name="connsiteX110" fmla="*/ 600697 w 6101385"/>
              <a:gd name="connsiteY110" fmla="*/ 4429491 h 4558079"/>
              <a:gd name="connsiteX111" fmla="*/ 557835 w 6101385"/>
              <a:gd name="connsiteY111" fmla="*/ 4400916 h 4558079"/>
              <a:gd name="connsiteX112" fmla="*/ 429247 w 6101385"/>
              <a:gd name="connsiteY112" fmla="*/ 4343766 h 4558079"/>
              <a:gd name="connsiteX113" fmla="*/ 329235 w 6101385"/>
              <a:gd name="connsiteY113" fmla="*/ 4243754 h 4558079"/>
              <a:gd name="connsiteX114" fmla="*/ 286372 w 6101385"/>
              <a:gd name="connsiteY114" fmla="*/ 4200891 h 4558079"/>
              <a:gd name="connsiteX115" fmla="*/ 243510 w 6101385"/>
              <a:gd name="connsiteY115" fmla="*/ 4186604 h 4558079"/>
              <a:gd name="connsiteX116" fmla="*/ 172072 w 6101385"/>
              <a:gd name="connsiteY116" fmla="*/ 4129454 h 4558079"/>
              <a:gd name="connsiteX117" fmla="*/ 129210 w 6101385"/>
              <a:gd name="connsiteY117" fmla="*/ 4086591 h 4558079"/>
              <a:gd name="connsiteX118" fmla="*/ 43485 w 6101385"/>
              <a:gd name="connsiteY118" fmla="*/ 4015154 h 4558079"/>
              <a:gd name="connsiteX119" fmla="*/ 29197 w 6101385"/>
              <a:gd name="connsiteY119" fmla="*/ 3972291 h 4558079"/>
              <a:gd name="connsiteX120" fmla="*/ 622 w 6101385"/>
              <a:gd name="connsiteY120" fmla="*/ 3929429 h 4558079"/>
              <a:gd name="connsiteX121" fmla="*/ 14910 w 6101385"/>
              <a:gd name="connsiteY121" fmla="*/ 3800841 h 4558079"/>
              <a:gd name="connsiteX122" fmla="*/ 57772 w 6101385"/>
              <a:gd name="connsiteY122" fmla="*/ 3600816 h 4558079"/>
              <a:gd name="connsiteX123" fmla="*/ 114922 w 6101385"/>
              <a:gd name="connsiteY123" fmla="*/ 3500804 h 4558079"/>
              <a:gd name="connsiteX124" fmla="*/ 143497 w 6101385"/>
              <a:gd name="connsiteY124" fmla="*/ 3400791 h 4558079"/>
              <a:gd name="connsiteX125" fmla="*/ 129210 w 6101385"/>
              <a:gd name="connsiteY125" fmla="*/ 3115041 h 4558079"/>
              <a:gd name="connsiteX126" fmla="*/ 86347 w 6101385"/>
              <a:gd name="connsiteY126" fmla="*/ 2957879 h 4558079"/>
              <a:gd name="connsiteX127" fmla="*/ 86347 w 6101385"/>
              <a:gd name="connsiteY127" fmla="*/ 2257791 h 4558079"/>
              <a:gd name="connsiteX128" fmla="*/ 114922 w 6101385"/>
              <a:gd name="connsiteY128" fmla="*/ 2172066 h 4558079"/>
              <a:gd name="connsiteX129" fmla="*/ 129210 w 6101385"/>
              <a:gd name="connsiteY129" fmla="*/ 2129204 h 4558079"/>
              <a:gd name="connsiteX130" fmla="*/ 143497 w 6101385"/>
              <a:gd name="connsiteY130" fmla="*/ 2086341 h 4558079"/>
              <a:gd name="connsiteX131" fmla="*/ 172072 w 6101385"/>
              <a:gd name="connsiteY131" fmla="*/ 2043479 h 4558079"/>
              <a:gd name="connsiteX132" fmla="*/ 257797 w 6101385"/>
              <a:gd name="connsiteY132" fmla="*/ 1772016 h 4558079"/>
              <a:gd name="connsiteX133" fmla="*/ 272085 w 6101385"/>
              <a:gd name="connsiteY133" fmla="*/ 1729154 h 4558079"/>
              <a:gd name="connsiteX134" fmla="*/ 286372 w 6101385"/>
              <a:gd name="connsiteY134" fmla="*/ 1657716 h 4558079"/>
              <a:gd name="connsiteX135" fmla="*/ 272085 w 6101385"/>
              <a:gd name="connsiteY135" fmla="*/ 1386254 h 4558079"/>
              <a:gd name="connsiteX136" fmla="*/ 257797 w 6101385"/>
              <a:gd name="connsiteY136" fmla="*/ 1343391 h 4558079"/>
              <a:gd name="connsiteX137" fmla="*/ 229222 w 6101385"/>
              <a:gd name="connsiteY137" fmla="*/ 800466 h 4558079"/>
              <a:gd name="connsiteX138" fmla="*/ 214935 w 6101385"/>
              <a:gd name="connsiteY138" fmla="*/ 729029 h 4558079"/>
              <a:gd name="connsiteX139" fmla="*/ 157785 w 6101385"/>
              <a:gd name="connsiteY139" fmla="*/ 529004 h 4558079"/>
              <a:gd name="connsiteX140" fmla="*/ 143497 w 6101385"/>
              <a:gd name="connsiteY140" fmla="*/ 486141 h 4558079"/>
              <a:gd name="connsiteX141" fmla="*/ 129210 w 6101385"/>
              <a:gd name="connsiteY141" fmla="*/ 443279 h 4558079"/>
              <a:gd name="connsiteX142" fmla="*/ 100635 w 6101385"/>
              <a:gd name="connsiteY142" fmla="*/ 543291 h 4558079"/>
              <a:gd name="connsiteX143" fmla="*/ 143497 w 6101385"/>
              <a:gd name="connsiteY143" fmla="*/ 571866 h 45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101385" h="4558079">
                <a:moveTo>
                  <a:pt x="29197" y="500429"/>
                </a:moveTo>
                <a:cubicBezTo>
                  <a:pt x="62535" y="490904"/>
                  <a:pt x="98199" y="487360"/>
                  <a:pt x="129210" y="471854"/>
                </a:cubicBezTo>
                <a:cubicBezTo>
                  <a:pt x="147282" y="462818"/>
                  <a:pt x="155260" y="440199"/>
                  <a:pt x="172072" y="428991"/>
                </a:cubicBezTo>
                <a:cubicBezTo>
                  <a:pt x="184603" y="420637"/>
                  <a:pt x="200647" y="419466"/>
                  <a:pt x="214935" y="414704"/>
                </a:cubicBezTo>
                <a:cubicBezTo>
                  <a:pt x="243510" y="395654"/>
                  <a:pt x="276376" y="381838"/>
                  <a:pt x="300660" y="357554"/>
                </a:cubicBezTo>
                <a:cubicBezTo>
                  <a:pt x="354171" y="304042"/>
                  <a:pt x="324353" y="321080"/>
                  <a:pt x="386385" y="300404"/>
                </a:cubicBezTo>
                <a:lnTo>
                  <a:pt x="472110" y="243254"/>
                </a:lnTo>
                <a:cubicBezTo>
                  <a:pt x="486397" y="233729"/>
                  <a:pt x="498682" y="220109"/>
                  <a:pt x="514972" y="214679"/>
                </a:cubicBezTo>
                <a:cubicBezTo>
                  <a:pt x="529260" y="209916"/>
                  <a:pt x="544670" y="207705"/>
                  <a:pt x="557835" y="200391"/>
                </a:cubicBezTo>
                <a:cubicBezTo>
                  <a:pt x="587856" y="183713"/>
                  <a:pt x="609482" y="147501"/>
                  <a:pt x="643560" y="143241"/>
                </a:cubicBezTo>
                <a:lnTo>
                  <a:pt x="757860" y="128954"/>
                </a:lnTo>
                <a:cubicBezTo>
                  <a:pt x="967410" y="133716"/>
                  <a:pt x="1176906" y="143241"/>
                  <a:pt x="1386510" y="143241"/>
                </a:cubicBezTo>
                <a:cubicBezTo>
                  <a:pt x="1443858" y="143241"/>
                  <a:pt x="1501005" y="135655"/>
                  <a:pt x="1557960" y="128954"/>
                </a:cubicBezTo>
                <a:cubicBezTo>
                  <a:pt x="1582078" y="126117"/>
                  <a:pt x="1605838" y="120556"/>
                  <a:pt x="1629397" y="114666"/>
                </a:cubicBezTo>
                <a:cubicBezTo>
                  <a:pt x="1644008" y="111013"/>
                  <a:pt x="1657203" y="100717"/>
                  <a:pt x="1672260" y="100379"/>
                </a:cubicBezTo>
                <a:cubicBezTo>
                  <a:pt x="2081759" y="91177"/>
                  <a:pt x="2491410" y="90854"/>
                  <a:pt x="2900985" y="86091"/>
                </a:cubicBezTo>
                <a:cubicBezTo>
                  <a:pt x="2997821" y="53813"/>
                  <a:pt x="2879687" y="90351"/>
                  <a:pt x="3043860" y="57516"/>
                </a:cubicBezTo>
                <a:cubicBezTo>
                  <a:pt x="3058628" y="54562"/>
                  <a:pt x="3072435" y="47991"/>
                  <a:pt x="3086722" y="43229"/>
                </a:cubicBezTo>
                <a:cubicBezTo>
                  <a:pt x="3136849" y="-6899"/>
                  <a:pt x="3117888" y="366"/>
                  <a:pt x="3229597" y="366"/>
                </a:cubicBezTo>
                <a:cubicBezTo>
                  <a:pt x="3415396" y="366"/>
                  <a:pt x="3601072" y="9891"/>
                  <a:pt x="3786810" y="14653"/>
                </a:cubicBezTo>
                <a:cubicBezTo>
                  <a:pt x="3927702" y="49877"/>
                  <a:pt x="3733482" y="4252"/>
                  <a:pt x="3986835" y="43229"/>
                </a:cubicBezTo>
                <a:cubicBezTo>
                  <a:pt x="4001720" y="45519"/>
                  <a:pt x="4014642" y="57125"/>
                  <a:pt x="4029697" y="57516"/>
                </a:cubicBezTo>
                <a:cubicBezTo>
                  <a:pt x="4382035" y="66668"/>
                  <a:pt x="4734547" y="67041"/>
                  <a:pt x="5086972" y="71804"/>
                </a:cubicBezTo>
                <a:cubicBezTo>
                  <a:pt x="5191326" y="106589"/>
                  <a:pt x="5143476" y="93074"/>
                  <a:pt x="5229847" y="114666"/>
                </a:cubicBezTo>
                <a:cubicBezTo>
                  <a:pt x="5244135" y="124191"/>
                  <a:pt x="5259518" y="132248"/>
                  <a:pt x="5272710" y="143241"/>
                </a:cubicBezTo>
                <a:cubicBezTo>
                  <a:pt x="5288232" y="156176"/>
                  <a:pt x="5298760" y="174896"/>
                  <a:pt x="5315572" y="186104"/>
                </a:cubicBezTo>
                <a:cubicBezTo>
                  <a:pt x="5328103" y="194458"/>
                  <a:pt x="5344147" y="195629"/>
                  <a:pt x="5358435" y="200391"/>
                </a:cubicBezTo>
                <a:cubicBezTo>
                  <a:pt x="5367960" y="214679"/>
                  <a:pt x="5373601" y="232527"/>
                  <a:pt x="5387010" y="243254"/>
                </a:cubicBezTo>
                <a:cubicBezTo>
                  <a:pt x="5398770" y="252662"/>
                  <a:pt x="5419223" y="246892"/>
                  <a:pt x="5429872" y="257541"/>
                </a:cubicBezTo>
                <a:cubicBezTo>
                  <a:pt x="5429875" y="257544"/>
                  <a:pt x="5501308" y="364696"/>
                  <a:pt x="5515597" y="386129"/>
                </a:cubicBezTo>
                <a:cubicBezTo>
                  <a:pt x="5525122" y="400416"/>
                  <a:pt x="5538742" y="412701"/>
                  <a:pt x="5544172" y="428991"/>
                </a:cubicBezTo>
                <a:cubicBezTo>
                  <a:pt x="5548935" y="443279"/>
                  <a:pt x="5549052" y="460094"/>
                  <a:pt x="5558460" y="471854"/>
                </a:cubicBezTo>
                <a:cubicBezTo>
                  <a:pt x="5569187" y="485263"/>
                  <a:pt x="5587035" y="490904"/>
                  <a:pt x="5601322" y="500429"/>
                </a:cubicBezTo>
                <a:cubicBezTo>
                  <a:pt x="5606085" y="538529"/>
                  <a:pt x="5609298" y="576855"/>
                  <a:pt x="5615610" y="614729"/>
                </a:cubicBezTo>
                <a:cubicBezTo>
                  <a:pt x="5618838" y="634098"/>
                  <a:pt x="5629897" y="652243"/>
                  <a:pt x="5629897" y="671879"/>
                </a:cubicBezTo>
                <a:cubicBezTo>
                  <a:pt x="5629897" y="715005"/>
                  <a:pt x="5621709" y="757773"/>
                  <a:pt x="5615610" y="800466"/>
                </a:cubicBezTo>
                <a:cubicBezTo>
                  <a:pt x="5606990" y="860806"/>
                  <a:pt x="5603654" y="864906"/>
                  <a:pt x="5587035" y="914766"/>
                </a:cubicBezTo>
                <a:cubicBezTo>
                  <a:pt x="5591797" y="948104"/>
                  <a:pt x="5586262" y="984658"/>
                  <a:pt x="5601322" y="1014779"/>
                </a:cubicBezTo>
                <a:cubicBezTo>
                  <a:pt x="5608057" y="1028249"/>
                  <a:pt x="5631654" y="1020712"/>
                  <a:pt x="5644185" y="1029066"/>
                </a:cubicBezTo>
                <a:cubicBezTo>
                  <a:pt x="5660997" y="1040274"/>
                  <a:pt x="5671098" y="1059524"/>
                  <a:pt x="5687047" y="1071929"/>
                </a:cubicBezTo>
                <a:cubicBezTo>
                  <a:pt x="5687057" y="1071937"/>
                  <a:pt x="5794199" y="1143363"/>
                  <a:pt x="5815635" y="1157654"/>
                </a:cubicBezTo>
                <a:cubicBezTo>
                  <a:pt x="5829922" y="1167179"/>
                  <a:pt x="5846355" y="1174087"/>
                  <a:pt x="5858497" y="1186229"/>
                </a:cubicBezTo>
                <a:lnTo>
                  <a:pt x="5901360" y="1229091"/>
                </a:lnTo>
                <a:cubicBezTo>
                  <a:pt x="5910885" y="1257666"/>
                  <a:pt x="5925675" y="1284998"/>
                  <a:pt x="5929935" y="1314816"/>
                </a:cubicBezTo>
                <a:cubicBezTo>
                  <a:pt x="5946352" y="1429738"/>
                  <a:pt x="5933572" y="1382881"/>
                  <a:pt x="5958510" y="1457691"/>
                </a:cubicBezTo>
                <a:cubicBezTo>
                  <a:pt x="5953747" y="1533891"/>
                  <a:pt x="5952215" y="1610362"/>
                  <a:pt x="5944222" y="1686291"/>
                </a:cubicBezTo>
                <a:cubicBezTo>
                  <a:pt x="5942645" y="1701269"/>
                  <a:pt x="5929935" y="1714094"/>
                  <a:pt x="5929935" y="1729154"/>
                </a:cubicBezTo>
                <a:cubicBezTo>
                  <a:pt x="5929935" y="1795999"/>
                  <a:pt x="5934306" y="1863074"/>
                  <a:pt x="5944222" y="1929179"/>
                </a:cubicBezTo>
                <a:cubicBezTo>
                  <a:pt x="5948690" y="1958966"/>
                  <a:pt x="5956089" y="1989842"/>
                  <a:pt x="5972797" y="2014904"/>
                </a:cubicBezTo>
                <a:lnTo>
                  <a:pt x="6029947" y="2100629"/>
                </a:lnTo>
                <a:cubicBezTo>
                  <a:pt x="6034710" y="2119679"/>
                  <a:pt x="6036500" y="2139730"/>
                  <a:pt x="6044235" y="2157779"/>
                </a:cubicBezTo>
                <a:cubicBezTo>
                  <a:pt x="6050999" y="2173562"/>
                  <a:pt x="6065131" y="2185282"/>
                  <a:pt x="6072810" y="2200641"/>
                </a:cubicBezTo>
                <a:cubicBezTo>
                  <a:pt x="6079545" y="2214112"/>
                  <a:pt x="6082335" y="2229216"/>
                  <a:pt x="6087097" y="2243504"/>
                </a:cubicBezTo>
                <a:cubicBezTo>
                  <a:pt x="6077572" y="2281604"/>
                  <a:pt x="6070941" y="2320547"/>
                  <a:pt x="6058522" y="2357804"/>
                </a:cubicBezTo>
                <a:cubicBezTo>
                  <a:pt x="6053760" y="2372091"/>
                  <a:pt x="6051549" y="2387501"/>
                  <a:pt x="6044235" y="2400666"/>
                </a:cubicBezTo>
                <a:cubicBezTo>
                  <a:pt x="6027557" y="2430687"/>
                  <a:pt x="5987085" y="2486391"/>
                  <a:pt x="5987085" y="2486391"/>
                </a:cubicBezTo>
                <a:cubicBezTo>
                  <a:pt x="5972191" y="2545964"/>
                  <a:pt x="5957051" y="2575977"/>
                  <a:pt x="5987085" y="2643554"/>
                </a:cubicBezTo>
                <a:cubicBezTo>
                  <a:pt x="5994059" y="2659245"/>
                  <a:pt x="6015660" y="2662604"/>
                  <a:pt x="6029947" y="2672129"/>
                </a:cubicBezTo>
                <a:cubicBezTo>
                  <a:pt x="6095451" y="2770385"/>
                  <a:pt x="6076236" y="2725274"/>
                  <a:pt x="6101385" y="2800716"/>
                </a:cubicBezTo>
                <a:cubicBezTo>
                  <a:pt x="6096622" y="2886441"/>
                  <a:pt x="6090826" y="2972115"/>
                  <a:pt x="6087097" y="3057891"/>
                </a:cubicBezTo>
                <a:cubicBezTo>
                  <a:pt x="6081301" y="3191200"/>
                  <a:pt x="6081401" y="3324783"/>
                  <a:pt x="6072810" y="3457941"/>
                </a:cubicBezTo>
                <a:cubicBezTo>
                  <a:pt x="6071840" y="3472970"/>
                  <a:pt x="6067930" y="3489044"/>
                  <a:pt x="6058522" y="3500804"/>
                </a:cubicBezTo>
                <a:cubicBezTo>
                  <a:pt x="6047795" y="3514213"/>
                  <a:pt x="6029947" y="3519854"/>
                  <a:pt x="6015660" y="3529379"/>
                </a:cubicBezTo>
                <a:cubicBezTo>
                  <a:pt x="6010897" y="3548429"/>
                  <a:pt x="6009107" y="3568480"/>
                  <a:pt x="6001372" y="3586529"/>
                </a:cubicBezTo>
                <a:cubicBezTo>
                  <a:pt x="5994608" y="3602312"/>
                  <a:pt x="5977315" y="3612825"/>
                  <a:pt x="5972797" y="3629391"/>
                </a:cubicBezTo>
                <a:cubicBezTo>
                  <a:pt x="5962694" y="3666435"/>
                  <a:pt x="5962331" y="3705485"/>
                  <a:pt x="5958510" y="3743691"/>
                </a:cubicBezTo>
                <a:cubicBezTo>
                  <a:pt x="5952804" y="3800755"/>
                  <a:pt x="5969869" y="3863847"/>
                  <a:pt x="5944222" y="3915141"/>
                </a:cubicBezTo>
                <a:cubicBezTo>
                  <a:pt x="5930752" y="3942082"/>
                  <a:pt x="5887072" y="3934191"/>
                  <a:pt x="5858497" y="3943716"/>
                </a:cubicBezTo>
                <a:cubicBezTo>
                  <a:pt x="5844210" y="3948479"/>
                  <a:pt x="5830246" y="3954351"/>
                  <a:pt x="5815635" y="3958004"/>
                </a:cubicBezTo>
                <a:cubicBezTo>
                  <a:pt x="5777535" y="3967529"/>
                  <a:pt x="5738592" y="3974160"/>
                  <a:pt x="5701335" y="3986579"/>
                </a:cubicBezTo>
                <a:cubicBezTo>
                  <a:pt x="5672760" y="3996104"/>
                  <a:pt x="5644831" y="4007849"/>
                  <a:pt x="5615610" y="4015154"/>
                </a:cubicBezTo>
                <a:cubicBezTo>
                  <a:pt x="5596560" y="4019916"/>
                  <a:pt x="5577268" y="4023799"/>
                  <a:pt x="5558460" y="4029441"/>
                </a:cubicBezTo>
                <a:cubicBezTo>
                  <a:pt x="5529610" y="4038096"/>
                  <a:pt x="5501956" y="4050710"/>
                  <a:pt x="5472735" y="4058016"/>
                </a:cubicBezTo>
                <a:cubicBezTo>
                  <a:pt x="5400974" y="4075957"/>
                  <a:pt x="5434214" y="4066095"/>
                  <a:pt x="5372722" y="4086591"/>
                </a:cubicBezTo>
                <a:cubicBezTo>
                  <a:pt x="5235989" y="4223327"/>
                  <a:pt x="5411059" y="4061033"/>
                  <a:pt x="5286997" y="4143741"/>
                </a:cubicBezTo>
                <a:cubicBezTo>
                  <a:pt x="5270185" y="4154949"/>
                  <a:pt x="5257070" y="4171082"/>
                  <a:pt x="5244135" y="4186604"/>
                </a:cubicBezTo>
                <a:cubicBezTo>
                  <a:pt x="5233142" y="4199795"/>
                  <a:pt x="5230121" y="4220365"/>
                  <a:pt x="5215560" y="4229466"/>
                </a:cubicBezTo>
                <a:cubicBezTo>
                  <a:pt x="5190018" y="4245430"/>
                  <a:pt x="5129835" y="4258041"/>
                  <a:pt x="5129835" y="4258041"/>
                </a:cubicBezTo>
                <a:cubicBezTo>
                  <a:pt x="5067922" y="4253279"/>
                  <a:pt x="5005767" y="4251009"/>
                  <a:pt x="4944097" y="4243754"/>
                </a:cubicBezTo>
                <a:cubicBezTo>
                  <a:pt x="4877985" y="4235976"/>
                  <a:pt x="4901244" y="4227881"/>
                  <a:pt x="4844085" y="4215179"/>
                </a:cubicBezTo>
                <a:cubicBezTo>
                  <a:pt x="4815806" y="4208895"/>
                  <a:pt x="4786935" y="4205654"/>
                  <a:pt x="4758360" y="4200891"/>
                </a:cubicBezTo>
                <a:cubicBezTo>
                  <a:pt x="4682160" y="4205654"/>
                  <a:pt x="4605689" y="4207186"/>
                  <a:pt x="4529760" y="4215179"/>
                </a:cubicBezTo>
                <a:cubicBezTo>
                  <a:pt x="4514782" y="4216756"/>
                  <a:pt x="4501378" y="4225329"/>
                  <a:pt x="4486897" y="4229466"/>
                </a:cubicBezTo>
                <a:cubicBezTo>
                  <a:pt x="4468016" y="4234860"/>
                  <a:pt x="4448916" y="4239494"/>
                  <a:pt x="4429747" y="4243754"/>
                </a:cubicBezTo>
                <a:cubicBezTo>
                  <a:pt x="4406041" y="4249022"/>
                  <a:pt x="4381738" y="4251652"/>
                  <a:pt x="4358310" y="4258041"/>
                </a:cubicBezTo>
                <a:cubicBezTo>
                  <a:pt x="4329251" y="4265966"/>
                  <a:pt x="4301160" y="4277091"/>
                  <a:pt x="4272585" y="4286616"/>
                </a:cubicBezTo>
                <a:cubicBezTo>
                  <a:pt x="4258297" y="4291379"/>
                  <a:pt x="4244578" y="4298428"/>
                  <a:pt x="4229722" y="4300904"/>
                </a:cubicBezTo>
                <a:cubicBezTo>
                  <a:pt x="4162350" y="4312132"/>
                  <a:pt x="4146532" y="4312426"/>
                  <a:pt x="4086847" y="4329479"/>
                </a:cubicBezTo>
                <a:cubicBezTo>
                  <a:pt x="4072366" y="4333616"/>
                  <a:pt x="4058962" y="4342189"/>
                  <a:pt x="4043985" y="4343766"/>
                </a:cubicBezTo>
                <a:cubicBezTo>
                  <a:pt x="3968056" y="4351759"/>
                  <a:pt x="3891585" y="4353291"/>
                  <a:pt x="3815385" y="4358054"/>
                </a:cubicBezTo>
                <a:cubicBezTo>
                  <a:pt x="3782047" y="4362816"/>
                  <a:pt x="3748301" y="4365285"/>
                  <a:pt x="3715372" y="4372341"/>
                </a:cubicBezTo>
                <a:cubicBezTo>
                  <a:pt x="3681470" y="4379606"/>
                  <a:pt x="3648861" y="4391982"/>
                  <a:pt x="3615360" y="4400916"/>
                </a:cubicBezTo>
                <a:cubicBezTo>
                  <a:pt x="3577413" y="4411035"/>
                  <a:pt x="3539160" y="4419966"/>
                  <a:pt x="3501060" y="4429491"/>
                </a:cubicBezTo>
                <a:cubicBezTo>
                  <a:pt x="3482010" y="4434254"/>
                  <a:pt x="3462539" y="4437570"/>
                  <a:pt x="3443910" y="4443779"/>
                </a:cubicBezTo>
                <a:cubicBezTo>
                  <a:pt x="3378009" y="4465745"/>
                  <a:pt x="3415815" y="4455112"/>
                  <a:pt x="3329610" y="4472354"/>
                </a:cubicBezTo>
                <a:cubicBezTo>
                  <a:pt x="3220072" y="4467591"/>
                  <a:pt x="3110315" y="4466475"/>
                  <a:pt x="3000997" y="4458066"/>
                </a:cubicBezTo>
                <a:cubicBezTo>
                  <a:pt x="2985981" y="4456911"/>
                  <a:pt x="2972616" y="4447916"/>
                  <a:pt x="2958135" y="4443779"/>
                </a:cubicBezTo>
                <a:cubicBezTo>
                  <a:pt x="2939254" y="4438384"/>
                  <a:pt x="2919866" y="4434885"/>
                  <a:pt x="2900985" y="4429491"/>
                </a:cubicBezTo>
                <a:cubicBezTo>
                  <a:pt x="2886504" y="4425354"/>
                  <a:pt x="2872733" y="4418857"/>
                  <a:pt x="2858122" y="4415204"/>
                </a:cubicBezTo>
                <a:lnTo>
                  <a:pt x="2743822" y="4386629"/>
                </a:lnTo>
                <a:lnTo>
                  <a:pt x="2672385" y="4400916"/>
                </a:lnTo>
                <a:cubicBezTo>
                  <a:pt x="2643883" y="4406098"/>
                  <a:pt x="2615067" y="4409523"/>
                  <a:pt x="2586660" y="4415204"/>
                </a:cubicBezTo>
                <a:cubicBezTo>
                  <a:pt x="2546256" y="4423285"/>
                  <a:pt x="2459430" y="4449902"/>
                  <a:pt x="2429497" y="4458066"/>
                </a:cubicBezTo>
                <a:cubicBezTo>
                  <a:pt x="2374000" y="4473202"/>
                  <a:pt x="2360423" y="4474739"/>
                  <a:pt x="2300910" y="4486641"/>
                </a:cubicBezTo>
                <a:cubicBezTo>
                  <a:pt x="2277097" y="4496166"/>
                  <a:pt x="2254353" y="4508996"/>
                  <a:pt x="2229472" y="4515216"/>
                </a:cubicBezTo>
                <a:cubicBezTo>
                  <a:pt x="2196802" y="4523384"/>
                  <a:pt x="2162593" y="4523480"/>
                  <a:pt x="2129460" y="4529504"/>
                </a:cubicBezTo>
                <a:cubicBezTo>
                  <a:pt x="2089986" y="4536681"/>
                  <a:pt x="2066176" y="4545836"/>
                  <a:pt x="2029447" y="4558079"/>
                </a:cubicBezTo>
                <a:lnTo>
                  <a:pt x="800722" y="4529504"/>
                </a:lnTo>
                <a:cubicBezTo>
                  <a:pt x="779432" y="4528786"/>
                  <a:pt x="712248" y="4493234"/>
                  <a:pt x="700710" y="4486641"/>
                </a:cubicBezTo>
                <a:cubicBezTo>
                  <a:pt x="685801" y="4478122"/>
                  <a:pt x="672756" y="4466585"/>
                  <a:pt x="657847" y="4458066"/>
                </a:cubicBezTo>
                <a:cubicBezTo>
                  <a:pt x="639355" y="4447499"/>
                  <a:pt x="619189" y="4440058"/>
                  <a:pt x="600697" y="4429491"/>
                </a:cubicBezTo>
                <a:cubicBezTo>
                  <a:pt x="585788" y="4420972"/>
                  <a:pt x="573526" y="4407890"/>
                  <a:pt x="557835" y="4400916"/>
                </a:cubicBezTo>
                <a:cubicBezTo>
                  <a:pt x="491966" y="4371641"/>
                  <a:pt x="476565" y="4386352"/>
                  <a:pt x="429247" y="4343766"/>
                </a:cubicBezTo>
                <a:cubicBezTo>
                  <a:pt x="394204" y="4312227"/>
                  <a:pt x="362572" y="4277091"/>
                  <a:pt x="329235" y="4243754"/>
                </a:cubicBezTo>
                <a:cubicBezTo>
                  <a:pt x="314947" y="4229466"/>
                  <a:pt x="305541" y="4207281"/>
                  <a:pt x="286372" y="4200891"/>
                </a:cubicBezTo>
                <a:lnTo>
                  <a:pt x="243510" y="4186604"/>
                </a:lnTo>
                <a:cubicBezTo>
                  <a:pt x="179602" y="4090741"/>
                  <a:pt x="254887" y="4184664"/>
                  <a:pt x="172072" y="4129454"/>
                </a:cubicBezTo>
                <a:cubicBezTo>
                  <a:pt x="155260" y="4118246"/>
                  <a:pt x="144732" y="4099526"/>
                  <a:pt x="129210" y="4086591"/>
                </a:cubicBezTo>
                <a:cubicBezTo>
                  <a:pt x="9853" y="3987126"/>
                  <a:pt x="168715" y="4140384"/>
                  <a:pt x="43485" y="4015154"/>
                </a:cubicBezTo>
                <a:cubicBezTo>
                  <a:pt x="38722" y="4000866"/>
                  <a:pt x="35932" y="3985762"/>
                  <a:pt x="29197" y="3972291"/>
                </a:cubicBezTo>
                <a:cubicBezTo>
                  <a:pt x="21518" y="3956933"/>
                  <a:pt x="2048" y="3946541"/>
                  <a:pt x="622" y="3929429"/>
                </a:cubicBezTo>
                <a:cubicBezTo>
                  <a:pt x="-2959" y="3886452"/>
                  <a:pt x="9871" y="3843672"/>
                  <a:pt x="14910" y="3800841"/>
                </a:cubicBezTo>
                <a:cubicBezTo>
                  <a:pt x="20524" y="3753123"/>
                  <a:pt x="26789" y="3647289"/>
                  <a:pt x="57772" y="3600816"/>
                </a:cubicBezTo>
                <a:cubicBezTo>
                  <a:pt x="86470" y="3557769"/>
                  <a:pt x="93169" y="3551561"/>
                  <a:pt x="114922" y="3500804"/>
                </a:cubicBezTo>
                <a:cubicBezTo>
                  <a:pt x="127222" y="3472104"/>
                  <a:pt x="136246" y="3429798"/>
                  <a:pt x="143497" y="3400791"/>
                </a:cubicBezTo>
                <a:cubicBezTo>
                  <a:pt x="138735" y="3305541"/>
                  <a:pt x="139370" y="3209867"/>
                  <a:pt x="129210" y="3115041"/>
                </a:cubicBezTo>
                <a:cubicBezTo>
                  <a:pt x="124121" y="3067542"/>
                  <a:pt x="102648" y="3006778"/>
                  <a:pt x="86347" y="2957879"/>
                </a:cubicBezTo>
                <a:cubicBezTo>
                  <a:pt x="40911" y="2685256"/>
                  <a:pt x="53523" y="2793928"/>
                  <a:pt x="86347" y="2257791"/>
                </a:cubicBezTo>
                <a:cubicBezTo>
                  <a:pt x="88188" y="2227727"/>
                  <a:pt x="105397" y="2200641"/>
                  <a:pt x="114922" y="2172066"/>
                </a:cubicBezTo>
                <a:lnTo>
                  <a:pt x="129210" y="2129204"/>
                </a:lnTo>
                <a:cubicBezTo>
                  <a:pt x="133973" y="2114916"/>
                  <a:pt x="135143" y="2098872"/>
                  <a:pt x="143497" y="2086341"/>
                </a:cubicBezTo>
                <a:lnTo>
                  <a:pt x="172072" y="2043479"/>
                </a:lnTo>
                <a:cubicBezTo>
                  <a:pt x="217194" y="1885550"/>
                  <a:pt x="189687" y="1976345"/>
                  <a:pt x="257797" y="1772016"/>
                </a:cubicBezTo>
                <a:cubicBezTo>
                  <a:pt x="262560" y="1757729"/>
                  <a:pt x="269132" y="1743922"/>
                  <a:pt x="272085" y="1729154"/>
                </a:cubicBezTo>
                <a:lnTo>
                  <a:pt x="286372" y="1657716"/>
                </a:lnTo>
                <a:cubicBezTo>
                  <a:pt x="281610" y="1567229"/>
                  <a:pt x="280289" y="1476494"/>
                  <a:pt x="272085" y="1386254"/>
                </a:cubicBezTo>
                <a:cubicBezTo>
                  <a:pt x="270721" y="1371255"/>
                  <a:pt x="258799" y="1358418"/>
                  <a:pt x="257797" y="1343391"/>
                </a:cubicBezTo>
                <a:cubicBezTo>
                  <a:pt x="240920" y="1090240"/>
                  <a:pt x="255423" y="1010073"/>
                  <a:pt x="229222" y="800466"/>
                </a:cubicBezTo>
                <a:cubicBezTo>
                  <a:pt x="226210" y="776370"/>
                  <a:pt x="220395" y="752691"/>
                  <a:pt x="214935" y="729029"/>
                </a:cubicBezTo>
                <a:cubicBezTo>
                  <a:pt x="188026" y="612424"/>
                  <a:pt x="191898" y="631343"/>
                  <a:pt x="157785" y="529004"/>
                </a:cubicBezTo>
                <a:lnTo>
                  <a:pt x="143497" y="486141"/>
                </a:lnTo>
                <a:lnTo>
                  <a:pt x="129210" y="443279"/>
                </a:lnTo>
                <a:cubicBezTo>
                  <a:pt x="73804" y="461747"/>
                  <a:pt x="55134" y="452289"/>
                  <a:pt x="100635" y="543291"/>
                </a:cubicBezTo>
                <a:cubicBezTo>
                  <a:pt x="108314" y="558649"/>
                  <a:pt x="143497" y="571866"/>
                  <a:pt x="143497" y="571866"/>
                </a:cubicBezTo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1168264" y="3921516"/>
            <a:ext cx="9852071" cy="2252817"/>
            <a:chOff x="2106302" y="1589960"/>
            <a:chExt cx="6225909" cy="1688119"/>
          </a:xfrm>
        </p:grpSpPr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695909" y="1832081"/>
              <a:ext cx="5636302" cy="1156766"/>
              <a:chOff x="3376387" y="2401977"/>
              <a:chExt cx="5636302" cy="1156766"/>
            </a:xfrm>
          </p:grpSpPr>
          <p:sp>
            <p:nvSpPr>
              <p:cNvPr id="370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5636302" cy="11567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572824" y="2511619"/>
                <a:ext cx="4222774" cy="103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Mỗi bạn học sinh trong hai bài đọc </a:t>
                </a:r>
                <a:r>
                  <a:rPr lang="vi-V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 đều đáng yêu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D842ACB5-422E-805A-14C6-500B07B26E53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64" name="Picture 363" descr="Icon&#10;&#10;Description automatically generated">
                <a:extLst>
                  <a:ext uri="{FF2B5EF4-FFF2-40B4-BE49-F238E27FC236}">
                    <a16:creationId xmlns:a16="http://schemas.microsoft.com/office/drawing/2014/main" id="{C230F5E6-3145-36AB-AA81-C9D826B73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2977EB5B-21C0-6162-2D38-680E47641CA7}"/>
                  </a:ext>
                </a:extLst>
              </p:cNvPr>
              <p:cNvSpPr txBox="1"/>
              <p:nvPr/>
            </p:nvSpPr>
            <p:spPr>
              <a:xfrm>
                <a:off x="3455686" y="2833657"/>
                <a:ext cx="3029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>
                    <a:ln w="25400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Ciel Crocante" panose="02000000000000000000" pitchFamily="50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286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21000" y="14121"/>
            <a:ext cx="6328468" cy="4807261"/>
          </a:xfrm>
          <a:prstGeom prst="flowChartPredefined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CFF68B2-40E2-DD82-4B28-FB69EFDC4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439" y="5400811"/>
            <a:ext cx="2277252" cy="1201385"/>
          </a:xfrm>
          <a:prstGeom prst="rect">
            <a:avLst/>
          </a:prstGeom>
        </p:spPr>
      </p:pic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52556" y="4647157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364" name="Rectangle 363"/>
          <p:cNvSpPr/>
          <p:nvPr/>
        </p:nvSpPr>
        <p:spPr>
          <a:xfrm>
            <a:off x="6320711" y="185259"/>
            <a:ext cx="58425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u="sng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Bài đọc 3</a:t>
            </a:r>
          </a:p>
          <a:p>
            <a:pPr algn="ctr"/>
            <a:r>
              <a:rPr lang="vi-VN" sz="3600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Dây thun xanh, </a:t>
            </a:r>
          </a:p>
          <a:p>
            <a:pPr algn="ctr"/>
            <a:r>
              <a:rPr lang="vi-VN" sz="3600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dây thun đỏ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792591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6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yellow, bedroom, room&#10;&#10;Description automatically generated">
            <a:extLst>
              <a:ext uri="{FF2B5EF4-FFF2-40B4-BE49-F238E27FC236}">
                <a16:creationId xmlns:a16="http://schemas.microsoft.com/office/drawing/2014/main" id="{382FD6B2-17CA-6E7E-B686-A5563CC79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7631" y="3429000"/>
            <a:ext cx="4759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 thành tiếng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4732" y="1995785"/>
            <a:ext cx="2985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" marR="57785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lang="vi-V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87631" y="5372100"/>
            <a:ext cx="5103969" cy="1276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Đọc cả bài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0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52556" y="4647157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2" name="Right Arrow 1"/>
          <p:cNvSpPr/>
          <p:nvPr/>
        </p:nvSpPr>
        <p:spPr>
          <a:xfrm>
            <a:off x="-9172" y="0"/>
            <a:ext cx="3086435" cy="1233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Giải nghĩa từ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222896" y="4698707"/>
            <a:ext cx="288453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vi-VN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Thơm </a:t>
            </a:r>
            <a:r>
              <a:rPr lang="vi-VN" sz="3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phức</a:t>
            </a:r>
            <a:endParaRPr lang="vi-VN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0221" y="284962"/>
            <a:ext cx="22878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dây chun.</a:t>
            </a:r>
            <a:endParaRPr lang="vi-VN" sz="32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1630" y="1415210"/>
            <a:ext cx="958906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đoán biết được suy nghĩ của người khác để có cách ứng xử phù hợp.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9339" y="2668813"/>
            <a:ext cx="688842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 thức ăn từ xoong nồi ra bát, đĩa</a:t>
            </a:r>
            <a:endParaRPr lang="vi-VN" sz="32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010" y="3652494"/>
            <a:ext cx="66607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mừng quá, đến mức cuống cả lên</a:t>
            </a:r>
            <a:endParaRPr lang="vi-VN" sz="3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540" y="4727095"/>
            <a:ext cx="829022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mùi thơm bốc lên mạnh và hấp dẫn (thường nói về thức ăn)</a:t>
            </a:r>
            <a:endParaRPr lang="vi-VN" sz="3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8510" y="362611"/>
            <a:ext cx="24106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Dây thun </a:t>
            </a: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3200" dirty="0" smtClean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320" y="1439902"/>
            <a:ext cx="168673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 ý</a:t>
            </a: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 smtClean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7738" y="2686138"/>
            <a:ext cx="2023555" cy="739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Đơm</a:t>
            </a:r>
            <a:endParaRPr lang="vi-VN" sz="3200" dirty="0" smtClean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802" y="3623337"/>
            <a:ext cx="342902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Mừng quýnh</a:t>
            </a:r>
            <a:endParaRPr lang="vi-VN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19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109317" y="-36621"/>
            <a:ext cx="4610779" cy="1541571"/>
            <a:chOff x="2106302" y="1589960"/>
            <a:chExt cx="5649711" cy="1688119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770587" y="1830947"/>
              <a:ext cx="4985426" cy="1373308"/>
              <a:chOff x="3451065" y="2400843"/>
              <a:chExt cx="4985426" cy="1373308"/>
            </a:xfrm>
          </p:grpSpPr>
          <p:sp>
            <p:nvSpPr>
              <p:cNvPr id="372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451065" y="2400843"/>
                <a:ext cx="4985426" cy="137330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485610" y="2731706"/>
                <a:ext cx="3749409" cy="70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đoạn</a:t>
                </a:r>
                <a:endPara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9" name="Picture 368" descr="Icon&#10;&#10;Description automatically generated">
              <a:extLst>
                <a:ext uri="{FF2B5EF4-FFF2-40B4-BE49-F238E27FC236}">
                  <a16:creationId xmlns:a16="http://schemas.microsoft.com/office/drawing/2014/main" id="{C230F5E6-3145-36AB-AA81-C9D826B7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302" y="1589960"/>
              <a:ext cx="1903028" cy="1688119"/>
            </a:xfrm>
            <a:prstGeom prst="rect">
              <a:avLst/>
            </a:prstGeom>
          </p:spPr>
        </p:pic>
      </p:grpSp>
      <p:pic>
        <p:nvPicPr>
          <p:cNvPr id="357" name="Picture 3">
            <a:extLst>
              <a:ext uri="{FF2B5EF4-FFF2-40B4-BE49-F238E27FC236}">
                <a16:creationId xmlns:a16="http://schemas.microsoft.com/office/drawing/2014/main" id="{396D53DF-3A1D-F7E1-6D45-3A515B575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27116" y="56247"/>
            <a:ext cx="1164800" cy="1191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7484" y="1450001"/>
            <a:ext cx="10094587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36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Đoạn 1: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 đầu đến</a:t>
            </a:r>
            <a:r>
              <a:rPr lang="vi-VN" sz="3600" spc="-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spc="-5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6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3600" i="1" spc="-2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vi-VN" sz="3600" i="1" spc="-2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Đoạn 2: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spc="-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 phải...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mười </a:t>
            </a:r>
            <a:r>
              <a:rPr lang="vi-VN" sz="3600" i="1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nghìn.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36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Đoạn 3: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spc="-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 mà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chưa </a:t>
            </a:r>
            <a:r>
              <a:rPr lang="vi-VN" sz="3600" i="1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mách</a:t>
            </a:r>
            <a:r>
              <a:rPr lang="vi-VN" sz="3600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36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36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6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vi-VN" sz="3600" i="1" spc="-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vi-VN" sz="3600" i="1" spc="-1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ấy...</a:t>
            </a:r>
            <a:r>
              <a:rPr lang="vi-VN" sz="3600" i="1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spc="-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vi-VN" sz="3600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600" i="1" spc="-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spc="-2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vi-VN" sz="3600" spc="-2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 5: </a:t>
            </a:r>
            <a:r>
              <a:rPr lang="vi-VN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còn </a:t>
            </a:r>
            <a:r>
              <a:rPr lang="vi-VN" sz="36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lại.</a:t>
            </a:r>
            <a:endParaRPr lang="vi-VN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8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821</Words>
  <Application>Microsoft Office PowerPoint</Application>
  <PresentationFormat>Widescreen</PresentationFormat>
  <Paragraphs>104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等线</vt:lpstr>
      <vt:lpstr>iCiel Crocante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43</cp:revision>
  <dcterms:created xsi:type="dcterms:W3CDTF">2024-06-22T11:55:36Z</dcterms:created>
  <dcterms:modified xsi:type="dcterms:W3CDTF">2024-06-22T15:07:54Z</dcterms:modified>
</cp:coreProperties>
</file>