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0" d="100"/>
          <a:sy n="50" d="100"/>
        </p:scale>
        <p:origin x="616" y="3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2/24/2025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2/24/2025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FF00"/>
                </a:solidFill>
                <a:latin typeface="Times New Roman" pitchFamily="18" charset="0"/>
              </a:rPr>
              <a:t>TRƯỜNG TIỂU HỌC TRẦN QUỐC TOẢN</a:t>
            </a:r>
          </a:p>
        </p:txBody>
      </p:sp>
      <p:sp>
        <p:nvSpPr>
          <p:cNvPr id="10" name="Text Box 14"/>
          <p:cNvSpPr txBox="1">
            <a:spLocks noChangeArrowheads="1"/>
          </p:cNvSpPr>
          <p:nvPr/>
        </p:nvSpPr>
        <p:spPr bwMode="auto">
          <a:xfrm>
            <a:off x="1496219" y="4582047"/>
            <a:ext cx="13500099" cy="365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dirty="0">
                <a:solidFill>
                  <a:srgbClr val="FF0000"/>
                </a:solidFill>
                <a:latin typeface="Times New Roman" pitchFamily="18" charset="0"/>
                <a:cs typeface="Times New Roman" pitchFamily="18" charset="0"/>
              </a:rPr>
              <a:t>EM THỂ HIỆN BẢN THÂN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a:p>
            <a:pPr algn="ctr" eaLnBrk="1" hangingPunct="1">
              <a:defRPr/>
            </a:pP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36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(SHCMTNCBH THÁNG 2)</a:t>
            </a:r>
          </a:p>
          <a:p>
            <a:pPr algn="ctr" eaLnBrk="1" hangingPunct="1">
              <a:defRPr/>
            </a:pPr>
            <a:r>
              <a:rPr lang="en-US" sz="32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GV: PHẠM THỊ TUYẾT LAN</a:t>
            </a:r>
          </a:p>
          <a:p>
            <a:pPr algn="ctr" eaLnBrk="1" hangingPunct="1">
              <a:defRPr/>
            </a:pPr>
            <a:r>
              <a:rPr lang="en-US" sz="32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LỚP: 3E</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291833" cy="930735"/>
            <a:chOff x="4539228" y="172432"/>
            <a:chExt cx="5202546" cy="930735"/>
          </a:xfrm>
        </p:grpSpPr>
        <p:grpSp>
          <p:nvGrpSpPr>
            <p:cNvPr id="20" name="Group 19"/>
            <p:cNvGrpSpPr/>
            <p:nvPr/>
          </p:nvGrpSpPr>
          <p:grpSpPr>
            <a:xfrm>
              <a:off x="4539228" y="172432"/>
              <a:ext cx="5202546" cy="930735"/>
              <a:chOff x="4539228" y="172432"/>
              <a:chExt cx="5202546" cy="930735"/>
            </a:xfrm>
          </p:grpSpPr>
          <p:sp>
            <p:nvSpPr>
              <p:cNvPr id="22" name="TextBox 21"/>
              <p:cNvSpPr txBox="1"/>
              <p:nvPr/>
            </p:nvSpPr>
            <p:spPr>
              <a:xfrm>
                <a:off x="4539228" y="172432"/>
                <a:ext cx="5202546"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61218" y="1524000"/>
            <a:ext cx="14401800" cy="6096000"/>
          </a:xfrm>
          <a:prstGeom prst="rect">
            <a:avLst/>
          </a:prstGeom>
        </p:spPr>
      </p:pic>
      <p:sp>
        <p:nvSpPr>
          <p:cNvPr id="6" name="Rectangle 5">
            <a:extLst>
              <a:ext uri="{FF2B5EF4-FFF2-40B4-BE49-F238E27FC236}">
                <a16:creationId xmlns:a16="http://schemas.microsoft.com/office/drawing/2014/main" id="{C9FAA540-6EB7-4503-BC1E-4A462CE3B6CB}"/>
              </a:ext>
            </a:extLst>
          </p:cNvPr>
          <p:cNvSpPr/>
          <p:nvPr/>
        </p:nvSpPr>
        <p:spPr>
          <a:xfrm>
            <a:off x="746919" y="7677981"/>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291833" cy="930735"/>
            <a:chOff x="4539228" y="172432"/>
            <a:chExt cx="5202544" cy="930735"/>
          </a:xfrm>
        </p:grpSpPr>
        <p:grpSp>
          <p:nvGrpSpPr>
            <p:cNvPr id="20" name="Group 19"/>
            <p:cNvGrpSpPr/>
            <p:nvPr/>
          </p:nvGrpSpPr>
          <p:grpSpPr>
            <a:xfrm>
              <a:off x="4539228" y="172432"/>
              <a:ext cx="5202544" cy="930735"/>
              <a:chOff x="4539228" y="172432"/>
              <a:chExt cx="5202544" cy="930735"/>
            </a:xfrm>
          </p:grpSpPr>
          <p:sp>
            <p:nvSpPr>
              <p:cNvPr id="22" name="TextBox 21"/>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291833" cy="930735"/>
              <a:chOff x="4539228" y="172432"/>
              <a:chExt cx="5202544" cy="930735"/>
            </a:xfrm>
          </p:grpSpPr>
          <p:grpSp>
            <p:nvGrpSpPr>
              <p:cNvPr id="3" name="Group 2"/>
              <p:cNvGrpSpPr/>
              <p:nvPr/>
            </p:nvGrpSpPr>
            <p:grpSpPr>
              <a:xfrm>
                <a:off x="4539228" y="172432"/>
                <a:ext cx="5202544" cy="930735"/>
                <a:chOff x="4539228" y="172432"/>
                <a:chExt cx="5202544" cy="930735"/>
              </a:xfrm>
            </p:grpSpPr>
            <p:sp>
              <p:nvSpPr>
                <p:cNvPr id="5" name="TextBox 4"/>
                <p:cNvSpPr txBox="1"/>
                <p:nvPr/>
              </p:nvSpPr>
              <p:spPr>
                <a:xfrm>
                  <a:off x="4539228" y="172432"/>
                  <a:ext cx="5202544"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22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2025</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786</Words>
  <Application>Microsoft Office PowerPoint</Application>
  <PresentationFormat>Custom</PresentationFormat>
  <Paragraphs>76</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 Bảo Hoàng Lê</cp:lastModifiedBy>
  <cp:revision>340</cp:revision>
  <dcterms:created xsi:type="dcterms:W3CDTF">2022-07-10T01:37:20Z</dcterms:created>
  <dcterms:modified xsi:type="dcterms:W3CDTF">2025-02-24T01:00:55Z</dcterms:modified>
</cp:coreProperties>
</file>