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hr8fATfFo+VdU8sl6hXphv3ViB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0" d="100"/>
          <a:sy n="30" d="100"/>
        </p:scale>
        <p:origin x="6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003797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480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714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14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38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7972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679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803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0726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6125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181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693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4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3557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333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30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114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0464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7"/>
          <p:cNvSpPr>
            <a:spLocks noGrp="1"/>
          </p:cNvSpPr>
          <p:nvPr>
            <p:ph type="pic" idx="2"/>
          </p:nvPr>
        </p:nvSpPr>
        <p:spPr>
          <a:xfrm>
            <a:off x="1792288" y="612775"/>
            <a:ext cx="5486400" cy="4114800"/>
          </a:xfrm>
          <a:prstGeom prst="rect">
            <a:avLst/>
          </a:prstGeom>
          <a:noFill/>
          <a:ln>
            <a:noFill/>
          </a:ln>
        </p:spPr>
      </p:sp>
      <p:sp>
        <p:nvSpPr>
          <p:cNvPr id="64" name="Google Shape;64;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9.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E7A2"/>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mt="24000"/>
          </a:blip>
          <a:srcRect/>
          <a:stretch/>
        </p:blipFill>
        <p:spPr>
          <a:xfrm>
            <a:off x="-106361" y="0"/>
            <a:ext cx="18394361" cy="19061514"/>
          </a:xfrm>
          <a:prstGeom prst="rect">
            <a:avLst/>
          </a:prstGeom>
          <a:noFill/>
          <a:ln>
            <a:noFill/>
          </a:ln>
        </p:spPr>
      </p:pic>
      <p:pic>
        <p:nvPicPr>
          <p:cNvPr id="85" name="Google Shape;85;p1"/>
          <p:cNvPicPr preferRelativeResize="0"/>
          <p:nvPr/>
        </p:nvPicPr>
        <p:blipFill rotWithShape="1">
          <a:blip r:embed="rId4">
            <a:alphaModFix/>
          </a:blip>
          <a:srcRect/>
          <a:stretch/>
        </p:blipFill>
        <p:spPr>
          <a:xfrm>
            <a:off x="6500685" y="1249911"/>
            <a:ext cx="7355790" cy="4105868"/>
          </a:xfrm>
          <a:prstGeom prst="rect">
            <a:avLst/>
          </a:prstGeom>
          <a:noFill/>
          <a:ln>
            <a:noFill/>
          </a:ln>
        </p:spPr>
      </p:pic>
      <p:sp>
        <p:nvSpPr>
          <p:cNvPr id="86" name="Google Shape;86;p1"/>
          <p:cNvSpPr/>
          <p:nvPr/>
        </p:nvSpPr>
        <p:spPr>
          <a:xfrm>
            <a:off x="4075918" y="5587579"/>
            <a:ext cx="13678681" cy="3344322"/>
          </a:xfrm>
          <a:custGeom>
            <a:avLst/>
            <a:gdLst/>
            <a:ahLst/>
            <a:cxnLst/>
            <a:rect l="l" t="t" r="r" b="b"/>
            <a:pathLst>
              <a:path w="12945454" h="1056706" extrusionOk="0">
                <a:moveTo>
                  <a:pt x="12006554" y="1045519"/>
                </a:moveTo>
                <a:cubicBezTo>
                  <a:pt x="12006554" y="1045519"/>
                  <a:pt x="11586801" y="1056706"/>
                  <a:pt x="11124216" y="1054085"/>
                </a:cubicBezTo>
                <a:cubicBezTo>
                  <a:pt x="4144144" y="1051922"/>
                  <a:pt x="1057073" y="1044098"/>
                  <a:pt x="1057073" y="1044098"/>
                </a:cubicBezTo>
                <a:cubicBezTo>
                  <a:pt x="812931" y="1035264"/>
                  <a:pt x="565145" y="1018282"/>
                  <a:pt x="398404" y="960105"/>
                </a:cubicBezTo>
                <a:cubicBezTo>
                  <a:pt x="120505" y="863143"/>
                  <a:pt x="0" y="685615"/>
                  <a:pt x="0" y="552076"/>
                </a:cubicBezTo>
                <a:lnTo>
                  <a:pt x="0" y="552076"/>
                </a:lnTo>
                <a:cubicBezTo>
                  <a:pt x="8536" y="440430"/>
                  <a:pt x="34263" y="311302"/>
                  <a:pt x="140291" y="225758"/>
                </a:cubicBezTo>
                <a:cubicBezTo>
                  <a:pt x="342602" y="62530"/>
                  <a:pt x="736658" y="7673"/>
                  <a:pt x="1155311" y="7673"/>
                </a:cubicBezTo>
                <a:cubicBezTo>
                  <a:pt x="1155311" y="7673"/>
                  <a:pt x="1551711" y="15681"/>
                  <a:pt x="8998096" y="7673"/>
                </a:cubicBezTo>
                <a:cubicBezTo>
                  <a:pt x="11367875" y="0"/>
                  <a:pt x="11831802" y="7673"/>
                  <a:pt x="11831802" y="7673"/>
                </a:cubicBezTo>
                <a:cubicBezTo>
                  <a:pt x="12200110" y="15152"/>
                  <a:pt x="12563422" y="84484"/>
                  <a:pt x="12761163" y="207066"/>
                </a:cubicBezTo>
                <a:cubicBezTo>
                  <a:pt x="12912179" y="300683"/>
                  <a:pt x="12945454" y="425358"/>
                  <a:pt x="12936313" y="552076"/>
                </a:cubicBezTo>
                <a:lnTo>
                  <a:pt x="12936313" y="552077"/>
                </a:lnTo>
                <a:cubicBezTo>
                  <a:pt x="12936313" y="803580"/>
                  <a:pt x="12653317" y="1017678"/>
                  <a:pt x="12006554" y="1045519"/>
                </a:cubicBezTo>
                <a:close/>
              </a:path>
            </a:pathLst>
          </a:custGeom>
          <a:solidFill>
            <a:srgbClr val="FAB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1"/>
          <p:cNvPicPr preferRelativeResize="0"/>
          <p:nvPr/>
        </p:nvPicPr>
        <p:blipFill rotWithShape="1">
          <a:blip r:embed="rId5">
            <a:alphaModFix/>
          </a:blip>
          <a:srcRect/>
          <a:stretch/>
        </p:blipFill>
        <p:spPr>
          <a:xfrm>
            <a:off x="16690001" y="320711"/>
            <a:ext cx="2199038" cy="2199038"/>
          </a:xfrm>
          <a:prstGeom prst="rect">
            <a:avLst/>
          </a:prstGeom>
          <a:noFill/>
          <a:ln>
            <a:noFill/>
          </a:ln>
        </p:spPr>
      </p:pic>
      <p:pic>
        <p:nvPicPr>
          <p:cNvPr id="88" name="Google Shape;88;p1"/>
          <p:cNvPicPr preferRelativeResize="0"/>
          <p:nvPr/>
        </p:nvPicPr>
        <p:blipFill rotWithShape="1">
          <a:blip r:embed="rId6">
            <a:alphaModFix/>
          </a:blip>
          <a:srcRect/>
          <a:stretch/>
        </p:blipFill>
        <p:spPr>
          <a:xfrm>
            <a:off x="-649639" y="479527"/>
            <a:ext cx="2706435" cy="2388429"/>
          </a:xfrm>
          <a:prstGeom prst="rect">
            <a:avLst/>
          </a:prstGeom>
          <a:noFill/>
          <a:ln>
            <a:noFill/>
          </a:ln>
        </p:spPr>
      </p:pic>
      <p:pic>
        <p:nvPicPr>
          <p:cNvPr id="89" name="Google Shape;89;p1"/>
          <p:cNvPicPr preferRelativeResize="0"/>
          <p:nvPr/>
        </p:nvPicPr>
        <p:blipFill rotWithShape="1">
          <a:blip r:embed="rId7">
            <a:alphaModFix/>
          </a:blip>
          <a:srcRect/>
          <a:stretch/>
        </p:blipFill>
        <p:spPr>
          <a:xfrm rot="-2986205">
            <a:off x="15867788" y="8457596"/>
            <a:ext cx="2783024" cy="2783024"/>
          </a:xfrm>
          <a:prstGeom prst="rect">
            <a:avLst/>
          </a:prstGeom>
          <a:noFill/>
          <a:ln>
            <a:noFill/>
          </a:ln>
        </p:spPr>
      </p:pic>
      <p:pic>
        <p:nvPicPr>
          <p:cNvPr id="90" name="Google Shape;90;p1"/>
          <p:cNvPicPr preferRelativeResize="0"/>
          <p:nvPr/>
        </p:nvPicPr>
        <p:blipFill rotWithShape="1">
          <a:blip r:embed="rId8">
            <a:alphaModFix/>
          </a:blip>
          <a:srcRect/>
          <a:stretch/>
        </p:blipFill>
        <p:spPr>
          <a:xfrm>
            <a:off x="-329968" y="2976398"/>
            <a:ext cx="4773527" cy="7790623"/>
          </a:xfrm>
          <a:prstGeom prst="rect">
            <a:avLst/>
          </a:prstGeom>
          <a:noFill/>
          <a:ln>
            <a:noFill/>
          </a:ln>
        </p:spPr>
      </p:pic>
      <p:sp>
        <p:nvSpPr>
          <p:cNvPr id="91" name="Google Shape;91;p1"/>
          <p:cNvSpPr txBox="1"/>
          <p:nvPr/>
        </p:nvSpPr>
        <p:spPr>
          <a:xfrm>
            <a:off x="4550794" y="5355779"/>
            <a:ext cx="12728927" cy="3323795"/>
          </a:xfrm>
          <a:prstGeom prst="rect">
            <a:avLst/>
          </a:prstGeom>
          <a:noFill/>
          <a:ln>
            <a:noFill/>
          </a:ln>
        </p:spPr>
        <p:txBody>
          <a:bodyPr spcFirstLastPara="1" wrap="square" lIns="0" tIns="0" rIns="0" bIns="0" anchor="t" anchorCtr="0">
            <a:spAutoFit/>
          </a:bodyPr>
          <a:lstStyle/>
          <a:p>
            <a:pPr marL="0" marR="0" lvl="0" indent="0" algn="ctr" rtl="0">
              <a:lnSpc>
                <a:spcPct val="198099"/>
              </a:lnSpc>
              <a:spcBef>
                <a:spcPts val="0"/>
              </a:spcBef>
              <a:spcAft>
                <a:spcPts val="0"/>
              </a:spcAft>
              <a:buNone/>
            </a:pPr>
            <a:r>
              <a:rPr lang="en-US" sz="7000" b="1" i="0" u="none" strike="noStrike" cap="none">
                <a:solidFill>
                  <a:srgbClr val="0C0C0C"/>
                </a:solidFill>
                <a:latin typeface="Arial"/>
                <a:ea typeface="Arial"/>
                <a:cs typeface="Arial"/>
                <a:sym typeface="Arial"/>
              </a:rPr>
              <a:t>CHÀO MỪNG CÁC EM </a:t>
            </a:r>
            <a:endParaRPr/>
          </a:p>
          <a:p>
            <a:pPr marL="0" marR="0" lvl="0" indent="0" algn="ctr" rtl="0">
              <a:lnSpc>
                <a:spcPct val="198099"/>
              </a:lnSpc>
              <a:spcBef>
                <a:spcPts val="0"/>
              </a:spcBef>
              <a:spcAft>
                <a:spcPts val="0"/>
              </a:spcAft>
              <a:buNone/>
            </a:pPr>
            <a:r>
              <a:rPr lang="en-US" sz="7000" b="1" i="0" u="none" strike="noStrike" cap="none">
                <a:solidFill>
                  <a:srgbClr val="0C0C0C"/>
                </a:solidFill>
                <a:latin typeface="Arial"/>
                <a:ea typeface="Arial"/>
                <a:cs typeface="Arial"/>
                <a:sym typeface="Arial"/>
              </a:rPr>
              <a:t>QUAY LẠI VỚI TIẾT HỌC MỚI!</a:t>
            </a:r>
            <a:endParaRPr/>
          </a:p>
        </p:txBody>
      </p:sp>
      <p:pic>
        <p:nvPicPr>
          <p:cNvPr id="92" name="Google Shape;92;p1"/>
          <p:cNvPicPr preferRelativeResize="0"/>
          <p:nvPr/>
        </p:nvPicPr>
        <p:blipFill rotWithShape="1">
          <a:blip r:embed="rId9">
            <a:alphaModFix/>
          </a:blip>
          <a:srcRect/>
          <a:stretch/>
        </p:blipFill>
        <p:spPr>
          <a:xfrm>
            <a:off x="6803292" y="-1569451"/>
            <a:ext cx="4114800" cy="4114800"/>
          </a:xfrm>
          <a:prstGeom prst="rect">
            <a:avLst/>
          </a:prstGeom>
          <a:noFill/>
          <a:ln>
            <a:noFill/>
          </a:ln>
        </p:spPr>
      </p:pic>
      <p:pic>
        <p:nvPicPr>
          <p:cNvPr id="93" name="Google Shape;93;p1"/>
          <p:cNvPicPr preferRelativeResize="0"/>
          <p:nvPr/>
        </p:nvPicPr>
        <p:blipFill rotWithShape="1">
          <a:blip r:embed="rId10">
            <a:alphaModFix/>
          </a:blip>
          <a:srcRect/>
          <a:stretch/>
        </p:blipFill>
        <p:spPr>
          <a:xfrm>
            <a:off x="8161176" y="-1569451"/>
            <a:ext cx="1399032" cy="4114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500"/>
                                        <p:tgtEl>
                                          <p:spTgt spid="8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 calcmode="lin" valueType="num">
                                      <p:cBhvr additive="base">
                                        <p:cTn id="10" dur="500"/>
                                        <p:tgtEl>
                                          <p:spTgt spid="87"/>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2" presetClass="entr" presetSubtype="4"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500"/>
                                        <p:tgtEl>
                                          <p:spTgt spid="85"/>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additive="base">
                                        <p:cTn id="22" dur="500"/>
                                        <p:tgtEl>
                                          <p:spTgt spid="9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fade">
                                      <p:cBhvr>
                                        <p:cTn id="25" dur="500"/>
                                        <p:tgtEl>
                                          <p:spTgt spid="89"/>
                                        </p:tgtEl>
                                      </p:cBhvr>
                                    </p:animEffect>
                                  </p:childTnLst>
                                </p:cTn>
                              </p:par>
                              <p:par>
                                <p:cTn id="26" presetID="10" presetClass="entr" presetSubtype="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220"/>
        <p:cNvGrpSpPr/>
        <p:nvPr/>
      </p:nvGrpSpPr>
      <p:grpSpPr>
        <a:xfrm>
          <a:off x="0" y="0"/>
          <a:ext cx="0" cy="0"/>
          <a:chOff x="0" y="0"/>
          <a:chExt cx="0" cy="0"/>
        </a:xfrm>
      </p:grpSpPr>
      <p:pic>
        <p:nvPicPr>
          <p:cNvPr id="221" name="Google Shape;221;p10"/>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222" name="Google Shape;222;p10"/>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223" name="Google Shape;223;p10"/>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224" name="Google Shape;224;p10"/>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25" name="Google Shape;225;p10"/>
          <p:cNvPicPr preferRelativeResize="0"/>
          <p:nvPr/>
        </p:nvPicPr>
        <p:blipFill rotWithShape="1">
          <a:blip r:embed="rId7">
            <a:alphaModFix/>
          </a:blip>
          <a:srcRect/>
          <a:stretch/>
        </p:blipFill>
        <p:spPr>
          <a:xfrm rot="-444675">
            <a:off x="15933204" y="161471"/>
            <a:ext cx="2598469" cy="1464592"/>
          </a:xfrm>
          <a:prstGeom prst="rect">
            <a:avLst/>
          </a:prstGeom>
          <a:noFill/>
          <a:ln>
            <a:noFill/>
          </a:ln>
        </p:spPr>
      </p:pic>
      <p:sp>
        <p:nvSpPr>
          <p:cNvPr id="226" name="Google Shape;226;p10"/>
          <p:cNvSpPr/>
          <p:nvPr/>
        </p:nvSpPr>
        <p:spPr>
          <a:xfrm>
            <a:off x="11785410" y="1562100"/>
            <a:ext cx="5769488" cy="4461009"/>
          </a:xfrm>
          <a:prstGeom prst="wedgeRoundRectCallout">
            <a:avLst>
              <a:gd name="adj1" fmla="val -65361"/>
              <a:gd name="adj2" fmla="val 39918"/>
              <a:gd name="adj3" fmla="val 16667"/>
            </a:avLst>
          </a:prstGeom>
          <a:solidFill>
            <a:schemeClr val="lt1"/>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500">
                <a:solidFill>
                  <a:schemeClr val="dk1"/>
                </a:solidFill>
                <a:latin typeface="Arial"/>
                <a:ea typeface="Arial"/>
                <a:cs typeface="Arial"/>
                <a:sym typeface="Arial"/>
              </a:rPr>
              <a:t>Nếu là em, em sẽ thường xuyên cùng mọi người trong gia đình quét dọn, nhổ cỏ dại xung quanh nhà…</a:t>
            </a:r>
            <a:endParaRPr/>
          </a:p>
        </p:txBody>
      </p:sp>
      <p:pic>
        <p:nvPicPr>
          <p:cNvPr id="227" name="Google Shape;227;p10"/>
          <p:cNvPicPr preferRelativeResize="0"/>
          <p:nvPr/>
        </p:nvPicPr>
        <p:blipFill rotWithShape="1">
          <a:blip r:embed="rId8">
            <a:alphaModFix/>
          </a:blip>
          <a:srcRect/>
          <a:stretch/>
        </p:blipFill>
        <p:spPr>
          <a:xfrm>
            <a:off x="1265820" y="-95804"/>
            <a:ext cx="8553970" cy="5090180"/>
          </a:xfrm>
          <a:prstGeom prst="rect">
            <a:avLst/>
          </a:prstGeom>
          <a:noFill/>
          <a:ln>
            <a:noFill/>
          </a:ln>
        </p:spPr>
      </p:pic>
      <p:sp>
        <p:nvSpPr>
          <p:cNvPr id="228" name="Google Shape;228;p10"/>
          <p:cNvSpPr txBox="1"/>
          <p:nvPr/>
        </p:nvSpPr>
        <p:spPr>
          <a:xfrm>
            <a:off x="2417278" y="1562100"/>
            <a:ext cx="5562600" cy="241623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500">
                <a:solidFill>
                  <a:schemeClr val="dk1"/>
                </a:solidFill>
                <a:latin typeface="Arial"/>
                <a:ea typeface="Arial"/>
                <a:cs typeface="Arial"/>
                <a:sym typeface="Arial"/>
              </a:rPr>
              <a:t>Ngôi nhà trong bức hình chưa thực hiện tốt việc giữ vệ sinh xung quanh nhà </a:t>
            </a:r>
            <a:endParaRPr sz="3500">
              <a:solidFill>
                <a:schemeClr val="dk1"/>
              </a:solidFill>
              <a:latin typeface="Arial"/>
              <a:ea typeface="Arial"/>
              <a:cs typeface="Arial"/>
              <a:sym typeface="Arial"/>
            </a:endParaRPr>
          </a:p>
        </p:txBody>
      </p:sp>
      <p:pic>
        <p:nvPicPr>
          <p:cNvPr id="229" name="Google Shape;229;p10"/>
          <p:cNvPicPr preferRelativeResize="0"/>
          <p:nvPr/>
        </p:nvPicPr>
        <p:blipFill rotWithShape="1">
          <a:blip r:embed="rId9">
            <a:alphaModFix/>
          </a:blip>
          <a:srcRect/>
          <a:stretch/>
        </p:blipFill>
        <p:spPr>
          <a:xfrm>
            <a:off x="5342816" y="3978339"/>
            <a:ext cx="7331750" cy="643763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 calcmode="lin" valueType="num">
                                      <p:cBhvr additive="base">
                                        <p:cTn id="7" dur="500"/>
                                        <p:tgtEl>
                                          <p:spTgt spid="22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 calcmode="lin" valueType="num">
                                      <p:cBhvr additive="base">
                                        <p:cTn id="10" dur="500"/>
                                        <p:tgtEl>
                                          <p:spTgt spid="22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25"/>
                                        </p:tgtEl>
                                        <p:attrNameLst>
                                          <p:attrName>style.visibility</p:attrName>
                                        </p:attrNameLst>
                                      </p:cBhvr>
                                      <p:to>
                                        <p:strVal val="visible"/>
                                      </p:to>
                                    </p:set>
                                    <p:anim calcmode="lin" valueType="num">
                                      <p:cBhvr additive="base">
                                        <p:cTn id="13" dur="500"/>
                                        <p:tgtEl>
                                          <p:spTgt spid="22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p:tgtEl>
                                          <p:spTgt spid="222"/>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29"/>
                                        </p:tgtEl>
                                        <p:attrNameLst>
                                          <p:attrName>style.visibility</p:attrName>
                                        </p:attrNameLst>
                                      </p:cBhvr>
                                      <p:to>
                                        <p:strVal val="visible"/>
                                      </p:to>
                                    </p:set>
                                    <p:anim calcmode="lin" valueType="num">
                                      <p:cBhvr additive="base">
                                        <p:cTn id="21" dur="500"/>
                                        <p:tgtEl>
                                          <p:spTgt spid="229"/>
                                        </p:tgtEl>
                                        <p:attrNameLst>
                                          <p:attrName>ppt_x</p:attrName>
                                        </p:attrNameLst>
                                      </p:cBhvr>
                                      <p:tavLst>
                                        <p:tav tm="0">
                                          <p:val>
                                            <p:strVal val="#ppt_x+1"/>
                                          </p:val>
                                        </p:tav>
                                        <p:tav tm="100000">
                                          <p:val>
                                            <p:strVal val="#ppt_x"/>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8"/>
                                        </p:tgtEl>
                                        <p:attrNameLst>
                                          <p:attrName>style.visibility</p:attrName>
                                        </p:attrNameLst>
                                      </p:cBhvr>
                                      <p:to>
                                        <p:strVal val="visible"/>
                                      </p:to>
                                    </p:set>
                                    <p:animEffect transition="in" filter="fade">
                                      <p:cBhvr>
                                        <p:cTn id="26" dur="500"/>
                                        <p:tgtEl>
                                          <p:spTgt spid="228"/>
                                        </p:tgtEl>
                                      </p:cBhvr>
                                    </p:animEffect>
                                  </p:childTnLst>
                                </p:cTn>
                              </p:par>
                              <p:par>
                                <p:cTn id="27" presetID="10" presetClass="entr" presetSubtype="0" fill="hold" nodeType="withEffect">
                                  <p:stCondLst>
                                    <p:cond delay="0"/>
                                  </p:stCondLst>
                                  <p:childTnLst>
                                    <p:set>
                                      <p:cBhvr>
                                        <p:cTn id="28" dur="1" fill="hold">
                                          <p:stCondLst>
                                            <p:cond delay="0"/>
                                          </p:stCondLst>
                                        </p:cTn>
                                        <p:tgtEl>
                                          <p:spTgt spid="227"/>
                                        </p:tgtEl>
                                        <p:attrNameLst>
                                          <p:attrName>style.visibility</p:attrName>
                                        </p:attrNameLst>
                                      </p:cBhvr>
                                      <p:to>
                                        <p:strVal val="visible"/>
                                      </p:to>
                                    </p:set>
                                    <p:animEffect transition="in" filter="fade">
                                      <p:cBhvr>
                                        <p:cTn id="29" dur="500"/>
                                        <p:tgtEl>
                                          <p:spTgt spid="2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6"/>
                                        </p:tgtEl>
                                        <p:attrNameLst>
                                          <p:attrName>style.visibility</p:attrName>
                                        </p:attrNameLst>
                                      </p:cBhvr>
                                      <p:to>
                                        <p:strVal val="visible"/>
                                      </p:to>
                                    </p:set>
                                    <p:animEffect transition="in" filter="fade">
                                      <p:cBhvr>
                                        <p:cTn id="34"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233"/>
        <p:cNvGrpSpPr/>
        <p:nvPr/>
      </p:nvGrpSpPr>
      <p:grpSpPr>
        <a:xfrm>
          <a:off x="0" y="0"/>
          <a:ext cx="0" cy="0"/>
          <a:chOff x="0" y="0"/>
          <a:chExt cx="0" cy="0"/>
        </a:xfrm>
      </p:grpSpPr>
      <p:pic>
        <p:nvPicPr>
          <p:cNvPr id="234" name="Google Shape;234;p11"/>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235" name="Google Shape;235;p11"/>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236" name="Google Shape;236;p11"/>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237" name="Google Shape;237;p11"/>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38" name="Google Shape;238;p11"/>
          <p:cNvPicPr preferRelativeResize="0"/>
          <p:nvPr/>
        </p:nvPicPr>
        <p:blipFill rotWithShape="1">
          <a:blip r:embed="rId7">
            <a:alphaModFix/>
          </a:blip>
          <a:srcRect/>
          <a:stretch/>
        </p:blipFill>
        <p:spPr>
          <a:xfrm rot="-444675">
            <a:off x="15933204" y="161471"/>
            <a:ext cx="2598469" cy="1464592"/>
          </a:xfrm>
          <a:prstGeom prst="rect">
            <a:avLst/>
          </a:prstGeom>
          <a:noFill/>
          <a:ln>
            <a:noFill/>
          </a:ln>
        </p:spPr>
      </p:pic>
      <p:sp>
        <p:nvSpPr>
          <p:cNvPr id="239" name="Google Shape;239;p11"/>
          <p:cNvSpPr txBox="1"/>
          <p:nvPr/>
        </p:nvSpPr>
        <p:spPr>
          <a:xfrm>
            <a:off x="1883876" y="948401"/>
            <a:ext cx="13965722" cy="3671583"/>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Mỗi một gia đình đều phải có ý thức giữ gìn vệ sinh xung quanh nhà ở. Điều này không chỉ giúp không gian trở nên sạch sẽ mà còn giúp chúng ta tránh được các bệnh tật nguy hiểm…</a:t>
            </a:r>
            <a:endParaRPr sz="4000">
              <a:solidFill>
                <a:schemeClr val="dk1"/>
              </a:solidFill>
              <a:latin typeface="Arial"/>
              <a:ea typeface="Arial"/>
              <a:cs typeface="Arial"/>
              <a:sym typeface="Arial"/>
            </a:endParaRPr>
          </a:p>
        </p:txBody>
      </p:sp>
      <p:pic>
        <p:nvPicPr>
          <p:cNvPr id="240" name="Google Shape;240;p11"/>
          <p:cNvPicPr preferRelativeResize="0"/>
          <p:nvPr/>
        </p:nvPicPr>
        <p:blipFill rotWithShape="1">
          <a:blip r:embed="rId8">
            <a:alphaModFix/>
          </a:blip>
          <a:srcRect l="19921" t="70467"/>
          <a:stretch/>
        </p:blipFill>
        <p:spPr>
          <a:xfrm>
            <a:off x="2895600" y="5137594"/>
            <a:ext cx="11457275" cy="45295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500"/>
                                        <p:tgtEl>
                                          <p:spTgt spid="23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 calcmode="lin" valueType="num">
                                      <p:cBhvr additive="base">
                                        <p:cTn id="10" dur="500"/>
                                        <p:tgtEl>
                                          <p:spTgt spid="23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38"/>
                                        </p:tgtEl>
                                        <p:attrNameLst>
                                          <p:attrName>style.visibility</p:attrName>
                                        </p:attrNameLst>
                                      </p:cBhvr>
                                      <p:to>
                                        <p:strVal val="visible"/>
                                      </p:to>
                                    </p:set>
                                    <p:anim calcmode="lin" valueType="num">
                                      <p:cBhvr additive="base">
                                        <p:cTn id="13" dur="500"/>
                                        <p:tgtEl>
                                          <p:spTgt spid="23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35"/>
                                        </p:tgtEl>
                                        <p:attrNameLst>
                                          <p:attrName>style.visibility</p:attrName>
                                        </p:attrNameLst>
                                      </p:cBhvr>
                                      <p:to>
                                        <p:strVal val="visible"/>
                                      </p:to>
                                    </p:set>
                                    <p:anim calcmode="lin" valueType="num">
                                      <p:cBhvr additive="base">
                                        <p:cTn id="16" dur="500"/>
                                        <p:tgtEl>
                                          <p:spTgt spid="23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39"/>
                                        </p:tgtEl>
                                        <p:attrNameLst>
                                          <p:attrName>style.visibility</p:attrName>
                                        </p:attrNameLst>
                                      </p:cBhvr>
                                      <p:to>
                                        <p:strVal val="visible"/>
                                      </p:to>
                                    </p:set>
                                    <p:anim calcmode="lin" valueType="num">
                                      <p:cBhvr additive="base">
                                        <p:cTn id="21" dur="500"/>
                                        <p:tgtEl>
                                          <p:spTgt spid="239"/>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244"/>
        <p:cNvGrpSpPr/>
        <p:nvPr/>
      </p:nvGrpSpPr>
      <p:grpSpPr>
        <a:xfrm>
          <a:off x="0" y="0"/>
          <a:ext cx="0" cy="0"/>
          <a:chOff x="0" y="0"/>
          <a:chExt cx="0" cy="0"/>
        </a:xfrm>
      </p:grpSpPr>
      <p:pic>
        <p:nvPicPr>
          <p:cNvPr id="245" name="Google Shape;245;p12"/>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246" name="Google Shape;246;p12"/>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247" name="Google Shape;247;p12"/>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248" name="Google Shape;248;p12"/>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49" name="Google Shape;249;p12"/>
          <p:cNvPicPr preferRelativeResize="0"/>
          <p:nvPr/>
        </p:nvPicPr>
        <p:blipFill rotWithShape="1">
          <a:blip r:embed="rId7">
            <a:alphaModFix/>
          </a:blip>
          <a:srcRect/>
          <a:stretch/>
        </p:blipFill>
        <p:spPr>
          <a:xfrm rot="-444675">
            <a:off x="15933204" y="161471"/>
            <a:ext cx="2598469" cy="1464592"/>
          </a:xfrm>
          <a:prstGeom prst="rect">
            <a:avLst/>
          </a:prstGeom>
          <a:noFill/>
          <a:ln>
            <a:noFill/>
          </a:ln>
        </p:spPr>
      </p:pic>
      <p:sp>
        <p:nvSpPr>
          <p:cNvPr id="250" name="Google Shape;250;p12"/>
          <p:cNvSpPr txBox="1"/>
          <p:nvPr/>
        </p:nvSpPr>
        <p:spPr>
          <a:xfrm>
            <a:off x="1501398" y="2575232"/>
            <a:ext cx="15285203" cy="1824923"/>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chemeClr val="dk1"/>
              </a:buClr>
              <a:buSzPts val="4000"/>
              <a:buFont typeface="Noto Sans Symbols"/>
              <a:buChar char="⮚"/>
            </a:pPr>
            <a:r>
              <a:rPr lang="en-US" sz="4000">
                <a:solidFill>
                  <a:schemeClr val="dk1"/>
                </a:solidFill>
                <a:latin typeface="Arial"/>
                <a:ea typeface="Arial"/>
                <a:cs typeface="Arial"/>
                <a:sym typeface="Arial"/>
              </a:rPr>
              <a:t>Quan sát các tình huống sau đây, em sẽ ứng xử như thế nào trong từng tình huống.</a:t>
            </a:r>
            <a:endParaRPr/>
          </a:p>
        </p:txBody>
      </p:sp>
      <p:sp>
        <p:nvSpPr>
          <p:cNvPr id="251" name="Google Shape;251;p12"/>
          <p:cNvSpPr txBox="1"/>
          <p:nvPr/>
        </p:nvSpPr>
        <p:spPr>
          <a:xfrm>
            <a:off x="6736147" y="517514"/>
            <a:ext cx="4936097"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b="1">
                <a:solidFill>
                  <a:schemeClr val="dk1"/>
                </a:solidFill>
                <a:latin typeface="Arial"/>
                <a:ea typeface="Arial"/>
                <a:cs typeface="Arial"/>
                <a:sym typeface="Arial"/>
              </a:rPr>
              <a:t>3. Luyện tập</a:t>
            </a:r>
            <a:endParaRPr/>
          </a:p>
        </p:txBody>
      </p:sp>
      <p:sp>
        <p:nvSpPr>
          <p:cNvPr id="252" name="Google Shape;252;p12"/>
          <p:cNvSpPr txBox="1"/>
          <p:nvPr/>
        </p:nvSpPr>
        <p:spPr>
          <a:xfrm>
            <a:off x="1979892" y="1677197"/>
            <a:ext cx="135956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Arial"/>
                <a:ea typeface="Arial"/>
                <a:cs typeface="Arial"/>
                <a:sym typeface="Arial"/>
              </a:rPr>
              <a:t>HĐ 1: Sắm vai xử lí tình huống</a:t>
            </a:r>
            <a:endParaRPr/>
          </a:p>
        </p:txBody>
      </p:sp>
      <p:pic>
        <p:nvPicPr>
          <p:cNvPr id="253" name="Google Shape;253;p12"/>
          <p:cNvPicPr preferRelativeResize="0"/>
          <p:nvPr/>
        </p:nvPicPr>
        <p:blipFill rotWithShape="1">
          <a:blip r:embed="rId8">
            <a:alphaModFix/>
          </a:blip>
          <a:srcRect r="51867"/>
          <a:stretch/>
        </p:blipFill>
        <p:spPr>
          <a:xfrm>
            <a:off x="3640524" y="4600395"/>
            <a:ext cx="3687127" cy="5621501"/>
          </a:xfrm>
          <a:prstGeom prst="rect">
            <a:avLst/>
          </a:prstGeom>
          <a:noFill/>
          <a:ln>
            <a:noFill/>
          </a:ln>
        </p:spPr>
      </p:pic>
      <p:pic>
        <p:nvPicPr>
          <p:cNvPr id="254" name="Google Shape;254;p12"/>
          <p:cNvPicPr preferRelativeResize="0"/>
          <p:nvPr/>
        </p:nvPicPr>
        <p:blipFill rotWithShape="1">
          <a:blip r:embed="rId8">
            <a:alphaModFix/>
          </a:blip>
          <a:srcRect l="49570"/>
          <a:stretch/>
        </p:blipFill>
        <p:spPr>
          <a:xfrm>
            <a:off x="9849963" y="4724414"/>
            <a:ext cx="3687127" cy="5365480"/>
          </a:xfrm>
          <a:prstGeom prst="rect">
            <a:avLst/>
          </a:prstGeom>
          <a:noFill/>
          <a:ln>
            <a:noFill/>
          </a:ln>
        </p:spPr>
      </p:pic>
      <p:pic>
        <p:nvPicPr>
          <p:cNvPr id="255" name="Google Shape;255;p12"/>
          <p:cNvPicPr preferRelativeResize="0"/>
          <p:nvPr/>
        </p:nvPicPr>
        <p:blipFill rotWithShape="1">
          <a:blip r:embed="rId9">
            <a:alphaModFix/>
          </a:blip>
          <a:srcRect/>
          <a:stretch/>
        </p:blipFill>
        <p:spPr>
          <a:xfrm>
            <a:off x="989238" y="5726274"/>
            <a:ext cx="2600730" cy="4355614"/>
          </a:xfrm>
          <a:prstGeom prst="rect">
            <a:avLst/>
          </a:prstGeom>
          <a:noFill/>
          <a:ln>
            <a:noFill/>
          </a:ln>
        </p:spPr>
      </p:pic>
      <p:pic>
        <p:nvPicPr>
          <p:cNvPr id="256" name="Google Shape;256;p12"/>
          <p:cNvPicPr preferRelativeResize="0"/>
          <p:nvPr/>
        </p:nvPicPr>
        <p:blipFill rotWithShape="1">
          <a:blip r:embed="rId10">
            <a:alphaModFix/>
          </a:blip>
          <a:srcRect/>
          <a:stretch/>
        </p:blipFill>
        <p:spPr>
          <a:xfrm flipH="1">
            <a:off x="13482428" y="5443227"/>
            <a:ext cx="2576973" cy="46629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additive="base">
                                        <p:cTn id="7" dur="500"/>
                                        <p:tgtEl>
                                          <p:spTgt spid="24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 calcmode="lin" valueType="num">
                                      <p:cBhvr additive="base">
                                        <p:cTn id="10" dur="500"/>
                                        <p:tgtEl>
                                          <p:spTgt spid="24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49"/>
                                        </p:tgtEl>
                                        <p:attrNameLst>
                                          <p:attrName>style.visibility</p:attrName>
                                        </p:attrNameLst>
                                      </p:cBhvr>
                                      <p:to>
                                        <p:strVal val="visible"/>
                                      </p:to>
                                    </p:set>
                                    <p:anim calcmode="lin" valueType="num">
                                      <p:cBhvr additive="base">
                                        <p:cTn id="13" dur="500"/>
                                        <p:tgtEl>
                                          <p:spTgt spid="249"/>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46"/>
                                        </p:tgtEl>
                                        <p:attrNameLst>
                                          <p:attrName>style.visibility</p:attrName>
                                        </p:attrNameLst>
                                      </p:cBhvr>
                                      <p:to>
                                        <p:strVal val="visible"/>
                                      </p:to>
                                    </p:set>
                                    <p:anim calcmode="lin" valueType="num">
                                      <p:cBhvr additive="base">
                                        <p:cTn id="16" dur="500"/>
                                        <p:tgtEl>
                                          <p:spTgt spid="246"/>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1"/>
                                        </p:tgtEl>
                                        <p:attrNameLst>
                                          <p:attrName>style.visibility</p:attrName>
                                        </p:attrNameLst>
                                      </p:cBhvr>
                                      <p:to>
                                        <p:strVal val="visible"/>
                                      </p:to>
                                    </p:set>
                                    <p:anim calcmode="lin" valueType="num">
                                      <p:cBhvr additive="base">
                                        <p:cTn id="21" dur="500"/>
                                        <p:tgtEl>
                                          <p:spTgt spid="25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2"/>
                                        </p:tgtEl>
                                        <p:attrNameLst>
                                          <p:attrName>style.visibility</p:attrName>
                                        </p:attrNameLst>
                                      </p:cBhvr>
                                      <p:to>
                                        <p:strVal val="visible"/>
                                      </p:to>
                                    </p:set>
                                    <p:anim calcmode="lin" valueType="num">
                                      <p:cBhvr additive="base">
                                        <p:cTn id="26" dur="500"/>
                                        <p:tgtEl>
                                          <p:spTgt spid="2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0"/>
                                        </p:tgtEl>
                                        <p:attrNameLst>
                                          <p:attrName>style.visibility</p:attrName>
                                        </p:attrNameLst>
                                      </p:cBhvr>
                                      <p:to>
                                        <p:strVal val="visible"/>
                                      </p:to>
                                    </p:set>
                                    <p:animEffect transition="in" filter="fade">
                                      <p:cBhvr>
                                        <p:cTn id="31" dur="500"/>
                                        <p:tgtEl>
                                          <p:spTgt spid="25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53"/>
                                        </p:tgtEl>
                                        <p:attrNameLst>
                                          <p:attrName>style.visibility</p:attrName>
                                        </p:attrNameLst>
                                      </p:cBhvr>
                                      <p:to>
                                        <p:strVal val="visible"/>
                                      </p:to>
                                    </p:set>
                                    <p:anim calcmode="lin" valueType="num">
                                      <p:cBhvr additive="base">
                                        <p:cTn id="36" dur="500"/>
                                        <p:tgtEl>
                                          <p:spTgt spid="253"/>
                                        </p:tgtEl>
                                        <p:attrNameLst>
                                          <p:attrName>ppt_x</p:attrName>
                                        </p:attrNameLst>
                                      </p:cBhvr>
                                      <p:tavLst>
                                        <p:tav tm="0">
                                          <p:val>
                                            <p:strVal val="#ppt_x-1"/>
                                          </p:val>
                                        </p:tav>
                                        <p:tav tm="100000">
                                          <p:val>
                                            <p:strVal val="#ppt_x"/>
                                          </p:val>
                                        </p:tav>
                                      </p:tavLst>
                                    </p:anim>
                                  </p:childTnLst>
                                </p:cTn>
                              </p:par>
                              <p:par>
                                <p:cTn id="37" presetID="2" presetClass="entr" presetSubtype="8" fill="hold" nodeType="with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500"/>
                                        <p:tgtEl>
                                          <p:spTgt spid="255"/>
                                        </p:tgtEl>
                                        <p:attrNameLst>
                                          <p:attrName>ppt_x</p:attrName>
                                        </p:attrNameLst>
                                      </p:cBhvr>
                                      <p:tavLst>
                                        <p:tav tm="0">
                                          <p:val>
                                            <p:strVal val="#ppt_x-1"/>
                                          </p:val>
                                        </p:tav>
                                        <p:tav tm="100000">
                                          <p:val>
                                            <p:strVal val="#ppt_x"/>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256"/>
                                        </p:tgtEl>
                                        <p:attrNameLst>
                                          <p:attrName>style.visibility</p:attrName>
                                        </p:attrNameLst>
                                      </p:cBhvr>
                                      <p:to>
                                        <p:strVal val="visible"/>
                                      </p:to>
                                    </p:set>
                                    <p:anim calcmode="lin" valueType="num">
                                      <p:cBhvr additive="base">
                                        <p:cTn id="44" dur="500"/>
                                        <p:tgtEl>
                                          <p:spTgt spid="256"/>
                                        </p:tgtEl>
                                        <p:attrNameLst>
                                          <p:attrName>ppt_x</p:attrName>
                                        </p:attrNameLst>
                                      </p:cBhvr>
                                      <p:tavLst>
                                        <p:tav tm="0">
                                          <p:val>
                                            <p:strVal val="#ppt_x+1"/>
                                          </p:val>
                                        </p:tav>
                                        <p:tav tm="100000">
                                          <p:val>
                                            <p:strVal val="#ppt_x"/>
                                          </p:val>
                                        </p:tav>
                                      </p:tavLst>
                                    </p:anim>
                                  </p:childTnLst>
                                </p:cTn>
                              </p:par>
                              <p:par>
                                <p:cTn id="45" presetID="2" presetClass="entr" presetSubtype="2" fill="hold" nodeType="withEffect">
                                  <p:stCondLst>
                                    <p:cond delay="0"/>
                                  </p:stCondLst>
                                  <p:childTnLst>
                                    <p:set>
                                      <p:cBhvr>
                                        <p:cTn id="46" dur="1" fill="hold">
                                          <p:stCondLst>
                                            <p:cond delay="0"/>
                                          </p:stCondLst>
                                        </p:cTn>
                                        <p:tgtEl>
                                          <p:spTgt spid="254"/>
                                        </p:tgtEl>
                                        <p:attrNameLst>
                                          <p:attrName>style.visibility</p:attrName>
                                        </p:attrNameLst>
                                      </p:cBhvr>
                                      <p:to>
                                        <p:strVal val="visible"/>
                                      </p:to>
                                    </p:set>
                                    <p:anim calcmode="lin" valueType="num">
                                      <p:cBhvr additive="base">
                                        <p:cTn id="47" dur="500"/>
                                        <p:tgtEl>
                                          <p:spTgt spid="25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260"/>
        <p:cNvGrpSpPr/>
        <p:nvPr/>
      </p:nvGrpSpPr>
      <p:grpSpPr>
        <a:xfrm>
          <a:off x="0" y="0"/>
          <a:ext cx="0" cy="0"/>
          <a:chOff x="0" y="0"/>
          <a:chExt cx="0" cy="0"/>
        </a:xfrm>
      </p:grpSpPr>
      <p:pic>
        <p:nvPicPr>
          <p:cNvPr id="261" name="Google Shape;261;p13"/>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262" name="Google Shape;262;p13"/>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263" name="Google Shape;263;p13"/>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264" name="Google Shape;264;p13"/>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65" name="Google Shape;265;p13"/>
          <p:cNvPicPr preferRelativeResize="0"/>
          <p:nvPr/>
        </p:nvPicPr>
        <p:blipFill rotWithShape="1">
          <a:blip r:embed="rId7">
            <a:alphaModFix/>
          </a:blip>
          <a:srcRect/>
          <a:stretch/>
        </p:blipFill>
        <p:spPr>
          <a:xfrm rot="-444675">
            <a:off x="15933204" y="161471"/>
            <a:ext cx="2598469" cy="1464592"/>
          </a:xfrm>
          <a:prstGeom prst="rect">
            <a:avLst/>
          </a:prstGeom>
          <a:noFill/>
          <a:ln>
            <a:noFill/>
          </a:ln>
        </p:spPr>
      </p:pic>
      <p:sp>
        <p:nvSpPr>
          <p:cNvPr id="266" name="Google Shape;266;p13"/>
          <p:cNvSpPr txBox="1"/>
          <p:nvPr/>
        </p:nvSpPr>
        <p:spPr>
          <a:xfrm>
            <a:off x="1979892" y="2713186"/>
            <a:ext cx="14096679" cy="1685270"/>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Em thường làm gì để giữ gìn vệ sinh xung quanh nhà của mình? </a:t>
            </a:r>
            <a:endParaRPr/>
          </a:p>
          <a:p>
            <a:pPr marL="571500" marR="0" lvl="0" indent="-571500" algn="just" rtl="0">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Đánh dấu vào bảng, tần xuất việc em đã làm để giữ gì vệ sinh.</a:t>
            </a:r>
            <a:endParaRPr/>
          </a:p>
        </p:txBody>
      </p:sp>
      <p:sp>
        <p:nvSpPr>
          <p:cNvPr id="267" name="Google Shape;267;p13"/>
          <p:cNvSpPr txBox="1"/>
          <p:nvPr/>
        </p:nvSpPr>
        <p:spPr>
          <a:xfrm>
            <a:off x="6736147" y="517514"/>
            <a:ext cx="4936097"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b="1">
                <a:solidFill>
                  <a:schemeClr val="dk1"/>
                </a:solidFill>
                <a:latin typeface="Arial"/>
                <a:ea typeface="Arial"/>
                <a:cs typeface="Arial"/>
                <a:sym typeface="Arial"/>
              </a:rPr>
              <a:t>3. Luyện tập</a:t>
            </a:r>
            <a:endParaRPr/>
          </a:p>
        </p:txBody>
      </p:sp>
      <p:sp>
        <p:nvSpPr>
          <p:cNvPr id="268" name="Google Shape;268;p13"/>
          <p:cNvSpPr txBox="1"/>
          <p:nvPr/>
        </p:nvSpPr>
        <p:spPr>
          <a:xfrm>
            <a:off x="1979892" y="1677197"/>
            <a:ext cx="135956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Arial"/>
                <a:ea typeface="Arial"/>
                <a:cs typeface="Arial"/>
                <a:sym typeface="Arial"/>
              </a:rPr>
              <a:t>HĐ 2: Tự đánh giá việc giữ gìn vệ sinh xung quanh nhà ở</a:t>
            </a:r>
            <a:endParaRPr/>
          </a:p>
        </p:txBody>
      </p:sp>
      <p:pic>
        <p:nvPicPr>
          <p:cNvPr id="269" name="Google Shape;269;p13"/>
          <p:cNvPicPr preferRelativeResize="0"/>
          <p:nvPr/>
        </p:nvPicPr>
        <p:blipFill rotWithShape="1">
          <a:blip r:embed="rId8">
            <a:alphaModFix/>
          </a:blip>
          <a:srcRect l="18765" t="19774" r="14160"/>
          <a:stretch/>
        </p:blipFill>
        <p:spPr>
          <a:xfrm>
            <a:off x="3143723" y="4639440"/>
            <a:ext cx="11557382" cy="55975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500"/>
                                        <p:tgtEl>
                                          <p:spTgt spid="26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64"/>
                                        </p:tgtEl>
                                        <p:attrNameLst>
                                          <p:attrName>style.visibility</p:attrName>
                                        </p:attrNameLst>
                                      </p:cBhvr>
                                      <p:to>
                                        <p:strVal val="visible"/>
                                      </p:to>
                                    </p:set>
                                    <p:anim calcmode="lin" valueType="num">
                                      <p:cBhvr additive="base">
                                        <p:cTn id="10" dur="500"/>
                                        <p:tgtEl>
                                          <p:spTgt spid="26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65"/>
                                        </p:tgtEl>
                                        <p:attrNameLst>
                                          <p:attrName>style.visibility</p:attrName>
                                        </p:attrNameLst>
                                      </p:cBhvr>
                                      <p:to>
                                        <p:strVal val="visible"/>
                                      </p:to>
                                    </p:set>
                                    <p:anim calcmode="lin" valueType="num">
                                      <p:cBhvr additive="base">
                                        <p:cTn id="13" dur="500"/>
                                        <p:tgtEl>
                                          <p:spTgt spid="26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62"/>
                                        </p:tgtEl>
                                        <p:attrNameLst>
                                          <p:attrName>style.visibility</p:attrName>
                                        </p:attrNameLst>
                                      </p:cBhvr>
                                      <p:to>
                                        <p:strVal val="visible"/>
                                      </p:to>
                                    </p:set>
                                    <p:anim calcmode="lin" valueType="num">
                                      <p:cBhvr additive="base">
                                        <p:cTn id="16" dur="500"/>
                                        <p:tgtEl>
                                          <p:spTgt spid="262"/>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67"/>
                                        </p:tgtEl>
                                        <p:attrNameLst>
                                          <p:attrName>style.visibility</p:attrName>
                                        </p:attrNameLst>
                                      </p:cBhvr>
                                      <p:to>
                                        <p:strVal val="visible"/>
                                      </p:to>
                                    </p:set>
                                    <p:anim calcmode="lin" valueType="num">
                                      <p:cBhvr additive="base">
                                        <p:cTn id="21" dur="500"/>
                                        <p:tgtEl>
                                          <p:spTgt spid="26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68"/>
                                        </p:tgtEl>
                                        <p:attrNameLst>
                                          <p:attrName>style.visibility</p:attrName>
                                        </p:attrNameLst>
                                      </p:cBhvr>
                                      <p:to>
                                        <p:strVal val="visible"/>
                                      </p:to>
                                    </p:set>
                                    <p:animEffect transition="in" filter="fade">
                                      <p:cBhvr>
                                        <p:cTn id="26" dur="500"/>
                                        <p:tgtEl>
                                          <p:spTgt spid="26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6"/>
                                        </p:tgtEl>
                                        <p:attrNameLst>
                                          <p:attrName>style.visibility</p:attrName>
                                        </p:attrNameLst>
                                      </p:cBhvr>
                                      <p:to>
                                        <p:strVal val="visible"/>
                                      </p:to>
                                    </p:set>
                                    <p:anim calcmode="lin" valueType="num">
                                      <p:cBhvr additive="base">
                                        <p:cTn id="31" dur="500"/>
                                        <p:tgtEl>
                                          <p:spTgt spid="266"/>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269"/>
                                        </p:tgtEl>
                                        <p:attrNameLst>
                                          <p:attrName>style.visibility</p:attrName>
                                        </p:attrNameLst>
                                      </p:cBhvr>
                                      <p:to>
                                        <p:strVal val="visible"/>
                                      </p:to>
                                    </p:set>
                                    <p:animEffect transition="in" filter="fade">
                                      <p:cBhvr>
                                        <p:cTn id="34"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273"/>
        <p:cNvGrpSpPr/>
        <p:nvPr/>
      </p:nvGrpSpPr>
      <p:grpSpPr>
        <a:xfrm>
          <a:off x="0" y="0"/>
          <a:ext cx="0" cy="0"/>
          <a:chOff x="0" y="0"/>
          <a:chExt cx="0" cy="0"/>
        </a:xfrm>
      </p:grpSpPr>
      <p:pic>
        <p:nvPicPr>
          <p:cNvPr id="274" name="Google Shape;274;p14"/>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275" name="Google Shape;275;p14"/>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276" name="Google Shape;276;p14"/>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277" name="Google Shape;277;p14"/>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78" name="Google Shape;278;p14"/>
          <p:cNvPicPr preferRelativeResize="0"/>
          <p:nvPr/>
        </p:nvPicPr>
        <p:blipFill rotWithShape="1">
          <a:blip r:embed="rId7">
            <a:alphaModFix/>
          </a:blip>
          <a:srcRect/>
          <a:stretch/>
        </p:blipFill>
        <p:spPr>
          <a:xfrm rot="-444675">
            <a:off x="15933204" y="161471"/>
            <a:ext cx="2598469" cy="1464592"/>
          </a:xfrm>
          <a:prstGeom prst="rect">
            <a:avLst/>
          </a:prstGeom>
          <a:noFill/>
          <a:ln>
            <a:noFill/>
          </a:ln>
        </p:spPr>
      </p:pic>
      <p:pic>
        <p:nvPicPr>
          <p:cNvPr id="279" name="Google Shape;279;p14"/>
          <p:cNvPicPr preferRelativeResize="0"/>
          <p:nvPr/>
        </p:nvPicPr>
        <p:blipFill rotWithShape="1">
          <a:blip r:embed="rId8">
            <a:alphaModFix/>
          </a:blip>
          <a:srcRect l="14420" r="20486"/>
          <a:stretch/>
        </p:blipFill>
        <p:spPr>
          <a:xfrm>
            <a:off x="1267820" y="2172649"/>
            <a:ext cx="5195767" cy="7982012"/>
          </a:xfrm>
          <a:prstGeom prst="rect">
            <a:avLst/>
          </a:prstGeom>
          <a:noFill/>
          <a:ln>
            <a:noFill/>
          </a:ln>
        </p:spPr>
      </p:pic>
      <p:pic>
        <p:nvPicPr>
          <p:cNvPr id="280" name="Google Shape;280;p14"/>
          <p:cNvPicPr preferRelativeResize="0"/>
          <p:nvPr/>
        </p:nvPicPr>
        <p:blipFill rotWithShape="1">
          <a:blip r:embed="rId9">
            <a:alphaModFix/>
          </a:blip>
          <a:srcRect/>
          <a:stretch/>
        </p:blipFill>
        <p:spPr>
          <a:xfrm>
            <a:off x="5105400" y="-647700"/>
            <a:ext cx="11914780" cy="6096000"/>
          </a:xfrm>
          <a:prstGeom prst="rect">
            <a:avLst/>
          </a:prstGeom>
          <a:noFill/>
          <a:ln>
            <a:noFill/>
          </a:ln>
        </p:spPr>
      </p:pic>
      <p:sp>
        <p:nvSpPr>
          <p:cNvPr id="281" name="Google Shape;281;p14"/>
          <p:cNvSpPr txBox="1"/>
          <p:nvPr/>
        </p:nvSpPr>
        <p:spPr>
          <a:xfrm>
            <a:off x="5887785" y="1764463"/>
            <a:ext cx="10350010" cy="204145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500">
                <a:solidFill>
                  <a:schemeClr val="dk1"/>
                </a:solidFill>
                <a:latin typeface="Arial"/>
                <a:ea typeface="Arial"/>
                <a:cs typeface="Arial"/>
                <a:sym typeface="Arial"/>
              </a:rPr>
              <a:t>“Em cần thay đổi gì để thực hiện việc giữ vệ sinh xung quanh nhà ở?”</a:t>
            </a:r>
            <a:endParaRPr/>
          </a:p>
        </p:txBody>
      </p:sp>
      <p:pic>
        <p:nvPicPr>
          <p:cNvPr id="282" name="Google Shape;282;p14"/>
          <p:cNvPicPr preferRelativeResize="0"/>
          <p:nvPr/>
        </p:nvPicPr>
        <p:blipFill rotWithShape="1">
          <a:blip r:embed="rId10">
            <a:alphaModFix/>
          </a:blip>
          <a:srcRect/>
          <a:stretch/>
        </p:blipFill>
        <p:spPr>
          <a:xfrm>
            <a:off x="12624378" y="5521234"/>
            <a:ext cx="3447522" cy="45940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6"/>
                                        </p:tgtEl>
                                        <p:attrNameLst>
                                          <p:attrName>style.visibility</p:attrName>
                                        </p:attrNameLst>
                                      </p:cBhvr>
                                      <p:to>
                                        <p:strVal val="visible"/>
                                      </p:to>
                                    </p:set>
                                    <p:anim calcmode="lin" valueType="num">
                                      <p:cBhvr additive="base">
                                        <p:cTn id="7" dur="500"/>
                                        <p:tgtEl>
                                          <p:spTgt spid="27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77"/>
                                        </p:tgtEl>
                                        <p:attrNameLst>
                                          <p:attrName>style.visibility</p:attrName>
                                        </p:attrNameLst>
                                      </p:cBhvr>
                                      <p:to>
                                        <p:strVal val="visible"/>
                                      </p:to>
                                    </p:set>
                                    <p:anim calcmode="lin" valueType="num">
                                      <p:cBhvr additive="base">
                                        <p:cTn id="10" dur="500"/>
                                        <p:tgtEl>
                                          <p:spTgt spid="27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78"/>
                                        </p:tgtEl>
                                        <p:attrNameLst>
                                          <p:attrName>style.visibility</p:attrName>
                                        </p:attrNameLst>
                                      </p:cBhvr>
                                      <p:to>
                                        <p:strVal val="visible"/>
                                      </p:to>
                                    </p:set>
                                    <p:anim calcmode="lin" valueType="num">
                                      <p:cBhvr additive="base">
                                        <p:cTn id="13" dur="500"/>
                                        <p:tgtEl>
                                          <p:spTgt spid="27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75"/>
                                        </p:tgtEl>
                                        <p:attrNameLst>
                                          <p:attrName>style.visibility</p:attrName>
                                        </p:attrNameLst>
                                      </p:cBhvr>
                                      <p:to>
                                        <p:strVal val="visible"/>
                                      </p:to>
                                    </p:set>
                                    <p:anim calcmode="lin" valueType="num">
                                      <p:cBhvr additive="base">
                                        <p:cTn id="16" dur="500"/>
                                        <p:tgtEl>
                                          <p:spTgt spid="275"/>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79"/>
                                        </p:tgtEl>
                                        <p:attrNameLst>
                                          <p:attrName>style.visibility</p:attrName>
                                        </p:attrNameLst>
                                      </p:cBhvr>
                                      <p:to>
                                        <p:strVal val="visible"/>
                                      </p:to>
                                    </p:set>
                                    <p:anim calcmode="lin" valueType="num">
                                      <p:cBhvr additive="base">
                                        <p:cTn id="21" dur="500"/>
                                        <p:tgtEl>
                                          <p:spTgt spid="279"/>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80"/>
                                        </p:tgtEl>
                                        <p:attrNameLst>
                                          <p:attrName>style.visibility</p:attrName>
                                        </p:attrNameLst>
                                      </p:cBhvr>
                                      <p:to>
                                        <p:strVal val="visible"/>
                                      </p:to>
                                    </p:set>
                                    <p:animEffect transition="in" filter="fade">
                                      <p:cBhvr>
                                        <p:cTn id="24" dur="500"/>
                                        <p:tgtEl>
                                          <p:spTgt spid="280"/>
                                        </p:tgtEl>
                                      </p:cBhvr>
                                    </p:animEffect>
                                  </p:childTnLst>
                                </p:cTn>
                              </p:par>
                              <p:par>
                                <p:cTn id="25" presetID="10" presetClass="entr" presetSubtype="0" fill="hold" nodeType="withEffect">
                                  <p:stCondLst>
                                    <p:cond delay="0"/>
                                  </p:stCondLst>
                                  <p:childTnLst>
                                    <p:set>
                                      <p:cBhvr>
                                        <p:cTn id="26" dur="1" fill="hold">
                                          <p:stCondLst>
                                            <p:cond delay="0"/>
                                          </p:stCondLst>
                                        </p:cTn>
                                        <p:tgtEl>
                                          <p:spTgt spid="281"/>
                                        </p:tgtEl>
                                        <p:attrNameLst>
                                          <p:attrName>style.visibility</p:attrName>
                                        </p:attrNameLst>
                                      </p:cBhvr>
                                      <p:to>
                                        <p:strVal val="visible"/>
                                      </p:to>
                                    </p:set>
                                    <p:animEffect transition="in" filter="fade">
                                      <p:cBhvr>
                                        <p:cTn id="27" dur="500"/>
                                        <p:tgtEl>
                                          <p:spTgt spid="281"/>
                                        </p:tgtEl>
                                      </p:cBhvr>
                                    </p:animEffect>
                                  </p:childTnLst>
                                </p:cTn>
                              </p:par>
                              <p:par>
                                <p:cTn id="28" presetID="2" presetClass="entr" presetSubtype="4" fill="hold" nodeType="withEffect">
                                  <p:stCondLst>
                                    <p:cond delay="0"/>
                                  </p:stCondLst>
                                  <p:childTnLst>
                                    <p:set>
                                      <p:cBhvr>
                                        <p:cTn id="29" dur="1" fill="hold">
                                          <p:stCondLst>
                                            <p:cond delay="0"/>
                                          </p:stCondLst>
                                        </p:cTn>
                                        <p:tgtEl>
                                          <p:spTgt spid="282"/>
                                        </p:tgtEl>
                                        <p:attrNameLst>
                                          <p:attrName>style.visibility</p:attrName>
                                        </p:attrNameLst>
                                      </p:cBhvr>
                                      <p:to>
                                        <p:strVal val="visible"/>
                                      </p:to>
                                    </p:set>
                                    <p:anim calcmode="lin" valueType="num">
                                      <p:cBhvr additive="base">
                                        <p:cTn id="30" dur="500"/>
                                        <p:tgtEl>
                                          <p:spTgt spid="2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286"/>
        <p:cNvGrpSpPr/>
        <p:nvPr/>
      </p:nvGrpSpPr>
      <p:grpSpPr>
        <a:xfrm>
          <a:off x="0" y="0"/>
          <a:ext cx="0" cy="0"/>
          <a:chOff x="0" y="0"/>
          <a:chExt cx="0" cy="0"/>
        </a:xfrm>
      </p:grpSpPr>
      <p:pic>
        <p:nvPicPr>
          <p:cNvPr id="287" name="Google Shape;287;p15"/>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288" name="Google Shape;288;p15"/>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289" name="Google Shape;289;p15"/>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290" name="Google Shape;290;p15"/>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91" name="Google Shape;291;p15"/>
          <p:cNvPicPr preferRelativeResize="0"/>
          <p:nvPr/>
        </p:nvPicPr>
        <p:blipFill rotWithShape="1">
          <a:blip r:embed="rId7">
            <a:alphaModFix/>
          </a:blip>
          <a:srcRect/>
          <a:stretch/>
        </p:blipFill>
        <p:spPr>
          <a:xfrm rot="-444675">
            <a:off x="15933204" y="161471"/>
            <a:ext cx="2598469" cy="1464592"/>
          </a:xfrm>
          <a:prstGeom prst="rect">
            <a:avLst/>
          </a:prstGeom>
          <a:noFill/>
          <a:ln>
            <a:noFill/>
          </a:ln>
        </p:spPr>
      </p:pic>
      <p:sp>
        <p:nvSpPr>
          <p:cNvPr id="292" name="Google Shape;292;p15"/>
          <p:cNvSpPr txBox="1"/>
          <p:nvPr/>
        </p:nvSpPr>
        <p:spPr>
          <a:xfrm>
            <a:off x="3974761" y="1184997"/>
            <a:ext cx="10350010" cy="120507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500" b="1">
                <a:solidFill>
                  <a:schemeClr val="dk1"/>
                </a:solidFill>
                <a:latin typeface="Arial"/>
                <a:ea typeface="Arial"/>
                <a:cs typeface="Arial"/>
                <a:sym typeface="Arial"/>
              </a:rPr>
              <a:t>Đọc nội dung của con ong</a:t>
            </a:r>
            <a:endParaRPr sz="5500" b="1">
              <a:solidFill>
                <a:schemeClr val="dk1"/>
              </a:solidFill>
              <a:latin typeface="Arial"/>
              <a:ea typeface="Arial"/>
              <a:cs typeface="Arial"/>
              <a:sym typeface="Arial"/>
            </a:endParaRPr>
          </a:p>
        </p:txBody>
      </p:sp>
      <p:pic>
        <p:nvPicPr>
          <p:cNvPr id="293" name="Google Shape;293;p15"/>
          <p:cNvPicPr preferRelativeResize="0"/>
          <p:nvPr/>
        </p:nvPicPr>
        <p:blipFill rotWithShape="1">
          <a:blip r:embed="rId8">
            <a:alphaModFix/>
          </a:blip>
          <a:srcRect l="10893" r="7422"/>
          <a:stretch/>
        </p:blipFill>
        <p:spPr>
          <a:xfrm>
            <a:off x="326198" y="2551213"/>
            <a:ext cx="17635603" cy="4110554"/>
          </a:xfrm>
          <a:prstGeom prst="rect">
            <a:avLst/>
          </a:prstGeom>
          <a:noFill/>
          <a:ln>
            <a:noFill/>
          </a:ln>
        </p:spPr>
      </p:pic>
      <p:pic>
        <p:nvPicPr>
          <p:cNvPr id="294" name="Google Shape;294;p15"/>
          <p:cNvPicPr preferRelativeResize="0"/>
          <p:nvPr/>
        </p:nvPicPr>
        <p:blipFill rotWithShape="1">
          <a:blip r:embed="rId9">
            <a:alphaModFix/>
          </a:blip>
          <a:srcRect/>
          <a:stretch/>
        </p:blipFill>
        <p:spPr>
          <a:xfrm>
            <a:off x="4953000" y="6533142"/>
            <a:ext cx="6944390" cy="3627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89"/>
                                        </p:tgtEl>
                                        <p:attrNameLst>
                                          <p:attrName>style.visibility</p:attrName>
                                        </p:attrNameLst>
                                      </p:cBhvr>
                                      <p:to>
                                        <p:strVal val="visible"/>
                                      </p:to>
                                    </p:set>
                                    <p:anim calcmode="lin" valueType="num">
                                      <p:cBhvr additive="base">
                                        <p:cTn id="7" dur="500"/>
                                        <p:tgtEl>
                                          <p:spTgt spid="28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 calcmode="lin" valueType="num">
                                      <p:cBhvr additive="base">
                                        <p:cTn id="10" dur="500"/>
                                        <p:tgtEl>
                                          <p:spTgt spid="29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91"/>
                                        </p:tgtEl>
                                        <p:attrNameLst>
                                          <p:attrName>style.visibility</p:attrName>
                                        </p:attrNameLst>
                                      </p:cBhvr>
                                      <p:to>
                                        <p:strVal val="visible"/>
                                      </p:to>
                                    </p:set>
                                    <p:anim calcmode="lin" valueType="num">
                                      <p:cBhvr additive="base">
                                        <p:cTn id="13" dur="500"/>
                                        <p:tgtEl>
                                          <p:spTgt spid="291"/>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88"/>
                                        </p:tgtEl>
                                        <p:attrNameLst>
                                          <p:attrName>style.visibility</p:attrName>
                                        </p:attrNameLst>
                                      </p:cBhvr>
                                      <p:to>
                                        <p:strVal val="visible"/>
                                      </p:to>
                                    </p:set>
                                    <p:anim calcmode="lin" valueType="num">
                                      <p:cBhvr additive="base">
                                        <p:cTn id="16" dur="500"/>
                                        <p:tgtEl>
                                          <p:spTgt spid="288"/>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2"/>
                                        </p:tgtEl>
                                        <p:attrNameLst>
                                          <p:attrName>style.visibility</p:attrName>
                                        </p:attrNameLst>
                                      </p:cBhvr>
                                      <p:to>
                                        <p:strVal val="visible"/>
                                      </p:to>
                                    </p:set>
                                    <p:animEffect transition="in" filter="fade">
                                      <p:cBhvr>
                                        <p:cTn id="21" dur="500"/>
                                        <p:tgtEl>
                                          <p:spTgt spid="29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93"/>
                                        </p:tgtEl>
                                        <p:attrNameLst>
                                          <p:attrName>style.visibility</p:attrName>
                                        </p:attrNameLst>
                                      </p:cBhvr>
                                      <p:to>
                                        <p:strVal val="visible"/>
                                      </p:to>
                                    </p:set>
                                    <p:anim calcmode="lin" valueType="num">
                                      <p:cBhvr additive="base">
                                        <p:cTn id="26" dur="500"/>
                                        <p:tgtEl>
                                          <p:spTgt spid="293"/>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94"/>
                                        </p:tgtEl>
                                        <p:attrNameLst>
                                          <p:attrName>style.visibility</p:attrName>
                                        </p:attrNameLst>
                                      </p:cBhvr>
                                      <p:to>
                                        <p:strVal val="visible"/>
                                      </p:to>
                                    </p:set>
                                    <p:anim calcmode="lin" valueType="num">
                                      <p:cBhvr additive="base">
                                        <p:cTn id="29" dur="500"/>
                                        <p:tgtEl>
                                          <p:spTgt spid="2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E7A2"/>
        </a:solidFill>
        <a:effectLst/>
      </p:bgPr>
    </p:bg>
    <p:spTree>
      <p:nvGrpSpPr>
        <p:cNvPr id="1" name="Shape 298"/>
        <p:cNvGrpSpPr/>
        <p:nvPr/>
      </p:nvGrpSpPr>
      <p:grpSpPr>
        <a:xfrm>
          <a:off x="0" y="0"/>
          <a:ext cx="0" cy="0"/>
          <a:chOff x="0" y="0"/>
          <a:chExt cx="0" cy="0"/>
        </a:xfrm>
      </p:grpSpPr>
      <p:pic>
        <p:nvPicPr>
          <p:cNvPr id="299" name="Google Shape;299;p16"/>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sp>
        <p:nvSpPr>
          <p:cNvPr id="300" name="Google Shape;300;p16"/>
          <p:cNvSpPr/>
          <p:nvPr/>
        </p:nvSpPr>
        <p:spPr>
          <a:xfrm>
            <a:off x="-106361" y="9345956"/>
            <a:ext cx="18954468" cy="6323211"/>
          </a:xfrm>
          <a:custGeom>
            <a:avLst/>
            <a:gdLst/>
            <a:ahLst/>
            <a:cxnLst/>
            <a:rect l="l" t="t" r="r" b="b"/>
            <a:pathLst>
              <a:path w="6350000" h="2118360" extrusionOk="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89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10668001" y="2885510"/>
            <a:ext cx="4726011" cy="4985087"/>
          </a:xfrm>
          <a:custGeom>
            <a:avLst/>
            <a:gdLst/>
            <a:ahLst/>
            <a:cxnLst/>
            <a:rect l="l" t="t" r="r" b="b"/>
            <a:pathLst>
              <a:path w="3314565" h="715449" extrusionOk="0">
                <a:moveTo>
                  <a:pt x="3190105" y="715449"/>
                </a:moveTo>
                <a:lnTo>
                  <a:pt x="124460" y="715449"/>
                </a:lnTo>
                <a:cubicBezTo>
                  <a:pt x="55880" y="715449"/>
                  <a:pt x="0" y="659569"/>
                  <a:pt x="0" y="590989"/>
                </a:cubicBezTo>
                <a:lnTo>
                  <a:pt x="0" y="124460"/>
                </a:lnTo>
                <a:cubicBezTo>
                  <a:pt x="0" y="55880"/>
                  <a:pt x="55880" y="0"/>
                  <a:pt x="124460" y="0"/>
                </a:cubicBezTo>
                <a:lnTo>
                  <a:pt x="3190105" y="0"/>
                </a:lnTo>
                <a:cubicBezTo>
                  <a:pt x="3258685" y="0"/>
                  <a:pt x="3314565" y="55880"/>
                  <a:pt x="3314565" y="124460"/>
                </a:cubicBezTo>
                <a:lnTo>
                  <a:pt x="3314565" y="590989"/>
                </a:lnTo>
                <a:cubicBezTo>
                  <a:pt x="3314565" y="659569"/>
                  <a:pt x="3258685" y="715449"/>
                  <a:pt x="3190105" y="715449"/>
                </a:cubicBezTo>
                <a:close/>
              </a:path>
            </a:pathLst>
          </a:custGeom>
          <a:solidFill>
            <a:srgbClr val="DDD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610479" y="2885508"/>
            <a:ext cx="4726010" cy="4985087"/>
          </a:xfrm>
          <a:custGeom>
            <a:avLst/>
            <a:gdLst/>
            <a:ahLst/>
            <a:cxnLst/>
            <a:rect l="l" t="t" r="r" b="b"/>
            <a:pathLst>
              <a:path w="3314565" h="715449" extrusionOk="0">
                <a:moveTo>
                  <a:pt x="3190105" y="715449"/>
                </a:moveTo>
                <a:lnTo>
                  <a:pt x="124460" y="715449"/>
                </a:lnTo>
                <a:cubicBezTo>
                  <a:pt x="55880" y="715449"/>
                  <a:pt x="0" y="659569"/>
                  <a:pt x="0" y="590989"/>
                </a:cubicBezTo>
                <a:lnTo>
                  <a:pt x="0" y="124460"/>
                </a:lnTo>
                <a:cubicBezTo>
                  <a:pt x="0" y="55880"/>
                  <a:pt x="55880" y="0"/>
                  <a:pt x="124460" y="0"/>
                </a:cubicBezTo>
                <a:lnTo>
                  <a:pt x="3190105" y="0"/>
                </a:lnTo>
                <a:cubicBezTo>
                  <a:pt x="3258685" y="0"/>
                  <a:pt x="3314565" y="55880"/>
                  <a:pt x="3314565" y="124460"/>
                </a:cubicBezTo>
                <a:lnTo>
                  <a:pt x="3314565" y="590989"/>
                </a:lnTo>
                <a:cubicBezTo>
                  <a:pt x="3314565" y="659569"/>
                  <a:pt x="3258685" y="715449"/>
                  <a:pt x="3190105" y="715449"/>
                </a:cubicBezTo>
                <a:close/>
              </a:path>
            </a:pathLst>
          </a:custGeom>
          <a:solidFill>
            <a:srgbClr val="ADDF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txBox="1"/>
          <p:nvPr/>
        </p:nvSpPr>
        <p:spPr>
          <a:xfrm>
            <a:off x="5615741" y="531214"/>
            <a:ext cx="8159811" cy="1185389"/>
          </a:xfrm>
          <a:prstGeom prst="rect">
            <a:avLst/>
          </a:prstGeom>
          <a:noFill/>
          <a:ln>
            <a:noFill/>
          </a:ln>
        </p:spPr>
        <p:txBody>
          <a:bodyPr spcFirstLastPara="1" wrap="square" lIns="0" tIns="0" rIns="0" bIns="0" anchor="t" anchorCtr="0">
            <a:spAutoFit/>
          </a:bodyPr>
          <a:lstStyle/>
          <a:p>
            <a:pPr marL="0" marR="0" lvl="0" indent="0" algn="ctr" rtl="0">
              <a:lnSpc>
                <a:spcPct val="146400"/>
              </a:lnSpc>
              <a:spcBef>
                <a:spcPts val="0"/>
              </a:spcBef>
              <a:spcAft>
                <a:spcPts val="0"/>
              </a:spcAft>
              <a:buNone/>
            </a:pPr>
            <a:r>
              <a:rPr lang="en-US" sz="7000" b="1">
                <a:solidFill>
                  <a:srgbClr val="231F20"/>
                </a:solidFill>
                <a:latin typeface="Arial"/>
                <a:ea typeface="Arial"/>
                <a:cs typeface="Arial"/>
                <a:sym typeface="Arial"/>
              </a:rPr>
              <a:t>Hướng dẫn về nhà</a:t>
            </a:r>
            <a:endParaRPr/>
          </a:p>
        </p:txBody>
      </p:sp>
      <p:pic>
        <p:nvPicPr>
          <p:cNvPr id="304" name="Google Shape;304;p16"/>
          <p:cNvPicPr preferRelativeResize="0"/>
          <p:nvPr/>
        </p:nvPicPr>
        <p:blipFill rotWithShape="1">
          <a:blip r:embed="rId4">
            <a:alphaModFix/>
          </a:blip>
          <a:srcRect/>
          <a:stretch/>
        </p:blipFill>
        <p:spPr>
          <a:xfrm rot="7942755">
            <a:off x="15606969" y="-2273564"/>
            <a:ext cx="4102864" cy="4353171"/>
          </a:xfrm>
          <a:prstGeom prst="rect">
            <a:avLst/>
          </a:prstGeom>
          <a:noFill/>
          <a:ln>
            <a:noFill/>
          </a:ln>
        </p:spPr>
      </p:pic>
      <p:pic>
        <p:nvPicPr>
          <p:cNvPr id="305" name="Google Shape;305;p16"/>
          <p:cNvPicPr preferRelativeResize="0"/>
          <p:nvPr/>
        </p:nvPicPr>
        <p:blipFill rotWithShape="1">
          <a:blip r:embed="rId5">
            <a:alphaModFix/>
          </a:blip>
          <a:srcRect/>
          <a:stretch/>
        </p:blipFill>
        <p:spPr>
          <a:xfrm>
            <a:off x="16583488" y="273063"/>
            <a:ext cx="1704512" cy="1742531"/>
          </a:xfrm>
          <a:prstGeom prst="rect">
            <a:avLst/>
          </a:prstGeom>
          <a:noFill/>
          <a:ln>
            <a:noFill/>
          </a:ln>
        </p:spPr>
      </p:pic>
      <p:pic>
        <p:nvPicPr>
          <p:cNvPr id="306" name="Google Shape;306;p16"/>
          <p:cNvPicPr preferRelativeResize="0"/>
          <p:nvPr/>
        </p:nvPicPr>
        <p:blipFill rotWithShape="1">
          <a:blip r:embed="rId6">
            <a:alphaModFix/>
          </a:blip>
          <a:srcRect/>
          <a:stretch/>
        </p:blipFill>
        <p:spPr>
          <a:xfrm>
            <a:off x="-1007598" y="1144328"/>
            <a:ext cx="2811838" cy="920238"/>
          </a:xfrm>
          <a:prstGeom prst="rect">
            <a:avLst/>
          </a:prstGeom>
          <a:noFill/>
          <a:ln>
            <a:noFill/>
          </a:ln>
        </p:spPr>
      </p:pic>
      <p:pic>
        <p:nvPicPr>
          <p:cNvPr id="307" name="Google Shape;307;p16"/>
          <p:cNvPicPr preferRelativeResize="0"/>
          <p:nvPr/>
        </p:nvPicPr>
        <p:blipFill rotWithShape="1">
          <a:blip r:embed="rId7">
            <a:alphaModFix/>
          </a:blip>
          <a:srcRect/>
          <a:stretch/>
        </p:blipFill>
        <p:spPr>
          <a:xfrm>
            <a:off x="-1099519" y="6646406"/>
            <a:ext cx="2199038" cy="2199038"/>
          </a:xfrm>
          <a:prstGeom prst="rect">
            <a:avLst/>
          </a:prstGeom>
          <a:noFill/>
          <a:ln>
            <a:noFill/>
          </a:ln>
        </p:spPr>
      </p:pic>
      <p:pic>
        <p:nvPicPr>
          <p:cNvPr id="308" name="Google Shape;308;p16"/>
          <p:cNvPicPr preferRelativeResize="0"/>
          <p:nvPr/>
        </p:nvPicPr>
        <p:blipFill rotWithShape="1">
          <a:blip r:embed="rId8">
            <a:alphaModFix/>
          </a:blip>
          <a:srcRect/>
          <a:stretch/>
        </p:blipFill>
        <p:spPr>
          <a:xfrm>
            <a:off x="17034183" y="8180023"/>
            <a:ext cx="2083909" cy="1839050"/>
          </a:xfrm>
          <a:prstGeom prst="rect">
            <a:avLst/>
          </a:prstGeom>
          <a:noFill/>
          <a:ln>
            <a:noFill/>
          </a:ln>
        </p:spPr>
      </p:pic>
      <p:sp>
        <p:nvSpPr>
          <p:cNvPr id="309" name="Google Shape;309;p16"/>
          <p:cNvSpPr txBox="1"/>
          <p:nvPr/>
        </p:nvSpPr>
        <p:spPr>
          <a:xfrm>
            <a:off x="2829477" y="4809921"/>
            <a:ext cx="4288013" cy="225805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000">
                <a:solidFill>
                  <a:schemeClr val="dk1"/>
                </a:solidFill>
                <a:latin typeface="Arial"/>
                <a:ea typeface="Arial"/>
                <a:cs typeface="Arial"/>
                <a:sym typeface="Arial"/>
              </a:rPr>
              <a:t>Ôn tập lại nội dung bài học</a:t>
            </a:r>
            <a:endParaRPr/>
          </a:p>
        </p:txBody>
      </p:sp>
      <p:sp>
        <p:nvSpPr>
          <p:cNvPr id="310" name="Google Shape;310;p16"/>
          <p:cNvSpPr txBox="1"/>
          <p:nvPr/>
        </p:nvSpPr>
        <p:spPr>
          <a:xfrm>
            <a:off x="10574223" y="4750396"/>
            <a:ext cx="4845765" cy="225805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000">
                <a:solidFill>
                  <a:schemeClr val="dk1"/>
                </a:solidFill>
                <a:latin typeface="Arial"/>
                <a:ea typeface="Arial"/>
                <a:cs typeface="Arial"/>
                <a:sym typeface="Arial"/>
              </a:rPr>
              <a:t>Chuẩn bị trước bài ôn tập</a:t>
            </a:r>
            <a:endParaRPr sz="5000">
              <a:solidFill>
                <a:srgbClr val="FF0000"/>
              </a:solidFill>
              <a:latin typeface="Arial"/>
              <a:ea typeface="Arial"/>
              <a:cs typeface="Arial"/>
              <a:sym typeface="Arial"/>
            </a:endParaRPr>
          </a:p>
        </p:txBody>
      </p:sp>
      <p:pic>
        <p:nvPicPr>
          <p:cNvPr id="311" name="Google Shape;311;p16"/>
          <p:cNvPicPr preferRelativeResize="0"/>
          <p:nvPr/>
        </p:nvPicPr>
        <p:blipFill rotWithShape="1">
          <a:blip r:embed="rId9">
            <a:alphaModFix/>
          </a:blip>
          <a:srcRect/>
          <a:stretch/>
        </p:blipFill>
        <p:spPr>
          <a:xfrm>
            <a:off x="4363884" y="3123005"/>
            <a:ext cx="1219200" cy="1219200"/>
          </a:xfrm>
          <a:prstGeom prst="rect">
            <a:avLst/>
          </a:prstGeom>
          <a:noFill/>
          <a:ln>
            <a:noFill/>
          </a:ln>
        </p:spPr>
      </p:pic>
      <p:pic>
        <p:nvPicPr>
          <p:cNvPr id="312" name="Google Shape;312;p16"/>
          <p:cNvPicPr preferRelativeResize="0"/>
          <p:nvPr/>
        </p:nvPicPr>
        <p:blipFill rotWithShape="1">
          <a:blip r:embed="rId10">
            <a:alphaModFix/>
          </a:blip>
          <a:srcRect/>
          <a:stretch/>
        </p:blipFill>
        <p:spPr>
          <a:xfrm>
            <a:off x="12315936" y="3123005"/>
            <a:ext cx="1219200" cy="1219200"/>
          </a:xfrm>
          <a:prstGeom prst="rect">
            <a:avLst/>
          </a:prstGeom>
          <a:noFill/>
          <a:ln>
            <a:noFill/>
          </a:ln>
        </p:spPr>
      </p:pic>
      <p:pic>
        <p:nvPicPr>
          <p:cNvPr id="313" name="Google Shape;313;p16"/>
          <p:cNvPicPr preferRelativeResize="0"/>
          <p:nvPr/>
        </p:nvPicPr>
        <p:blipFill rotWithShape="1">
          <a:blip r:embed="rId11">
            <a:alphaModFix/>
          </a:blip>
          <a:srcRect/>
          <a:stretch/>
        </p:blipFill>
        <p:spPr>
          <a:xfrm>
            <a:off x="6910692" y="6732593"/>
            <a:ext cx="3952095" cy="38586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p:cTn id="7" dur="500"/>
                                        <p:tgtEl>
                                          <p:spTgt spid="306"/>
                                        </p:tgtEl>
                                      </p:cBhvr>
                                    </p:animEffect>
                                  </p:childTnLst>
                                </p:cTn>
                              </p:par>
                              <p:par>
                                <p:cTn id="8" presetID="2" presetClass="entr" presetSubtype="4" fill="hold" nodeType="withEffect">
                                  <p:stCondLst>
                                    <p:cond delay="0"/>
                                  </p:stCondLst>
                                  <p:childTnLst>
                                    <p:set>
                                      <p:cBhvr>
                                        <p:cTn id="9" dur="1" fill="hold">
                                          <p:stCondLst>
                                            <p:cond delay="0"/>
                                          </p:stCondLst>
                                        </p:cTn>
                                        <p:tgtEl>
                                          <p:spTgt spid="305"/>
                                        </p:tgtEl>
                                        <p:attrNameLst>
                                          <p:attrName>style.visibility</p:attrName>
                                        </p:attrNameLst>
                                      </p:cBhvr>
                                      <p:to>
                                        <p:strVal val="visible"/>
                                      </p:to>
                                    </p:set>
                                    <p:anim calcmode="lin" valueType="num">
                                      <p:cBhvr additive="base">
                                        <p:cTn id="10" dur="500"/>
                                        <p:tgtEl>
                                          <p:spTgt spid="30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4"/>
                                        </p:tgtEl>
                                        <p:attrNameLst>
                                          <p:attrName>style.visibility</p:attrName>
                                        </p:attrNameLst>
                                      </p:cBhvr>
                                      <p:to>
                                        <p:strVal val="visible"/>
                                      </p:to>
                                    </p:set>
                                    <p:anim calcmode="lin" valueType="num">
                                      <p:cBhvr additive="base">
                                        <p:cTn id="13" dur="500"/>
                                        <p:tgtEl>
                                          <p:spTgt spid="304"/>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07"/>
                                        </p:tgtEl>
                                        <p:attrNameLst>
                                          <p:attrName>style.visibility</p:attrName>
                                        </p:attrNameLst>
                                      </p:cBhvr>
                                      <p:to>
                                        <p:strVal val="visible"/>
                                      </p:to>
                                    </p:set>
                                    <p:anim calcmode="lin" valueType="num">
                                      <p:cBhvr additive="base">
                                        <p:cTn id="16" dur="500"/>
                                        <p:tgtEl>
                                          <p:spTgt spid="30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08"/>
                                        </p:tgtEl>
                                        <p:attrNameLst>
                                          <p:attrName>style.visibility</p:attrName>
                                        </p:attrNameLst>
                                      </p:cBhvr>
                                      <p:to>
                                        <p:strVal val="visible"/>
                                      </p:to>
                                    </p:set>
                                    <p:anim calcmode="lin" valueType="num">
                                      <p:cBhvr additive="base">
                                        <p:cTn id="19" dur="500"/>
                                        <p:tgtEl>
                                          <p:spTgt spid="308"/>
                                        </p:tgtEl>
                                        <p:attrNameLst>
                                          <p:attrName>ppt_x</p:attrName>
                                        </p:attrNameLst>
                                      </p:cBhvr>
                                      <p:tavLst>
                                        <p:tav tm="0">
                                          <p:val>
                                            <p:strVal val="#ppt_x-1"/>
                                          </p:val>
                                        </p:tav>
                                        <p:tav tm="100000">
                                          <p:val>
                                            <p:strVal val="#ppt_x"/>
                                          </p:val>
                                        </p:tav>
                                      </p:tavLst>
                                    </p:anim>
                                  </p:childTnLst>
                                </p:cTn>
                              </p:par>
                              <p:par>
                                <p:cTn id="20" presetID="2" presetClass="entr" presetSubtype="4" fill="hold" nodeType="withEffect">
                                  <p:stCondLst>
                                    <p:cond delay="0"/>
                                  </p:stCondLst>
                                  <p:childTnLst>
                                    <p:set>
                                      <p:cBhvr>
                                        <p:cTn id="21" dur="1" fill="hold">
                                          <p:stCondLst>
                                            <p:cond delay="0"/>
                                          </p:stCondLst>
                                        </p:cTn>
                                        <p:tgtEl>
                                          <p:spTgt spid="313"/>
                                        </p:tgtEl>
                                        <p:attrNameLst>
                                          <p:attrName>style.visibility</p:attrName>
                                        </p:attrNameLst>
                                      </p:cBhvr>
                                      <p:to>
                                        <p:strVal val="visible"/>
                                      </p:to>
                                    </p:set>
                                    <p:anim calcmode="lin" valueType="num">
                                      <p:cBhvr additive="base">
                                        <p:cTn id="22" dur="500"/>
                                        <p:tgtEl>
                                          <p:spTgt spid="3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anim calcmode="lin" valueType="num">
                                      <p:cBhvr additive="base">
                                        <p:cTn id="27" dur="500"/>
                                        <p:tgtEl>
                                          <p:spTgt spid="30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09"/>
                                        </p:tgtEl>
                                        <p:attrNameLst>
                                          <p:attrName>style.visibility</p:attrName>
                                        </p:attrNameLst>
                                      </p:cBhvr>
                                      <p:to>
                                        <p:strVal val="visible"/>
                                      </p:to>
                                    </p:set>
                                    <p:anim calcmode="lin" valueType="num">
                                      <p:cBhvr additive="base">
                                        <p:cTn id="32" dur="500"/>
                                        <p:tgtEl>
                                          <p:spTgt spid="309"/>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0"/>
                                        </p:tgtEl>
                                        <p:attrNameLst>
                                          <p:attrName>style.visibility</p:attrName>
                                        </p:attrNameLst>
                                      </p:cBhvr>
                                      <p:to>
                                        <p:strVal val="visible"/>
                                      </p:to>
                                    </p:set>
                                    <p:anim calcmode="lin" valueType="num">
                                      <p:cBhvr additive="base">
                                        <p:cTn id="35" dur="500"/>
                                        <p:tgtEl>
                                          <p:spTgt spid="310"/>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11"/>
                                        </p:tgtEl>
                                        <p:attrNameLst>
                                          <p:attrName>style.visibility</p:attrName>
                                        </p:attrNameLst>
                                      </p:cBhvr>
                                      <p:to>
                                        <p:strVal val="visible"/>
                                      </p:to>
                                    </p:set>
                                    <p:anim calcmode="lin" valueType="num">
                                      <p:cBhvr additive="base">
                                        <p:cTn id="38" dur="500"/>
                                        <p:tgtEl>
                                          <p:spTgt spid="311"/>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2"/>
                                        </p:tgtEl>
                                        <p:attrNameLst>
                                          <p:attrName>style.visibility</p:attrName>
                                        </p:attrNameLst>
                                      </p:cBhvr>
                                      <p:to>
                                        <p:strVal val="visible"/>
                                      </p:to>
                                    </p:set>
                                    <p:anim calcmode="lin" valueType="num">
                                      <p:cBhvr additive="base">
                                        <p:cTn id="41" dur="500"/>
                                        <p:tgtEl>
                                          <p:spTgt spid="3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317"/>
        <p:cNvGrpSpPr/>
        <p:nvPr/>
      </p:nvGrpSpPr>
      <p:grpSpPr>
        <a:xfrm>
          <a:off x="0" y="0"/>
          <a:ext cx="0" cy="0"/>
          <a:chOff x="0" y="0"/>
          <a:chExt cx="0" cy="0"/>
        </a:xfrm>
      </p:grpSpPr>
      <p:pic>
        <p:nvPicPr>
          <p:cNvPr id="318" name="Google Shape;318;p17"/>
          <p:cNvPicPr preferRelativeResize="0"/>
          <p:nvPr/>
        </p:nvPicPr>
        <p:blipFill rotWithShape="1">
          <a:blip r:embed="rId3">
            <a:alphaModFix amt="24000"/>
          </a:blip>
          <a:srcRect/>
          <a:stretch/>
        </p:blipFill>
        <p:spPr>
          <a:xfrm>
            <a:off x="-106361" y="-558243"/>
            <a:ext cx="18394361" cy="19061514"/>
          </a:xfrm>
          <a:prstGeom prst="rect">
            <a:avLst/>
          </a:prstGeom>
          <a:noFill/>
          <a:ln>
            <a:noFill/>
          </a:ln>
        </p:spPr>
      </p:pic>
      <p:sp>
        <p:nvSpPr>
          <p:cNvPr id="319" name="Google Shape;319;p17"/>
          <p:cNvSpPr/>
          <p:nvPr/>
        </p:nvSpPr>
        <p:spPr>
          <a:xfrm>
            <a:off x="3957894" y="3056255"/>
            <a:ext cx="13039369" cy="4688409"/>
          </a:xfrm>
          <a:custGeom>
            <a:avLst/>
            <a:gdLst/>
            <a:ahLst/>
            <a:cxnLst/>
            <a:rect l="l" t="t" r="r" b="b"/>
            <a:pathLst>
              <a:path w="11503330" h="1191905" extrusionOk="0">
                <a:moveTo>
                  <a:pt x="10564431" y="1180718"/>
                </a:moveTo>
                <a:cubicBezTo>
                  <a:pt x="10564431" y="1180718"/>
                  <a:pt x="10144678" y="1191905"/>
                  <a:pt x="9682094" y="1189284"/>
                </a:cubicBezTo>
                <a:cubicBezTo>
                  <a:pt x="3755729" y="1187121"/>
                  <a:pt x="1057073" y="1179297"/>
                  <a:pt x="1057073" y="1179297"/>
                </a:cubicBezTo>
                <a:cubicBezTo>
                  <a:pt x="812931" y="1170463"/>
                  <a:pt x="565145" y="1153481"/>
                  <a:pt x="398404" y="1095304"/>
                </a:cubicBezTo>
                <a:cubicBezTo>
                  <a:pt x="120505" y="998342"/>
                  <a:pt x="0" y="820814"/>
                  <a:pt x="0" y="590657"/>
                </a:cubicBezTo>
                <a:lnTo>
                  <a:pt x="0" y="590655"/>
                </a:lnTo>
                <a:cubicBezTo>
                  <a:pt x="8536" y="440430"/>
                  <a:pt x="34263" y="311302"/>
                  <a:pt x="140291" y="225758"/>
                </a:cubicBezTo>
                <a:cubicBezTo>
                  <a:pt x="342602" y="62530"/>
                  <a:pt x="736658" y="7673"/>
                  <a:pt x="1155311" y="7673"/>
                </a:cubicBezTo>
                <a:cubicBezTo>
                  <a:pt x="1155311" y="7673"/>
                  <a:pt x="1551711" y="15681"/>
                  <a:pt x="7873021" y="7673"/>
                </a:cubicBezTo>
                <a:cubicBezTo>
                  <a:pt x="9925752" y="0"/>
                  <a:pt x="10389679" y="7673"/>
                  <a:pt x="10389679" y="7673"/>
                </a:cubicBezTo>
                <a:cubicBezTo>
                  <a:pt x="10757987" y="15152"/>
                  <a:pt x="11121299" y="84484"/>
                  <a:pt x="11319039" y="207066"/>
                </a:cubicBezTo>
                <a:cubicBezTo>
                  <a:pt x="11470056" y="300683"/>
                  <a:pt x="11503330" y="425358"/>
                  <a:pt x="11494190" y="590657"/>
                </a:cubicBezTo>
                <a:lnTo>
                  <a:pt x="11494190" y="590658"/>
                </a:lnTo>
                <a:cubicBezTo>
                  <a:pt x="11494191" y="938779"/>
                  <a:pt x="11211194" y="1152877"/>
                  <a:pt x="10564431" y="1180718"/>
                </a:cubicBezTo>
                <a:close/>
              </a:path>
            </a:pathLst>
          </a:custGeom>
          <a:solidFill>
            <a:srgbClr val="FAB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7"/>
          <p:cNvSpPr txBox="1"/>
          <p:nvPr/>
        </p:nvSpPr>
        <p:spPr>
          <a:xfrm>
            <a:off x="3560913" y="3446448"/>
            <a:ext cx="13833329" cy="368177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8500">
                <a:solidFill>
                  <a:srgbClr val="231F20"/>
                </a:solidFill>
                <a:latin typeface="Arial"/>
                <a:ea typeface="Arial"/>
                <a:cs typeface="Arial"/>
                <a:sym typeface="Arial"/>
              </a:rPr>
              <a:t>HẸN GẶP LẠI CÁC EM </a:t>
            </a:r>
            <a:endParaRPr/>
          </a:p>
          <a:p>
            <a:pPr marL="0" marR="0" lvl="0" indent="0" algn="ctr" rtl="0">
              <a:lnSpc>
                <a:spcPct val="150000"/>
              </a:lnSpc>
              <a:spcBef>
                <a:spcPts val="0"/>
              </a:spcBef>
              <a:spcAft>
                <a:spcPts val="0"/>
              </a:spcAft>
              <a:buNone/>
            </a:pPr>
            <a:r>
              <a:rPr lang="en-US" sz="8500">
                <a:solidFill>
                  <a:srgbClr val="231F20"/>
                </a:solidFill>
                <a:latin typeface="Arial"/>
                <a:ea typeface="Arial"/>
                <a:cs typeface="Arial"/>
                <a:sym typeface="Arial"/>
              </a:rPr>
              <a:t>VÀO TIẾT HỌC KẾ TIẾP!</a:t>
            </a:r>
            <a:endParaRPr/>
          </a:p>
        </p:txBody>
      </p:sp>
      <p:pic>
        <p:nvPicPr>
          <p:cNvPr id="321" name="Google Shape;321;p17"/>
          <p:cNvPicPr preferRelativeResize="0"/>
          <p:nvPr/>
        </p:nvPicPr>
        <p:blipFill rotWithShape="1">
          <a:blip r:embed="rId4">
            <a:alphaModFix/>
          </a:blip>
          <a:srcRect/>
          <a:stretch/>
        </p:blipFill>
        <p:spPr>
          <a:xfrm>
            <a:off x="691490" y="4047503"/>
            <a:ext cx="3212063" cy="3352248"/>
          </a:xfrm>
          <a:prstGeom prst="rect">
            <a:avLst/>
          </a:prstGeom>
          <a:noFill/>
          <a:ln>
            <a:noFill/>
          </a:ln>
        </p:spPr>
      </p:pic>
      <p:pic>
        <p:nvPicPr>
          <p:cNvPr id="322" name="Google Shape;322;p17"/>
          <p:cNvPicPr preferRelativeResize="0"/>
          <p:nvPr/>
        </p:nvPicPr>
        <p:blipFill rotWithShape="1">
          <a:blip r:embed="rId5">
            <a:alphaModFix/>
          </a:blip>
          <a:srcRect/>
          <a:stretch/>
        </p:blipFill>
        <p:spPr>
          <a:xfrm>
            <a:off x="15575501" y="8535185"/>
            <a:ext cx="2274938" cy="2274938"/>
          </a:xfrm>
          <a:prstGeom prst="rect">
            <a:avLst/>
          </a:prstGeom>
          <a:noFill/>
          <a:ln>
            <a:noFill/>
          </a:ln>
        </p:spPr>
      </p:pic>
      <p:pic>
        <p:nvPicPr>
          <p:cNvPr id="323" name="Google Shape;323;p17"/>
          <p:cNvPicPr preferRelativeResize="0"/>
          <p:nvPr/>
        </p:nvPicPr>
        <p:blipFill rotWithShape="1">
          <a:blip r:embed="rId6">
            <a:alphaModFix/>
          </a:blip>
          <a:srcRect/>
          <a:stretch/>
        </p:blipFill>
        <p:spPr>
          <a:xfrm rot="-6180914">
            <a:off x="1042495" y="-149318"/>
            <a:ext cx="997208" cy="2932964"/>
          </a:xfrm>
          <a:prstGeom prst="rect">
            <a:avLst/>
          </a:prstGeom>
          <a:noFill/>
          <a:ln>
            <a:noFill/>
          </a:ln>
        </p:spPr>
      </p:pic>
      <p:pic>
        <p:nvPicPr>
          <p:cNvPr id="324" name="Google Shape;324;p17"/>
          <p:cNvPicPr preferRelativeResize="0"/>
          <p:nvPr/>
        </p:nvPicPr>
        <p:blipFill rotWithShape="1">
          <a:blip r:embed="rId7">
            <a:alphaModFix/>
          </a:blip>
          <a:srcRect/>
          <a:stretch/>
        </p:blipFill>
        <p:spPr>
          <a:xfrm>
            <a:off x="-801684" y="7515769"/>
            <a:ext cx="2342783" cy="2395038"/>
          </a:xfrm>
          <a:prstGeom prst="rect">
            <a:avLst/>
          </a:prstGeom>
          <a:noFill/>
          <a:ln>
            <a:noFill/>
          </a:ln>
        </p:spPr>
      </p:pic>
      <p:pic>
        <p:nvPicPr>
          <p:cNvPr id="325" name="Google Shape;325;p17"/>
          <p:cNvPicPr preferRelativeResize="0"/>
          <p:nvPr/>
        </p:nvPicPr>
        <p:blipFill rotWithShape="1">
          <a:blip r:embed="rId8">
            <a:alphaModFix/>
          </a:blip>
          <a:srcRect/>
          <a:stretch/>
        </p:blipFill>
        <p:spPr>
          <a:xfrm rot="-444675">
            <a:off x="15457001" y="1117385"/>
            <a:ext cx="3604597" cy="20316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par>
                                <p:cTn id="8" presetID="2" presetClass="entr" presetSubtype="4" fill="hold" nodeType="withEffect">
                                  <p:stCondLst>
                                    <p:cond delay="0"/>
                                  </p:stCondLst>
                                  <p:childTnLst>
                                    <p:set>
                                      <p:cBhvr>
                                        <p:cTn id="9" dur="1" fill="hold">
                                          <p:stCondLst>
                                            <p:cond delay="0"/>
                                          </p:stCondLst>
                                        </p:cTn>
                                        <p:tgtEl>
                                          <p:spTgt spid="321"/>
                                        </p:tgtEl>
                                        <p:attrNameLst>
                                          <p:attrName>style.visibility</p:attrName>
                                        </p:attrNameLst>
                                      </p:cBhvr>
                                      <p:to>
                                        <p:strVal val="visible"/>
                                      </p:to>
                                    </p:set>
                                    <p:anim calcmode="lin" valueType="num">
                                      <p:cBhvr additive="base">
                                        <p:cTn id="10" dur="500"/>
                                        <p:tgtEl>
                                          <p:spTgt spid="32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24"/>
                                        </p:tgtEl>
                                        <p:attrNameLst>
                                          <p:attrName>style.visibility</p:attrName>
                                        </p:attrNameLst>
                                      </p:cBhvr>
                                      <p:to>
                                        <p:strVal val="visible"/>
                                      </p:to>
                                    </p:set>
                                    <p:anim calcmode="lin" valueType="num">
                                      <p:cBhvr additive="base">
                                        <p:cTn id="13" dur="500"/>
                                        <p:tgtEl>
                                          <p:spTgt spid="324"/>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25"/>
                                        </p:tgtEl>
                                        <p:attrNameLst>
                                          <p:attrName>style.visibility</p:attrName>
                                        </p:attrNameLst>
                                      </p:cBhvr>
                                      <p:to>
                                        <p:strVal val="visible"/>
                                      </p:to>
                                    </p:set>
                                    <p:anim calcmode="lin" valueType="num">
                                      <p:cBhvr additive="base">
                                        <p:cTn id="16" dur="500"/>
                                        <p:tgtEl>
                                          <p:spTgt spid="325"/>
                                        </p:tgtEl>
                                        <p:attrNameLst>
                                          <p:attrName>ppt_x</p:attrName>
                                        </p:attrNameLst>
                                      </p:cBhvr>
                                      <p:tavLst>
                                        <p:tav tm="0">
                                          <p:val>
                                            <p:strVal val="#ppt_x+1"/>
                                          </p:val>
                                        </p:tav>
                                        <p:tav tm="100000">
                                          <p:val>
                                            <p:strVal val="#ppt_x"/>
                                          </p:val>
                                        </p:tav>
                                      </p:tavLst>
                                    </p:anim>
                                  </p:childTnLst>
                                </p:cTn>
                              </p:par>
                              <p:par>
                                <p:cTn id="17" presetID="2" presetClass="entr" presetSubtype="4" fill="hold" nodeType="withEffect">
                                  <p:stCondLst>
                                    <p:cond delay="0"/>
                                  </p:stCondLst>
                                  <p:childTnLst>
                                    <p:set>
                                      <p:cBhvr>
                                        <p:cTn id="18" dur="1" fill="hold">
                                          <p:stCondLst>
                                            <p:cond delay="0"/>
                                          </p:stCondLst>
                                        </p:cTn>
                                        <p:tgtEl>
                                          <p:spTgt spid="322"/>
                                        </p:tgtEl>
                                        <p:attrNameLst>
                                          <p:attrName>style.visibility</p:attrName>
                                        </p:attrNameLst>
                                      </p:cBhvr>
                                      <p:to>
                                        <p:strVal val="visible"/>
                                      </p:to>
                                    </p:set>
                                    <p:anim calcmode="lin" valueType="num">
                                      <p:cBhvr additive="base">
                                        <p:cTn id="19" dur="500"/>
                                        <p:tgtEl>
                                          <p:spTgt spid="322"/>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320"/>
                                        </p:tgtEl>
                                        <p:attrNameLst>
                                          <p:attrName>style.visibility</p:attrName>
                                        </p:attrNameLst>
                                      </p:cBhvr>
                                      <p:to>
                                        <p:strVal val="visible"/>
                                      </p:to>
                                    </p:set>
                                    <p:animEffect transition="in" filter="fade">
                                      <p:cBhvr>
                                        <p:cTn id="22"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99" name="Google Shape;99;p2"/>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100" name="Google Shape;100;p2"/>
          <p:cNvPicPr preferRelativeResize="0"/>
          <p:nvPr/>
        </p:nvPicPr>
        <p:blipFill rotWithShape="1">
          <a:blip r:embed="rId5">
            <a:alphaModFix/>
          </a:blip>
          <a:srcRect/>
          <a:stretch/>
        </p:blipFill>
        <p:spPr>
          <a:xfrm rot="-6180914">
            <a:off x="21947" y="-262712"/>
            <a:ext cx="997208" cy="2932964"/>
          </a:xfrm>
          <a:prstGeom prst="rect">
            <a:avLst/>
          </a:prstGeom>
          <a:noFill/>
          <a:ln>
            <a:noFill/>
          </a:ln>
        </p:spPr>
      </p:pic>
      <p:pic>
        <p:nvPicPr>
          <p:cNvPr id="101" name="Google Shape;101;p2"/>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102" name="Google Shape;102;p2"/>
          <p:cNvPicPr preferRelativeResize="0"/>
          <p:nvPr/>
        </p:nvPicPr>
        <p:blipFill rotWithShape="1">
          <a:blip r:embed="rId7">
            <a:alphaModFix/>
          </a:blip>
          <a:srcRect/>
          <a:stretch/>
        </p:blipFill>
        <p:spPr>
          <a:xfrm rot="-444675">
            <a:off x="15977541" y="858371"/>
            <a:ext cx="2598469" cy="1464592"/>
          </a:xfrm>
          <a:prstGeom prst="rect">
            <a:avLst/>
          </a:prstGeom>
          <a:noFill/>
          <a:ln>
            <a:noFill/>
          </a:ln>
        </p:spPr>
      </p:pic>
      <p:sp>
        <p:nvSpPr>
          <p:cNvPr id="103" name="Google Shape;103;p2"/>
          <p:cNvSpPr txBox="1"/>
          <p:nvPr/>
        </p:nvSpPr>
        <p:spPr>
          <a:xfrm>
            <a:off x="2743200" y="734410"/>
            <a:ext cx="4572000" cy="9387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500" b="1" i="0" u="none" strike="noStrike" cap="none">
                <a:solidFill>
                  <a:schemeClr val="dk1"/>
                </a:solidFill>
                <a:latin typeface="Arial"/>
                <a:ea typeface="Arial"/>
                <a:cs typeface="Arial"/>
                <a:sym typeface="Arial"/>
              </a:rPr>
              <a:t>KHỞI ĐỘNG </a:t>
            </a:r>
            <a:endParaRPr/>
          </a:p>
        </p:txBody>
      </p:sp>
      <p:pic>
        <p:nvPicPr>
          <p:cNvPr id="104" name="Google Shape;104;p2"/>
          <p:cNvPicPr preferRelativeResize="0"/>
          <p:nvPr/>
        </p:nvPicPr>
        <p:blipFill rotWithShape="1">
          <a:blip r:embed="rId8">
            <a:alphaModFix/>
          </a:blip>
          <a:srcRect/>
          <a:stretch/>
        </p:blipFill>
        <p:spPr>
          <a:xfrm flipH="1">
            <a:off x="1450137" y="2922600"/>
            <a:ext cx="6056378" cy="5604903"/>
          </a:xfrm>
          <a:prstGeom prst="rect">
            <a:avLst/>
          </a:prstGeom>
          <a:noFill/>
          <a:ln>
            <a:noFill/>
          </a:ln>
        </p:spPr>
      </p:pic>
      <p:pic>
        <p:nvPicPr>
          <p:cNvPr id="105" name="Google Shape;105;p2"/>
          <p:cNvPicPr preferRelativeResize="0"/>
          <p:nvPr/>
        </p:nvPicPr>
        <p:blipFill rotWithShape="1">
          <a:blip r:embed="rId9">
            <a:alphaModFix/>
          </a:blip>
          <a:srcRect/>
          <a:stretch/>
        </p:blipFill>
        <p:spPr>
          <a:xfrm>
            <a:off x="891047" y="5108145"/>
            <a:ext cx="3502135" cy="3419357"/>
          </a:xfrm>
          <a:prstGeom prst="rect">
            <a:avLst/>
          </a:prstGeom>
          <a:noFill/>
          <a:ln>
            <a:noFill/>
          </a:ln>
        </p:spPr>
      </p:pic>
      <p:pic>
        <p:nvPicPr>
          <p:cNvPr id="106" name="Google Shape;106;p2"/>
          <p:cNvPicPr preferRelativeResize="0"/>
          <p:nvPr/>
        </p:nvPicPr>
        <p:blipFill rotWithShape="1">
          <a:blip r:embed="rId10">
            <a:alphaModFix/>
          </a:blip>
          <a:srcRect/>
          <a:stretch/>
        </p:blipFill>
        <p:spPr>
          <a:xfrm>
            <a:off x="6453387" y="6385379"/>
            <a:ext cx="2683686" cy="2731487"/>
          </a:xfrm>
          <a:prstGeom prst="rect">
            <a:avLst/>
          </a:prstGeom>
          <a:noFill/>
          <a:ln>
            <a:noFill/>
          </a:ln>
        </p:spPr>
      </p:pic>
      <p:pic>
        <p:nvPicPr>
          <p:cNvPr id="107" name="Google Shape;107;p2"/>
          <p:cNvPicPr preferRelativeResize="0"/>
          <p:nvPr/>
        </p:nvPicPr>
        <p:blipFill rotWithShape="1">
          <a:blip r:embed="rId11">
            <a:alphaModFix/>
          </a:blip>
          <a:srcRect/>
          <a:stretch/>
        </p:blipFill>
        <p:spPr>
          <a:xfrm>
            <a:off x="7838442" y="2141862"/>
            <a:ext cx="10387024" cy="5260513"/>
          </a:xfrm>
          <a:prstGeom prst="rect">
            <a:avLst/>
          </a:prstGeom>
          <a:noFill/>
          <a:ln>
            <a:noFill/>
          </a:ln>
        </p:spPr>
      </p:pic>
      <p:sp>
        <p:nvSpPr>
          <p:cNvPr id="108" name="Google Shape;108;p2"/>
          <p:cNvSpPr txBox="1"/>
          <p:nvPr/>
        </p:nvSpPr>
        <p:spPr>
          <a:xfrm>
            <a:off x="9875415" y="3683595"/>
            <a:ext cx="6026727" cy="308020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500">
                <a:solidFill>
                  <a:schemeClr val="dk1"/>
                </a:solidFill>
                <a:latin typeface="Arial"/>
                <a:ea typeface="Arial"/>
                <a:cs typeface="Arial"/>
                <a:sym typeface="Arial"/>
              </a:rPr>
              <a:t>Xung quanh nhà của em có sạch sẽ không? Vì sao?</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p:tgtEl>
                                          <p:spTgt spid="10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 calcmode="lin" valueType="num">
                                      <p:cBhvr additive="base">
                                        <p:cTn id="10" dur="500"/>
                                        <p:tgtEl>
                                          <p:spTgt spid="10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500"/>
                                        <p:tgtEl>
                                          <p:spTgt spid="102"/>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99"/>
                                        </p:tgtEl>
                                        <p:attrNameLst>
                                          <p:attrName>style.visibility</p:attrName>
                                        </p:attrNameLst>
                                      </p:cBhvr>
                                      <p:to>
                                        <p:strVal val="visible"/>
                                      </p:to>
                                    </p:set>
                                    <p:anim calcmode="lin" valueType="num">
                                      <p:cBhvr additive="base">
                                        <p:cTn id="16" dur="500"/>
                                        <p:tgtEl>
                                          <p:spTgt spid="99"/>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3"/>
                                        </p:tgtEl>
                                        <p:attrNameLst>
                                          <p:attrName>style.visibility</p:attrName>
                                        </p:attrNameLst>
                                      </p:cBhvr>
                                      <p:to>
                                        <p:strVal val="visible"/>
                                      </p:to>
                                    </p:set>
                                    <p:anim calcmode="lin" valueType="num">
                                      <p:cBhvr additive="base">
                                        <p:cTn id="21" dur="500"/>
                                        <p:tgtEl>
                                          <p:spTgt spid="10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additive="base">
                                        <p:cTn id="26" dur="500"/>
                                        <p:tgtEl>
                                          <p:spTgt spid="104"/>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additive="base">
                                        <p:cTn id="29" dur="500"/>
                                        <p:tgtEl>
                                          <p:spTgt spid="105"/>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6"/>
                                        </p:tgtEl>
                                        <p:attrNameLst>
                                          <p:attrName>style.visibility</p:attrName>
                                        </p:attrNameLst>
                                      </p:cBhvr>
                                      <p:to>
                                        <p:strVal val="visible"/>
                                      </p:to>
                                    </p:set>
                                    <p:anim calcmode="lin" valueType="num">
                                      <p:cBhvr additive="base">
                                        <p:cTn id="32" dur="500"/>
                                        <p:tgtEl>
                                          <p:spTgt spid="106"/>
                                        </p:tgtEl>
                                        <p:attrNameLst>
                                          <p:attrName>ppt_y</p:attrName>
                                        </p:attrNameLst>
                                      </p:cBhvr>
                                      <p:tavLst>
                                        <p:tav tm="0">
                                          <p:val>
                                            <p:strVal val="#ppt_y+1"/>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08"/>
                                        </p:tgtEl>
                                        <p:attrNameLst>
                                          <p:attrName>style.visibility</p:attrName>
                                        </p:attrNameLst>
                                      </p:cBhvr>
                                      <p:to>
                                        <p:strVal val="visible"/>
                                      </p:to>
                                    </p:set>
                                    <p:animEffect transition="in" filter="fade">
                                      <p:cBhvr>
                                        <p:cTn id="35" dur="500"/>
                                        <p:tgtEl>
                                          <p:spTgt spid="108"/>
                                        </p:tgtEl>
                                      </p:cBhvr>
                                    </p:animEffect>
                                  </p:childTnLst>
                                </p:cTn>
                              </p:par>
                              <p:par>
                                <p:cTn id="36" presetID="10" presetClass="entr" presetSubtype="0" fill="hold" nodeType="with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fade">
                                      <p:cBhvr>
                                        <p:cTn id="3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E7A2"/>
        </a:solidFill>
        <a:effectLst/>
      </p:bgPr>
    </p:bg>
    <p:spTree>
      <p:nvGrpSpPr>
        <p:cNvPr id="1" name="Shape 112"/>
        <p:cNvGrpSpPr/>
        <p:nvPr/>
      </p:nvGrpSpPr>
      <p:grpSpPr>
        <a:xfrm>
          <a:off x="0" y="0"/>
          <a:ext cx="0" cy="0"/>
          <a:chOff x="0" y="0"/>
          <a:chExt cx="0" cy="0"/>
        </a:xfrm>
      </p:grpSpPr>
      <p:pic>
        <p:nvPicPr>
          <p:cNvPr id="113" name="Google Shape;113;p3"/>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grpSp>
        <p:nvGrpSpPr>
          <p:cNvPr id="114" name="Google Shape;114;p3"/>
          <p:cNvGrpSpPr/>
          <p:nvPr/>
        </p:nvGrpSpPr>
        <p:grpSpPr>
          <a:xfrm>
            <a:off x="162890" y="1816188"/>
            <a:ext cx="13137902" cy="4657935"/>
            <a:chOff x="1" y="1"/>
            <a:chExt cx="14863162" cy="2564975"/>
          </a:xfrm>
        </p:grpSpPr>
        <p:pic>
          <p:nvPicPr>
            <p:cNvPr id="115" name="Google Shape;115;p3"/>
            <p:cNvPicPr preferRelativeResize="0"/>
            <p:nvPr/>
          </p:nvPicPr>
          <p:blipFill rotWithShape="1">
            <a:blip r:embed="rId4">
              <a:alphaModFix/>
            </a:blip>
            <a:srcRect/>
            <a:stretch/>
          </p:blipFill>
          <p:spPr>
            <a:xfrm rot="130833">
              <a:off x="36932" y="207617"/>
              <a:ext cx="10954104" cy="2149743"/>
            </a:xfrm>
            <a:prstGeom prst="rect">
              <a:avLst/>
            </a:prstGeom>
            <a:noFill/>
            <a:ln>
              <a:noFill/>
            </a:ln>
          </p:spPr>
        </p:pic>
        <p:pic>
          <p:nvPicPr>
            <p:cNvPr id="116" name="Google Shape;116;p3"/>
            <p:cNvPicPr preferRelativeResize="0"/>
            <p:nvPr/>
          </p:nvPicPr>
          <p:blipFill rotWithShape="1">
            <a:blip r:embed="rId4">
              <a:alphaModFix/>
            </a:blip>
            <a:srcRect/>
            <a:stretch/>
          </p:blipFill>
          <p:spPr>
            <a:xfrm rot="130833">
              <a:off x="3872127" y="207617"/>
              <a:ext cx="10954104" cy="2149743"/>
            </a:xfrm>
            <a:prstGeom prst="rect">
              <a:avLst/>
            </a:prstGeom>
            <a:noFill/>
            <a:ln>
              <a:noFill/>
            </a:ln>
          </p:spPr>
        </p:pic>
      </p:grpSp>
      <p:sp>
        <p:nvSpPr>
          <p:cNvPr id="117" name="Google Shape;117;p3"/>
          <p:cNvSpPr txBox="1"/>
          <p:nvPr/>
        </p:nvSpPr>
        <p:spPr>
          <a:xfrm>
            <a:off x="0" y="2209429"/>
            <a:ext cx="13407152" cy="365189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5500" b="1">
                <a:solidFill>
                  <a:srgbClr val="000000"/>
                </a:solidFill>
                <a:latin typeface="Arial"/>
                <a:ea typeface="Arial"/>
                <a:cs typeface="Arial"/>
                <a:sym typeface="Arial"/>
              </a:rPr>
              <a:t>BÀI 4: </a:t>
            </a:r>
            <a:endParaRPr/>
          </a:p>
          <a:p>
            <a:pPr marL="0" marR="0" lvl="0" indent="0" algn="ctr" rtl="0">
              <a:lnSpc>
                <a:spcPct val="150000"/>
              </a:lnSpc>
              <a:spcBef>
                <a:spcPts val="0"/>
              </a:spcBef>
              <a:spcAft>
                <a:spcPts val="0"/>
              </a:spcAft>
              <a:buNone/>
            </a:pPr>
            <a:r>
              <a:rPr lang="en-US" sz="5500" b="1">
                <a:solidFill>
                  <a:srgbClr val="000000"/>
                </a:solidFill>
                <a:latin typeface="Arial"/>
                <a:ea typeface="Arial"/>
                <a:cs typeface="Arial"/>
                <a:sym typeface="Arial"/>
              </a:rPr>
              <a:t>GIỮ GÌN VỆ SINH </a:t>
            </a:r>
            <a:endParaRPr/>
          </a:p>
          <a:p>
            <a:pPr marL="0" marR="0" lvl="0" indent="0" algn="ctr" rtl="0">
              <a:lnSpc>
                <a:spcPct val="150000"/>
              </a:lnSpc>
              <a:spcBef>
                <a:spcPts val="0"/>
              </a:spcBef>
              <a:spcAft>
                <a:spcPts val="0"/>
              </a:spcAft>
              <a:buNone/>
            </a:pPr>
            <a:r>
              <a:rPr lang="en-US" sz="5500" b="1">
                <a:solidFill>
                  <a:srgbClr val="000000"/>
                </a:solidFill>
                <a:latin typeface="Arial"/>
                <a:ea typeface="Arial"/>
                <a:cs typeface="Arial"/>
                <a:sym typeface="Arial"/>
              </a:rPr>
              <a:t>XUNG QUANH NHÀ Ở</a:t>
            </a:r>
            <a:endParaRPr/>
          </a:p>
        </p:txBody>
      </p:sp>
      <p:sp>
        <p:nvSpPr>
          <p:cNvPr id="118" name="Google Shape;118;p3"/>
          <p:cNvSpPr/>
          <p:nvPr/>
        </p:nvSpPr>
        <p:spPr>
          <a:xfrm>
            <a:off x="-106361" y="9345956"/>
            <a:ext cx="18954468" cy="6323211"/>
          </a:xfrm>
          <a:custGeom>
            <a:avLst/>
            <a:gdLst/>
            <a:ahLst/>
            <a:cxnLst/>
            <a:rect l="l" t="t" r="r" b="b"/>
            <a:pathLst>
              <a:path w="6350000" h="2118360" extrusionOk="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2118360"/>
                </a:lnTo>
                <a:lnTo>
                  <a:pt x="6350000" y="2118360"/>
                </a:lnTo>
                <a:lnTo>
                  <a:pt x="6350000" y="0"/>
                </a:lnTo>
                <a:cubicBezTo>
                  <a:pt x="6111240" y="0"/>
                  <a:pt x="5981700" y="82550"/>
                  <a:pt x="5877560" y="149860"/>
                </a:cubicBezTo>
                <a:close/>
              </a:path>
            </a:pathLst>
          </a:custGeom>
          <a:solidFill>
            <a:srgbClr val="F89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3"/>
          <p:cNvPicPr preferRelativeResize="0"/>
          <p:nvPr/>
        </p:nvPicPr>
        <p:blipFill rotWithShape="1">
          <a:blip r:embed="rId5">
            <a:alphaModFix/>
          </a:blip>
          <a:srcRect/>
          <a:stretch/>
        </p:blipFill>
        <p:spPr>
          <a:xfrm flipH="1">
            <a:off x="11422009" y="1362509"/>
            <a:ext cx="6420237" cy="9100851"/>
          </a:xfrm>
          <a:prstGeom prst="rect">
            <a:avLst/>
          </a:prstGeom>
          <a:noFill/>
          <a:ln>
            <a:noFill/>
          </a:ln>
        </p:spPr>
      </p:pic>
      <p:pic>
        <p:nvPicPr>
          <p:cNvPr id="120" name="Google Shape;120;p3"/>
          <p:cNvPicPr preferRelativeResize="0"/>
          <p:nvPr/>
        </p:nvPicPr>
        <p:blipFill rotWithShape="1">
          <a:blip r:embed="rId6">
            <a:alphaModFix/>
          </a:blip>
          <a:srcRect/>
          <a:stretch/>
        </p:blipFill>
        <p:spPr>
          <a:xfrm rot="10117598">
            <a:off x="-210738" y="-262932"/>
            <a:ext cx="1926969" cy="2212595"/>
          </a:xfrm>
          <a:prstGeom prst="rect">
            <a:avLst/>
          </a:prstGeom>
          <a:noFill/>
          <a:ln>
            <a:noFill/>
          </a:ln>
        </p:spPr>
      </p:pic>
      <p:pic>
        <p:nvPicPr>
          <p:cNvPr id="121" name="Google Shape;121;p3"/>
          <p:cNvPicPr preferRelativeResize="0"/>
          <p:nvPr/>
        </p:nvPicPr>
        <p:blipFill rotWithShape="1">
          <a:blip r:embed="rId7">
            <a:alphaModFix/>
          </a:blip>
          <a:srcRect/>
          <a:stretch/>
        </p:blipFill>
        <p:spPr>
          <a:xfrm>
            <a:off x="-1695736" y="7756512"/>
            <a:ext cx="3969413" cy="1299081"/>
          </a:xfrm>
          <a:prstGeom prst="rect">
            <a:avLst/>
          </a:prstGeom>
          <a:noFill/>
          <a:ln>
            <a:noFill/>
          </a:ln>
        </p:spPr>
      </p:pic>
      <p:pic>
        <p:nvPicPr>
          <p:cNvPr id="122" name="Google Shape;122;p3"/>
          <p:cNvPicPr preferRelativeResize="0"/>
          <p:nvPr/>
        </p:nvPicPr>
        <p:blipFill rotWithShape="1">
          <a:blip r:embed="rId8">
            <a:alphaModFix/>
          </a:blip>
          <a:srcRect/>
          <a:stretch/>
        </p:blipFill>
        <p:spPr>
          <a:xfrm rot="10800000">
            <a:off x="4805654" y="1257920"/>
            <a:ext cx="3726175" cy="853633"/>
          </a:xfrm>
          <a:prstGeom prst="rect">
            <a:avLst/>
          </a:prstGeom>
          <a:noFill/>
          <a:ln>
            <a:noFill/>
          </a:ln>
        </p:spPr>
      </p:pic>
      <p:pic>
        <p:nvPicPr>
          <p:cNvPr id="123" name="Google Shape;123;p3"/>
          <p:cNvPicPr preferRelativeResize="0"/>
          <p:nvPr/>
        </p:nvPicPr>
        <p:blipFill rotWithShape="1">
          <a:blip r:embed="rId9">
            <a:alphaModFix/>
          </a:blip>
          <a:srcRect/>
          <a:stretch/>
        </p:blipFill>
        <p:spPr>
          <a:xfrm>
            <a:off x="17259300" y="0"/>
            <a:ext cx="2199038" cy="21990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p:tgtEl>
                                          <p:spTgt spid="120"/>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121"/>
                                        </p:tgtEl>
                                        <p:attrNameLst>
                                          <p:attrName>style.visibility</p:attrName>
                                        </p:attrNameLst>
                                      </p:cBhvr>
                                      <p:to>
                                        <p:strVal val="visible"/>
                                      </p:to>
                                    </p:set>
                                    <p:animEffect transition="in" filter="fade">
                                      <p:cBhvr>
                                        <p:cTn id="10" dur="500"/>
                                        <p:tgtEl>
                                          <p:spTgt spid="121"/>
                                        </p:tgtEl>
                                      </p:cBhvr>
                                    </p:animEffect>
                                  </p:childTnLst>
                                </p:cTn>
                              </p:par>
                              <p:par>
                                <p:cTn id="11" presetID="2" presetClass="entr" presetSubtype="4"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 calcmode="lin" valueType="num">
                                      <p:cBhvr additive="base">
                                        <p:cTn id="13" dur="500"/>
                                        <p:tgtEl>
                                          <p:spTgt spid="123"/>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par>
                                <p:cTn id="17" presetID="2" presetClass="entr" presetSubtype="4"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additive="base">
                                        <p:cTn id="19" dur="500"/>
                                        <p:tgtEl>
                                          <p:spTgt spid="11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2"/>
                                        </p:tgtEl>
                                        <p:attrNameLst>
                                          <p:attrName>style.visibility</p:attrName>
                                        </p:attrNameLst>
                                      </p:cBhvr>
                                      <p:to>
                                        <p:strVal val="visible"/>
                                      </p:to>
                                    </p:set>
                                    <p:anim calcmode="lin" valueType="num">
                                      <p:cBhvr additive="base">
                                        <p:cTn id="22" dur="500"/>
                                        <p:tgtEl>
                                          <p:spTgt spid="12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9"/>
                                        </p:tgtEl>
                                        <p:attrNameLst>
                                          <p:attrName>style.visibility</p:attrName>
                                        </p:attrNameLst>
                                      </p:cBhvr>
                                      <p:to>
                                        <p:strVal val="visible"/>
                                      </p:to>
                                    </p:set>
                                    <p:anim calcmode="lin" valueType="num">
                                      <p:cBhvr additive="base">
                                        <p:cTn id="25" dur="500"/>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129" name="Google Shape;129;p4"/>
          <p:cNvPicPr preferRelativeResize="0"/>
          <p:nvPr/>
        </p:nvPicPr>
        <p:blipFill rotWithShape="1">
          <a:blip r:embed="rId4">
            <a:alphaModFix/>
          </a:blip>
          <a:srcRect/>
          <a:stretch/>
        </p:blipFill>
        <p:spPr>
          <a:xfrm rot="130833">
            <a:off x="3150087" y="5068659"/>
            <a:ext cx="3687095" cy="723592"/>
          </a:xfrm>
          <a:prstGeom prst="rect">
            <a:avLst/>
          </a:prstGeom>
          <a:noFill/>
          <a:ln>
            <a:noFill/>
          </a:ln>
        </p:spPr>
      </p:pic>
      <p:pic>
        <p:nvPicPr>
          <p:cNvPr id="130" name="Google Shape;130;p4"/>
          <p:cNvPicPr preferRelativeResize="0"/>
          <p:nvPr/>
        </p:nvPicPr>
        <p:blipFill rotWithShape="1">
          <a:blip r:embed="rId4">
            <a:alphaModFix/>
          </a:blip>
          <a:srcRect/>
          <a:stretch/>
        </p:blipFill>
        <p:spPr>
          <a:xfrm rot="130833">
            <a:off x="4440994" y="5068659"/>
            <a:ext cx="3687095" cy="723592"/>
          </a:xfrm>
          <a:prstGeom prst="rect">
            <a:avLst/>
          </a:prstGeom>
          <a:noFill/>
          <a:ln>
            <a:noFill/>
          </a:ln>
        </p:spPr>
      </p:pic>
      <p:pic>
        <p:nvPicPr>
          <p:cNvPr id="131" name="Google Shape;131;p4"/>
          <p:cNvPicPr preferRelativeResize="0"/>
          <p:nvPr/>
        </p:nvPicPr>
        <p:blipFill rotWithShape="1">
          <a:blip r:embed="rId5">
            <a:alphaModFix/>
          </a:blip>
          <a:srcRect/>
          <a:stretch/>
        </p:blipFill>
        <p:spPr>
          <a:xfrm>
            <a:off x="9241713" y="1689126"/>
            <a:ext cx="8755804" cy="1704352"/>
          </a:xfrm>
          <a:prstGeom prst="rect">
            <a:avLst/>
          </a:prstGeom>
          <a:noFill/>
          <a:ln>
            <a:noFill/>
          </a:ln>
        </p:spPr>
      </p:pic>
      <p:pic>
        <p:nvPicPr>
          <p:cNvPr id="132" name="Google Shape;132;p4"/>
          <p:cNvPicPr preferRelativeResize="0"/>
          <p:nvPr/>
        </p:nvPicPr>
        <p:blipFill rotWithShape="1">
          <a:blip r:embed="rId5">
            <a:alphaModFix/>
          </a:blip>
          <a:srcRect/>
          <a:stretch/>
        </p:blipFill>
        <p:spPr>
          <a:xfrm>
            <a:off x="9446288" y="4393389"/>
            <a:ext cx="8688582" cy="1892167"/>
          </a:xfrm>
          <a:prstGeom prst="rect">
            <a:avLst/>
          </a:prstGeom>
          <a:noFill/>
          <a:ln>
            <a:noFill/>
          </a:ln>
        </p:spPr>
      </p:pic>
      <p:pic>
        <p:nvPicPr>
          <p:cNvPr id="133" name="Google Shape;133;p4"/>
          <p:cNvPicPr preferRelativeResize="0"/>
          <p:nvPr/>
        </p:nvPicPr>
        <p:blipFill rotWithShape="1">
          <a:blip r:embed="rId5">
            <a:alphaModFix/>
          </a:blip>
          <a:srcRect/>
          <a:stretch/>
        </p:blipFill>
        <p:spPr>
          <a:xfrm>
            <a:off x="9507517" y="7206301"/>
            <a:ext cx="8476145" cy="1567866"/>
          </a:xfrm>
          <a:prstGeom prst="rect">
            <a:avLst/>
          </a:prstGeom>
          <a:noFill/>
          <a:ln>
            <a:noFill/>
          </a:ln>
        </p:spPr>
      </p:pic>
      <p:pic>
        <p:nvPicPr>
          <p:cNvPr id="134" name="Google Shape;134;p4"/>
          <p:cNvPicPr preferRelativeResize="0"/>
          <p:nvPr/>
        </p:nvPicPr>
        <p:blipFill rotWithShape="1">
          <a:blip r:embed="rId6">
            <a:alphaModFix/>
          </a:blip>
          <a:srcRect/>
          <a:stretch/>
        </p:blipFill>
        <p:spPr>
          <a:xfrm rot="-2066426">
            <a:off x="790114" y="3513804"/>
            <a:ext cx="2587917" cy="2671398"/>
          </a:xfrm>
          <a:prstGeom prst="rect">
            <a:avLst/>
          </a:prstGeom>
          <a:noFill/>
          <a:ln>
            <a:noFill/>
          </a:ln>
        </p:spPr>
      </p:pic>
      <p:sp>
        <p:nvSpPr>
          <p:cNvPr id="135" name="Google Shape;135;p4"/>
          <p:cNvSpPr txBox="1"/>
          <p:nvPr/>
        </p:nvSpPr>
        <p:spPr>
          <a:xfrm>
            <a:off x="946129" y="4593696"/>
            <a:ext cx="9709831" cy="1567865"/>
          </a:xfrm>
          <a:prstGeom prst="rect">
            <a:avLst/>
          </a:prstGeom>
          <a:noFill/>
          <a:ln>
            <a:noFill/>
          </a:ln>
        </p:spPr>
        <p:txBody>
          <a:bodyPr spcFirstLastPara="1" wrap="square" lIns="0" tIns="0" rIns="0" bIns="0" anchor="t" anchorCtr="0">
            <a:spAutoFit/>
          </a:bodyPr>
          <a:lstStyle/>
          <a:p>
            <a:pPr marL="0" marR="0" lvl="0" indent="0" algn="ctr" rtl="0">
              <a:lnSpc>
                <a:spcPct val="152910"/>
              </a:lnSpc>
              <a:spcBef>
                <a:spcPts val="0"/>
              </a:spcBef>
              <a:spcAft>
                <a:spcPts val="0"/>
              </a:spcAft>
              <a:buNone/>
            </a:pPr>
            <a:r>
              <a:rPr lang="en-US" sz="8900" b="1">
                <a:solidFill>
                  <a:srgbClr val="000000"/>
                </a:solidFill>
                <a:latin typeface="Arial"/>
                <a:ea typeface="Arial"/>
                <a:cs typeface="Arial"/>
                <a:sym typeface="Arial"/>
              </a:rPr>
              <a:t>Nội dung</a:t>
            </a:r>
            <a:endParaRPr/>
          </a:p>
        </p:txBody>
      </p:sp>
      <p:sp>
        <p:nvSpPr>
          <p:cNvPr id="136" name="Google Shape;136;p4"/>
          <p:cNvSpPr txBox="1"/>
          <p:nvPr/>
        </p:nvSpPr>
        <p:spPr>
          <a:xfrm>
            <a:off x="9733914" y="4706220"/>
            <a:ext cx="8461715" cy="1011559"/>
          </a:xfrm>
          <a:prstGeom prst="rect">
            <a:avLst/>
          </a:prstGeom>
          <a:noFill/>
          <a:ln>
            <a:noFill/>
          </a:ln>
        </p:spPr>
        <p:txBody>
          <a:bodyPr spcFirstLastPara="1" wrap="square" lIns="0" tIns="0" rIns="0" bIns="0" anchor="t" anchorCtr="0">
            <a:spAutoFit/>
          </a:bodyPr>
          <a:lstStyle/>
          <a:p>
            <a:pPr marL="0" marR="0" lvl="0" indent="0" algn="ctr" rtl="0">
              <a:lnSpc>
                <a:spcPct val="180400"/>
              </a:lnSpc>
              <a:spcBef>
                <a:spcPts val="0"/>
              </a:spcBef>
              <a:spcAft>
                <a:spcPts val="0"/>
              </a:spcAft>
              <a:buNone/>
            </a:pPr>
            <a:r>
              <a:rPr lang="en-US" sz="5000">
                <a:solidFill>
                  <a:srgbClr val="FFFBEE"/>
                </a:solidFill>
                <a:latin typeface="Arial"/>
                <a:ea typeface="Arial"/>
                <a:cs typeface="Arial"/>
                <a:sym typeface="Arial"/>
              </a:rPr>
              <a:t>Sự cần thiết của giữ vệ sinh</a:t>
            </a:r>
            <a:endParaRPr/>
          </a:p>
        </p:txBody>
      </p:sp>
      <p:sp>
        <p:nvSpPr>
          <p:cNvPr id="137" name="Google Shape;137;p4"/>
          <p:cNvSpPr txBox="1"/>
          <p:nvPr/>
        </p:nvSpPr>
        <p:spPr>
          <a:xfrm>
            <a:off x="9964809" y="1873767"/>
            <a:ext cx="7999800" cy="769500"/>
          </a:xfrm>
          <a:prstGeom prst="rect">
            <a:avLst/>
          </a:prstGeom>
          <a:noFill/>
          <a:ln>
            <a:noFill/>
          </a:ln>
        </p:spPr>
        <p:txBody>
          <a:bodyPr spcFirstLastPara="1" wrap="square" lIns="0" tIns="0" rIns="0" bIns="0" anchor="t" anchorCtr="0">
            <a:spAutoFit/>
          </a:bodyPr>
          <a:lstStyle/>
          <a:p>
            <a:pPr marL="0" marR="0" lvl="0" indent="0" algn="ctr" rtl="0">
              <a:lnSpc>
                <a:spcPct val="180400"/>
              </a:lnSpc>
              <a:spcBef>
                <a:spcPts val="0"/>
              </a:spcBef>
              <a:spcAft>
                <a:spcPts val="0"/>
              </a:spcAft>
              <a:buNone/>
            </a:pPr>
            <a:r>
              <a:rPr lang="en-US" sz="5000">
                <a:solidFill>
                  <a:srgbClr val="FFFBEE"/>
                </a:solidFill>
                <a:latin typeface="Arial"/>
                <a:ea typeface="Arial"/>
                <a:cs typeface="Arial"/>
                <a:sym typeface="Arial"/>
              </a:rPr>
              <a:t>Một số việc làm giữ vệ sinh</a:t>
            </a:r>
            <a:endParaRPr/>
          </a:p>
        </p:txBody>
      </p:sp>
      <p:sp>
        <p:nvSpPr>
          <p:cNvPr id="138" name="Google Shape;138;p4"/>
          <p:cNvSpPr txBox="1"/>
          <p:nvPr/>
        </p:nvSpPr>
        <p:spPr>
          <a:xfrm>
            <a:off x="10756825" y="7258552"/>
            <a:ext cx="6830925" cy="101155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5000">
                <a:solidFill>
                  <a:srgbClr val="FFFBEE"/>
                </a:solidFill>
                <a:latin typeface="Arial"/>
                <a:ea typeface="Arial"/>
                <a:cs typeface="Arial"/>
                <a:sym typeface="Arial"/>
              </a:rPr>
              <a:t>Luyện tập</a:t>
            </a:r>
            <a:endParaRPr/>
          </a:p>
        </p:txBody>
      </p:sp>
      <p:pic>
        <p:nvPicPr>
          <p:cNvPr id="139" name="Google Shape;139;p4"/>
          <p:cNvPicPr preferRelativeResize="0"/>
          <p:nvPr/>
        </p:nvPicPr>
        <p:blipFill rotWithShape="1">
          <a:blip r:embed="rId7">
            <a:alphaModFix/>
          </a:blip>
          <a:srcRect/>
          <a:stretch/>
        </p:blipFill>
        <p:spPr>
          <a:xfrm rot="6874080">
            <a:off x="-2157793" y="7544156"/>
            <a:ext cx="4102864" cy="4353171"/>
          </a:xfrm>
          <a:prstGeom prst="rect">
            <a:avLst/>
          </a:prstGeom>
          <a:noFill/>
          <a:ln>
            <a:noFill/>
          </a:ln>
        </p:spPr>
      </p:pic>
      <p:pic>
        <p:nvPicPr>
          <p:cNvPr id="140" name="Google Shape;140;p4"/>
          <p:cNvPicPr preferRelativeResize="0"/>
          <p:nvPr/>
        </p:nvPicPr>
        <p:blipFill rotWithShape="1">
          <a:blip r:embed="rId8">
            <a:alphaModFix/>
          </a:blip>
          <a:srcRect/>
          <a:stretch/>
        </p:blipFill>
        <p:spPr>
          <a:xfrm>
            <a:off x="0" y="7978211"/>
            <a:ext cx="1704512" cy="1742531"/>
          </a:xfrm>
          <a:prstGeom prst="rect">
            <a:avLst/>
          </a:prstGeom>
          <a:noFill/>
          <a:ln>
            <a:noFill/>
          </a:ln>
        </p:spPr>
      </p:pic>
      <p:pic>
        <p:nvPicPr>
          <p:cNvPr id="141" name="Google Shape;141;p4"/>
          <p:cNvPicPr preferRelativeResize="0"/>
          <p:nvPr/>
        </p:nvPicPr>
        <p:blipFill rotWithShape="1">
          <a:blip r:embed="rId9">
            <a:alphaModFix/>
          </a:blip>
          <a:srcRect/>
          <a:stretch/>
        </p:blipFill>
        <p:spPr>
          <a:xfrm>
            <a:off x="16262849" y="568581"/>
            <a:ext cx="2811838" cy="920238"/>
          </a:xfrm>
          <a:prstGeom prst="rect">
            <a:avLst/>
          </a:prstGeom>
          <a:noFill/>
          <a:ln>
            <a:noFill/>
          </a:ln>
        </p:spPr>
      </p:pic>
      <p:pic>
        <p:nvPicPr>
          <p:cNvPr id="142" name="Google Shape;142;p4"/>
          <p:cNvPicPr preferRelativeResize="0"/>
          <p:nvPr/>
        </p:nvPicPr>
        <p:blipFill rotWithShape="1">
          <a:blip r:embed="rId10">
            <a:alphaModFix/>
          </a:blip>
          <a:srcRect/>
          <a:stretch/>
        </p:blipFill>
        <p:spPr>
          <a:xfrm>
            <a:off x="15708724" y="9258300"/>
            <a:ext cx="2274938" cy="2274938"/>
          </a:xfrm>
          <a:prstGeom prst="rect">
            <a:avLst/>
          </a:prstGeom>
          <a:noFill/>
          <a:ln>
            <a:noFill/>
          </a:ln>
        </p:spPr>
      </p:pic>
      <p:pic>
        <p:nvPicPr>
          <p:cNvPr id="143" name="Google Shape;143;p4"/>
          <p:cNvPicPr preferRelativeResize="0"/>
          <p:nvPr/>
        </p:nvPicPr>
        <p:blipFill rotWithShape="1">
          <a:blip r:embed="rId11">
            <a:alphaModFix/>
          </a:blip>
          <a:srcRect/>
          <a:stretch/>
        </p:blipFill>
        <p:spPr>
          <a:xfrm>
            <a:off x="-1083586" y="532555"/>
            <a:ext cx="2167171" cy="1912529"/>
          </a:xfrm>
          <a:prstGeom prst="rect">
            <a:avLst/>
          </a:prstGeom>
          <a:noFill/>
          <a:ln>
            <a:noFill/>
          </a:ln>
        </p:spPr>
      </p:pic>
      <p:sp>
        <p:nvSpPr>
          <p:cNvPr id="144" name="Google Shape;144;p4"/>
          <p:cNvSpPr/>
          <p:nvPr/>
        </p:nvSpPr>
        <p:spPr>
          <a:xfrm>
            <a:off x="8835007" y="4802570"/>
            <a:ext cx="1101044" cy="1101044"/>
          </a:xfrm>
          <a:prstGeom prst="ellipse">
            <a:avLst/>
          </a:prstGeom>
          <a:solidFill>
            <a:srgbClr val="E69793"/>
          </a:solidFill>
          <a:ln w="25400" cap="flat" cmpd="sng">
            <a:solidFill>
              <a:srgbClr val="E697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1">
                <a:solidFill>
                  <a:schemeClr val="lt1"/>
                </a:solidFill>
                <a:latin typeface="Calibri"/>
                <a:ea typeface="Calibri"/>
                <a:cs typeface="Calibri"/>
                <a:sym typeface="Calibri"/>
              </a:rPr>
              <a:t>2</a:t>
            </a:r>
            <a:endParaRPr/>
          </a:p>
        </p:txBody>
      </p:sp>
      <p:sp>
        <p:nvSpPr>
          <p:cNvPr id="145" name="Google Shape;145;p4"/>
          <p:cNvSpPr/>
          <p:nvPr/>
        </p:nvSpPr>
        <p:spPr>
          <a:xfrm>
            <a:off x="8898049" y="2153350"/>
            <a:ext cx="1101044" cy="1101044"/>
          </a:xfrm>
          <a:prstGeom prst="ellipse">
            <a:avLst/>
          </a:prstGeom>
          <a:solidFill>
            <a:srgbClr val="E69793"/>
          </a:solidFill>
          <a:ln w="25400" cap="flat" cmpd="sng">
            <a:solidFill>
              <a:srgbClr val="E697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1">
                <a:solidFill>
                  <a:schemeClr val="lt1"/>
                </a:solidFill>
                <a:latin typeface="Calibri"/>
                <a:ea typeface="Calibri"/>
                <a:cs typeface="Calibri"/>
                <a:sym typeface="Calibri"/>
              </a:rPr>
              <a:t>1</a:t>
            </a:r>
            <a:endParaRPr/>
          </a:p>
        </p:txBody>
      </p:sp>
      <p:sp>
        <p:nvSpPr>
          <p:cNvPr id="146" name="Google Shape;146;p4"/>
          <p:cNvSpPr/>
          <p:nvPr/>
        </p:nvSpPr>
        <p:spPr>
          <a:xfrm>
            <a:off x="9031127" y="7406134"/>
            <a:ext cx="1101044" cy="1101044"/>
          </a:xfrm>
          <a:prstGeom prst="ellipse">
            <a:avLst/>
          </a:prstGeom>
          <a:solidFill>
            <a:srgbClr val="E69793"/>
          </a:solidFill>
          <a:ln w="25400" cap="flat" cmpd="sng">
            <a:solidFill>
              <a:srgbClr val="E6979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000" b="1">
                <a:solidFill>
                  <a:schemeClr val="lt1"/>
                </a:solidFill>
                <a:latin typeface="Calibri"/>
                <a:ea typeface="Calibri"/>
                <a:cs typeface="Calibri"/>
                <a:sym typeface="Calibri"/>
              </a:rPr>
              <a:t>3</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500"/>
                                        <p:tgtEl>
                                          <p:spTgt spid="143"/>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 calcmode="lin" valueType="num">
                                      <p:cBhvr additive="base">
                                        <p:cTn id="10" dur="500"/>
                                        <p:tgtEl>
                                          <p:spTgt spid="14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additive="base">
                                        <p:cTn id="13" dur="500"/>
                                        <p:tgtEl>
                                          <p:spTgt spid="13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1"/>
                                        </p:tgtEl>
                                        <p:attrNameLst>
                                          <p:attrName>style.visibility</p:attrName>
                                        </p:attrNameLst>
                                      </p:cBhvr>
                                      <p:to>
                                        <p:strVal val="visible"/>
                                      </p:to>
                                    </p:set>
                                    <p:anim calcmode="lin" valueType="num">
                                      <p:cBhvr additive="base">
                                        <p:cTn id="16" dur="500"/>
                                        <p:tgtEl>
                                          <p:spTgt spid="141"/>
                                        </p:tgtEl>
                                        <p:attrNameLst>
                                          <p:attrName>ppt_y</p:attrName>
                                        </p:attrNameLst>
                                      </p:cBhvr>
                                      <p:tavLst>
                                        <p:tav tm="0">
                                          <p:val>
                                            <p:strVal val="#ppt_y+1"/>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2"/>
                                        </p:tgtEl>
                                        <p:attrNameLst>
                                          <p:attrName>style.visibility</p:attrName>
                                        </p:attrNameLst>
                                      </p:cBhvr>
                                      <p:to>
                                        <p:strVal val="visible"/>
                                      </p:to>
                                    </p:set>
                                    <p:anim calcmode="lin" valueType="num">
                                      <p:cBhvr additive="base">
                                        <p:cTn id="19" dur="500"/>
                                        <p:tgtEl>
                                          <p:spTgt spid="142"/>
                                        </p:tgtEl>
                                        <p:attrNameLst>
                                          <p:attrName>ppt_x</p:attrName>
                                        </p:attrNameLst>
                                      </p:cBhvr>
                                      <p:tavLst>
                                        <p:tav tm="0">
                                          <p:val>
                                            <p:strVal val="#ppt_x-1"/>
                                          </p:val>
                                        </p:tav>
                                        <p:tav tm="100000">
                                          <p:val>
                                            <p:strVal val="#ppt_x"/>
                                          </p:val>
                                        </p:tav>
                                      </p:tavLst>
                                    </p:anim>
                                  </p:childTnLst>
                                </p:cTn>
                              </p:par>
                              <p:par>
                                <p:cTn id="20" presetID="2" presetClass="entr" presetSubtype="4" fill="hold" nodeType="withEffect">
                                  <p:stCondLst>
                                    <p:cond delay="0"/>
                                  </p:stCondLst>
                                  <p:childTnLst>
                                    <p:set>
                                      <p:cBhvr>
                                        <p:cTn id="21" dur="1" fill="hold">
                                          <p:stCondLst>
                                            <p:cond delay="0"/>
                                          </p:stCondLst>
                                        </p:cTn>
                                        <p:tgtEl>
                                          <p:spTgt spid="134"/>
                                        </p:tgtEl>
                                        <p:attrNameLst>
                                          <p:attrName>style.visibility</p:attrName>
                                        </p:attrNameLst>
                                      </p:cBhvr>
                                      <p:to>
                                        <p:strVal val="visible"/>
                                      </p:to>
                                    </p:set>
                                    <p:anim calcmode="lin" valueType="num">
                                      <p:cBhvr additive="base">
                                        <p:cTn id="22" dur="500"/>
                                        <p:tgtEl>
                                          <p:spTgt spid="13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5"/>
                                        </p:tgtEl>
                                        <p:attrNameLst>
                                          <p:attrName>style.visibility</p:attrName>
                                        </p:attrNameLst>
                                      </p:cBhvr>
                                      <p:to>
                                        <p:strVal val="visible"/>
                                      </p:to>
                                    </p:set>
                                    <p:anim calcmode="lin" valueType="num">
                                      <p:cBhvr additive="base">
                                        <p:cTn id="25" dur="500"/>
                                        <p:tgtEl>
                                          <p:spTgt spid="13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29"/>
                                        </p:tgtEl>
                                        <p:attrNameLst>
                                          <p:attrName>style.visibility</p:attrName>
                                        </p:attrNameLst>
                                      </p:cBhvr>
                                      <p:to>
                                        <p:strVal val="visible"/>
                                      </p:to>
                                    </p:set>
                                    <p:anim calcmode="lin" valueType="num">
                                      <p:cBhvr additive="base">
                                        <p:cTn id="28" dur="500"/>
                                        <p:tgtEl>
                                          <p:spTgt spid="129"/>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0"/>
                                        </p:tgtEl>
                                        <p:attrNameLst>
                                          <p:attrName>style.visibility</p:attrName>
                                        </p:attrNameLst>
                                      </p:cBhvr>
                                      <p:to>
                                        <p:strVal val="visible"/>
                                      </p:to>
                                    </p:set>
                                    <p:anim calcmode="lin" valueType="num">
                                      <p:cBhvr additive="base">
                                        <p:cTn id="31" dur="500"/>
                                        <p:tgtEl>
                                          <p:spTgt spid="13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1"/>
                                        </p:tgtEl>
                                        <p:attrNameLst>
                                          <p:attrName>style.visibility</p:attrName>
                                        </p:attrNameLst>
                                      </p:cBhvr>
                                      <p:to>
                                        <p:strVal val="visible"/>
                                      </p:to>
                                    </p:set>
                                    <p:anim calcmode="lin" valueType="num">
                                      <p:cBhvr additive="base">
                                        <p:cTn id="34" dur="500"/>
                                        <p:tgtEl>
                                          <p:spTgt spid="131"/>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anim calcmode="lin" valueType="num">
                                      <p:cBhvr additive="base">
                                        <p:cTn id="37" dur="500"/>
                                        <p:tgtEl>
                                          <p:spTgt spid="132"/>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3"/>
                                        </p:tgtEl>
                                        <p:attrNameLst>
                                          <p:attrName>style.visibility</p:attrName>
                                        </p:attrNameLst>
                                      </p:cBhvr>
                                      <p:to>
                                        <p:strVal val="visible"/>
                                      </p:to>
                                    </p:set>
                                    <p:anim calcmode="lin" valueType="num">
                                      <p:cBhvr additive="base">
                                        <p:cTn id="40" dur="500"/>
                                        <p:tgtEl>
                                          <p:spTgt spid="133"/>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6"/>
                                        </p:tgtEl>
                                        <p:attrNameLst>
                                          <p:attrName>style.visibility</p:attrName>
                                        </p:attrNameLst>
                                      </p:cBhvr>
                                      <p:to>
                                        <p:strVal val="visible"/>
                                      </p:to>
                                    </p:set>
                                    <p:anim calcmode="lin" valueType="num">
                                      <p:cBhvr additive="base">
                                        <p:cTn id="43" dur="500"/>
                                        <p:tgtEl>
                                          <p:spTgt spid="136"/>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37"/>
                                        </p:tgtEl>
                                        <p:attrNameLst>
                                          <p:attrName>style.visibility</p:attrName>
                                        </p:attrNameLst>
                                      </p:cBhvr>
                                      <p:to>
                                        <p:strVal val="visible"/>
                                      </p:to>
                                    </p:set>
                                    <p:anim calcmode="lin" valueType="num">
                                      <p:cBhvr additive="base">
                                        <p:cTn id="46" dur="500"/>
                                        <p:tgtEl>
                                          <p:spTgt spid="137"/>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8"/>
                                        </p:tgtEl>
                                        <p:attrNameLst>
                                          <p:attrName>style.visibility</p:attrName>
                                        </p:attrNameLst>
                                      </p:cBhvr>
                                      <p:to>
                                        <p:strVal val="visible"/>
                                      </p:to>
                                    </p:set>
                                    <p:anim calcmode="lin" valueType="num">
                                      <p:cBhvr additive="base">
                                        <p:cTn id="49" dur="500"/>
                                        <p:tgtEl>
                                          <p:spTgt spid="138"/>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4"/>
                                        </p:tgtEl>
                                        <p:attrNameLst>
                                          <p:attrName>style.visibility</p:attrName>
                                        </p:attrNameLst>
                                      </p:cBhvr>
                                      <p:to>
                                        <p:strVal val="visible"/>
                                      </p:to>
                                    </p:set>
                                    <p:anim calcmode="lin" valueType="num">
                                      <p:cBhvr additive="base">
                                        <p:cTn id="52" dur="500"/>
                                        <p:tgtEl>
                                          <p:spTgt spid="144"/>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5"/>
                                        </p:tgtEl>
                                        <p:attrNameLst>
                                          <p:attrName>style.visibility</p:attrName>
                                        </p:attrNameLst>
                                      </p:cBhvr>
                                      <p:to>
                                        <p:strVal val="visible"/>
                                      </p:to>
                                    </p:set>
                                    <p:anim calcmode="lin" valueType="num">
                                      <p:cBhvr additive="base">
                                        <p:cTn id="55" dur="500"/>
                                        <p:tgtEl>
                                          <p:spTgt spid="145"/>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46"/>
                                        </p:tgtEl>
                                        <p:attrNameLst>
                                          <p:attrName>style.visibility</p:attrName>
                                        </p:attrNameLst>
                                      </p:cBhvr>
                                      <p:to>
                                        <p:strVal val="visible"/>
                                      </p:to>
                                    </p:set>
                                    <p:anim calcmode="lin" valueType="num">
                                      <p:cBhvr additive="base">
                                        <p:cTn id="58" dur="500"/>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150"/>
        <p:cNvGrpSpPr/>
        <p:nvPr/>
      </p:nvGrpSpPr>
      <p:grpSpPr>
        <a:xfrm>
          <a:off x="0" y="0"/>
          <a:ext cx="0" cy="0"/>
          <a:chOff x="0" y="0"/>
          <a:chExt cx="0" cy="0"/>
        </a:xfrm>
      </p:grpSpPr>
      <p:pic>
        <p:nvPicPr>
          <p:cNvPr id="151" name="Google Shape;151;p5"/>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152" name="Google Shape;152;p5"/>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153" name="Google Shape;153;p5"/>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154" name="Google Shape;154;p5"/>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155" name="Google Shape;155;p5"/>
          <p:cNvPicPr preferRelativeResize="0"/>
          <p:nvPr/>
        </p:nvPicPr>
        <p:blipFill rotWithShape="1">
          <a:blip r:embed="rId7">
            <a:alphaModFix/>
          </a:blip>
          <a:srcRect/>
          <a:stretch/>
        </p:blipFill>
        <p:spPr>
          <a:xfrm rot="-444675">
            <a:off x="16604748" y="293810"/>
            <a:ext cx="2598469" cy="1464592"/>
          </a:xfrm>
          <a:prstGeom prst="rect">
            <a:avLst/>
          </a:prstGeom>
          <a:noFill/>
          <a:ln>
            <a:noFill/>
          </a:ln>
        </p:spPr>
      </p:pic>
      <p:sp>
        <p:nvSpPr>
          <p:cNvPr id="156" name="Google Shape;156;p5"/>
          <p:cNvSpPr txBox="1"/>
          <p:nvPr/>
        </p:nvSpPr>
        <p:spPr>
          <a:xfrm>
            <a:off x="1159903" y="1058099"/>
            <a:ext cx="15361239"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b="1">
                <a:solidFill>
                  <a:schemeClr val="dk1"/>
                </a:solidFill>
                <a:latin typeface="Arial"/>
                <a:ea typeface="Arial"/>
                <a:cs typeface="Arial"/>
                <a:sym typeface="Arial"/>
              </a:rPr>
              <a:t>1. Một số việc làm giữ vệ sinh xung quanh nhà ở</a:t>
            </a:r>
            <a:endParaRPr sz="5000" b="1">
              <a:solidFill>
                <a:schemeClr val="dk1"/>
              </a:solidFill>
              <a:latin typeface="Arial"/>
              <a:ea typeface="Arial"/>
              <a:cs typeface="Arial"/>
              <a:sym typeface="Arial"/>
            </a:endParaRPr>
          </a:p>
        </p:txBody>
      </p:sp>
      <p:pic>
        <p:nvPicPr>
          <p:cNvPr id="157" name="Google Shape;157;p5"/>
          <p:cNvPicPr preferRelativeResize="0"/>
          <p:nvPr/>
        </p:nvPicPr>
        <p:blipFill rotWithShape="1">
          <a:blip r:embed="rId8">
            <a:alphaModFix/>
          </a:blip>
          <a:srcRect l="11874" t="9947" r="9703" b="57800"/>
          <a:stretch/>
        </p:blipFill>
        <p:spPr>
          <a:xfrm>
            <a:off x="1972009" y="3042716"/>
            <a:ext cx="6720973" cy="4749489"/>
          </a:xfrm>
          <a:prstGeom prst="rect">
            <a:avLst/>
          </a:prstGeom>
          <a:noFill/>
          <a:ln>
            <a:noFill/>
          </a:ln>
        </p:spPr>
      </p:pic>
      <p:pic>
        <p:nvPicPr>
          <p:cNvPr id="158" name="Google Shape;158;p5"/>
          <p:cNvPicPr preferRelativeResize="0"/>
          <p:nvPr/>
        </p:nvPicPr>
        <p:blipFill rotWithShape="1">
          <a:blip r:embed="rId8">
            <a:alphaModFix/>
          </a:blip>
          <a:srcRect l="9253" t="41509" r="6174" b="24882"/>
          <a:stretch/>
        </p:blipFill>
        <p:spPr>
          <a:xfrm>
            <a:off x="9514123" y="3097520"/>
            <a:ext cx="6720973" cy="4589331"/>
          </a:xfrm>
          <a:prstGeom prst="rect">
            <a:avLst/>
          </a:prstGeom>
          <a:noFill/>
          <a:ln>
            <a:noFill/>
          </a:ln>
        </p:spPr>
      </p:pic>
      <p:sp>
        <p:nvSpPr>
          <p:cNvPr id="159" name="Google Shape;159;p5"/>
          <p:cNvSpPr txBox="1"/>
          <p:nvPr/>
        </p:nvSpPr>
        <p:spPr>
          <a:xfrm>
            <a:off x="1159903" y="2179420"/>
            <a:ext cx="151495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Arial"/>
                <a:ea typeface="Arial"/>
                <a:cs typeface="Arial"/>
                <a:sym typeface="Arial"/>
              </a:rPr>
              <a:t>HĐ 1: Quan sát hình ảnh trong SGK và thực hiện yêu cầu:</a:t>
            </a:r>
            <a:endParaRPr/>
          </a:p>
        </p:txBody>
      </p:sp>
      <p:sp>
        <p:nvSpPr>
          <p:cNvPr id="160" name="Google Shape;160;p5"/>
          <p:cNvSpPr txBox="1"/>
          <p:nvPr/>
        </p:nvSpPr>
        <p:spPr>
          <a:xfrm>
            <a:off x="4007052" y="7869138"/>
            <a:ext cx="10694053" cy="1901867"/>
          </a:xfrm>
          <a:prstGeom prst="rect">
            <a:avLst/>
          </a:prstGeom>
          <a:noFill/>
          <a:ln>
            <a:noFill/>
          </a:ln>
        </p:spPr>
        <p:txBody>
          <a:bodyPr spcFirstLastPara="1" wrap="square" lIns="91425" tIns="45700" rIns="91425" bIns="45700" anchor="t" anchorCtr="0">
            <a:spAutoFit/>
          </a:bodyPr>
          <a:lstStyle/>
          <a:p>
            <a:pPr marL="571500" marR="0" lvl="0" indent="-571500" algn="just" rtl="0">
              <a:lnSpc>
                <a:spcPct val="150000"/>
              </a:lnSpc>
              <a:spcBef>
                <a:spcPts val="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Những người trong các hình đang làm gì? </a:t>
            </a:r>
            <a:endParaRPr sz="4000">
              <a:solidFill>
                <a:schemeClr val="dk1"/>
              </a:solidFill>
              <a:latin typeface="Arial"/>
              <a:ea typeface="Arial"/>
              <a:cs typeface="Arial"/>
              <a:sym typeface="Arial"/>
            </a:endParaRPr>
          </a:p>
          <a:p>
            <a:pPr marL="571500" marR="0" lvl="0" indent="-571500" algn="just" rtl="0">
              <a:lnSpc>
                <a:spcPct val="150000"/>
              </a:lnSpc>
              <a:spcBef>
                <a:spcPts val="600"/>
              </a:spcBef>
              <a:spcAft>
                <a:spcPts val="0"/>
              </a:spcAft>
              <a:buClr>
                <a:srgbClr val="000000"/>
              </a:buClr>
              <a:buSzPts val="4000"/>
              <a:buFont typeface="Noto Sans Symbols"/>
              <a:buChar char="⮚"/>
            </a:pPr>
            <a:r>
              <a:rPr lang="en-US" sz="4000">
                <a:solidFill>
                  <a:srgbClr val="000000"/>
                </a:solidFill>
                <a:latin typeface="Arial"/>
                <a:ea typeface="Arial"/>
                <a:cs typeface="Arial"/>
                <a:sym typeface="Arial"/>
              </a:rPr>
              <a:t>Những việc làm đó có tác dụng gì?</a:t>
            </a:r>
            <a:endParaRPr sz="40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500"/>
                                        <p:tgtEl>
                                          <p:spTgt spid="15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 calcmode="lin" valueType="num">
                                      <p:cBhvr additive="base">
                                        <p:cTn id="10" dur="500"/>
                                        <p:tgtEl>
                                          <p:spTgt spid="15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55"/>
                                        </p:tgtEl>
                                        <p:attrNameLst>
                                          <p:attrName>style.visibility</p:attrName>
                                        </p:attrNameLst>
                                      </p:cBhvr>
                                      <p:to>
                                        <p:strVal val="visible"/>
                                      </p:to>
                                    </p:set>
                                    <p:anim calcmode="lin" valueType="num">
                                      <p:cBhvr additive="base">
                                        <p:cTn id="13" dur="500"/>
                                        <p:tgtEl>
                                          <p:spTgt spid="15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52"/>
                                        </p:tgtEl>
                                        <p:attrNameLst>
                                          <p:attrName>style.visibility</p:attrName>
                                        </p:attrNameLst>
                                      </p:cBhvr>
                                      <p:to>
                                        <p:strVal val="visible"/>
                                      </p:to>
                                    </p:set>
                                    <p:anim calcmode="lin" valueType="num">
                                      <p:cBhvr additive="base">
                                        <p:cTn id="16" dur="500"/>
                                        <p:tgtEl>
                                          <p:spTgt spid="152"/>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6"/>
                                        </p:tgtEl>
                                        <p:attrNameLst>
                                          <p:attrName>style.visibility</p:attrName>
                                        </p:attrNameLst>
                                      </p:cBhvr>
                                      <p:to>
                                        <p:strVal val="visible"/>
                                      </p:to>
                                    </p:set>
                                    <p:anim calcmode="lin" valueType="num">
                                      <p:cBhvr additive="base">
                                        <p:cTn id="21" dur="500"/>
                                        <p:tgtEl>
                                          <p:spTgt spid="15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9"/>
                                        </p:tgtEl>
                                        <p:attrNameLst>
                                          <p:attrName>style.visibility</p:attrName>
                                        </p:attrNameLst>
                                      </p:cBhvr>
                                      <p:to>
                                        <p:strVal val="visible"/>
                                      </p:to>
                                    </p:set>
                                    <p:animEffect transition="in" filter="fade">
                                      <p:cBhvr>
                                        <p:cTn id="26" dur="500"/>
                                        <p:tgtEl>
                                          <p:spTgt spid="159"/>
                                        </p:tgtEl>
                                      </p:cBhvr>
                                    </p:animEffect>
                                  </p:childTnLst>
                                </p:cTn>
                              </p:par>
                              <p:par>
                                <p:cTn id="27" presetID="10" presetClass="entr" presetSubtype="0" fill="hold" nodeType="withEffect">
                                  <p:stCondLst>
                                    <p:cond delay="0"/>
                                  </p:stCondLst>
                                  <p:childTnLst>
                                    <p:set>
                                      <p:cBhvr>
                                        <p:cTn id="28" dur="1" fill="hold">
                                          <p:stCondLst>
                                            <p:cond delay="0"/>
                                          </p:stCondLst>
                                        </p:cTn>
                                        <p:tgtEl>
                                          <p:spTgt spid="157"/>
                                        </p:tgtEl>
                                        <p:attrNameLst>
                                          <p:attrName>style.visibility</p:attrName>
                                        </p:attrNameLst>
                                      </p:cBhvr>
                                      <p:to>
                                        <p:strVal val="visible"/>
                                      </p:to>
                                    </p:set>
                                    <p:animEffect transition="in" filter="fade">
                                      <p:cBhvr>
                                        <p:cTn id="29" dur="500"/>
                                        <p:tgtEl>
                                          <p:spTgt spid="157"/>
                                        </p:tgtEl>
                                      </p:cBhvr>
                                    </p:animEffect>
                                  </p:childTnLst>
                                </p:cTn>
                              </p:par>
                              <p:par>
                                <p:cTn id="30" presetID="10" presetClass="entr" presetSubtype="0" fill="hold"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500"/>
                                        <p:tgtEl>
                                          <p:spTgt spid="15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0"/>
                                        </p:tgtEl>
                                        <p:attrNameLst>
                                          <p:attrName>style.visibility</p:attrName>
                                        </p:attrNameLst>
                                      </p:cBhvr>
                                      <p:to>
                                        <p:strVal val="visible"/>
                                      </p:to>
                                    </p:set>
                                    <p:anim calcmode="lin" valueType="num">
                                      <p:cBhvr additive="base">
                                        <p:cTn id="37" dur="500"/>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164"/>
        <p:cNvGrpSpPr/>
        <p:nvPr/>
      </p:nvGrpSpPr>
      <p:grpSpPr>
        <a:xfrm>
          <a:off x="0" y="0"/>
          <a:ext cx="0" cy="0"/>
          <a:chOff x="0" y="0"/>
          <a:chExt cx="0" cy="0"/>
        </a:xfrm>
      </p:grpSpPr>
      <p:pic>
        <p:nvPicPr>
          <p:cNvPr id="165" name="Google Shape;165;p6"/>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166" name="Google Shape;166;p6"/>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167" name="Google Shape;167;p6"/>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168" name="Google Shape;168;p6"/>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169" name="Google Shape;169;p6"/>
          <p:cNvPicPr preferRelativeResize="0"/>
          <p:nvPr/>
        </p:nvPicPr>
        <p:blipFill rotWithShape="1">
          <a:blip r:embed="rId7">
            <a:alphaModFix/>
          </a:blip>
          <a:srcRect/>
          <a:stretch/>
        </p:blipFill>
        <p:spPr>
          <a:xfrm rot="-444675">
            <a:off x="16604748" y="293810"/>
            <a:ext cx="2598469" cy="1464592"/>
          </a:xfrm>
          <a:prstGeom prst="rect">
            <a:avLst/>
          </a:prstGeom>
          <a:noFill/>
          <a:ln>
            <a:noFill/>
          </a:ln>
        </p:spPr>
      </p:pic>
      <p:pic>
        <p:nvPicPr>
          <p:cNvPr id="170" name="Google Shape;170;p6"/>
          <p:cNvPicPr preferRelativeResize="0"/>
          <p:nvPr/>
        </p:nvPicPr>
        <p:blipFill rotWithShape="1">
          <a:blip r:embed="rId8">
            <a:alphaModFix/>
          </a:blip>
          <a:srcRect l="11874" t="9947" r="47595" b="57800"/>
          <a:stretch/>
        </p:blipFill>
        <p:spPr>
          <a:xfrm>
            <a:off x="1740839" y="1130644"/>
            <a:ext cx="5584524" cy="7635771"/>
          </a:xfrm>
          <a:prstGeom prst="rect">
            <a:avLst/>
          </a:prstGeom>
          <a:noFill/>
          <a:ln>
            <a:noFill/>
          </a:ln>
        </p:spPr>
      </p:pic>
      <p:sp>
        <p:nvSpPr>
          <p:cNvPr id="171" name="Google Shape;171;p6"/>
          <p:cNvSpPr txBox="1"/>
          <p:nvPr/>
        </p:nvSpPr>
        <p:spPr>
          <a:xfrm>
            <a:off x="2553442" y="8787277"/>
            <a:ext cx="395931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Quét sân nhà</a:t>
            </a:r>
            <a:endParaRPr/>
          </a:p>
        </p:txBody>
      </p:sp>
      <p:sp>
        <p:nvSpPr>
          <p:cNvPr id="172" name="Google Shape;172;p6"/>
          <p:cNvSpPr txBox="1"/>
          <p:nvPr/>
        </p:nvSpPr>
        <p:spPr>
          <a:xfrm>
            <a:off x="11148399" y="8787277"/>
            <a:ext cx="433837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Cắt tỉa cành cây</a:t>
            </a:r>
            <a:endParaRPr/>
          </a:p>
        </p:txBody>
      </p:sp>
      <p:pic>
        <p:nvPicPr>
          <p:cNvPr id="173" name="Google Shape;173;p6"/>
          <p:cNvPicPr preferRelativeResize="0"/>
          <p:nvPr/>
        </p:nvPicPr>
        <p:blipFill rotWithShape="1">
          <a:blip r:embed="rId8">
            <a:alphaModFix/>
          </a:blip>
          <a:srcRect l="51662" t="9947" r="9703" b="57800"/>
          <a:stretch/>
        </p:blipFill>
        <p:spPr>
          <a:xfrm>
            <a:off x="10588273" y="1181142"/>
            <a:ext cx="5302600" cy="7606135"/>
          </a:xfrm>
          <a:prstGeom prst="rect">
            <a:avLst/>
          </a:prstGeom>
          <a:noFill/>
          <a:ln>
            <a:noFill/>
          </a:ln>
        </p:spPr>
      </p:pic>
      <p:pic>
        <p:nvPicPr>
          <p:cNvPr id="174" name="Google Shape;174;p6"/>
          <p:cNvPicPr preferRelativeResize="0"/>
          <p:nvPr/>
        </p:nvPicPr>
        <p:blipFill rotWithShape="1">
          <a:blip r:embed="rId4">
            <a:alphaModFix/>
          </a:blip>
          <a:srcRect/>
          <a:stretch/>
        </p:blipFill>
        <p:spPr>
          <a:xfrm>
            <a:off x="8207288" y="8210556"/>
            <a:ext cx="1172970" cy="1172970"/>
          </a:xfrm>
          <a:prstGeom prst="rect">
            <a:avLst/>
          </a:prstGeom>
          <a:noFill/>
          <a:ln>
            <a:noFill/>
          </a:ln>
        </p:spPr>
      </p:pic>
      <p:pic>
        <p:nvPicPr>
          <p:cNvPr id="175" name="Google Shape;175;p6"/>
          <p:cNvPicPr preferRelativeResize="0"/>
          <p:nvPr/>
        </p:nvPicPr>
        <p:blipFill rotWithShape="1">
          <a:blip r:embed="rId4">
            <a:alphaModFix/>
          </a:blip>
          <a:srcRect/>
          <a:stretch/>
        </p:blipFill>
        <p:spPr>
          <a:xfrm>
            <a:off x="3451362" y="205352"/>
            <a:ext cx="1172970" cy="1172970"/>
          </a:xfrm>
          <a:prstGeom prst="rect">
            <a:avLst/>
          </a:prstGeom>
          <a:noFill/>
          <a:ln>
            <a:noFill/>
          </a:ln>
        </p:spPr>
      </p:pic>
      <p:pic>
        <p:nvPicPr>
          <p:cNvPr id="176" name="Google Shape;176;p6"/>
          <p:cNvPicPr preferRelativeResize="0"/>
          <p:nvPr/>
        </p:nvPicPr>
        <p:blipFill rotWithShape="1">
          <a:blip r:embed="rId4">
            <a:alphaModFix/>
          </a:blip>
          <a:srcRect/>
          <a:stretch/>
        </p:blipFill>
        <p:spPr>
          <a:xfrm>
            <a:off x="15033038" y="282386"/>
            <a:ext cx="1172970" cy="11729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7"/>
                                        </p:tgtEl>
                                        <p:attrNameLst>
                                          <p:attrName>style.visibility</p:attrName>
                                        </p:attrNameLst>
                                      </p:cBhvr>
                                      <p:to>
                                        <p:strVal val="visible"/>
                                      </p:to>
                                    </p:set>
                                    <p:anim calcmode="lin" valueType="num">
                                      <p:cBhvr additive="base">
                                        <p:cTn id="7" dur="500"/>
                                        <p:tgtEl>
                                          <p:spTgt spid="16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68"/>
                                        </p:tgtEl>
                                        <p:attrNameLst>
                                          <p:attrName>style.visibility</p:attrName>
                                        </p:attrNameLst>
                                      </p:cBhvr>
                                      <p:to>
                                        <p:strVal val="visible"/>
                                      </p:to>
                                    </p:set>
                                    <p:anim calcmode="lin" valueType="num">
                                      <p:cBhvr additive="base">
                                        <p:cTn id="10" dur="500"/>
                                        <p:tgtEl>
                                          <p:spTgt spid="16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additive="base">
                                        <p:cTn id="13" dur="500"/>
                                        <p:tgtEl>
                                          <p:spTgt spid="169"/>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66"/>
                                        </p:tgtEl>
                                        <p:attrNameLst>
                                          <p:attrName>style.visibility</p:attrName>
                                        </p:attrNameLst>
                                      </p:cBhvr>
                                      <p:to>
                                        <p:strVal val="visible"/>
                                      </p:to>
                                    </p:set>
                                    <p:anim calcmode="lin" valueType="num">
                                      <p:cBhvr additive="base">
                                        <p:cTn id="16" dur="500"/>
                                        <p:tgtEl>
                                          <p:spTgt spid="166"/>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anim calcmode="lin" valueType="num">
                                      <p:cBhvr additive="base">
                                        <p:cTn id="19" dur="500"/>
                                        <p:tgtEl>
                                          <p:spTgt spid="174"/>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additive="base">
                                        <p:cTn id="22" dur="500"/>
                                        <p:tgtEl>
                                          <p:spTgt spid="175"/>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anim calcmode="lin" valueType="num">
                                      <p:cBhvr additive="base">
                                        <p:cTn id="25" dur="500"/>
                                        <p:tgtEl>
                                          <p:spTgt spid="176"/>
                                        </p:tgtEl>
                                        <p:attrNameLst>
                                          <p:attrName>ppt_x</p:attrName>
                                        </p:attrNameLst>
                                      </p:cBhvr>
                                      <p:tavLst>
                                        <p:tav tm="0">
                                          <p:val>
                                            <p:strVal val="#ppt_x-1"/>
                                          </p:val>
                                        </p:tav>
                                        <p:tav tm="100000">
                                          <p:val>
                                            <p:strVal val="#ppt_x"/>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0"/>
                                        </p:tgtEl>
                                        <p:attrNameLst>
                                          <p:attrName>style.visibility</p:attrName>
                                        </p:attrNameLst>
                                      </p:cBhvr>
                                      <p:to>
                                        <p:strVal val="visible"/>
                                      </p:to>
                                    </p:set>
                                    <p:animEffect transition="in" filter="fade">
                                      <p:cBhvr>
                                        <p:cTn id="30" dur="500"/>
                                        <p:tgtEl>
                                          <p:spTgt spid="170"/>
                                        </p:tgtEl>
                                      </p:cBhvr>
                                    </p:animEffect>
                                  </p:childTnLst>
                                </p:cTn>
                              </p:par>
                              <p:par>
                                <p:cTn id="31" presetID="2" presetClass="entr" presetSubtype="4" fill="hold" nodeType="withEffect">
                                  <p:stCondLst>
                                    <p:cond delay="0"/>
                                  </p:stCondLst>
                                  <p:childTnLst>
                                    <p:set>
                                      <p:cBhvr>
                                        <p:cTn id="32" dur="1" fill="hold">
                                          <p:stCondLst>
                                            <p:cond delay="0"/>
                                          </p:stCondLst>
                                        </p:cTn>
                                        <p:tgtEl>
                                          <p:spTgt spid="171"/>
                                        </p:tgtEl>
                                        <p:attrNameLst>
                                          <p:attrName>style.visibility</p:attrName>
                                        </p:attrNameLst>
                                      </p:cBhvr>
                                      <p:to>
                                        <p:strVal val="visible"/>
                                      </p:to>
                                    </p:set>
                                    <p:anim calcmode="lin" valueType="num">
                                      <p:cBhvr additive="base">
                                        <p:cTn id="33" dur="500"/>
                                        <p:tgtEl>
                                          <p:spTgt spid="17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3"/>
                                        </p:tgtEl>
                                        <p:attrNameLst>
                                          <p:attrName>style.visibility</p:attrName>
                                        </p:attrNameLst>
                                      </p:cBhvr>
                                      <p:to>
                                        <p:strVal val="visible"/>
                                      </p:to>
                                    </p:set>
                                    <p:animEffect transition="in" filter="fade">
                                      <p:cBhvr>
                                        <p:cTn id="38" dur="500"/>
                                        <p:tgtEl>
                                          <p:spTgt spid="173"/>
                                        </p:tgtEl>
                                      </p:cBhvr>
                                    </p:animEffect>
                                  </p:childTnLst>
                                </p:cTn>
                              </p:par>
                              <p:par>
                                <p:cTn id="39" presetID="2" presetClass="entr" presetSubtype="4" fill="hold" nodeType="withEffect">
                                  <p:stCondLst>
                                    <p:cond delay="0"/>
                                  </p:stCondLst>
                                  <p:childTnLst>
                                    <p:set>
                                      <p:cBhvr>
                                        <p:cTn id="40" dur="1" fill="hold">
                                          <p:stCondLst>
                                            <p:cond delay="0"/>
                                          </p:stCondLst>
                                        </p:cTn>
                                        <p:tgtEl>
                                          <p:spTgt spid="172"/>
                                        </p:tgtEl>
                                        <p:attrNameLst>
                                          <p:attrName>style.visibility</p:attrName>
                                        </p:attrNameLst>
                                      </p:cBhvr>
                                      <p:to>
                                        <p:strVal val="visible"/>
                                      </p:to>
                                    </p:set>
                                    <p:anim calcmode="lin" valueType="num">
                                      <p:cBhvr additive="base">
                                        <p:cTn id="41" dur="500"/>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180"/>
        <p:cNvGrpSpPr/>
        <p:nvPr/>
      </p:nvGrpSpPr>
      <p:grpSpPr>
        <a:xfrm>
          <a:off x="0" y="0"/>
          <a:ext cx="0" cy="0"/>
          <a:chOff x="0" y="0"/>
          <a:chExt cx="0" cy="0"/>
        </a:xfrm>
      </p:grpSpPr>
      <p:pic>
        <p:nvPicPr>
          <p:cNvPr id="181" name="Google Shape;181;p7"/>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182" name="Google Shape;182;p7"/>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183" name="Google Shape;183;p7"/>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184" name="Google Shape;184;p7"/>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185" name="Google Shape;185;p7"/>
          <p:cNvPicPr preferRelativeResize="0"/>
          <p:nvPr/>
        </p:nvPicPr>
        <p:blipFill rotWithShape="1">
          <a:blip r:embed="rId7">
            <a:alphaModFix/>
          </a:blip>
          <a:srcRect/>
          <a:stretch/>
        </p:blipFill>
        <p:spPr>
          <a:xfrm rot="-444675">
            <a:off x="16604748" y="293810"/>
            <a:ext cx="2598469" cy="1464592"/>
          </a:xfrm>
          <a:prstGeom prst="rect">
            <a:avLst/>
          </a:prstGeom>
          <a:noFill/>
          <a:ln>
            <a:noFill/>
          </a:ln>
        </p:spPr>
      </p:pic>
      <p:sp>
        <p:nvSpPr>
          <p:cNvPr id="186" name="Google Shape;186;p7"/>
          <p:cNvSpPr txBox="1"/>
          <p:nvPr/>
        </p:nvSpPr>
        <p:spPr>
          <a:xfrm>
            <a:off x="1929440" y="8599557"/>
            <a:ext cx="586299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Bóc tờ rơi, quảng cáo</a:t>
            </a:r>
            <a:endParaRPr/>
          </a:p>
        </p:txBody>
      </p:sp>
      <p:sp>
        <p:nvSpPr>
          <p:cNvPr id="187" name="Google Shape;187;p7"/>
          <p:cNvSpPr txBox="1"/>
          <p:nvPr/>
        </p:nvSpPr>
        <p:spPr>
          <a:xfrm>
            <a:off x="10823968" y="8599557"/>
            <a:ext cx="500901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Cọ rửa chuồng lợn</a:t>
            </a:r>
            <a:endParaRPr/>
          </a:p>
        </p:txBody>
      </p:sp>
      <p:pic>
        <p:nvPicPr>
          <p:cNvPr id="188" name="Google Shape;188;p7"/>
          <p:cNvPicPr preferRelativeResize="0"/>
          <p:nvPr/>
        </p:nvPicPr>
        <p:blipFill rotWithShape="1">
          <a:blip r:embed="rId8">
            <a:alphaModFix/>
          </a:blip>
          <a:srcRect l="9254" t="41509" r="48732" b="24882"/>
          <a:stretch/>
        </p:blipFill>
        <p:spPr>
          <a:xfrm>
            <a:off x="2386241" y="1333500"/>
            <a:ext cx="4949397" cy="6803189"/>
          </a:xfrm>
          <a:prstGeom prst="rect">
            <a:avLst/>
          </a:prstGeom>
          <a:noFill/>
          <a:ln>
            <a:noFill/>
          </a:ln>
        </p:spPr>
      </p:pic>
      <p:pic>
        <p:nvPicPr>
          <p:cNvPr id="189" name="Google Shape;189;p7"/>
          <p:cNvPicPr preferRelativeResize="0"/>
          <p:nvPr/>
        </p:nvPicPr>
        <p:blipFill rotWithShape="1">
          <a:blip r:embed="rId8">
            <a:alphaModFix/>
          </a:blip>
          <a:srcRect l="51680" t="42429" r="8343" b="24882"/>
          <a:stretch/>
        </p:blipFill>
        <p:spPr>
          <a:xfrm>
            <a:off x="10813082" y="1333500"/>
            <a:ext cx="5009012" cy="7037920"/>
          </a:xfrm>
          <a:prstGeom prst="rect">
            <a:avLst/>
          </a:prstGeom>
          <a:noFill/>
          <a:ln>
            <a:noFill/>
          </a:ln>
        </p:spPr>
      </p:pic>
      <p:pic>
        <p:nvPicPr>
          <p:cNvPr id="190" name="Google Shape;190;p7"/>
          <p:cNvPicPr preferRelativeResize="0"/>
          <p:nvPr/>
        </p:nvPicPr>
        <p:blipFill rotWithShape="1">
          <a:blip r:embed="rId4">
            <a:alphaModFix/>
          </a:blip>
          <a:srcRect/>
          <a:stretch/>
        </p:blipFill>
        <p:spPr>
          <a:xfrm>
            <a:off x="7532283" y="8953500"/>
            <a:ext cx="1172970" cy="1172970"/>
          </a:xfrm>
          <a:prstGeom prst="rect">
            <a:avLst/>
          </a:prstGeom>
          <a:noFill/>
          <a:ln>
            <a:noFill/>
          </a:ln>
        </p:spPr>
      </p:pic>
      <p:pic>
        <p:nvPicPr>
          <p:cNvPr id="191" name="Google Shape;191;p7"/>
          <p:cNvPicPr preferRelativeResize="0"/>
          <p:nvPr/>
        </p:nvPicPr>
        <p:blipFill rotWithShape="1">
          <a:blip r:embed="rId4">
            <a:alphaModFix/>
          </a:blip>
          <a:srcRect/>
          <a:stretch/>
        </p:blipFill>
        <p:spPr>
          <a:xfrm>
            <a:off x="13328474" y="160530"/>
            <a:ext cx="1172970" cy="11729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additive="base">
                                        <p:cTn id="7" dur="500"/>
                                        <p:tgtEl>
                                          <p:spTgt spid="18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 calcmode="lin" valueType="num">
                                      <p:cBhvr additive="base">
                                        <p:cTn id="10" dur="500"/>
                                        <p:tgtEl>
                                          <p:spTgt spid="18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 calcmode="lin" valueType="num">
                                      <p:cBhvr additive="base">
                                        <p:cTn id="13" dur="500"/>
                                        <p:tgtEl>
                                          <p:spTgt spid="18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anim calcmode="lin" valueType="num">
                                      <p:cBhvr additive="base">
                                        <p:cTn id="16" dur="500"/>
                                        <p:tgtEl>
                                          <p:spTgt spid="182"/>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90"/>
                                        </p:tgtEl>
                                        <p:attrNameLst>
                                          <p:attrName>style.visibility</p:attrName>
                                        </p:attrNameLst>
                                      </p:cBhvr>
                                      <p:to>
                                        <p:strVal val="visible"/>
                                      </p:to>
                                    </p:set>
                                    <p:anim calcmode="lin" valueType="num">
                                      <p:cBhvr additive="base">
                                        <p:cTn id="19" dur="500"/>
                                        <p:tgtEl>
                                          <p:spTgt spid="190"/>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191"/>
                                        </p:tgtEl>
                                        <p:attrNameLst>
                                          <p:attrName>style.visibility</p:attrName>
                                        </p:attrNameLst>
                                      </p:cBhvr>
                                      <p:to>
                                        <p:strVal val="visible"/>
                                      </p:to>
                                    </p:set>
                                    <p:anim calcmode="lin" valueType="num">
                                      <p:cBhvr additive="base">
                                        <p:cTn id="22" dur="500"/>
                                        <p:tgtEl>
                                          <p:spTgt spid="19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animEffect transition="in" filter="fade">
                                      <p:cBhvr>
                                        <p:cTn id="27" dur="500"/>
                                        <p:tgtEl>
                                          <p:spTgt spid="188"/>
                                        </p:tgtEl>
                                      </p:cBhvr>
                                    </p:animEffect>
                                  </p:childTnLst>
                                </p:cTn>
                              </p:par>
                              <p:par>
                                <p:cTn id="28" presetID="2" presetClass="entr" presetSubtype="4" fill="hold" nodeType="withEffect">
                                  <p:stCondLst>
                                    <p:cond delay="0"/>
                                  </p:stCondLst>
                                  <p:childTnLst>
                                    <p:set>
                                      <p:cBhvr>
                                        <p:cTn id="29" dur="1" fill="hold">
                                          <p:stCondLst>
                                            <p:cond delay="0"/>
                                          </p:stCondLst>
                                        </p:cTn>
                                        <p:tgtEl>
                                          <p:spTgt spid="186"/>
                                        </p:tgtEl>
                                        <p:attrNameLst>
                                          <p:attrName>style.visibility</p:attrName>
                                        </p:attrNameLst>
                                      </p:cBhvr>
                                      <p:to>
                                        <p:strVal val="visible"/>
                                      </p:to>
                                    </p:set>
                                    <p:anim calcmode="lin" valueType="num">
                                      <p:cBhvr additive="base">
                                        <p:cTn id="30" dur="500"/>
                                        <p:tgtEl>
                                          <p:spTgt spid="18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9"/>
                                        </p:tgtEl>
                                        <p:attrNameLst>
                                          <p:attrName>style.visibility</p:attrName>
                                        </p:attrNameLst>
                                      </p:cBhvr>
                                      <p:to>
                                        <p:strVal val="visible"/>
                                      </p:to>
                                    </p:set>
                                    <p:animEffect transition="in" filter="fade">
                                      <p:cBhvr>
                                        <p:cTn id="35" dur="500"/>
                                        <p:tgtEl>
                                          <p:spTgt spid="189"/>
                                        </p:tgtEl>
                                      </p:cBhvr>
                                    </p:animEffect>
                                  </p:childTnLst>
                                </p:cTn>
                              </p:par>
                              <p:par>
                                <p:cTn id="36" presetID="2" presetClass="entr" presetSubtype="4" fill="hold" nodeType="withEffect">
                                  <p:stCondLst>
                                    <p:cond delay="0"/>
                                  </p:stCondLst>
                                  <p:childTnLst>
                                    <p:set>
                                      <p:cBhvr>
                                        <p:cTn id="37" dur="1" fill="hold">
                                          <p:stCondLst>
                                            <p:cond delay="0"/>
                                          </p:stCondLst>
                                        </p:cTn>
                                        <p:tgtEl>
                                          <p:spTgt spid="187"/>
                                        </p:tgtEl>
                                        <p:attrNameLst>
                                          <p:attrName>style.visibility</p:attrName>
                                        </p:attrNameLst>
                                      </p:cBhvr>
                                      <p:to>
                                        <p:strVal val="visible"/>
                                      </p:to>
                                    </p:set>
                                    <p:anim calcmode="lin" valueType="num">
                                      <p:cBhvr additive="base">
                                        <p:cTn id="38" dur="500"/>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195"/>
        <p:cNvGrpSpPr/>
        <p:nvPr/>
      </p:nvGrpSpPr>
      <p:grpSpPr>
        <a:xfrm>
          <a:off x="0" y="0"/>
          <a:ext cx="0" cy="0"/>
          <a:chOff x="0" y="0"/>
          <a:chExt cx="0" cy="0"/>
        </a:xfrm>
      </p:grpSpPr>
      <p:pic>
        <p:nvPicPr>
          <p:cNvPr id="196" name="Google Shape;196;p8"/>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197" name="Google Shape;197;p8"/>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198" name="Google Shape;198;p8"/>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199" name="Google Shape;199;p8"/>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00" name="Google Shape;200;p8"/>
          <p:cNvPicPr preferRelativeResize="0"/>
          <p:nvPr/>
        </p:nvPicPr>
        <p:blipFill rotWithShape="1">
          <a:blip r:embed="rId7">
            <a:alphaModFix/>
          </a:blip>
          <a:srcRect/>
          <a:stretch/>
        </p:blipFill>
        <p:spPr>
          <a:xfrm rot="-444675">
            <a:off x="16604748" y="293810"/>
            <a:ext cx="2598469" cy="1464592"/>
          </a:xfrm>
          <a:prstGeom prst="rect">
            <a:avLst/>
          </a:prstGeom>
          <a:noFill/>
          <a:ln>
            <a:noFill/>
          </a:ln>
        </p:spPr>
      </p:pic>
      <p:sp>
        <p:nvSpPr>
          <p:cNvPr id="201" name="Google Shape;201;p8"/>
          <p:cNvSpPr txBox="1"/>
          <p:nvPr/>
        </p:nvSpPr>
        <p:spPr>
          <a:xfrm>
            <a:off x="5823062" y="8391662"/>
            <a:ext cx="664187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a:ea typeface="Arial"/>
                <a:cs typeface="Arial"/>
                <a:sym typeface="Arial"/>
              </a:rPr>
              <a:t>Dọn dẹp vệ sinh khu phố</a:t>
            </a:r>
            <a:endParaRPr/>
          </a:p>
        </p:txBody>
      </p:sp>
      <p:pic>
        <p:nvPicPr>
          <p:cNvPr id="202" name="Google Shape;202;p8"/>
          <p:cNvPicPr preferRelativeResize="0"/>
          <p:nvPr/>
        </p:nvPicPr>
        <p:blipFill rotWithShape="1">
          <a:blip r:embed="rId8">
            <a:alphaModFix/>
          </a:blip>
          <a:srcRect/>
          <a:stretch/>
        </p:blipFill>
        <p:spPr>
          <a:xfrm>
            <a:off x="388435" y="5143499"/>
            <a:ext cx="3082201" cy="5161966"/>
          </a:xfrm>
          <a:prstGeom prst="rect">
            <a:avLst/>
          </a:prstGeom>
          <a:noFill/>
          <a:ln>
            <a:noFill/>
          </a:ln>
        </p:spPr>
      </p:pic>
      <p:pic>
        <p:nvPicPr>
          <p:cNvPr id="203" name="Google Shape;203;p8"/>
          <p:cNvPicPr preferRelativeResize="0"/>
          <p:nvPr/>
        </p:nvPicPr>
        <p:blipFill rotWithShape="1">
          <a:blip r:embed="rId9">
            <a:alphaModFix/>
          </a:blip>
          <a:srcRect l="9269" t="76956" r="5452"/>
          <a:stretch/>
        </p:blipFill>
        <p:spPr>
          <a:xfrm>
            <a:off x="3163841" y="2366761"/>
            <a:ext cx="11960318" cy="55534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500"/>
                                        <p:tgtEl>
                                          <p:spTgt spid="19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anim calcmode="lin" valueType="num">
                                      <p:cBhvr additive="base">
                                        <p:cTn id="10" dur="500"/>
                                        <p:tgtEl>
                                          <p:spTgt spid="19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00"/>
                                        </p:tgtEl>
                                        <p:attrNameLst>
                                          <p:attrName>style.visibility</p:attrName>
                                        </p:attrNameLst>
                                      </p:cBhvr>
                                      <p:to>
                                        <p:strVal val="visible"/>
                                      </p:to>
                                    </p:set>
                                    <p:anim calcmode="lin" valueType="num">
                                      <p:cBhvr additive="base">
                                        <p:cTn id="13" dur="500"/>
                                        <p:tgtEl>
                                          <p:spTgt spid="200"/>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additive="base">
                                        <p:cTn id="16" dur="500"/>
                                        <p:tgtEl>
                                          <p:spTgt spid="197"/>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02"/>
                                        </p:tgtEl>
                                        <p:attrNameLst>
                                          <p:attrName>style.visibility</p:attrName>
                                        </p:attrNameLst>
                                      </p:cBhvr>
                                      <p:to>
                                        <p:strVal val="visible"/>
                                      </p:to>
                                    </p:set>
                                    <p:anim calcmode="lin" valueType="num">
                                      <p:cBhvr additive="base">
                                        <p:cTn id="21" dur="500"/>
                                        <p:tgtEl>
                                          <p:spTgt spid="202"/>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203"/>
                                        </p:tgtEl>
                                        <p:attrNameLst>
                                          <p:attrName>style.visibility</p:attrName>
                                        </p:attrNameLst>
                                      </p:cBhvr>
                                      <p:to>
                                        <p:strVal val="visible"/>
                                      </p:to>
                                    </p:set>
                                    <p:anim calcmode="lin" valueType="num">
                                      <p:cBhvr additive="base">
                                        <p:cTn id="24" dur="500"/>
                                        <p:tgtEl>
                                          <p:spTgt spid="203"/>
                                        </p:tgtEl>
                                        <p:attrNameLst>
                                          <p:attrName>ppt_x</p:attrName>
                                        </p:attrNameLst>
                                      </p:cBhvr>
                                      <p:tavLst>
                                        <p:tav tm="0">
                                          <p:val>
                                            <p:strVal val="#ppt_x-1"/>
                                          </p:val>
                                        </p:tav>
                                        <p:tav tm="100000">
                                          <p:val>
                                            <p:strVal val="#ppt_x"/>
                                          </p:val>
                                        </p:tav>
                                      </p:tavLst>
                                    </p:anim>
                                  </p:childTnLst>
                                </p:cTn>
                              </p:par>
                              <p:par>
                                <p:cTn id="25" presetID="2" presetClass="entr" presetSubtype="4" fill="hold" nodeType="withEffect">
                                  <p:stCondLst>
                                    <p:cond delay="0"/>
                                  </p:stCondLst>
                                  <p:childTnLst>
                                    <p:set>
                                      <p:cBhvr>
                                        <p:cTn id="26" dur="1" fill="hold">
                                          <p:stCondLst>
                                            <p:cond delay="0"/>
                                          </p:stCondLst>
                                        </p:cTn>
                                        <p:tgtEl>
                                          <p:spTgt spid="201"/>
                                        </p:tgtEl>
                                        <p:attrNameLst>
                                          <p:attrName>style.visibility</p:attrName>
                                        </p:attrNameLst>
                                      </p:cBhvr>
                                      <p:to>
                                        <p:strVal val="visible"/>
                                      </p:to>
                                    </p:set>
                                    <p:anim calcmode="lin" valueType="num">
                                      <p:cBhvr additive="base">
                                        <p:cTn id="27" dur="500"/>
                                        <p:tgtEl>
                                          <p:spTgt spid="2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4D8"/>
        </a:solidFill>
        <a:effectLst/>
      </p:bgPr>
    </p:bg>
    <p:spTree>
      <p:nvGrpSpPr>
        <p:cNvPr id="1" name="Shape 207"/>
        <p:cNvGrpSpPr/>
        <p:nvPr/>
      </p:nvGrpSpPr>
      <p:grpSpPr>
        <a:xfrm>
          <a:off x="0" y="0"/>
          <a:ext cx="0" cy="0"/>
          <a:chOff x="0" y="0"/>
          <a:chExt cx="0" cy="0"/>
        </a:xfrm>
      </p:grpSpPr>
      <p:pic>
        <p:nvPicPr>
          <p:cNvPr id="208" name="Google Shape;208;p9"/>
          <p:cNvPicPr preferRelativeResize="0"/>
          <p:nvPr/>
        </p:nvPicPr>
        <p:blipFill rotWithShape="1">
          <a:blip r:embed="rId3">
            <a:alphaModFix amt="24000"/>
          </a:blip>
          <a:srcRect/>
          <a:stretch/>
        </p:blipFill>
        <p:spPr>
          <a:xfrm>
            <a:off x="-53180" y="-431209"/>
            <a:ext cx="18394361" cy="19061514"/>
          </a:xfrm>
          <a:prstGeom prst="rect">
            <a:avLst/>
          </a:prstGeom>
          <a:noFill/>
          <a:ln>
            <a:noFill/>
          </a:ln>
        </p:spPr>
      </p:pic>
      <p:pic>
        <p:nvPicPr>
          <p:cNvPr id="209" name="Google Shape;209;p9"/>
          <p:cNvPicPr preferRelativeResize="0"/>
          <p:nvPr/>
        </p:nvPicPr>
        <p:blipFill rotWithShape="1">
          <a:blip r:embed="rId4">
            <a:alphaModFix/>
          </a:blip>
          <a:srcRect/>
          <a:stretch/>
        </p:blipFill>
        <p:spPr>
          <a:xfrm>
            <a:off x="15383674" y="9099548"/>
            <a:ext cx="2274938" cy="2274938"/>
          </a:xfrm>
          <a:prstGeom prst="rect">
            <a:avLst/>
          </a:prstGeom>
          <a:noFill/>
          <a:ln>
            <a:noFill/>
          </a:ln>
        </p:spPr>
      </p:pic>
      <p:pic>
        <p:nvPicPr>
          <p:cNvPr id="210" name="Google Shape;210;p9"/>
          <p:cNvPicPr preferRelativeResize="0"/>
          <p:nvPr/>
        </p:nvPicPr>
        <p:blipFill rotWithShape="1">
          <a:blip r:embed="rId5">
            <a:alphaModFix/>
          </a:blip>
          <a:srcRect/>
          <a:stretch/>
        </p:blipFill>
        <p:spPr>
          <a:xfrm rot="-6180914">
            <a:off x="366688" y="-518081"/>
            <a:ext cx="997208" cy="2932964"/>
          </a:xfrm>
          <a:prstGeom prst="rect">
            <a:avLst/>
          </a:prstGeom>
          <a:noFill/>
          <a:ln>
            <a:noFill/>
          </a:ln>
        </p:spPr>
      </p:pic>
      <p:pic>
        <p:nvPicPr>
          <p:cNvPr id="211" name="Google Shape;211;p9"/>
          <p:cNvPicPr preferRelativeResize="0"/>
          <p:nvPr/>
        </p:nvPicPr>
        <p:blipFill rotWithShape="1">
          <a:blip r:embed="rId6">
            <a:alphaModFix/>
          </a:blip>
          <a:srcRect/>
          <a:stretch/>
        </p:blipFill>
        <p:spPr>
          <a:xfrm>
            <a:off x="-1224572" y="7402375"/>
            <a:ext cx="2342783" cy="2395038"/>
          </a:xfrm>
          <a:prstGeom prst="rect">
            <a:avLst/>
          </a:prstGeom>
          <a:noFill/>
          <a:ln>
            <a:noFill/>
          </a:ln>
        </p:spPr>
      </p:pic>
      <p:pic>
        <p:nvPicPr>
          <p:cNvPr id="212" name="Google Shape;212;p9"/>
          <p:cNvPicPr preferRelativeResize="0"/>
          <p:nvPr/>
        </p:nvPicPr>
        <p:blipFill rotWithShape="1">
          <a:blip r:embed="rId7">
            <a:alphaModFix/>
          </a:blip>
          <a:srcRect/>
          <a:stretch/>
        </p:blipFill>
        <p:spPr>
          <a:xfrm rot="-444675">
            <a:off x="15933204" y="161471"/>
            <a:ext cx="2598469" cy="1464592"/>
          </a:xfrm>
          <a:prstGeom prst="rect">
            <a:avLst/>
          </a:prstGeom>
          <a:noFill/>
          <a:ln>
            <a:noFill/>
          </a:ln>
        </p:spPr>
      </p:pic>
      <p:sp>
        <p:nvSpPr>
          <p:cNvPr id="213" name="Google Shape;213;p9"/>
          <p:cNvSpPr txBox="1"/>
          <p:nvPr/>
        </p:nvSpPr>
        <p:spPr>
          <a:xfrm>
            <a:off x="2406392" y="1997139"/>
            <a:ext cx="135956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Arial"/>
                <a:ea typeface="Arial"/>
                <a:cs typeface="Arial"/>
                <a:sym typeface="Arial"/>
              </a:rPr>
              <a:t>HĐ 2: Nhận xét về việc giữ gìn vệ sinh xung quanh nhà ở</a:t>
            </a:r>
            <a:endParaRPr/>
          </a:p>
        </p:txBody>
      </p:sp>
      <p:sp>
        <p:nvSpPr>
          <p:cNvPr id="214" name="Google Shape;214;p9"/>
          <p:cNvSpPr txBox="1"/>
          <p:nvPr/>
        </p:nvSpPr>
        <p:spPr>
          <a:xfrm>
            <a:off x="9409609" y="3340235"/>
            <a:ext cx="8483877" cy="587872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500" b="1">
                <a:solidFill>
                  <a:schemeClr val="dk1"/>
                </a:solidFill>
                <a:latin typeface="Arial"/>
                <a:ea typeface="Arial"/>
                <a:cs typeface="Arial"/>
                <a:sym typeface="Arial"/>
              </a:rPr>
              <a:t>Quan sát hình sau và trả lời câu hỏi:</a:t>
            </a:r>
            <a:endParaRPr/>
          </a:p>
          <a:p>
            <a:pPr marL="457200" marR="0" lvl="0" indent="-457200" algn="just" rtl="0">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Nêu nhận xét của em về vệ sinh của ngôi nhà.</a:t>
            </a:r>
            <a:endParaRPr/>
          </a:p>
          <a:p>
            <a:pPr marL="457200" marR="0" lvl="0" indent="-457200" algn="just" rtl="0">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Nếu là gia đình em, em sẽ làm gì để giữ gìn vệ sinh xung quanh nhà ở?</a:t>
            </a:r>
            <a:endParaRPr/>
          </a:p>
          <a:p>
            <a:pPr marL="457200" marR="0" lvl="0" indent="-457200" algn="just" rtl="0">
              <a:lnSpc>
                <a:spcPct val="150000"/>
              </a:lnSpc>
              <a:spcBef>
                <a:spcPts val="600"/>
              </a:spcBef>
              <a:spcAft>
                <a:spcPts val="0"/>
              </a:spcAft>
              <a:buClr>
                <a:schemeClr val="dk1"/>
              </a:buClr>
              <a:buSzPts val="3500"/>
              <a:buFont typeface="Noto Sans Symbols"/>
              <a:buChar char="⮚"/>
            </a:pPr>
            <a:r>
              <a:rPr lang="en-US" sz="3500">
                <a:solidFill>
                  <a:schemeClr val="dk1"/>
                </a:solidFill>
                <a:latin typeface="Arial"/>
                <a:ea typeface="Arial"/>
                <a:cs typeface="Arial"/>
                <a:sym typeface="Arial"/>
              </a:rPr>
              <a:t>Vì sao cần phải giữ vệ sinh xung quanh nhà ở?</a:t>
            </a:r>
            <a:endParaRPr/>
          </a:p>
        </p:txBody>
      </p:sp>
      <p:pic>
        <p:nvPicPr>
          <p:cNvPr id="215" name="Google Shape;215;p9"/>
          <p:cNvPicPr preferRelativeResize="0"/>
          <p:nvPr/>
        </p:nvPicPr>
        <p:blipFill rotWithShape="1">
          <a:blip r:embed="rId8">
            <a:alphaModFix/>
          </a:blip>
          <a:srcRect/>
          <a:stretch/>
        </p:blipFill>
        <p:spPr>
          <a:xfrm>
            <a:off x="1265715" y="3340997"/>
            <a:ext cx="7696200" cy="6259576"/>
          </a:xfrm>
          <a:prstGeom prst="rect">
            <a:avLst/>
          </a:prstGeom>
          <a:noFill/>
          <a:ln>
            <a:noFill/>
          </a:ln>
        </p:spPr>
      </p:pic>
      <p:sp>
        <p:nvSpPr>
          <p:cNvPr id="216" name="Google Shape;216;p9"/>
          <p:cNvSpPr txBox="1"/>
          <p:nvPr/>
        </p:nvSpPr>
        <p:spPr>
          <a:xfrm>
            <a:off x="4724400" y="632923"/>
            <a:ext cx="9812897"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b="1">
                <a:solidFill>
                  <a:schemeClr val="dk1"/>
                </a:solidFill>
                <a:latin typeface="Arial"/>
                <a:ea typeface="Arial"/>
                <a:cs typeface="Arial"/>
                <a:sym typeface="Arial"/>
              </a:rPr>
              <a:t>2. Sự cần thiết của giữ vệ sinh </a:t>
            </a:r>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p:tgtEl>
                                          <p:spTgt spid="21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11"/>
                                        </p:tgtEl>
                                        <p:attrNameLst>
                                          <p:attrName>style.visibility</p:attrName>
                                        </p:attrNameLst>
                                      </p:cBhvr>
                                      <p:to>
                                        <p:strVal val="visible"/>
                                      </p:to>
                                    </p:set>
                                    <p:anim calcmode="lin" valueType="num">
                                      <p:cBhvr additive="base">
                                        <p:cTn id="10" dur="500"/>
                                        <p:tgtEl>
                                          <p:spTgt spid="21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12"/>
                                        </p:tgtEl>
                                        <p:attrNameLst>
                                          <p:attrName>style.visibility</p:attrName>
                                        </p:attrNameLst>
                                      </p:cBhvr>
                                      <p:to>
                                        <p:strVal val="visible"/>
                                      </p:to>
                                    </p:set>
                                    <p:anim calcmode="lin" valueType="num">
                                      <p:cBhvr additive="base">
                                        <p:cTn id="13" dur="500"/>
                                        <p:tgtEl>
                                          <p:spTgt spid="212"/>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09"/>
                                        </p:tgtEl>
                                        <p:attrNameLst>
                                          <p:attrName>style.visibility</p:attrName>
                                        </p:attrNameLst>
                                      </p:cBhvr>
                                      <p:to>
                                        <p:strVal val="visible"/>
                                      </p:to>
                                    </p:set>
                                    <p:anim calcmode="lin" valueType="num">
                                      <p:cBhvr additive="base">
                                        <p:cTn id="16" dur="500"/>
                                        <p:tgtEl>
                                          <p:spTgt spid="209"/>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6"/>
                                        </p:tgtEl>
                                        <p:attrNameLst>
                                          <p:attrName>style.visibility</p:attrName>
                                        </p:attrNameLst>
                                      </p:cBhvr>
                                      <p:to>
                                        <p:strVal val="visible"/>
                                      </p:to>
                                    </p:set>
                                    <p:anim calcmode="lin" valueType="num">
                                      <p:cBhvr additive="base">
                                        <p:cTn id="21" dur="500"/>
                                        <p:tgtEl>
                                          <p:spTgt spid="2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500"/>
                                        <p:tgtEl>
                                          <p:spTgt spid="2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5"/>
                                        </p:tgtEl>
                                        <p:attrNameLst>
                                          <p:attrName>style.visibility</p:attrName>
                                        </p:attrNameLst>
                                      </p:cBhvr>
                                      <p:to>
                                        <p:strVal val="visible"/>
                                      </p:to>
                                    </p:set>
                                    <p:animEffect transition="in" filter="fade">
                                      <p:cBhvr>
                                        <p:cTn id="31" dur="500"/>
                                        <p:tgtEl>
                                          <p:spTgt spid="215"/>
                                        </p:tgtEl>
                                      </p:cBhvr>
                                    </p:animEffect>
                                  </p:childTnLst>
                                </p:cTn>
                              </p:par>
                              <p:par>
                                <p:cTn id="32" presetID="2" presetClass="entr" presetSubtype="4" fill="hold" nodeType="withEffect">
                                  <p:stCondLst>
                                    <p:cond delay="0"/>
                                  </p:stCondLst>
                                  <p:childTnLst>
                                    <p:set>
                                      <p:cBhvr>
                                        <p:cTn id="33" dur="1" fill="hold">
                                          <p:stCondLst>
                                            <p:cond delay="0"/>
                                          </p:stCondLst>
                                        </p:cTn>
                                        <p:tgtEl>
                                          <p:spTgt spid="214"/>
                                        </p:tgtEl>
                                        <p:attrNameLst>
                                          <p:attrName>style.visibility</p:attrName>
                                        </p:attrNameLst>
                                      </p:cBhvr>
                                      <p:to>
                                        <p:strVal val="visible"/>
                                      </p:to>
                                    </p:set>
                                    <p:anim calcmode="lin" valueType="num">
                                      <p:cBhvr additive="base">
                                        <p:cTn id="34" dur="500"/>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423</Words>
  <Application>Microsoft Office PowerPoint</Application>
  <PresentationFormat>Custom</PresentationFormat>
  <Paragraphs>46</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dc:creator>
  <cp:lastModifiedBy>Microsoft account</cp:lastModifiedBy>
  <cp:revision>1</cp:revision>
  <dcterms:created xsi:type="dcterms:W3CDTF">2006-08-16T00:00:00Z</dcterms:created>
  <dcterms:modified xsi:type="dcterms:W3CDTF">2022-08-31T08:56:08Z</dcterms:modified>
</cp:coreProperties>
</file>