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70" r:id="rId3"/>
    <p:sldId id="256" r:id="rId4"/>
    <p:sldId id="258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68" r:id="rId16"/>
    <p:sldId id="269" r:id="rId17"/>
  </p:sldIdLst>
  <p:sldSz cx="18288000" cy="10287000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D5EBD90-1B0B-4160-B82F-BA3131AE0BDD}">
          <p14:sldIdLst>
            <p14:sldId id="257"/>
            <p14:sldId id="270"/>
            <p14:sldId id="256"/>
            <p14:sldId id="258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-744" y="-7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6.svg"/><Relationship Id="rId18" Type="http://schemas.openxmlformats.org/officeDocument/2006/relationships/image" Target="../media/image16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18.png"/><Relationship Id="rId17" Type="http://schemas.openxmlformats.org/officeDocument/2006/relationships/image" Target="../media/image34.svg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0.svg"/><Relationship Id="rId5" Type="http://schemas.openxmlformats.org/officeDocument/2006/relationships/image" Target="../media/image22.svg"/><Relationship Id="rId15" Type="http://schemas.openxmlformats.org/officeDocument/2006/relationships/image" Target="../media/image28.svg"/><Relationship Id="rId10" Type="http://schemas.openxmlformats.org/officeDocument/2006/relationships/image" Target="../media/image15.png"/><Relationship Id="rId19" Type="http://schemas.openxmlformats.org/officeDocument/2006/relationships/image" Target="../media/image32.svg"/><Relationship Id="rId4" Type="http://schemas.openxmlformats.org/officeDocument/2006/relationships/image" Target="../media/image11.png"/><Relationship Id="rId9" Type="http://schemas.openxmlformats.org/officeDocument/2006/relationships/image" Target="../media/image26.svg"/><Relationship Id="rId1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6.svg"/><Relationship Id="rId18" Type="http://schemas.openxmlformats.org/officeDocument/2006/relationships/image" Target="../media/image16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18.png"/><Relationship Id="rId17" Type="http://schemas.openxmlformats.org/officeDocument/2006/relationships/image" Target="../media/image34.svg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0.svg"/><Relationship Id="rId5" Type="http://schemas.openxmlformats.org/officeDocument/2006/relationships/image" Target="../media/image22.svg"/><Relationship Id="rId15" Type="http://schemas.openxmlformats.org/officeDocument/2006/relationships/image" Target="../media/image28.svg"/><Relationship Id="rId10" Type="http://schemas.openxmlformats.org/officeDocument/2006/relationships/image" Target="../media/image15.png"/><Relationship Id="rId19" Type="http://schemas.openxmlformats.org/officeDocument/2006/relationships/image" Target="../media/image32.svg"/><Relationship Id="rId4" Type="http://schemas.openxmlformats.org/officeDocument/2006/relationships/image" Target="../media/image11.png"/><Relationship Id="rId9" Type="http://schemas.openxmlformats.org/officeDocument/2006/relationships/image" Target="../media/image26.svg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6.svg"/><Relationship Id="rId18" Type="http://schemas.openxmlformats.org/officeDocument/2006/relationships/image" Target="../media/image16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18.png"/><Relationship Id="rId17" Type="http://schemas.openxmlformats.org/officeDocument/2006/relationships/image" Target="../media/image34.svg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0.svg"/><Relationship Id="rId5" Type="http://schemas.openxmlformats.org/officeDocument/2006/relationships/image" Target="../media/image22.svg"/><Relationship Id="rId15" Type="http://schemas.openxmlformats.org/officeDocument/2006/relationships/image" Target="../media/image28.svg"/><Relationship Id="rId10" Type="http://schemas.openxmlformats.org/officeDocument/2006/relationships/image" Target="../media/image15.png"/><Relationship Id="rId19" Type="http://schemas.openxmlformats.org/officeDocument/2006/relationships/image" Target="../media/image32.svg"/><Relationship Id="rId4" Type="http://schemas.openxmlformats.org/officeDocument/2006/relationships/image" Target="../media/image11.png"/><Relationship Id="rId9" Type="http://schemas.openxmlformats.org/officeDocument/2006/relationships/image" Target="../media/image26.svg"/><Relationship Id="rId1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6.svg"/><Relationship Id="rId18" Type="http://schemas.openxmlformats.org/officeDocument/2006/relationships/image" Target="../media/image38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18.png"/><Relationship Id="rId17" Type="http://schemas.openxmlformats.org/officeDocument/2006/relationships/image" Target="../media/image32.svg"/><Relationship Id="rId2" Type="http://schemas.openxmlformats.org/officeDocument/2006/relationships/image" Target="../media/image10.png"/><Relationship Id="rId16" Type="http://schemas.openxmlformats.org/officeDocument/2006/relationships/image" Target="../media/image16.png"/><Relationship Id="rId20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0.svg"/><Relationship Id="rId5" Type="http://schemas.openxmlformats.org/officeDocument/2006/relationships/image" Target="../media/image22.svg"/><Relationship Id="rId15" Type="http://schemas.openxmlformats.org/officeDocument/2006/relationships/image" Target="../media/image34.svg"/><Relationship Id="rId10" Type="http://schemas.openxmlformats.org/officeDocument/2006/relationships/image" Target="../media/image15.png"/><Relationship Id="rId19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26.svg"/><Relationship Id="rId1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6.svg"/><Relationship Id="rId18" Type="http://schemas.openxmlformats.org/officeDocument/2006/relationships/image" Target="../media/image14.png"/><Relationship Id="rId3" Type="http://schemas.openxmlformats.org/officeDocument/2006/relationships/image" Target="../media/image20.svg"/><Relationship Id="rId21" Type="http://schemas.openxmlformats.org/officeDocument/2006/relationships/image" Target="../media/image40.png"/><Relationship Id="rId7" Type="http://schemas.openxmlformats.org/officeDocument/2006/relationships/image" Target="../media/image24.svg"/><Relationship Id="rId12" Type="http://schemas.openxmlformats.org/officeDocument/2006/relationships/image" Target="../media/image18.png"/><Relationship Id="rId17" Type="http://schemas.openxmlformats.org/officeDocument/2006/relationships/image" Target="../media/image32.svg"/><Relationship Id="rId2" Type="http://schemas.openxmlformats.org/officeDocument/2006/relationships/image" Target="../media/image10.png"/><Relationship Id="rId16" Type="http://schemas.openxmlformats.org/officeDocument/2006/relationships/image" Target="../media/image16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0.svg"/><Relationship Id="rId5" Type="http://schemas.openxmlformats.org/officeDocument/2006/relationships/image" Target="../media/image22.svg"/><Relationship Id="rId15" Type="http://schemas.openxmlformats.org/officeDocument/2006/relationships/image" Target="../media/image34.svg"/><Relationship Id="rId10" Type="http://schemas.openxmlformats.org/officeDocument/2006/relationships/image" Target="../media/image15.png"/><Relationship Id="rId19" Type="http://schemas.openxmlformats.org/officeDocument/2006/relationships/image" Target="../media/image28.svg"/><Relationship Id="rId4" Type="http://schemas.openxmlformats.org/officeDocument/2006/relationships/image" Target="../media/image11.png"/><Relationship Id="rId9" Type="http://schemas.openxmlformats.org/officeDocument/2006/relationships/image" Target="../media/image26.svg"/><Relationship Id="rId1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13" Type="http://schemas.openxmlformats.org/officeDocument/2006/relationships/image" Target="../media/image47.png"/><Relationship Id="rId18" Type="http://schemas.openxmlformats.org/officeDocument/2006/relationships/image" Target="../media/image82.sv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12" Type="http://schemas.openxmlformats.org/officeDocument/2006/relationships/image" Target="../media/image76.svg"/><Relationship Id="rId17" Type="http://schemas.openxmlformats.org/officeDocument/2006/relationships/image" Target="../media/image49.png"/><Relationship Id="rId2" Type="http://schemas.openxmlformats.org/officeDocument/2006/relationships/image" Target="../media/image41.jpeg"/><Relationship Id="rId16" Type="http://schemas.openxmlformats.org/officeDocument/2006/relationships/image" Target="../media/image8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svg"/><Relationship Id="rId11" Type="http://schemas.openxmlformats.org/officeDocument/2006/relationships/image" Target="../media/image46.png"/><Relationship Id="rId5" Type="http://schemas.openxmlformats.org/officeDocument/2006/relationships/image" Target="../media/image43.png"/><Relationship Id="rId15" Type="http://schemas.openxmlformats.org/officeDocument/2006/relationships/image" Target="../media/image48.png"/><Relationship Id="rId10" Type="http://schemas.openxmlformats.org/officeDocument/2006/relationships/image" Target="../media/image74.svg"/><Relationship Id="rId19" Type="http://schemas.openxmlformats.org/officeDocument/2006/relationships/image" Target="../media/image50.png"/><Relationship Id="rId4" Type="http://schemas.openxmlformats.org/officeDocument/2006/relationships/image" Target="../media/image68.svg"/><Relationship Id="rId9" Type="http://schemas.openxmlformats.org/officeDocument/2006/relationships/image" Target="../media/image45.png"/><Relationship Id="rId14" Type="http://schemas.openxmlformats.org/officeDocument/2006/relationships/image" Target="../media/image7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16.svg"/><Relationship Id="rId18" Type="http://schemas.openxmlformats.org/officeDocument/2006/relationships/image" Target="../media/image56.png"/><Relationship Id="rId3" Type="http://schemas.openxmlformats.org/officeDocument/2006/relationships/image" Target="../media/image84.svg"/><Relationship Id="rId7" Type="http://schemas.openxmlformats.org/officeDocument/2006/relationships/image" Target="../media/image88.svg"/><Relationship Id="rId12" Type="http://schemas.openxmlformats.org/officeDocument/2006/relationships/image" Target="../media/image8.png"/><Relationship Id="rId17" Type="http://schemas.openxmlformats.org/officeDocument/2006/relationships/image" Target="../media/image92.svg"/><Relationship Id="rId2" Type="http://schemas.openxmlformats.org/officeDocument/2006/relationships/image" Target="../media/image51.png"/><Relationship Id="rId16" Type="http://schemas.openxmlformats.org/officeDocument/2006/relationships/image" Target="../media/image55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14.svg"/><Relationship Id="rId5" Type="http://schemas.openxmlformats.org/officeDocument/2006/relationships/image" Target="../media/image86.svg"/><Relationship Id="rId15" Type="http://schemas.openxmlformats.org/officeDocument/2006/relationships/image" Target="../media/image90.svg"/><Relationship Id="rId10" Type="http://schemas.openxmlformats.org/officeDocument/2006/relationships/image" Target="../media/image7.png"/><Relationship Id="rId19" Type="http://schemas.openxmlformats.org/officeDocument/2006/relationships/image" Target="../media/image94.svg"/><Relationship Id="rId4" Type="http://schemas.openxmlformats.org/officeDocument/2006/relationships/image" Target="../media/image52.png"/><Relationship Id="rId9" Type="http://schemas.openxmlformats.org/officeDocument/2006/relationships/image" Target="../media/image80.svg"/><Relationship Id="rId1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0.svg"/><Relationship Id="rId18" Type="http://schemas.openxmlformats.org/officeDocument/2006/relationships/image" Target="../media/image18.png"/><Relationship Id="rId3" Type="http://schemas.openxmlformats.org/officeDocument/2006/relationships/image" Target="../media/image20.svg"/><Relationship Id="rId21" Type="http://schemas.openxmlformats.org/officeDocument/2006/relationships/image" Target="../media/image20.png"/><Relationship Id="rId7" Type="http://schemas.openxmlformats.org/officeDocument/2006/relationships/image" Target="../media/image24.svg"/><Relationship Id="rId12" Type="http://schemas.openxmlformats.org/officeDocument/2006/relationships/image" Target="../media/image15.png"/><Relationship Id="rId17" Type="http://schemas.openxmlformats.org/officeDocument/2006/relationships/image" Target="../media/image34.svg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10" Type="http://schemas.openxmlformats.org/officeDocument/2006/relationships/image" Target="../media/image14.png"/><Relationship Id="rId19" Type="http://schemas.openxmlformats.org/officeDocument/2006/relationships/image" Target="../media/image36.svg"/><Relationship Id="rId4" Type="http://schemas.openxmlformats.org/officeDocument/2006/relationships/image" Target="../media/image11.png"/><Relationship Id="rId9" Type="http://schemas.openxmlformats.org/officeDocument/2006/relationships/image" Target="../media/image26.svg"/><Relationship Id="rId14" Type="http://schemas.openxmlformats.org/officeDocument/2006/relationships/image" Target="../media/image16.png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9.svg"/><Relationship Id="rId18" Type="http://schemas.openxmlformats.org/officeDocument/2006/relationships/image" Target="../media/image29.pn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12" Type="http://schemas.openxmlformats.org/officeDocument/2006/relationships/image" Target="../media/image26.png"/><Relationship Id="rId17" Type="http://schemas.openxmlformats.org/officeDocument/2006/relationships/image" Target="../media/image28.svg"/><Relationship Id="rId2" Type="http://schemas.openxmlformats.org/officeDocument/2006/relationships/image" Target="../media/image22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47.svg"/><Relationship Id="rId5" Type="http://schemas.openxmlformats.org/officeDocument/2006/relationships/image" Target="../media/image43.svg"/><Relationship Id="rId15" Type="http://schemas.openxmlformats.org/officeDocument/2006/relationships/image" Target="../media/image51.svg"/><Relationship Id="rId10" Type="http://schemas.openxmlformats.org/officeDocument/2006/relationships/image" Target="../media/image25.png"/><Relationship Id="rId19" Type="http://schemas.openxmlformats.org/officeDocument/2006/relationships/image" Target="../media/image53.svg"/><Relationship Id="rId4" Type="http://schemas.openxmlformats.org/officeDocument/2006/relationships/image" Target="../media/image23.png"/><Relationship Id="rId9" Type="http://schemas.openxmlformats.org/officeDocument/2006/relationships/image" Target="../media/image34.sv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8.svg"/><Relationship Id="rId18" Type="http://schemas.openxmlformats.org/officeDocument/2006/relationships/image" Target="../media/image17.png"/><Relationship Id="rId3" Type="http://schemas.openxmlformats.org/officeDocument/2006/relationships/image" Target="../media/image55.svg"/><Relationship Id="rId21" Type="http://schemas.openxmlformats.org/officeDocument/2006/relationships/image" Target="../media/image36.svg"/><Relationship Id="rId7" Type="http://schemas.openxmlformats.org/officeDocument/2006/relationships/image" Target="../media/image22.svg"/><Relationship Id="rId12" Type="http://schemas.openxmlformats.org/officeDocument/2006/relationships/image" Target="../media/image14.png"/><Relationship Id="rId17" Type="http://schemas.openxmlformats.org/officeDocument/2006/relationships/image" Target="../media/image32.svg"/><Relationship Id="rId2" Type="http://schemas.openxmlformats.org/officeDocument/2006/relationships/image" Target="../media/image30.pn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13.png"/><Relationship Id="rId19" Type="http://schemas.openxmlformats.org/officeDocument/2006/relationships/image" Target="../media/image34.svg"/><Relationship Id="rId4" Type="http://schemas.openxmlformats.org/officeDocument/2006/relationships/image" Target="../media/image10.png"/><Relationship Id="rId9" Type="http://schemas.openxmlformats.org/officeDocument/2006/relationships/image" Target="../media/image24.sv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0.svg"/><Relationship Id="rId18" Type="http://schemas.openxmlformats.org/officeDocument/2006/relationships/image" Target="../media/image18.png"/><Relationship Id="rId3" Type="http://schemas.openxmlformats.org/officeDocument/2006/relationships/image" Target="../media/image20.svg"/><Relationship Id="rId21" Type="http://schemas.openxmlformats.org/officeDocument/2006/relationships/image" Target="../media/image32.png"/><Relationship Id="rId7" Type="http://schemas.openxmlformats.org/officeDocument/2006/relationships/image" Target="../media/image24.svg"/><Relationship Id="rId12" Type="http://schemas.openxmlformats.org/officeDocument/2006/relationships/image" Target="../media/image15.png"/><Relationship Id="rId17" Type="http://schemas.openxmlformats.org/officeDocument/2006/relationships/image" Target="../media/image34.svg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10" Type="http://schemas.openxmlformats.org/officeDocument/2006/relationships/image" Target="../media/image14.png"/><Relationship Id="rId19" Type="http://schemas.openxmlformats.org/officeDocument/2006/relationships/image" Target="../media/image36.svg"/><Relationship Id="rId4" Type="http://schemas.openxmlformats.org/officeDocument/2006/relationships/image" Target="../media/image11.png"/><Relationship Id="rId9" Type="http://schemas.openxmlformats.org/officeDocument/2006/relationships/image" Target="../media/image26.svg"/><Relationship Id="rId14" Type="http://schemas.openxmlformats.org/officeDocument/2006/relationships/image" Target="../media/image16.png"/><Relationship Id="rId22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0.svg"/><Relationship Id="rId18" Type="http://schemas.openxmlformats.org/officeDocument/2006/relationships/image" Target="../media/image18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15.png"/><Relationship Id="rId17" Type="http://schemas.openxmlformats.org/officeDocument/2006/relationships/image" Target="../media/image34.svg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10" Type="http://schemas.openxmlformats.org/officeDocument/2006/relationships/image" Target="../media/image14.png"/><Relationship Id="rId19" Type="http://schemas.openxmlformats.org/officeDocument/2006/relationships/image" Target="../media/image36.svg"/><Relationship Id="rId4" Type="http://schemas.openxmlformats.org/officeDocument/2006/relationships/image" Target="../media/image11.png"/><Relationship Id="rId9" Type="http://schemas.openxmlformats.org/officeDocument/2006/relationships/image" Target="../media/image26.sv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0.svg"/><Relationship Id="rId18" Type="http://schemas.openxmlformats.org/officeDocument/2006/relationships/image" Target="../media/image32.png"/><Relationship Id="rId3" Type="http://schemas.openxmlformats.org/officeDocument/2006/relationships/image" Target="../media/image20.svg"/><Relationship Id="rId21" Type="http://schemas.openxmlformats.org/officeDocument/2006/relationships/image" Target="../media/image36.svg"/><Relationship Id="rId7" Type="http://schemas.openxmlformats.org/officeDocument/2006/relationships/image" Target="../media/image24.svg"/><Relationship Id="rId12" Type="http://schemas.openxmlformats.org/officeDocument/2006/relationships/image" Target="../media/image15.png"/><Relationship Id="rId17" Type="http://schemas.openxmlformats.org/officeDocument/2006/relationships/image" Target="../media/image34.svg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10" Type="http://schemas.openxmlformats.org/officeDocument/2006/relationships/image" Target="../media/image14.png"/><Relationship Id="rId19" Type="http://schemas.openxmlformats.org/officeDocument/2006/relationships/image" Target="../media/image34.png"/><Relationship Id="rId4" Type="http://schemas.openxmlformats.org/officeDocument/2006/relationships/image" Target="../media/image11.png"/><Relationship Id="rId9" Type="http://schemas.openxmlformats.org/officeDocument/2006/relationships/image" Target="../media/image26.sv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2.svg"/><Relationship Id="rId18" Type="http://schemas.openxmlformats.org/officeDocument/2006/relationships/image" Target="../media/image3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16.png"/><Relationship Id="rId17" Type="http://schemas.openxmlformats.org/officeDocument/2006/relationships/image" Target="../media/image36.svg"/><Relationship Id="rId2" Type="http://schemas.openxmlformats.org/officeDocument/2006/relationships/image" Target="../media/image10.png"/><Relationship Id="rId16" Type="http://schemas.openxmlformats.org/officeDocument/2006/relationships/image" Target="../media/image18.png"/><Relationship Id="rId20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0.svg"/><Relationship Id="rId5" Type="http://schemas.openxmlformats.org/officeDocument/2006/relationships/image" Target="../media/image22.svg"/><Relationship Id="rId15" Type="http://schemas.openxmlformats.org/officeDocument/2006/relationships/image" Target="../media/image34.svg"/><Relationship Id="rId10" Type="http://schemas.openxmlformats.org/officeDocument/2006/relationships/image" Target="../media/image15.png"/><Relationship Id="rId19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26.sv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6.svg"/><Relationship Id="rId18" Type="http://schemas.openxmlformats.org/officeDocument/2006/relationships/image" Target="../media/image34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18.png"/><Relationship Id="rId17" Type="http://schemas.openxmlformats.org/officeDocument/2006/relationships/image" Target="../media/image17.png"/><Relationship Id="rId2" Type="http://schemas.openxmlformats.org/officeDocument/2006/relationships/image" Target="../media/image10.png"/><Relationship Id="rId16" Type="http://schemas.openxmlformats.org/officeDocument/2006/relationships/image" Target="../media/image28.svg"/><Relationship Id="rId20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0.svg"/><Relationship Id="rId5" Type="http://schemas.openxmlformats.org/officeDocument/2006/relationships/image" Target="../media/image22.svg"/><Relationship Id="rId15" Type="http://schemas.openxmlformats.org/officeDocument/2006/relationships/image" Target="../media/image14.png"/><Relationship Id="rId10" Type="http://schemas.openxmlformats.org/officeDocument/2006/relationships/image" Target="../media/image15.png"/><Relationship Id="rId19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26.sv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83296" y="2540529"/>
            <a:ext cx="10339171" cy="5205943"/>
            <a:chOff x="0" y="0"/>
            <a:chExt cx="9872226" cy="5319667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9886557" cy="5351721"/>
            </a:xfrm>
            <a:custGeom>
              <a:avLst/>
              <a:gdLst/>
              <a:ahLst/>
              <a:cxnLst/>
              <a:rect l="l" t="t" r="r" b="b"/>
              <a:pathLst>
                <a:path w="9886557" h="5351721">
                  <a:moveTo>
                    <a:pt x="63030" y="4758167"/>
                  </a:moveTo>
                  <a:cubicBezTo>
                    <a:pt x="63030" y="4758167"/>
                    <a:pt x="0" y="4511603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8993484" y="6965"/>
                  </a:cubicBezTo>
                  <a:lnTo>
                    <a:pt x="8993485" y="6965"/>
                  </a:lnTo>
                  <a:cubicBezTo>
                    <a:pt x="9210232" y="16819"/>
                    <a:pt x="9414547" y="36481"/>
                    <a:pt x="9548735" y="101690"/>
                  </a:cubicBezTo>
                  <a:cubicBezTo>
                    <a:pt x="9804781" y="226120"/>
                    <a:pt x="9886556" y="459160"/>
                    <a:pt x="9881069" y="704684"/>
                  </a:cubicBezTo>
                  <a:cubicBezTo>
                    <a:pt x="9881069" y="704684"/>
                    <a:pt x="9837781" y="1013073"/>
                    <a:pt x="9845214" y="1248607"/>
                  </a:cubicBezTo>
                  <a:cubicBezTo>
                    <a:pt x="9852337" y="4499969"/>
                    <a:pt x="9859494" y="4695572"/>
                    <a:pt x="9859494" y="4695572"/>
                  </a:cubicBezTo>
                  <a:cubicBezTo>
                    <a:pt x="9842812" y="4911304"/>
                    <a:pt x="9728168" y="5121916"/>
                    <a:pt x="9531300" y="5233540"/>
                  </a:cubicBezTo>
                  <a:cubicBezTo>
                    <a:pt x="9380948" y="5318789"/>
                    <a:pt x="9182917" y="5333887"/>
                    <a:pt x="7301225" y="5323145"/>
                  </a:cubicBezTo>
                  <a:lnTo>
                    <a:pt x="7301120" y="5323145"/>
                  </a:lnTo>
                  <a:cubicBezTo>
                    <a:pt x="645952" y="5317868"/>
                    <a:pt x="384604" y="5351721"/>
                    <a:pt x="254278" y="5242563"/>
                  </a:cubicBezTo>
                  <a:cubicBezTo>
                    <a:pt x="145767" y="5151678"/>
                    <a:pt x="81795" y="4958366"/>
                    <a:pt x="63030" y="4758167"/>
                  </a:cubicBezTo>
                  <a:close/>
                </a:path>
              </a:pathLst>
            </a:custGeom>
            <a:solidFill>
              <a:srgbClr val="EB819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311741" y="2815291"/>
            <a:ext cx="9816153" cy="4656418"/>
            <a:chOff x="0" y="0"/>
            <a:chExt cx="9284549" cy="4758138"/>
          </a:xfrm>
        </p:grpSpPr>
        <p:sp>
          <p:nvSpPr>
            <p:cNvPr id="5" name="Freeform 5"/>
            <p:cNvSpPr/>
            <p:nvPr/>
          </p:nvSpPr>
          <p:spPr>
            <a:xfrm>
              <a:off x="-9098" y="-6509"/>
              <a:ext cx="9298879" cy="4790192"/>
            </a:xfrm>
            <a:custGeom>
              <a:avLst/>
              <a:gdLst/>
              <a:ahLst/>
              <a:cxnLst/>
              <a:rect l="l" t="t" r="r" b="b"/>
              <a:pathLst>
                <a:path w="9298879" h="4790192">
                  <a:moveTo>
                    <a:pt x="63030" y="4196639"/>
                  </a:moveTo>
                  <a:cubicBezTo>
                    <a:pt x="63030" y="4196639"/>
                    <a:pt x="0" y="3950074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8405806" y="6965"/>
                  </a:cubicBezTo>
                  <a:lnTo>
                    <a:pt x="8405808" y="6965"/>
                  </a:lnTo>
                  <a:cubicBezTo>
                    <a:pt x="8622554" y="16819"/>
                    <a:pt x="8826870" y="36481"/>
                    <a:pt x="8961058" y="101690"/>
                  </a:cubicBezTo>
                  <a:cubicBezTo>
                    <a:pt x="9217104" y="226120"/>
                    <a:pt x="9298879" y="459160"/>
                    <a:pt x="9293392" y="704684"/>
                  </a:cubicBezTo>
                  <a:cubicBezTo>
                    <a:pt x="9293392" y="704684"/>
                    <a:pt x="9250104" y="1013073"/>
                    <a:pt x="9257537" y="1248607"/>
                  </a:cubicBezTo>
                  <a:cubicBezTo>
                    <a:pt x="9264660" y="3938440"/>
                    <a:pt x="9271817" y="4134043"/>
                    <a:pt x="9271817" y="4134043"/>
                  </a:cubicBezTo>
                  <a:cubicBezTo>
                    <a:pt x="9255135" y="4349775"/>
                    <a:pt x="9140491" y="4560387"/>
                    <a:pt x="8943622" y="4672011"/>
                  </a:cubicBezTo>
                  <a:cubicBezTo>
                    <a:pt x="8793270" y="4757260"/>
                    <a:pt x="8595240" y="4772358"/>
                    <a:pt x="6833199" y="4761616"/>
                  </a:cubicBezTo>
                  <a:lnTo>
                    <a:pt x="6833102" y="4761616"/>
                  </a:lnTo>
                  <a:cubicBezTo>
                    <a:pt x="645952" y="4756339"/>
                    <a:pt x="384604" y="4790192"/>
                    <a:pt x="254278" y="4681035"/>
                  </a:cubicBezTo>
                  <a:cubicBezTo>
                    <a:pt x="145767" y="4590149"/>
                    <a:pt x="81795" y="4396838"/>
                    <a:pt x="63030" y="4196639"/>
                  </a:cubicBezTo>
                  <a:close/>
                </a:path>
              </a:pathLst>
            </a:custGeom>
            <a:solidFill>
              <a:srgbClr val="F9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4448255" y="3323289"/>
            <a:ext cx="9675200" cy="3136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959"/>
              </a:lnSpc>
            </a:pPr>
            <a:r>
              <a:rPr lang="en-US" sz="7500" b="1" dirty="0" err="1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7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7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7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ts val="12959"/>
              </a:lnSpc>
            </a:pPr>
            <a:r>
              <a:rPr lang="en-US" sz="75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7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7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7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7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0" b="1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75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474454">
            <a:off x="-632521" y="-3046586"/>
            <a:ext cx="4798373" cy="609317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631523">
            <a:off x="13778658" y="-2310187"/>
            <a:ext cx="6132972" cy="52283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887312" y="-1446763"/>
            <a:ext cx="3832024" cy="35015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200280">
            <a:off x="14529268" y="-1263281"/>
            <a:ext cx="4570804" cy="345667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029175" y="3311727"/>
            <a:ext cx="6252478" cy="919482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422467" y="3332331"/>
            <a:ext cx="3311943" cy="915361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145365">
            <a:off x="2213372" y="2402757"/>
            <a:ext cx="615731" cy="5967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10721">
            <a:off x="6489032" y="8303987"/>
            <a:ext cx="636132" cy="61647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14461">
            <a:off x="6200888" y="516670"/>
            <a:ext cx="556555" cy="5393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152014">
            <a:off x="10833852" y="8722245"/>
            <a:ext cx="800275" cy="77553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3008865">
            <a:off x="14307573" y="2763047"/>
            <a:ext cx="561532" cy="54417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6232626">
            <a:off x="10932320" y="1418589"/>
            <a:ext cx="276680" cy="26812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2397140">
            <a:off x="4430317" y="6796679"/>
            <a:ext cx="1119221" cy="29099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574534">
            <a:off x="13078284" y="3349334"/>
            <a:ext cx="1149650" cy="2989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63973" y="762122"/>
            <a:ext cx="15959703" cy="8762756"/>
            <a:chOff x="0" y="0"/>
            <a:chExt cx="15105754" cy="6780031"/>
          </a:xfrm>
        </p:grpSpPr>
        <p:sp>
          <p:nvSpPr>
            <p:cNvPr id="4" name="Freeform 4"/>
            <p:cNvSpPr/>
            <p:nvPr/>
          </p:nvSpPr>
          <p:spPr>
            <a:xfrm>
              <a:off x="0" y="-4073"/>
              <a:ext cx="15112144" cy="6786633"/>
            </a:xfrm>
            <a:custGeom>
              <a:avLst/>
              <a:gdLst/>
              <a:ahLst/>
              <a:cxnLst/>
              <a:rect l="l" t="t" r="r" b="b"/>
              <a:pathLst>
                <a:path w="15112144" h="6786633">
                  <a:moveTo>
                    <a:pt x="14484367" y="6732155"/>
                  </a:moveTo>
                  <a:cubicBezTo>
                    <a:pt x="14484367" y="6732155"/>
                    <a:pt x="13753492" y="6786633"/>
                    <a:pt x="11683891" y="6784013"/>
                  </a:cubicBezTo>
                  <a:cubicBezTo>
                    <a:pt x="5476942" y="6781849"/>
                    <a:pt x="1057074" y="6774025"/>
                    <a:pt x="1057074" y="6774025"/>
                  </a:cubicBezTo>
                  <a:cubicBezTo>
                    <a:pt x="812932" y="6765191"/>
                    <a:pt x="449110" y="6743960"/>
                    <a:pt x="282371" y="6685783"/>
                  </a:cubicBezTo>
                  <a:cubicBezTo>
                    <a:pt x="4469" y="6588820"/>
                    <a:pt x="0" y="6415541"/>
                    <a:pt x="0" y="5231438"/>
                  </a:cubicBezTo>
                  <a:lnTo>
                    <a:pt x="0" y="523138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72568" y="15681"/>
                    <a:pt x="9395180" y="7673"/>
                  </a:cubicBezTo>
                  <a:cubicBezTo>
                    <a:pt x="13534565" y="0"/>
                    <a:pt x="14251298" y="6979"/>
                    <a:pt x="14251298" y="6979"/>
                  </a:cubicBezTo>
                  <a:cubicBezTo>
                    <a:pt x="14619605" y="14458"/>
                    <a:pt x="14757865" y="42638"/>
                    <a:pt x="14955605" y="165219"/>
                  </a:cubicBezTo>
                  <a:cubicBezTo>
                    <a:pt x="15106622" y="258836"/>
                    <a:pt x="15112144" y="476157"/>
                    <a:pt x="15103004" y="5231380"/>
                  </a:cubicBezTo>
                  <a:lnTo>
                    <a:pt x="15103004" y="5231437"/>
                  </a:lnTo>
                  <a:cubicBezTo>
                    <a:pt x="15103004" y="6533506"/>
                    <a:pt x="15060219" y="6682093"/>
                    <a:pt x="14484367" y="6732155"/>
                  </a:cubicBezTo>
                  <a:close/>
                </a:path>
              </a:pathLst>
            </a:custGeom>
            <a:solidFill>
              <a:srgbClr val="F6C496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60711">
            <a:off x="-2012917" y="7593830"/>
            <a:ext cx="6672196" cy="55462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35111">
            <a:off x="-829903" y="7844369"/>
            <a:ext cx="4953372" cy="4885263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240941" y="1135719"/>
            <a:ext cx="15612518" cy="8122581"/>
            <a:chOff x="0" y="0"/>
            <a:chExt cx="14905657" cy="6865546"/>
          </a:xfrm>
        </p:grpSpPr>
        <p:sp>
          <p:nvSpPr>
            <p:cNvPr id="12" name="Freeform 12"/>
            <p:cNvSpPr/>
            <p:nvPr/>
          </p:nvSpPr>
          <p:spPr>
            <a:xfrm>
              <a:off x="0" y="-4073"/>
              <a:ext cx="14912048" cy="6872149"/>
            </a:xfrm>
            <a:custGeom>
              <a:avLst/>
              <a:gdLst/>
              <a:ahLst/>
              <a:cxnLst/>
              <a:rect l="l" t="t" r="r" b="b"/>
              <a:pathLst>
                <a:path w="14912048" h="6872149">
                  <a:moveTo>
                    <a:pt x="14284271" y="6817671"/>
                  </a:moveTo>
                  <a:cubicBezTo>
                    <a:pt x="14284271" y="6817671"/>
                    <a:pt x="13553396" y="6872149"/>
                    <a:pt x="11512511" y="6869528"/>
                  </a:cubicBezTo>
                  <a:cubicBezTo>
                    <a:pt x="5409660" y="6867365"/>
                    <a:pt x="1057074" y="6859541"/>
                    <a:pt x="1057074" y="6859541"/>
                  </a:cubicBezTo>
                  <a:cubicBezTo>
                    <a:pt x="812932" y="6850706"/>
                    <a:pt x="449110" y="6829476"/>
                    <a:pt x="282371" y="6771299"/>
                  </a:cubicBezTo>
                  <a:cubicBezTo>
                    <a:pt x="4469" y="6674336"/>
                    <a:pt x="0" y="6501057"/>
                    <a:pt x="0" y="5301849"/>
                  </a:cubicBezTo>
                  <a:lnTo>
                    <a:pt x="0" y="530179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48964" y="15681"/>
                    <a:pt x="9262185" y="7673"/>
                  </a:cubicBezTo>
                  <a:cubicBezTo>
                    <a:pt x="13334468" y="0"/>
                    <a:pt x="14051201" y="6979"/>
                    <a:pt x="14051201" y="6979"/>
                  </a:cubicBezTo>
                  <a:cubicBezTo>
                    <a:pt x="14419509" y="14458"/>
                    <a:pt x="14557769" y="42638"/>
                    <a:pt x="14755509" y="165219"/>
                  </a:cubicBezTo>
                  <a:cubicBezTo>
                    <a:pt x="14906526" y="258836"/>
                    <a:pt x="14912048" y="476157"/>
                    <a:pt x="14902907" y="5301790"/>
                  </a:cubicBezTo>
                  <a:lnTo>
                    <a:pt x="14902907" y="5301848"/>
                  </a:lnTo>
                  <a:cubicBezTo>
                    <a:pt x="14902906" y="6619022"/>
                    <a:pt x="14860122" y="6767609"/>
                    <a:pt x="14284271" y="6817671"/>
                  </a:cubicBezTo>
                  <a:close/>
                </a:path>
              </a:pathLst>
            </a:custGeom>
            <a:solidFill>
              <a:srgbClr val="FFF8E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17680">
            <a:off x="-1024946" y="2658004"/>
            <a:ext cx="1769670" cy="67247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539667">
            <a:off x="6899915" y="525305"/>
            <a:ext cx="579019" cy="66484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524389">
            <a:off x="12760996" y="-14740"/>
            <a:ext cx="432320" cy="127153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936403">
            <a:off x="16205323" y="7722593"/>
            <a:ext cx="1826062" cy="220732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969421">
            <a:off x="4489227" y="8890875"/>
            <a:ext cx="1378433" cy="45112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D796883-68E1-CE6C-4725-BCB8BB10316C}"/>
              </a:ext>
            </a:extLst>
          </p:cNvPr>
          <p:cNvSpPr txBox="1"/>
          <p:nvPr/>
        </p:nvSpPr>
        <p:spPr>
          <a:xfrm>
            <a:off x="2736012" y="7037880"/>
            <a:ext cx="4370929" cy="800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5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 An vào lớp 1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0238573">
            <a:off x="14462377" y="-2078838"/>
            <a:ext cx="6578895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729218">
            <a:off x="14047498" y="-2627277"/>
            <a:ext cx="5311565" cy="505262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3A3DE8E-0BEE-517B-274E-A142B6C16C62}"/>
              </a:ext>
            </a:extLst>
          </p:cNvPr>
          <p:cNvSpPr txBox="1"/>
          <p:nvPr/>
        </p:nvSpPr>
        <p:spPr>
          <a:xfrm>
            <a:off x="10446078" y="7037880"/>
            <a:ext cx="5049539" cy="800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5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 đình An đi du lịch</a:t>
            </a:r>
            <a:endParaRPr lang="en-US" sz="3500" b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D73AA95-967B-BD19-BAA9-76E7CFE252C5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3" t="39410" r="7767" b="34937"/>
          <a:stretch/>
        </p:blipFill>
        <p:spPr>
          <a:xfrm>
            <a:off x="2272822" y="1394584"/>
            <a:ext cx="6921548" cy="52692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958059B-EFEE-BBD1-D3A1-B065973E9A8A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9" t="64569" r="33136"/>
          <a:stretch/>
        </p:blipFill>
        <p:spPr>
          <a:xfrm>
            <a:off x="11100503" y="2091820"/>
            <a:ext cx="4104839" cy="471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7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63973" y="762122"/>
            <a:ext cx="15959703" cy="8762756"/>
            <a:chOff x="0" y="0"/>
            <a:chExt cx="15105754" cy="6780031"/>
          </a:xfrm>
        </p:grpSpPr>
        <p:sp>
          <p:nvSpPr>
            <p:cNvPr id="4" name="Freeform 4"/>
            <p:cNvSpPr/>
            <p:nvPr/>
          </p:nvSpPr>
          <p:spPr>
            <a:xfrm>
              <a:off x="0" y="-4073"/>
              <a:ext cx="15112144" cy="6786633"/>
            </a:xfrm>
            <a:custGeom>
              <a:avLst/>
              <a:gdLst/>
              <a:ahLst/>
              <a:cxnLst/>
              <a:rect l="l" t="t" r="r" b="b"/>
              <a:pathLst>
                <a:path w="15112144" h="6786633">
                  <a:moveTo>
                    <a:pt x="14484367" y="6732155"/>
                  </a:moveTo>
                  <a:cubicBezTo>
                    <a:pt x="14484367" y="6732155"/>
                    <a:pt x="13753492" y="6786633"/>
                    <a:pt x="11683891" y="6784013"/>
                  </a:cubicBezTo>
                  <a:cubicBezTo>
                    <a:pt x="5476942" y="6781849"/>
                    <a:pt x="1057074" y="6774025"/>
                    <a:pt x="1057074" y="6774025"/>
                  </a:cubicBezTo>
                  <a:cubicBezTo>
                    <a:pt x="812932" y="6765191"/>
                    <a:pt x="449110" y="6743960"/>
                    <a:pt x="282371" y="6685783"/>
                  </a:cubicBezTo>
                  <a:cubicBezTo>
                    <a:pt x="4469" y="6588820"/>
                    <a:pt x="0" y="6415541"/>
                    <a:pt x="0" y="5231438"/>
                  </a:cubicBezTo>
                  <a:lnTo>
                    <a:pt x="0" y="523138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72568" y="15681"/>
                    <a:pt x="9395180" y="7673"/>
                  </a:cubicBezTo>
                  <a:cubicBezTo>
                    <a:pt x="13534565" y="0"/>
                    <a:pt x="14251298" y="6979"/>
                    <a:pt x="14251298" y="6979"/>
                  </a:cubicBezTo>
                  <a:cubicBezTo>
                    <a:pt x="14619605" y="14458"/>
                    <a:pt x="14757865" y="42638"/>
                    <a:pt x="14955605" y="165219"/>
                  </a:cubicBezTo>
                  <a:cubicBezTo>
                    <a:pt x="15106622" y="258836"/>
                    <a:pt x="15112144" y="476157"/>
                    <a:pt x="15103004" y="5231380"/>
                  </a:cubicBezTo>
                  <a:lnTo>
                    <a:pt x="15103004" y="5231437"/>
                  </a:lnTo>
                  <a:cubicBezTo>
                    <a:pt x="15103004" y="6533506"/>
                    <a:pt x="15060219" y="6682093"/>
                    <a:pt x="14484367" y="6732155"/>
                  </a:cubicBezTo>
                  <a:close/>
                </a:path>
              </a:pathLst>
            </a:custGeom>
            <a:solidFill>
              <a:srgbClr val="F6C496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60711">
            <a:off x="-2012917" y="7593830"/>
            <a:ext cx="6672196" cy="55462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35111">
            <a:off x="-829903" y="7844369"/>
            <a:ext cx="4953372" cy="4885263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240941" y="1135719"/>
            <a:ext cx="15612518" cy="8122581"/>
            <a:chOff x="0" y="0"/>
            <a:chExt cx="14905657" cy="6865546"/>
          </a:xfrm>
        </p:grpSpPr>
        <p:sp>
          <p:nvSpPr>
            <p:cNvPr id="12" name="Freeform 12"/>
            <p:cNvSpPr/>
            <p:nvPr/>
          </p:nvSpPr>
          <p:spPr>
            <a:xfrm>
              <a:off x="0" y="-4073"/>
              <a:ext cx="14912048" cy="6872149"/>
            </a:xfrm>
            <a:custGeom>
              <a:avLst/>
              <a:gdLst/>
              <a:ahLst/>
              <a:cxnLst/>
              <a:rect l="l" t="t" r="r" b="b"/>
              <a:pathLst>
                <a:path w="14912048" h="6872149">
                  <a:moveTo>
                    <a:pt x="14284271" y="6817671"/>
                  </a:moveTo>
                  <a:cubicBezTo>
                    <a:pt x="14284271" y="6817671"/>
                    <a:pt x="13553396" y="6872149"/>
                    <a:pt x="11512511" y="6869528"/>
                  </a:cubicBezTo>
                  <a:cubicBezTo>
                    <a:pt x="5409660" y="6867365"/>
                    <a:pt x="1057074" y="6859541"/>
                    <a:pt x="1057074" y="6859541"/>
                  </a:cubicBezTo>
                  <a:cubicBezTo>
                    <a:pt x="812932" y="6850706"/>
                    <a:pt x="449110" y="6829476"/>
                    <a:pt x="282371" y="6771299"/>
                  </a:cubicBezTo>
                  <a:cubicBezTo>
                    <a:pt x="4469" y="6674336"/>
                    <a:pt x="0" y="6501057"/>
                    <a:pt x="0" y="5301849"/>
                  </a:cubicBezTo>
                  <a:lnTo>
                    <a:pt x="0" y="530179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48964" y="15681"/>
                    <a:pt x="9262185" y="7673"/>
                  </a:cubicBezTo>
                  <a:cubicBezTo>
                    <a:pt x="13334468" y="0"/>
                    <a:pt x="14051201" y="6979"/>
                    <a:pt x="14051201" y="6979"/>
                  </a:cubicBezTo>
                  <a:cubicBezTo>
                    <a:pt x="14419509" y="14458"/>
                    <a:pt x="14557769" y="42638"/>
                    <a:pt x="14755509" y="165219"/>
                  </a:cubicBezTo>
                  <a:cubicBezTo>
                    <a:pt x="14906526" y="258836"/>
                    <a:pt x="14912048" y="476157"/>
                    <a:pt x="14902907" y="5301790"/>
                  </a:cubicBezTo>
                  <a:lnTo>
                    <a:pt x="14902907" y="5301848"/>
                  </a:lnTo>
                  <a:cubicBezTo>
                    <a:pt x="14902906" y="6619022"/>
                    <a:pt x="14860122" y="6767609"/>
                    <a:pt x="14284271" y="6817671"/>
                  </a:cubicBezTo>
                  <a:close/>
                </a:path>
              </a:pathLst>
            </a:custGeom>
            <a:solidFill>
              <a:srgbClr val="FFF8E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17680">
            <a:off x="-1024946" y="2658004"/>
            <a:ext cx="1769670" cy="67247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539667">
            <a:off x="6899915" y="525305"/>
            <a:ext cx="579019" cy="66484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524389">
            <a:off x="12760996" y="-14740"/>
            <a:ext cx="432320" cy="127153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936403">
            <a:off x="16205323" y="7722593"/>
            <a:ext cx="1826062" cy="220732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969421">
            <a:off x="4489227" y="8890875"/>
            <a:ext cx="1378433" cy="45112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0238573">
            <a:off x="14462377" y="-2078838"/>
            <a:ext cx="6578895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729218">
            <a:off x="14047498" y="-2627277"/>
            <a:ext cx="5311565" cy="5052626"/>
          </a:xfrm>
          <a:prstGeom prst="rect">
            <a:avLst/>
          </a:prstGeom>
        </p:spPr>
      </p:pic>
      <p:sp>
        <p:nvSpPr>
          <p:cNvPr id="20" name="TextBox 20">
            <a:extLst>
              <a:ext uri="{FF2B5EF4-FFF2-40B4-BE49-F238E27FC236}">
                <a16:creationId xmlns="" xmlns:a16="http://schemas.microsoft.com/office/drawing/2014/main" id="{B7918E77-8C19-8A57-4FCB-412F27EDAA6D}"/>
              </a:ext>
            </a:extLst>
          </p:cNvPr>
          <p:cNvSpPr txBox="1"/>
          <p:nvPr/>
        </p:nvSpPr>
        <p:spPr>
          <a:xfrm>
            <a:off x="1646783" y="1547719"/>
            <a:ext cx="13430028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860"/>
              </a:lnSpc>
            </a:pPr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3. Luyện tập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0B079C3-1AFF-78A8-FD7F-7863A193E48C}"/>
              </a:ext>
            </a:extLst>
          </p:cNvPr>
          <p:cNvSpPr txBox="1"/>
          <p:nvPr/>
        </p:nvSpPr>
        <p:spPr>
          <a:xfrm>
            <a:off x="1680823" y="2445407"/>
            <a:ext cx="15619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HĐ 1: Chia sẻ về ngày kỉ niệm hay sự kiện của gia đình em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B9C4F57-812F-629E-0F21-C110BE394DC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2" r="10846"/>
          <a:stretch/>
        </p:blipFill>
        <p:spPr>
          <a:xfrm>
            <a:off x="10469283" y="3247753"/>
            <a:ext cx="5343679" cy="596756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E50A910-FCA2-8ABB-40AC-F2FFB53709C4}"/>
              </a:ext>
            </a:extLst>
          </p:cNvPr>
          <p:cNvSpPr txBox="1"/>
          <p:nvPr/>
        </p:nvSpPr>
        <p:spPr>
          <a:xfrm>
            <a:off x="1690101" y="3407470"/>
            <a:ext cx="7984514" cy="55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Chia sẻ với các bạn về một số ngày kỉ niệm hoặc các sự kiện quan trọng của gia đình em.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Những kỉ niệm hay sự kiện đó có ý nghĩa như thế nào với em và gia đình?</a:t>
            </a:r>
          </a:p>
        </p:txBody>
      </p:sp>
    </p:spTree>
    <p:extLst>
      <p:ext uri="{BB962C8B-B14F-4D97-AF65-F5344CB8AC3E}">
        <p14:creationId xmlns:p14="http://schemas.microsoft.com/office/powerpoint/2010/main" val="411676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63973" y="762122"/>
            <a:ext cx="15959703" cy="8762756"/>
            <a:chOff x="0" y="0"/>
            <a:chExt cx="15105754" cy="6780031"/>
          </a:xfrm>
        </p:grpSpPr>
        <p:sp>
          <p:nvSpPr>
            <p:cNvPr id="4" name="Freeform 4"/>
            <p:cNvSpPr/>
            <p:nvPr/>
          </p:nvSpPr>
          <p:spPr>
            <a:xfrm>
              <a:off x="0" y="-4073"/>
              <a:ext cx="15112144" cy="6786633"/>
            </a:xfrm>
            <a:custGeom>
              <a:avLst/>
              <a:gdLst/>
              <a:ahLst/>
              <a:cxnLst/>
              <a:rect l="l" t="t" r="r" b="b"/>
              <a:pathLst>
                <a:path w="15112144" h="6786633">
                  <a:moveTo>
                    <a:pt x="14484367" y="6732155"/>
                  </a:moveTo>
                  <a:cubicBezTo>
                    <a:pt x="14484367" y="6732155"/>
                    <a:pt x="13753492" y="6786633"/>
                    <a:pt x="11683891" y="6784013"/>
                  </a:cubicBezTo>
                  <a:cubicBezTo>
                    <a:pt x="5476942" y="6781849"/>
                    <a:pt x="1057074" y="6774025"/>
                    <a:pt x="1057074" y="6774025"/>
                  </a:cubicBezTo>
                  <a:cubicBezTo>
                    <a:pt x="812932" y="6765191"/>
                    <a:pt x="449110" y="6743960"/>
                    <a:pt x="282371" y="6685783"/>
                  </a:cubicBezTo>
                  <a:cubicBezTo>
                    <a:pt x="4469" y="6588820"/>
                    <a:pt x="0" y="6415541"/>
                    <a:pt x="0" y="5231438"/>
                  </a:cubicBezTo>
                  <a:lnTo>
                    <a:pt x="0" y="523138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72568" y="15681"/>
                    <a:pt x="9395180" y="7673"/>
                  </a:cubicBezTo>
                  <a:cubicBezTo>
                    <a:pt x="13534565" y="0"/>
                    <a:pt x="14251298" y="6979"/>
                    <a:pt x="14251298" y="6979"/>
                  </a:cubicBezTo>
                  <a:cubicBezTo>
                    <a:pt x="14619605" y="14458"/>
                    <a:pt x="14757865" y="42638"/>
                    <a:pt x="14955605" y="165219"/>
                  </a:cubicBezTo>
                  <a:cubicBezTo>
                    <a:pt x="15106622" y="258836"/>
                    <a:pt x="15112144" y="476157"/>
                    <a:pt x="15103004" y="5231380"/>
                  </a:cubicBezTo>
                  <a:lnTo>
                    <a:pt x="15103004" y="5231437"/>
                  </a:lnTo>
                  <a:cubicBezTo>
                    <a:pt x="15103004" y="6533506"/>
                    <a:pt x="15060219" y="6682093"/>
                    <a:pt x="14484367" y="6732155"/>
                  </a:cubicBezTo>
                  <a:close/>
                </a:path>
              </a:pathLst>
            </a:custGeom>
            <a:solidFill>
              <a:srgbClr val="F6C496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60711">
            <a:off x="-2012917" y="7593830"/>
            <a:ext cx="6672196" cy="55462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35111">
            <a:off x="-829903" y="7844369"/>
            <a:ext cx="4953372" cy="4885263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240941" y="1135719"/>
            <a:ext cx="15612518" cy="8122581"/>
            <a:chOff x="0" y="0"/>
            <a:chExt cx="14905657" cy="6865546"/>
          </a:xfrm>
        </p:grpSpPr>
        <p:sp>
          <p:nvSpPr>
            <p:cNvPr id="12" name="Freeform 12"/>
            <p:cNvSpPr/>
            <p:nvPr/>
          </p:nvSpPr>
          <p:spPr>
            <a:xfrm>
              <a:off x="0" y="-4073"/>
              <a:ext cx="14912048" cy="6872149"/>
            </a:xfrm>
            <a:custGeom>
              <a:avLst/>
              <a:gdLst/>
              <a:ahLst/>
              <a:cxnLst/>
              <a:rect l="l" t="t" r="r" b="b"/>
              <a:pathLst>
                <a:path w="14912048" h="6872149">
                  <a:moveTo>
                    <a:pt x="14284271" y="6817671"/>
                  </a:moveTo>
                  <a:cubicBezTo>
                    <a:pt x="14284271" y="6817671"/>
                    <a:pt x="13553396" y="6872149"/>
                    <a:pt x="11512511" y="6869528"/>
                  </a:cubicBezTo>
                  <a:cubicBezTo>
                    <a:pt x="5409660" y="6867365"/>
                    <a:pt x="1057074" y="6859541"/>
                    <a:pt x="1057074" y="6859541"/>
                  </a:cubicBezTo>
                  <a:cubicBezTo>
                    <a:pt x="812932" y="6850706"/>
                    <a:pt x="449110" y="6829476"/>
                    <a:pt x="282371" y="6771299"/>
                  </a:cubicBezTo>
                  <a:cubicBezTo>
                    <a:pt x="4469" y="6674336"/>
                    <a:pt x="0" y="6501057"/>
                    <a:pt x="0" y="5301849"/>
                  </a:cubicBezTo>
                  <a:lnTo>
                    <a:pt x="0" y="530179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48964" y="15681"/>
                    <a:pt x="9262185" y="7673"/>
                  </a:cubicBezTo>
                  <a:cubicBezTo>
                    <a:pt x="13334468" y="0"/>
                    <a:pt x="14051201" y="6979"/>
                    <a:pt x="14051201" y="6979"/>
                  </a:cubicBezTo>
                  <a:cubicBezTo>
                    <a:pt x="14419509" y="14458"/>
                    <a:pt x="14557769" y="42638"/>
                    <a:pt x="14755509" y="165219"/>
                  </a:cubicBezTo>
                  <a:cubicBezTo>
                    <a:pt x="14906526" y="258836"/>
                    <a:pt x="14912048" y="476157"/>
                    <a:pt x="14902907" y="5301790"/>
                  </a:cubicBezTo>
                  <a:lnTo>
                    <a:pt x="14902907" y="5301848"/>
                  </a:lnTo>
                  <a:cubicBezTo>
                    <a:pt x="14902906" y="6619022"/>
                    <a:pt x="14860122" y="6767609"/>
                    <a:pt x="14284271" y="6817671"/>
                  </a:cubicBezTo>
                  <a:close/>
                </a:path>
              </a:pathLst>
            </a:custGeom>
            <a:solidFill>
              <a:srgbClr val="FFF8E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17680">
            <a:off x="-1024946" y="2658004"/>
            <a:ext cx="1769670" cy="67247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539667">
            <a:off x="6899915" y="525305"/>
            <a:ext cx="579019" cy="66484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524389">
            <a:off x="12760996" y="-14740"/>
            <a:ext cx="432320" cy="127153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936403">
            <a:off x="16205323" y="7722593"/>
            <a:ext cx="1826062" cy="220732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969421">
            <a:off x="4489227" y="8890875"/>
            <a:ext cx="1378433" cy="45112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0238573">
            <a:off x="14462377" y="-2078838"/>
            <a:ext cx="6578895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729218">
            <a:off x="14047498" y="-2627277"/>
            <a:ext cx="5311565" cy="50526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0B079C3-1AFF-78A8-FD7F-7863A193E48C}"/>
              </a:ext>
            </a:extLst>
          </p:cNvPr>
          <p:cNvSpPr txBox="1"/>
          <p:nvPr/>
        </p:nvSpPr>
        <p:spPr>
          <a:xfrm>
            <a:off x="1690101" y="1732244"/>
            <a:ext cx="7082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HĐ 2: Vẽ đường thời gian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E50A910-FCA2-8ABB-40AC-F2FFB53709C4}"/>
              </a:ext>
            </a:extLst>
          </p:cNvPr>
          <p:cNvSpPr txBox="1"/>
          <p:nvPr/>
        </p:nvSpPr>
        <p:spPr>
          <a:xfrm>
            <a:off x="1690101" y="7373194"/>
            <a:ext cx="154701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Hoàn thành đường thời gian theo các sự kiện của gia đình em.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319835E-F346-AB7F-16B8-CA240C37607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" t="19181" r="8827" b="14560"/>
          <a:stretch/>
        </p:blipFill>
        <p:spPr>
          <a:xfrm>
            <a:off x="3468807" y="3067560"/>
            <a:ext cx="11350386" cy="389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1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63973" y="762122"/>
            <a:ext cx="15959703" cy="8762756"/>
            <a:chOff x="0" y="0"/>
            <a:chExt cx="15105754" cy="6780031"/>
          </a:xfrm>
        </p:grpSpPr>
        <p:sp>
          <p:nvSpPr>
            <p:cNvPr id="4" name="Freeform 4"/>
            <p:cNvSpPr/>
            <p:nvPr/>
          </p:nvSpPr>
          <p:spPr>
            <a:xfrm>
              <a:off x="0" y="-4073"/>
              <a:ext cx="15112144" cy="6786633"/>
            </a:xfrm>
            <a:custGeom>
              <a:avLst/>
              <a:gdLst/>
              <a:ahLst/>
              <a:cxnLst/>
              <a:rect l="l" t="t" r="r" b="b"/>
              <a:pathLst>
                <a:path w="15112144" h="6786633">
                  <a:moveTo>
                    <a:pt x="14484367" y="6732155"/>
                  </a:moveTo>
                  <a:cubicBezTo>
                    <a:pt x="14484367" y="6732155"/>
                    <a:pt x="13753492" y="6786633"/>
                    <a:pt x="11683891" y="6784013"/>
                  </a:cubicBezTo>
                  <a:cubicBezTo>
                    <a:pt x="5476942" y="6781849"/>
                    <a:pt x="1057074" y="6774025"/>
                    <a:pt x="1057074" y="6774025"/>
                  </a:cubicBezTo>
                  <a:cubicBezTo>
                    <a:pt x="812932" y="6765191"/>
                    <a:pt x="449110" y="6743960"/>
                    <a:pt x="282371" y="6685783"/>
                  </a:cubicBezTo>
                  <a:cubicBezTo>
                    <a:pt x="4469" y="6588820"/>
                    <a:pt x="0" y="6415541"/>
                    <a:pt x="0" y="5231438"/>
                  </a:cubicBezTo>
                  <a:lnTo>
                    <a:pt x="0" y="523138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72568" y="15681"/>
                    <a:pt x="9395180" y="7673"/>
                  </a:cubicBezTo>
                  <a:cubicBezTo>
                    <a:pt x="13534565" y="0"/>
                    <a:pt x="14251298" y="6979"/>
                    <a:pt x="14251298" y="6979"/>
                  </a:cubicBezTo>
                  <a:cubicBezTo>
                    <a:pt x="14619605" y="14458"/>
                    <a:pt x="14757865" y="42638"/>
                    <a:pt x="14955605" y="165219"/>
                  </a:cubicBezTo>
                  <a:cubicBezTo>
                    <a:pt x="15106622" y="258836"/>
                    <a:pt x="15112144" y="476157"/>
                    <a:pt x="15103004" y="5231380"/>
                  </a:cubicBezTo>
                  <a:lnTo>
                    <a:pt x="15103004" y="5231437"/>
                  </a:lnTo>
                  <a:cubicBezTo>
                    <a:pt x="15103004" y="6533506"/>
                    <a:pt x="15060219" y="6682093"/>
                    <a:pt x="14484367" y="6732155"/>
                  </a:cubicBezTo>
                  <a:close/>
                </a:path>
              </a:pathLst>
            </a:custGeom>
            <a:solidFill>
              <a:srgbClr val="F6C496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60711">
            <a:off x="-2012917" y="7593830"/>
            <a:ext cx="6672196" cy="55462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35111">
            <a:off x="-829903" y="7844369"/>
            <a:ext cx="4953372" cy="4885263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240941" y="1135719"/>
            <a:ext cx="15612518" cy="8122581"/>
            <a:chOff x="0" y="0"/>
            <a:chExt cx="14905657" cy="6865546"/>
          </a:xfrm>
          <a:solidFill>
            <a:srgbClr val="FFFFFF"/>
          </a:solidFill>
        </p:grpSpPr>
        <p:sp>
          <p:nvSpPr>
            <p:cNvPr id="12" name="Freeform 12"/>
            <p:cNvSpPr/>
            <p:nvPr/>
          </p:nvSpPr>
          <p:spPr>
            <a:xfrm>
              <a:off x="0" y="-4073"/>
              <a:ext cx="14912048" cy="6872149"/>
            </a:xfrm>
            <a:custGeom>
              <a:avLst/>
              <a:gdLst/>
              <a:ahLst/>
              <a:cxnLst/>
              <a:rect l="l" t="t" r="r" b="b"/>
              <a:pathLst>
                <a:path w="14912048" h="6872149">
                  <a:moveTo>
                    <a:pt x="14284271" y="6817671"/>
                  </a:moveTo>
                  <a:cubicBezTo>
                    <a:pt x="14284271" y="6817671"/>
                    <a:pt x="13553396" y="6872149"/>
                    <a:pt x="11512511" y="6869528"/>
                  </a:cubicBezTo>
                  <a:cubicBezTo>
                    <a:pt x="5409660" y="6867365"/>
                    <a:pt x="1057074" y="6859541"/>
                    <a:pt x="1057074" y="6859541"/>
                  </a:cubicBezTo>
                  <a:cubicBezTo>
                    <a:pt x="812932" y="6850706"/>
                    <a:pt x="449110" y="6829476"/>
                    <a:pt x="282371" y="6771299"/>
                  </a:cubicBezTo>
                  <a:cubicBezTo>
                    <a:pt x="4469" y="6674336"/>
                    <a:pt x="0" y="6501057"/>
                    <a:pt x="0" y="5301849"/>
                  </a:cubicBezTo>
                  <a:lnTo>
                    <a:pt x="0" y="530179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48964" y="15681"/>
                    <a:pt x="9262185" y="7673"/>
                  </a:cubicBezTo>
                  <a:cubicBezTo>
                    <a:pt x="13334468" y="0"/>
                    <a:pt x="14051201" y="6979"/>
                    <a:pt x="14051201" y="6979"/>
                  </a:cubicBezTo>
                  <a:cubicBezTo>
                    <a:pt x="14419509" y="14458"/>
                    <a:pt x="14557769" y="42638"/>
                    <a:pt x="14755509" y="165219"/>
                  </a:cubicBezTo>
                  <a:cubicBezTo>
                    <a:pt x="14906526" y="258836"/>
                    <a:pt x="14912048" y="476157"/>
                    <a:pt x="14902907" y="5301790"/>
                  </a:cubicBezTo>
                  <a:lnTo>
                    <a:pt x="14902907" y="5301848"/>
                  </a:lnTo>
                  <a:cubicBezTo>
                    <a:pt x="14902906" y="6619022"/>
                    <a:pt x="14860122" y="6767609"/>
                    <a:pt x="14284271" y="6817671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17680">
            <a:off x="-1024946" y="2658004"/>
            <a:ext cx="1769670" cy="67247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539667">
            <a:off x="6899915" y="525305"/>
            <a:ext cx="579019" cy="66484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524389">
            <a:off x="12760996" y="-14740"/>
            <a:ext cx="432320" cy="127153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936403">
            <a:off x="16205323" y="7722593"/>
            <a:ext cx="1826062" cy="220732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0238573">
            <a:off x="14462377" y="-2078838"/>
            <a:ext cx="6578895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729218">
            <a:off x="14047498" y="-2627277"/>
            <a:ext cx="5311565" cy="50526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0B079C3-1AFF-78A8-FD7F-7863A193E48C}"/>
              </a:ext>
            </a:extLst>
          </p:cNvPr>
          <p:cNvSpPr txBox="1"/>
          <p:nvPr/>
        </p:nvSpPr>
        <p:spPr>
          <a:xfrm>
            <a:off x="1690101" y="1732244"/>
            <a:ext cx="12787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HĐ </a:t>
            </a: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3: Thực hành làm món quà tặng người thân</a:t>
            </a:r>
            <a:endParaRPr lang="en-US" sz="400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8574ECC-A084-C1FB-3D09-ECCFFD9AA449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t="4348"/>
          <a:stretch/>
        </p:blipFill>
        <p:spPr>
          <a:xfrm>
            <a:off x="4453682" y="5257864"/>
            <a:ext cx="9030528" cy="375466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E50A910-FCA2-8ABB-40AC-F2FFB53709C4}"/>
              </a:ext>
            </a:extLst>
          </p:cNvPr>
          <p:cNvSpPr txBox="1"/>
          <p:nvPr/>
        </p:nvSpPr>
        <p:spPr>
          <a:xfrm>
            <a:off x="1923966" y="2444443"/>
            <a:ext cx="14246468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Hướng dẫn: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Em hãy làm 1 món quà tặng người thân nhân để bày tỏ tình yêu thương.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969421">
            <a:off x="4489227" y="8890875"/>
            <a:ext cx="1378433" cy="45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4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63973" y="762122"/>
            <a:ext cx="15959703" cy="8762756"/>
            <a:chOff x="0" y="0"/>
            <a:chExt cx="15105754" cy="6780031"/>
          </a:xfrm>
        </p:grpSpPr>
        <p:sp>
          <p:nvSpPr>
            <p:cNvPr id="4" name="Freeform 4"/>
            <p:cNvSpPr/>
            <p:nvPr/>
          </p:nvSpPr>
          <p:spPr>
            <a:xfrm>
              <a:off x="0" y="-4073"/>
              <a:ext cx="15112144" cy="6786633"/>
            </a:xfrm>
            <a:custGeom>
              <a:avLst/>
              <a:gdLst/>
              <a:ahLst/>
              <a:cxnLst/>
              <a:rect l="l" t="t" r="r" b="b"/>
              <a:pathLst>
                <a:path w="15112144" h="6786633">
                  <a:moveTo>
                    <a:pt x="14484367" y="6732155"/>
                  </a:moveTo>
                  <a:cubicBezTo>
                    <a:pt x="14484367" y="6732155"/>
                    <a:pt x="13753492" y="6786633"/>
                    <a:pt x="11683891" y="6784013"/>
                  </a:cubicBezTo>
                  <a:cubicBezTo>
                    <a:pt x="5476942" y="6781849"/>
                    <a:pt x="1057074" y="6774025"/>
                    <a:pt x="1057074" y="6774025"/>
                  </a:cubicBezTo>
                  <a:cubicBezTo>
                    <a:pt x="812932" y="6765191"/>
                    <a:pt x="449110" y="6743960"/>
                    <a:pt x="282371" y="6685783"/>
                  </a:cubicBezTo>
                  <a:cubicBezTo>
                    <a:pt x="4469" y="6588820"/>
                    <a:pt x="0" y="6415541"/>
                    <a:pt x="0" y="5231438"/>
                  </a:cubicBezTo>
                  <a:lnTo>
                    <a:pt x="0" y="523138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72568" y="15681"/>
                    <a:pt x="9395180" y="7673"/>
                  </a:cubicBezTo>
                  <a:cubicBezTo>
                    <a:pt x="13534565" y="0"/>
                    <a:pt x="14251298" y="6979"/>
                    <a:pt x="14251298" y="6979"/>
                  </a:cubicBezTo>
                  <a:cubicBezTo>
                    <a:pt x="14619605" y="14458"/>
                    <a:pt x="14757865" y="42638"/>
                    <a:pt x="14955605" y="165219"/>
                  </a:cubicBezTo>
                  <a:cubicBezTo>
                    <a:pt x="15106622" y="258836"/>
                    <a:pt x="15112144" y="476157"/>
                    <a:pt x="15103004" y="5231380"/>
                  </a:cubicBezTo>
                  <a:lnTo>
                    <a:pt x="15103004" y="5231437"/>
                  </a:lnTo>
                  <a:cubicBezTo>
                    <a:pt x="15103004" y="6533506"/>
                    <a:pt x="15060219" y="6682093"/>
                    <a:pt x="14484367" y="6732155"/>
                  </a:cubicBezTo>
                  <a:close/>
                </a:path>
              </a:pathLst>
            </a:custGeom>
            <a:solidFill>
              <a:srgbClr val="F6C496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60711">
            <a:off x="-2012917" y="7593830"/>
            <a:ext cx="6672196" cy="55462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35111">
            <a:off x="-829903" y="7844369"/>
            <a:ext cx="4953372" cy="4885263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240941" y="1135719"/>
            <a:ext cx="15612518" cy="8122581"/>
            <a:chOff x="0" y="0"/>
            <a:chExt cx="14905657" cy="6865546"/>
          </a:xfrm>
        </p:grpSpPr>
        <p:sp>
          <p:nvSpPr>
            <p:cNvPr id="12" name="Freeform 12"/>
            <p:cNvSpPr/>
            <p:nvPr/>
          </p:nvSpPr>
          <p:spPr>
            <a:xfrm>
              <a:off x="0" y="-4073"/>
              <a:ext cx="14912048" cy="6872149"/>
            </a:xfrm>
            <a:custGeom>
              <a:avLst/>
              <a:gdLst/>
              <a:ahLst/>
              <a:cxnLst/>
              <a:rect l="l" t="t" r="r" b="b"/>
              <a:pathLst>
                <a:path w="14912048" h="6872149">
                  <a:moveTo>
                    <a:pt x="14284271" y="6817671"/>
                  </a:moveTo>
                  <a:cubicBezTo>
                    <a:pt x="14284271" y="6817671"/>
                    <a:pt x="13553396" y="6872149"/>
                    <a:pt x="11512511" y="6869528"/>
                  </a:cubicBezTo>
                  <a:cubicBezTo>
                    <a:pt x="5409660" y="6867365"/>
                    <a:pt x="1057074" y="6859541"/>
                    <a:pt x="1057074" y="6859541"/>
                  </a:cubicBezTo>
                  <a:cubicBezTo>
                    <a:pt x="812932" y="6850706"/>
                    <a:pt x="449110" y="6829476"/>
                    <a:pt x="282371" y="6771299"/>
                  </a:cubicBezTo>
                  <a:cubicBezTo>
                    <a:pt x="4469" y="6674336"/>
                    <a:pt x="0" y="6501057"/>
                    <a:pt x="0" y="5301849"/>
                  </a:cubicBezTo>
                  <a:lnTo>
                    <a:pt x="0" y="530179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48964" y="15681"/>
                    <a:pt x="9262185" y="7673"/>
                  </a:cubicBezTo>
                  <a:cubicBezTo>
                    <a:pt x="13334468" y="0"/>
                    <a:pt x="14051201" y="6979"/>
                    <a:pt x="14051201" y="6979"/>
                  </a:cubicBezTo>
                  <a:cubicBezTo>
                    <a:pt x="14419509" y="14458"/>
                    <a:pt x="14557769" y="42638"/>
                    <a:pt x="14755509" y="165219"/>
                  </a:cubicBezTo>
                  <a:cubicBezTo>
                    <a:pt x="14906526" y="258836"/>
                    <a:pt x="14912048" y="476157"/>
                    <a:pt x="14902907" y="5301790"/>
                  </a:cubicBezTo>
                  <a:lnTo>
                    <a:pt x="14902907" y="5301848"/>
                  </a:lnTo>
                  <a:cubicBezTo>
                    <a:pt x="14902906" y="6619022"/>
                    <a:pt x="14860122" y="6767609"/>
                    <a:pt x="14284271" y="6817671"/>
                  </a:cubicBezTo>
                  <a:close/>
                </a:path>
              </a:pathLst>
            </a:custGeom>
            <a:solidFill>
              <a:srgbClr val="FFF8E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17680">
            <a:off x="-1024946" y="2658004"/>
            <a:ext cx="1769670" cy="67247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539667">
            <a:off x="6899915" y="525305"/>
            <a:ext cx="579019" cy="66484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524389">
            <a:off x="12760996" y="-14740"/>
            <a:ext cx="432320" cy="127153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936403">
            <a:off x="16205323" y="7722593"/>
            <a:ext cx="1826062" cy="220732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0238573">
            <a:off x="14462377" y="-2078838"/>
            <a:ext cx="6578895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729218">
            <a:off x="14047498" y="-2627277"/>
            <a:ext cx="5311565" cy="50526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0B079C3-1AFF-78A8-FD7F-7863A193E48C}"/>
              </a:ext>
            </a:extLst>
          </p:cNvPr>
          <p:cNvSpPr txBox="1"/>
          <p:nvPr/>
        </p:nvSpPr>
        <p:spPr>
          <a:xfrm>
            <a:off x="2711174" y="2174194"/>
            <a:ext cx="127878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 nội dung kết luận</a:t>
            </a:r>
            <a:endParaRPr lang="en-US" sz="5000" b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69421">
            <a:off x="4489227" y="8890875"/>
            <a:ext cx="1378433" cy="4511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F1F0D0E-D2B8-877A-6F0D-B14BCD0EB9B1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0" r="7647"/>
          <a:stretch/>
        </p:blipFill>
        <p:spPr>
          <a:xfrm>
            <a:off x="1628384" y="3247498"/>
            <a:ext cx="15107553" cy="41296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E22F6D11-4F65-46D2-0FFF-04A648EA6BE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31" y="6012047"/>
            <a:ext cx="65532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3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5449201" y="3670366"/>
            <a:ext cx="5949023" cy="5587934"/>
            <a:chOff x="0" y="0"/>
            <a:chExt cx="3812945" cy="3581511"/>
          </a:xfrm>
        </p:grpSpPr>
        <p:sp>
          <p:nvSpPr>
            <p:cNvPr id="3" name="Freeform 3"/>
            <p:cNvSpPr/>
            <p:nvPr/>
          </p:nvSpPr>
          <p:spPr>
            <a:xfrm>
              <a:off x="-1" y="0"/>
              <a:ext cx="3820604" cy="3581511"/>
            </a:xfrm>
            <a:custGeom>
              <a:avLst/>
              <a:gdLst/>
              <a:ahLst/>
              <a:cxnLst/>
              <a:rect l="l" t="t" r="r" b="b"/>
              <a:pathLst>
                <a:path w="3820604" h="3581511">
                  <a:moveTo>
                    <a:pt x="3314165" y="3564592"/>
                  </a:moveTo>
                  <a:cubicBezTo>
                    <a:pt x="3314165" y="3564592"/>
                    <a:pt x="3077169" y="3554622"/>
                    <a:pt x="2715030" y="3568067"/>
                  </a:cubicBezTo>
                  <a:cubicBezTo>
                    <a:pt x="2352892" y="3581511"/>
                    <a:pt x="490924" y="3581511"/>
                    <a:pt x="490924" y="3581511"/>
                  </a:cubicBezTo>
                  <a:cubicBezTo>
                    <a:pt x="245502" y="3581511"/>
                    <a:pt x="32509" y="3484243"/>
                    <a:pt x="31032" y="3324129"/>
                  </a:cubicBezTo>
                  <a:cubicBezTo>
                    <a:pt x="31032" y="3324129"/>
                    <a:pt x="0" y="2005560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3267617" y="0"/>
                    <a:pt x="3267617" y="0"/>
                  </a:cubicBezTo>
                  <a:cubicBezTo>
                    <a:pt x="3579518" y="0"/>
                    <a:pt x="3812946" y="101069"/>
                    <a:pt x="3805089" y="303616"/>
                  </a:cubicBezTo>
                  <a:cubicBezTo>
                    <a:pt x="3805089" y="303616"/>
                    <a:pt x="3803094" y="1881177"/>
                    <a:pt x="3811849" y="2624542"/>
                  </a:cubicBezTo>
                  <a:cubicBezTo>
                    <a:pt x="3820604" y="2917843"/>
                    <a:pt x="3774056" y="3250915"/>
                    <a:pt x="3774056" y="3250915"/>
                  </a:cubicBezTo>
                  <a:cubicBezTo>
                    <a:pt x="3771091" y="3430939"/>
                    <a:pt x="3559588" y="3564592"/>
                    <a:pt x="3314165" y="3564592"/>
                  </a:cubicBezTo>
                  <a:close/>
                </a:path>
              </a:pathLst>
            </a:custGeom>
            <a:solidFill>
              <a:srgbClr val="F6C496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598465" y="854964"/>
            <a:ext cx="7091070" cy="1872492"/>
            <a:chOff x="0" y="0"/>
            <a:chExt cx="8943693" cy="2361702"/>
          </a:xfrm>
        </p:grpSpPr>
        <p:sp>
          <p:nvSpPr>
            <p:cNvPr id="5" name="Freeform 5"/>
            <p:cNvSpPr/>
            <p:nvPr/>
          </p:nvSpPr>
          <p:spPr>
            <a:xfrm>
              <a:off x="0" y="-4073"/>
              <a:ext cx="8950084" cy="2368305"/>
            </a:xfrm>
            <a:custGeom>
              <a:avLst/>
              <a:gdLst/>
              <a:ahLst/>
              <a:cxnLst/>
              <a:rect l="l" t="t" r="r" b="b"/>
              <a:pathLst>
                <a:path w="8950084" h="2368305">
                  <a:moveTo>
                    <a:pt x="8322306" y="2313827"/>
                  </a:moveTo>
                  <a:cubicBezTo>
                    <a:pt x="8322306" y="2313827"/>
                    <a:pt x="7591431" y="2368305"/>
                    <a:pt x="6406198" y="2365683"/>
                  </a:cubicBezTo>
                  <a:cubicBezTo>
                    <a:pt x="3404966" y="2363520"/>
                    <a:pt x="1057074" y="2355696"/>
                    <a:pt x="1057074" y="2355696"/>
                  </a:cubicBezTo>
                  <a:cubicBezTo>
                    <a:pt x="812932" y="2346862"/>
                    <a:pt x="449110" y="2325631"/>
                    <a:pt x="282371" y="2267454"/>
                  </a:cubicBezTo>
                  <a:cubicBezTo>
                    <a:pt x="4469" y="2170491"/>
                    <a:pt x="0" y="1997212"/>
                    <a:pt x="0" y="1593501"/>
                  </a:cubicBezTo>
                  <a:lnTo>
                    <a:pt x="0" y="1593488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145679" y="15681"/>
                    <a:pt x="5299543" y="7673"/>
                  </a:cubicBezTo>
                  <a:cubicBezTo>
                    <a:pt x="7372503" y="0"/>
                    <a:pt x="8089237" y="6979"/>
                    <a:pt x="8089237" y="6979"/>
                  </a:cubicBezTo>
                  <a:cubicBezTo>
                    <a:pt x="8457544" y="14458"/>
                    <a:pt x="8595804" y="42638"/>
                    <a:pt x="8793545" y="165219"/>
                  </a:cubicBezTo>
                  <a:cubicBezTo>
                    <a:pt x="8944562" y="258836"/>
                    <a:pt x="8950084" y="476157"/>
                    <a:pt x="8940943" y="1593488"/>
                  </a:cubicBezTo>
                  <a:lnTo>
                    <a:pt x="8940943" y="1593501"/>
                  </a:lnTo>
                  <a:cubicBezTo>
                    <a:pt x="8940943" y="2115177"/>
                    <a:pt x="8898158" y="2263765"/>
                    <a:pt x="8322306" y="2313827"/>
                  </a:cubicBezTo>
                  <a:close/>
                </a:path>
              </a:pathLst>
            </a:custGeom>
            <a:solidFill>
              <a:srgbClr val="EB8198"/>
            </a:solidFill>
          </p:spPr>
        </p:sp>
      </p:grpSp>
      <p:grpSp>
        <p:nvGrpSpPr>
          <p:cNvPr id="6" name="Group 6"/>
          <p:cNvGrpSpPr/>
          <p:nvPr/>
        </p:nvGrpSpPr>
        <p:grpSpPr>
          <a:xfrm rot="5400000">
            <a:off x="4698802" y="2727518"/>
            <a:ext cx="5648172" cy="7413392"/>
            <a:chOff x="0" y="0"/>
            <a:chExt cx="3080402" cy="4043118"/>
          </a:xfrm>
        </p:grpSpPr>
        <p:sp>
          <p:nvSpPr>
            <p:cNvPr id="7" name="Freeform 7"/>
            <p:cNvSpPr/>
            <p:nvPr/>
          </p:nvSpPr>
          <p:spPr>
            <a:xfrm>
              <a:off x="-5580" y="-3142"/>
              <a:ext cx="3086424" cy="4052713"/>
            </a:xfrm>
            <a:custGeom>
              <a:avLst/>
              <a:gdLst/>
              <a:ahLst/>
              <a:cxnLst/>
              <a:rect l="l" t="t" r="r" b="b"/>
              <a:pathLst>
                <a:path w="3086424" h="4052713">
                  <a:moveTo>
                    <a:pt x="3085975" y="3375713"/>
                  </a:moveTo>
                  <a:cubicBezTo>
                    <a:pt x="3085528" y="3593874"/>
                    <a:pt x="3072989" y="3715967"/>
                    <a:pt x="3072989" y="3715967"/>
                  </a:cubicBezTo>
                  <a:cubicBezTo>
                    <a:pt x="3072720" y="3825412"/>
                    <a:pt x="3084705" y="3928005"/>
                    <a:pt x="2722002" y="3920193"/>
                  </a:cubicBezTo>
                  <a:cubicBezTo>
                    <a:pt x="2722002" y="3920193"/>
                    <a:pt x="2181957" y="3901601"/>
                    <a:pt x="1800905" y="3907128"/>
                  </a:cubicBezTo>
                  <a:cubicBezTo>
                    <a:pt x="1758971" y="3907736"/>
                    <a:pt x="1711137" y="3908371"/>
                    <a:pt x="1659185" y="3909020"/>
                  </a:cubicBezTo>
                  <a:cubicBezTo>
                    <a:pt x="1633611" y="3944968"/>
                    <a:pt x="1603561" y="3986217"/>
                    <a:pt x="1595244" y="3993522"/>
                  </a:cubicBezTo>
                  <a:cubicBezTo>
                    <a:pt x="1589217" y="3998816"/>
                    <a:pt x="1578738" y="4012621"/>
                    <a:pt x="1568277" y="4027371"/>
                  </a:cubicBezTo>
                  <a:cubicBezTo>
                    <a:pt x="1551308" y="4051294"/>
                    <a:pt x="1516305" y="4052713"/>
                    <a:pt x="1497318" y="4030359"/>
                  </a:cubicBezTo>
                  <a:cubicBezTo>
                    <a:pt x="1478257" y="4007918"/>
                    <a:pt x="1457170" y="3981619"/>
                    <a:pt x="1446450" y="3963345"/>
                  </a:cubicBezTo>
                  <a:cubicBezTo>
                    <a:pt x="1436312" y="3946065"/>
                    <a:pt x="1427269" y="3928137"/>
                    <a:pt x="1419656" y="3911817"/>
                  </a:cubicBezTo>
                  <a:cubicBezTo>
                    <a:pt x="976795" y="3916705"/>
                    <a:pt x="433245" y="3921487"/>
                    <a:pt x="433245" y="3921487"/>
                  </a:cubicBezTo>
                  <a:cubicBezTo>
                    <a:pt x="187246" y="3920883"/>
                    <a:pt x="3350" y="3834462"/>
                    <a:pt x="9970" y="3662193"/>
                  </a:cubicBezTo>
                  <a:cubicBezTo>
                    <a:pt x="9970" y="3662193"/>
                    <a:pt x="12587" y="1060658"/>
                    <a:pt x="6292" y="811162"/>
                  </a:cubicBezTo>
                  <a:cubicBezTo>
                    <a:pt x="0" y="561665"/>
                    <a:pt x="37410" y="278447"/>
                    <a:pt x="37410" y="278447"/>
                  </a:cubicBezTo>
                  <a:cubicBezTo>
                    <a:pt x="40125" y="125326"/>
                    <a:pt x="207220" y="12052"/>
                    <a:pt x="400787" y="12527"/>
                  </a:cubicBezTo>
                  <a:cubicBezTo>
                    <a:pt x="400787" y="12527"/>
                    <a:pt x="587688" y="21467"/>
                    <a:pt x="873338" y="10733"/>
                  </a:cubicBezTo>
                  <a:cubicBezTo>
                    <a:pt x="1158989" y="0"/>
                    <a:pt x="2701800" y="3791"/>
                    <a:pt x="2701800" y="3791"/>
                  </a:cubicBezTo>
                  <a:cubicBezTo>
                    <a:pt x="2895367" y="4266"/>
                    <a:pt x="3063152" y="87415"/>
                    <a:pt x="3063983" y="223609"/>
                  </a:cubicBezTo>
                  <a:cubicBezTo>
                    <a:pt x="3063983" y="223609"/>
                    <a:pt x="3086424" y="1052068"/>
                    <a:pt x="3085975" y="3375713"/>
                  </a:cubicBezTo>
                  <a:close/>
                </a:path>
              </a:pathLst>
            </a:custGeom>
            <a:solidFill>
              <a:srgbClr val="FDE5A4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842696" y="3699698"/>
            <a:ext cx="5416604" cy="5291233"/>
            <a:chOff x="0" y="0"/>
            <a:chExt cx="4828540" cy="4716780"/>
          </a:xfrm>
        </p:grpSpPr>
        <p:sp>
          <p:nvSpPr>
            <p:cNvPr id="9" name="Freeform 9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2"/>
              <a:stretch>
                <a:fillRect t="-24733" r="-82615"/>
              </a:stretch>
            </a:blip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32813" y="3214700"/>
            <a:ext cx="4075921" cy="827216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55377">
            <a:off x="11869185" y="7623630"/>
            <a:ext cx="1291497" cy="15408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2399">
            <a:off x="16383888" y="3501747"/>
            <a:ext cx="1039933" cy="162952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485464">
            <a:off x="-212478" y="-2980738"/>
            <a:ext cx="2633125" cy="521411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8325803">
            <a:off x="16520839" y="9102788"/>
            <a:ext cx="2800294" cy="291697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1541832">
            <a:off x="-1741132" y="-114971"/>
            <a:ext cx="4150895" cy="32980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5160919" y="9258300"/>
            <a:ext cx="4564560" cy="2605949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5880963" y="1043498"/>
            <a:ext cx="6526074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40"/>
              </a:lnSpc>
            </a:pPr>
            <a:r>
              <a:rPr lang="en-US" sz="8700" b="1">
                <a:solidFill>
                  <a:srgbClr val="F9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 nhà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366576" y="4091175"/>
            <a:ext cx="6728720" cy="4502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Ôn tập lại nội dung bài học ngày hôm nay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Chuẩn bị, đọc trước bài 3: </a:t>
            </a: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 tránh hỏa hoạn khi ở nhà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4281692" y="1652410"/>
            <a:ext cx="654083" cy="100242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H="1">
            <a:off x="13472865" y="809456"/>
            <a:ext cx="760489" cy="11655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83533" y="5371742"/>
            <a:ext cx="6120935" cy="423109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46663">
            <a:off x="4419625" y="1439500"/>
            <a:ext cx="9055546" cy="2210671"/>
            <a:chOff x="0" y="0"/>
            <a:chExt cx="11421411" cy="2788234"/>
          </a:xfrm>
        </p:grpSpPr>
        <p:sp>
          <p:nvSpPr>
            <p:cNvPr id="4" name="Freeform 4"/>
            <p:cNvSpPr/>
            <p:nvPr/>
          </p:nvSpPr>
          <p:spPr>
            <a:xfrm>
              <a:off x="0" y="-4073"/>
              <a:ext cx="11427802" cy="2794837"/>
            </a:xfrm>
            <a:custGeom>
              <a:avLst/>
              <a:gdLst/>
              <a:ahLst/>
              <a:cxnLst/>
              <a:rect l="l" t="t" r="r" b="b"/>
              <a:pathLst>
                <a:path w="11427802" h="2794837">
                  <a:moveTo>
                    <a:pt x="10800024" y="2740359"/>
                  </a:moveTo>
                  <a:cubicBezTo>
                    <a:pt x="10800024" y="2740359"/>
                    <a:pt x="10069150" y="2794837"/>
                    <a:pt x="8528318" y="2792216"/>
                  </a:cubicBezTo>
                  <a:cubicBezTo>
                    <a:pt x="4238092" y="2790053"/>
                    <a:pt x="1057074" y="2782229"/>
                    <a:pt x="1057074" y="2782229"/>
                  </a:cubicBezTo>
                  <a:cubicBezTo>
                    <a:pt x="812932" y="2773394"/>
                    <a:pt x="449110" y="2752164"/>
                    <a:pt x="282371" y="2693987"/>
                  </a:cubicBezTo>
                  <a:cubicBezTo>
                    <a:pt x="4469" y="2597023"/>
                    <a:pt x="0" y="2423744"/>
                    <a:pt x="0" y="1944697"/>
                  </a:cubicBezTo>
                  <a:lnTo>
                    <a:pt x="0" y="194468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437955" y="15681"/>
                    <a:pt x="6946367" y="7673"/>
                  </a:cubicBezTo>
                  <a:cubicBezTo>
                    <a:pt x="9850222" y="0"/>
                    <a:pt x="10566955" y="6979"/>
                    <a:pt x="10566955" y="6979"/>
                  </a:cubicBezTo>
                  <a:cubicBezTo>
                    <a:pt x="10935263" y="14458"/>
                    <a:pt x="11073523" y="42638"/>
                    <a:pt x="11271263" y="165219"/>
                  </a:cubicBezTo>
                  <a:cubicBezTo>
                    <a:pt x="11422280" y="258836"/>
                    <a:pt x="11427802" y="476157"/>
                    <a:pt x="11418662" y="1944680"/>
                  </a:cubicBezTo>
                  <a:lnTo>
                    <a:pt x="11418662" y="1944697"/>
                  </a:lnTo>
                  <a:cubicBezTo>
                    <a:pt x="11418660" y="2541710"/>
                    <a:pt x="11375877" y="2690297"/>
                    <a:pt x="10800024" y="2740359"/>
                  </a:cubicBezTo>
                  <a:close/>
                </a:path>
              </a:pathLst>
            </a:custGeom>
            <a:solidFill>
              <a:srgbClr val="EB8198"/>
            </a:solidFill>
          </p:spPr>
        </p:sp>
      </p:grpSp>
      <p:sp>
        <p:nvSpPr>
          <p:cNvPr id="5" name="TextBox 5"/>
          <p:cNvSpPr txBox="1"/>
          <p:nvPr/>
        </p:nvSpPr>
        <p:spPr>
          <a:xfrm rot="-146663">
            <a:off x="4807282" y="1969247"/>
            <a:ext cx="8371391" cy="968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80"/>
              </a:lnSpc>
            </a:pPr>
            <a:r>
              <a:rPr lang="en-US" sz="6500" b="1">
                <a:solidFill>
                  <a:srgbClr val="FFF9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CÁC EM!</a:t>
            </a:r>
          </a:p>
        </p:txBody>
      </p:sp>
      <p:grpSp>
        <p:nvGrpSpPr>
          <p:cNvPr id="6" name="Group 6"/>
          <p:cNvGrpSpPr/>
          <p:nvPr/>
        </p:nvGrpSpPr>
        <p:grpSpPr>
          <a:xfrm rot="10403">
            <a:off x="3109343" y="3236144"/>
            <a:ext cx="12940874" cy="1586750"/>
            <a:chOff x="0" y="0"/>
            <a:chExt cx="4894963" cy="1240454"/>
          </a:xfrm>
        </p:grpSpPr>
        <p:sp>
          <p:nvSpPr>
            <p:cNvPr id="7" name="Freeform 7"/>
            <p:cNvSpPr/>
            <p:nvPr/>
          </p:nvSpPr>
          <p:spPr>
            <a:xfrm>
              <a:off x="0" y="-4262"/>
              <a:ext cx="4902708" cy="1246940"/>
            </a:xfrm>
            <a:custGeom>
              <a:avLst/>
              <a:gdLst/>
              <a:ahLst/>
              <a:cxnLst/>
              <a:rect l="l" t="t" r="r" b="b"/>
              <a:pathLst>
                <a:path w="4902708" h="1246940">
                  <a:moveTo>
                    <a:pt x="3963809" y="1235752"/>
                  </a:moveTo>
                  <a:cubicBezTo>
                    <a:pt x="3963809" y="1235752"/>
                    <a:pt x="3544056" y="1246940"/>
                    <a:pt x="3081471" y="1244318"/>
                  </a:cubicBezTo>
                  <a:cubicBezTo>
                    <a:pt x="1977946" y="1242156"/>
                    <a:pt x="1057073" y="1234331"/>
                    <a:pt x="1057073" y="1234331"/>
                  </a:cubicBezTo>
                  <a:cubicBezTo>
                    <a:pt x="812931" y="1225497"/>
                    <a:pt x="565145" y="1208516"/>
                    <a:pt x="398404" y="1150338"/>
                  </a:cubicBezTo>
                  <a:cubicBezTo>
                    <a:pt x="120505" y="1053376"/>
                    <a:pt x="0" y="875848"/>
                    <a:pt x="0" y="606361"/>
                  </a:cubicBezTo>
                  <a:lnTo>
                    <a:pt x="0" y="6063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723536" y="7673"/>
                  </a:cubicBezTo>
                  <a:cubicBezTo>
                    <a:pt x="3325130" y="0"/>
                    <a:pt x="3789057" y="7673"/>
                    <a:pt x="3789057" y="7673"/>
                  </a:cubicBezTo>
                  <a:cubicBezTo>
                    <a:pt x="4157364" y="15152"/>
                    <a:pt x="4520677" y="84484"/>
                    <a:pt x="4718417" y="207066"/>
                  </a:cubicBezTo>
                  <a:cubicBezTo>
                    <a:pt x="4869435" y="300683"/>
                    <a:pt x="4902708" y="425358"/>
                    <a:pt x="4893568" y="606361"/>
                  </a:cubicBezTo>
                  <a:lnTo>
                    <a:pt x="4893568" y="606363"/>
                  </a:lnTo>
                  <a:cubicBezTo>
                    <a:pt x="4893568" y="993814"/>
                    <a:pt x="4610572" y="1207911"/>
                    <a:pt x="3963809" y="1235752"/>
                  </a:cubicBezTo>
                  <a:close/>
                </a:path>
              </a:pathLst>
            </a:custGeom>
            <a:solidFill>
              <a:srgbClr val="FDE5A4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523292">
            <a:off x="-4494850" y="4634668"/>
            <a:ext cx="9345291" cy="63197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878941">
            <a:off x="13038355" y="-1195228"/>
            <a:ext cx="9672915" cy="65413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854453">
            <a:off x="13835536" y="-760689"/>
            <a:ext cx="7362679" cy="420342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854453" flipH="1" flipV="1">
            <a:off x="-3317203" y="5622474"/>
            <a:ext cx="7362679" cy="420342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 rot="10403">
            <a:off x="3504244" y="3796883"/>
            <a:ext cx="12271705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HẸN CÁC EM VÀO TIẾT HỌC SAU!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695158">
            <a:off x="1480309" y="4132332"/>
            <a:ext cx="533881" cy="51737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780729">
            <a:off x="14960316" y="8919673"/>
            <a:ext cx="327164" cy="3170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780729">
            <a:off x="14784681" y="2672975"/>
            <a:ext cx="327164" cy="3170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714461">
            <a:off x="2966548" y="601877"/>
            <a:ext cx="378837" cy="36712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20620">
            <a:off x="13011607" y="5881655"/>
            <a:ext cx="500969" cy="48548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154097">
            <a:off x="3252651" y="8535117"/>
            <a:ext cx="501069" cy="48558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108428">
            <a:off x="8559597" y="683086"/>
            <a:ext cx="775601" cy="2538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2700000">
            <a:off x="3984338" y="4869843"/>
            <a:ext cx="794850" cy="794850"/>
          </a:xfrm>
          <a:prstGeom prst="rect">
            <a:avLst/>
          </a:prstGeom>
        </p:spPr>
      </p:pic>
      <p:grpSp>
        <p:nvGrpSpPr>
          <p:cNvPr id="21" name="Group 21"/>
          <p:cNvGrpSpPr>
            <a:grpSpLocks noChangeAspect="1"/>
          </p:cNvGrpSpPr>
          <p:nvPr/>
        </p:nvGrpSpPr>
        <p:grpSpPr>
          <a:xfrm rot="-3244736">
            <a:off x="16426058" y="5155847"/>
            <a:ext cx="498604" cy="431791"/>
            <a:chOff x="0" y="0"/>
            <a:chExt cx="6350000" cy="54991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6C496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 l="33272" t="32416"/>
          <a:stretch>
            <a:fillRect/>
          </a:stretch>
        </p:blipFill>
        <p:spPr>
          <a:xfrm rot="9919327">
            <a:off x="6140090" y="6311225"/>
            <a:ext cx="529225" cy="51457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 l="33272" t="32416"/>
          <a:stretch>
            <a:fillRect/>
          </a:stretch>
        </p:blipFill>
        <p:spPr>
          <a:xfrm rot="9226163" flipH="1" flipV="1">
            <a:off x="11573727" y="7716449"/>
            <a:ext cx="560208" cy="544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63973" y="762122"/>
            <a:ext cx="15959703" cy="8762756"/>
            <a:chOff x="0" y="0"/>
            <a:chExt cx="15105754" cy="6780031"/>
          </a:xfrm>
        </p:grpSpPr>
        <p:sp>
          <p:nvSpPr>
            <p:cNvPr id="4" name="Freeform 4"/>
            <p:cNvSpPr/>
            <p:nvPr/>
          </p:nvSpPr>
          <p:spPr>
            <a:xfrm>
              <a:off x="0" y="-4073"/>
              <a:ext cx="15112144" cy="6786633"/>
            </a:xfrm>
            <a:custGeom>
              <a:avLst/>
              <a:gdLst/>
              <a:ahLst/>
              <a:cxnLst/>
              <a:rect l="l" t="t" r="r" b="b"/>
              <a:pathLst>
                <a:path w="15112144" h="6786633">
                  <a:moveTo>
                    <a:pt x="14484367" y="6732155"/>
                  </a:moveTo>
                  <a:cubicBezTo>
                    <a:pt x="14484367" y="6732155"/>
                    <a:pt x="13753492" y="6786633"/>
                    <a:pt x="11683891" y="6784013"/>
                  </a:cubicBezTo>
                  <a:cubicBezTo>
                    <a:pt x="5476942" y="6781849"/>
                    <a:pt x="1057074" y="6774025"/>
                    <a:pt x="1057074" y="6774025"/>
                  </a:cubicBezTo>
                  <a:cubicBezTo>
                    <a:pt x="812932" y="6765191"/>
                    <a:pt x="449110" y="6743960"/>
                    <a:pt x="282371" y="6685783"/>
                  </a:cubicBezTo>
                  <a:cubicBezTo>
                    <a:pt x="4469" y="6588820"/>
                    <a:pt x="0" y="6415541"/>
                    <a:pt x="0" y="5231438"/>
                  </a:cubicBezTo>
                  <a:lnTo>
                    <a:pt x="0" y="523138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72568" y="15681"/>
                    <a:pt x="9395180" y="7673"/>
                  </a:cubicBezTo>
                  <a:cubicBezTo>
                    <a:pt x="13534565" y="0"/>
                    <a:pt x="14251298" y="6979"/>
                    <a:pt x="14251298" y="6979"/>
                  </a:cubicBezTo>
                  <a:cubicBezTo>
                    <a:pt x="14619605" y="14458"/>
                    <a:pt x="14757865" y="42638"/>
                    <a:pt x="14955605" y="165219"/>
                  </a:cubicBezTo>
                  <a:cubicBezTo>
                    <a:pt x="15106622" y="258836"/>
                    <a:pt x="15112144" y="476157"/>
                    <a:pt x="15103004" y="5231380"/>
                  </a:cubicBezTo>
                  <a:lnTo>
                    <a:pt x="15103004" y="5231437"/>
                  </a:lnTo>
                  <a:cubicBezTo>
                    <a:pt x="15103004" y="6533506"/>
                    <a:pt x="15060219" y="6682093"/>
                    <a:pt x="14484367" y="6732155"/>
                  </a:cubicBezTo>
                  <a:close/>
                </a:path>
              </a:pathLst>
            </a:custGeom>
            <a:solidFill>
              <a:srgbClr val="F6C496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60711">
            <a:off x="-2012917" y="7593830"/>
            <a:ext cx="6672196" cy="55462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35111">
            <a:off x="-829903" y="7844369"/>
            <a:ext cx="4953372" cy="4885263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240941" y="1135719"/>
            <a:ext cx="15612518" cy="8122581"/>
            <a:chOff x="0" y="0"/>
            <a:chExt cx="14905657" cy="6865546"/>
          </a:xfrm>
        </p:grpSpPr>
        <p:sp>
          <p:nvSpPr>
            <p:cNvPr id="12" name="Freeform 12"/>
            <p:cNvSpPr/>
            <p:nvPr/>
          </p:nvSpPr>
          <p:spPr>
            <a:xfrm>
              <a:off x="0" y="-4073"/>
              <a:ext cx="14912048" cy="6872149"/>
            </a:xfrm>
            <a:custGeom>
              <a:avLst/>
              <a:gdLst/>
              <a:ahLst/>
              <a:cxnLst/>
              <a:rect l="l" t="t" r="r" b="b"/>
              <a:pathLst>
                <a:path w="14912048" h="6872149">
                  <a:moveTo>
                    <a:pt x="14284271" y="6817671"/>
                  </a:moveTo>
                  <a:cubicBezTo>
                    <a:pt x="14284271" y="6817671"/>
                    <a:pt x="13553396" y="6872149"/>
                    <a:pt x="11512511" y="6869528"/>
                  </a:cubicBezTo>
                  <a:cubicBezTo>
                    <a:pt x="5409660" y="6867365"/>
                    <a:pt x="1057074" y="6859541"/>
                    <a:pt x="1057074" y="6859541"/>
                  </a:cubicBezTo>
                  <a:cubicBezTo>
                    <a:pt x="812932" y="6850706"/>
                    <a:pt x="449110" y="6829476"/>
                    <a:pt x="282371" y="6771299"/>
                  </a:cubicBezTo>
                  <a:cubicBezTo>
                    <a:pt x="4469" y="6674336"/>
                    <a:pt x="0" y="6501057"/>
                    <a:pt x="0" y="5301849"/>
                  </a:cubicBezTo>
                  <a:lnTo>
                    <a:pt x="0" y="530179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48964" y="15681"/>
                    <a:pt x="9262185" y="7673"/>
                  </a:cubicBezTo>
                  <a:cubicBezTo>
                    <a:pt x="13334468" y="0"/>
                    <a:pt x="14051201" y="6979"/>
                    <a:pt x="14051201" y="6979"/>
                  </a:cubicBezTo>
                  <a:cubicBezTo>
                    <a:pt x="14419509" y="14458"/>
                    <a:pt x="14557769" y="42638"/>
                    <a:pt x="14755509" y="165219"/>
                  </a:cubicBezTo>
                  <a:cubicBezTo>
                    <a:pt x="14906526" y="258836"/>
                    <a:pt x="14912048" y="476157"/>
                    <a:pt x="14902907" y="5301790"/>
                  </a:cubicBezTo>
                  <a:lnTo>
                    <a:pt x="14902907" y="5301848"/>
                  </a:lnTo>
                  <a:cubicBezTo>
                    <a:pt x="14902906" y="6619022"/>
                    <a:pt x="14860122" y="6767609"/>
                    <a:pt x="14284271" y="6817671"/>
                  </a:cubicBezTo>
                  <a:close/>
                </a:path>
              </a:pathLst>
            </a:custGeom>
            <a:solidFill>
              <a:srgbClr val="FFF8E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17680">
            <a:off x="-1024946" y="2658004"/>
            <a:ext cx="1769670" cy="67247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539667">
            <a:off x="6899915" y="525305"/>
            <a:ext cx="579019" cy="66484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69421">
            <a:off x="4489227" y="8890875"/>
            <a:ext cx="1378433" cy="45112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524389">
            <a:off x="12760996" y="-14740"/>
            <a:ext cx="432320" cy="127153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4729218">
            <a:off x="14047498" y="-2627277"/>
            <a:ext cx="5311565" cy="505262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0238573">
            <a:off x="14215406" y="-1897308"/>
            <a:ext cx="6578895" cy="41148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936403">
            <a:off x="16205323" y="7722593"/>
            <a:ext cx="1826062" cy="2207327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2114773" y="1814612"/>
            <a:ext cx="4677818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860"/>
              </a:lnSpc>
            </a:pPr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45BF0878-99F8-3ABD-787A-737A89197ED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323663" y="1601158"/>
            <a:ext cx="11640673" cy="50375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C23B8C7-1575-321B-E7D4-6C55784785E4}"/>
              </a:ext>
            </a:extLst>
          </p:cNvPr>
          <p:cNvSpPr txBox="1"/>
          <p:nvPr/>
        </p:nvSpPr>
        <p:spPr>
          <a:xfrm>
            <a:off x="5659805" y="3578872"/>
            <a:ext cx="6288299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 kể về một dịp gặp mặt họ hàng mà em nhớ nhất. 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7ADEFCB7-22B8-98E4-E0BD-DC8579BDBEA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0150" y="4867097"/>
            <a:ext cx="4762500" cy="47625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ADA13D0-889D-4BD8-6D52-5805C73B5D7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3" y="5934500"/>
            <a:ext cx="4395381" cy="310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4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99847" y="1417764"/>
            <a:ext cx="12690069" cy="6111327"/>
            <a:chOff x="0" y="0"/>
            <a:chExt cx="12878303" cy="11193310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2882516" cy="11193311"/>
            </a:xfrm>
            <a:custGeom>
              <a:avLst/>
              <a:gdLst/>
              <a:ahLst/>
              <a:cxnLst/>
              <a:rect l="l" t="t" r="r" b="b"/>
              <a:pathLst>
                <a:path w="12882516" h="11193311">
                  <a:moveTo>
                    <a:pt x="278431" y="16918"/>
                  </a:moveTo>
                  <a:cubicBezTo>
                    <a:pt x="278431" y="16918"/>
                    <a:pt x="604014" y="12258"/>
                    <a:pt x="1099460" y="12454"/>
                  </a:cubicBezTo>
                  <a:cubicBezTo>
                    <a:pt x="10614712" y="12671"/>
                    <a:pt x="12608448" y="0"/>
                    <a:pt x="12608448" y="0"/>
                  </a:cubicBezTo>
                  <a:cubicBezTo>
                    <a:pt x="12675912" y="0"/>
                    <a:pt x="12751849" y="0"/>
                    <a:pt x="12830622" y="85073"/>
                  </a:cubicBezTo>
                  <a:cubicBezTo>
                    <a:pt x="12873600" y="131488"/>
                    <a:pt x="12874668" y="240224"/>
                    <a:pt x="12875073" y="320281"/>
                  </a:cubicBezTo>
                  <a:cubicBezTo>
                    <a:pt x="12875073" y="320281"/>
                    <a:pt x="12873369" y="8638673"/>
                    <a:pt x="12873369" y="10430726"/>
                  </a:cubicBezTo>
                  <a:cubicBezTo>
                    <a:pt x="12873369" y="10644885"/>
                    <a:pt x="12882516" y="10944064"/>
                    <a:pt x="12882516" y="10944064"/>
                  </a:cubicBezTo>
                  <a:cubicBezTo>
                    <a:pt x="12882516" y="11072733"/>
                    <a:pt x="12878347" y="11193311"/>
                    <a:pt x="12625509" y="11185176"/>
                  </a:cubicBezTo>
                  <a:cubicBezTo>
                    <a:pt x="12625509" y="11185176"/>
                    <a:pt x="12249037" y="11164877"/>
                    <a:pt x="10955480" y="11172476"/>
                  </a:cubicBezTo>
                  <a:cubicBezTo>
                    <a:pt x="2921538" y="11180611"/>
                    <a:pt x="304023" y="11193311"/>
                    <a:pt x="304023" y="11193311"/>
                  </a:cubicBezTo>
                  <a:cubicBezTo>
                    <a:pt x="132548" y="11193311"/>
                    <a:pt x="4213" y="11092242"/>
                    <a:pt x="8532" y="10889694"/>
                  </a:cubicBezTo>
                  <a:cubicBezTo>
                    <a:pt x="8532" y="10889694"/>
                    <a:pt x="9630" y="10391153"/>
                    <a:pt x="4815" y="2244843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EB819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680780" y="1230609"/>
            <a:ext cx="12201372" cy="6083711"/>
            <a:chOff x="0" y="0"/>
            <a:chExt cx="12970164" cy="11142730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12974377" cy="11142730"/>
            </a:xfrm>
            <a:custGeom>
              <a:avLst/>
              <a:gdLst/>
              <a:ahLst/>
              <a:cxnLst/>
              <a:rect l="l" t="t" r="r" b="b"/>
              <a:pathLst>
                <a:path w="12974377" h="11142730">
                  <a:moveTo>
                    <a:pt x="278431" y="16918"/>
                  </a:moveTo>
                  <a:cubicBezTo>
                    <a:pt x="278431" y="16918"/>
                    <a:pt x="604014" y="12258"/>
                    <a:pt x="1101096" y="12454"/>
                  </a:cubicBezTo>
                  <a:cubicBezTo>
                    <a:pt x="10694954" y="12671"/>
                    <a:pt x="12700309" y="0"/>
                    <a:pt x="12700309" y="0"/>
                  </a:cubicBezTo>
                  <a:cubicBezTo>
                    <a:pt x="12767773" y="0"/>
                    <a:pt x="12843710" y="0"/>
                    <a:pt x="12922483" y="85073"/>
                  </a:cubicBezTo>
                  <a:cubicBezTo>
                    <a:pt x="12965461" y="131488"/>
                    <a:pt x="12966529" y="240224"/>
                    <a:pt x="12966934" y="320281"/>
                  </a:cubicBezTo>
                  <a:cubicBezTo>
                    <a:pt x="12966934" y="320281"/>
                    <a:pt x="12965230" y="8596824"/>
                    <a:pt x="12965230" y="10380146"/>
                  </a:cubicBezTo>
                  <a:cubicBezTo>
                    <a:pt x="12965230" y="10594304"/>
                    <a:pt x="12974377" y="10893484"/>
                    <a:pt x="12974377" y="10893484"/>
                  </a:cubicBezTo>
                  <a:cubicBezTo>
                    <a:pt x="12974377" y="11022153"/>
                    <a:pt x="12970208" y="11142730"/>
                    <a:pt x="12717370" y="11134596"/>
                  </a:cubicBezTo>
                  <a:cubicBezTo>
                    <a:pt x="12717370" y="11134596"/>
                    <a:pt x="12340897" y="11114298"/>
                    <a:pt x="11038538" y="11121896"/>
                  </a:cubicBezTo>
                  <a:cubicBezTo>
                    <a:pt x="2938226" y="11130030"/>
                    <a:pt x="304023" y="11142730"/>
                    <a:pt x="304023" y="11142730"/>
                  </a:cubicBezTo>
                  <a:cubicBezTo>
                    <a:pt x="132548" y="11142730"/>
                    <a:pt x="4213" y="11041661"/>
                    <a:pt x="8532" y="10839114"/>
                  </a:cubicBezTo>
                  <a:cubicBezTo>
                    <a:pt x="8532" y="10839114"/>
                    <a:pt x="9630" y="10340573"/>
                    <a:pt x="4815" y="223771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E4E8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87710">
            <a:off x="-1259220" y="6131771"/>
            <a:ext cx="7473662" cy="66175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36889">
            <a:off x="-888863" y="6693472"/>
            <a:ext cx="4314579" cy="68386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339509" y="-2286354"/>
            <a:ext cx="5780970" cy="458864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683233">
            <a:off x="14619751" y="-4019459"/>
            <a:ext cx="7336497" cy="458864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28700" y="6163793"/>
            <a:ext cx="5411566" cy="37880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28700" y="683365"/>
            <a:ext cx="690670" cy="69067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515945">
            <a:off x="17244456" y="4935229"/>
            <a:ext cx="587210" cy="58721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598910">
            <a:off x="15481649" y="3536747"/>
            <a:ext cx="1377364" cy="45077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8607354">
            <a:off x="16012382" y="8941113"/>
            <a:ext cx="1112015" cy="363932"/>
          </a:xfrm>
          <a:prstGeom prst="rect">
            <a:avLst/>
          </a:prstGeom>
        </p:spPr>
      </p:pic>
      <p:grpSp>
        <p:nvGrpSpPr>
          <p:cNvPr id="15" name="Group 15"/>
          <p:cNvGrpSpPr>
            <a:grpSpLocks noChangeAspect="1"/>
          </p:cNvGrpSpPr>
          <p:nvPr/>
        </p:nvGrpSpPr>
        <p:grpSpPr>
          <a:xfrm rot="-1214619">
            <a:off x="1526984" y="2680970"/>
            <a:ext cx="706870" cy="612149"/>
            <a:chOff x="0" y="0"/>
            <a:chExt cx="6350000" cy="54991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EB8198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-1214619">
            <a:off x="10873749" y="9256448"/>
            <a:ext cx="425212" cy="368234"/>
            <a:chOff x="0" y="0"/>
            <a:chExt cx="6350000" cy="54991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6D8EBB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3453996" y="1673111"/>
            <a:ext cx="10650976" cy="4315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 dirty="0">
                <a:solidFill>
                  <a:srgbClr val="49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</a:t>
            </a:r>
          </a:p>
          <a:p>
            <a:pPr algn="ctr">
              <a:lnSpc>
                <a:spcPct val="150000"/>
              </a:lnSpc>
            </a:pPr>
            <a:r>
              <a:rPr lang="en-US" sz="6500" b="1" dirty="0">
                <a:solidFill>
                  <a:srgbClr val="49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NGÀY KỈ NIỆM, SỰ KIỆN CỦA GIA ĐÌNH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970325" y="3595500"/>
            <a:ext cx="7310385" cy="751534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63974" y="2895017"/>
            <a:ext cx="11809628" cy="4976940"/>
            <a:chOff x="0" y="0"/>
            <a:chExt cx="15105754" cy="6780031"/>
          </a:xfrm>
        </p:grpSpPr>
        <p:sp>
          <p:nvSpPr>
            <p:cNvPr id="4" name="Freeform 4"/>
            <p:cNvSpPr/>
            <p:nvPr/>
          </p:nvSpPr>
          <p:spPr>
            <a:xfrm>
              <a:off x="0" y="-4073"/>
              <a:ext cx="15112144" cy="6786633"/>
            </a:xfrm>
            <a:custGeom>
              <a:avLst/>
              <a:gdLst/>
              <a:ahLst/>
              <a:cxnLst/>
              <a:rect l="l" t="t" r="r" b="b"/>
              <a:pathLst>
                <a:path w="15112144" h="6786633">
                  <a:moveTo>
                    <a:pt x="14484367" y="6732155"/>
                  </a:moveTo>
                  <a:cubicBezTo>
                    <a:pt x="14484367" y="6732155"/>
                    <a:pt x="13753492" y="6786633"/>
                    <a:pt x="11683891" y="6784013"/>
                  </a:cubicBezTo>
                  <a:cubicBezTo>
                    <a:pt x="5476942" y="6781849"/>
                    <a:pt x="1057074" y="6774025"/>
                    <a:pt x="1057074" y="6774025"/>
                  </a:cubicBezTo>
                  <a:cubicBezTo>
                    <a:pt x="812932" y="6765191"/>
                    <a:pt x="449110" y="6743960"/>
                    <a:pt x="282371" y="6685783"/>
                  </a:cubicBezTo>
                  <a:cubicBezTo>
                    <a:pt x="4469" y="6588820"/>
                    <a:pt x="0" y="6415541"/>
                    <a:pt x="0" y="5231438"/>
                  </a:cubicBezTo>
                  <a:lnTo>
                    <a:pt x="0" y="523138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72568" y="15681"/>
                    <a:pt x="9395180" y="7673"/>
                  </a:cubicBezTo>
                  <a:cubicBezTo>
                    <a:pt x="13534565" y="0"/>
                    <a:pt x="14251298" y="6979"/>
                    <a:pt x="14251298" y="6979"/>
                  </a:cubicBezTo>
                  <a:cubicBezTo>
                    <a:pt x="14619605" y="14458"/>
                    <a:pt x="14757865" y="42638"/>
                    <a:pt x="14955605" y="165219"/>
                  </a:cubicBezTo>
                  <a:cubicBezTo>
                    <a:pt x="15106622" y="258836"/>
                    <a:pt x="15112144" y="476157"/>
                    <a:pt x="15103004" y="5231380"/>
                  </a:cubicBezTo>
                  <a:lnTo>
                    <a:pt x="15103004" y="5231437"/>
                  </a:lnTo>
                  <a:cubicBezTo>
                    <a:pt x="15103004" y="6533506"/>
                    <a:pt x="15060219" y="6682093"/>
                    <a:pt x="14484367" y="6732155"/>
                  </a:cubicBezTo>
                  <a:close/>
                </a:path>
              </a:pathLst>
            </a:custGeom>
            <a:solidFill>
              <a:srgbClr val="F6C496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60711">
            <a:off x="-2012917" y="7593830"/>
            <a:ext cx="6672196" cy="55462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35111">
            <a:off x="-846165" y="7844368"/>
            <a:ext cx="4953372" cy="488526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893612" y="1239669"/>
            <a:ext cx="9743297" cy="1932575"/>
            <a:chOff x="0" y="0"/>
            <a:chExt cx="13273188" cy="2632727"/>
          </a:xfrm>
        </p:grpSpPr>
        <p:sp>
          <p:nvSpPr>
            <p:cNvPr id="8" name="Freeform 8"/>
            <p:cNvSpPr/>
            <p:nvPr/>
          </p:nvSpPr>
          <p:spPr>
            <a:xfrm>
              <a:off x="0" y="-4073"/>
              <a:ext cx="13279579" cy="2639329"/>
            </a:xfrm>
            <a:custGeom>
              <a:avLst/>
              <a:gdLst/>
              <a:ahLst/>
              <a:cxnLst/>
              <a:rect l="l" t="t" r="r" b="b"/>
              <a:pathLst>
                <a:path w="13279579" h="2639329">
                  <a:moveTo>
                    <a:pt x="12651801" y="2584851"/>
                  </a:moveTo>
                  <a:cubicBezTo>
                    <a:pt x="12651801" y="2584851"/>
                    <a:pt x="11920926" y="2639329"/>
                    <a:pt x="10114331" y="2636708"/>
                  </a:cubicBezTo>
                  <a:cubicBezTo>
                    <a:pt x="4860747" y="2634545"/>
                    <a:pt x="1057074" y="2626721"/>
                    <a:pt x="1057074" y="2626721"/>
                  </a:cubicBezTo>
                  <a:cubicBezTo>
                    <a:pt x="812932" y="2617887"/>
                    <a:pt x="449110" y="2596656"/>
                    <a:pt x="282371" y="2538479"/>
                  </a:cubicBezTo>
                  <a:cubicBezTo>
                    <a:pt x="4469" y="2441515"/>
                    <a:pt x="0" y="2268237"/>
                    <a:pt x="0" y="1816656"/>
                  </a:cubicBezTo>
                  <a:lnTo>
                    <a:pt x="0" y="181664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656395" y="15681"/>
                    <a:pt x="8177158" y="7673"/>
                  </a:cubicBezTo>
                  <a:cubicBezTo>
                    <a:pt x="11701998" y="0"/>
                    <a:pt x="12418732" y="6979"/>
                    <a:pt x="12418732" y="6979"/>
                  </a:cubicBezTo>
                  <a:cubicBezTo>
                    <a:pt x="12787040" y="14458"/>
                    <a:pt x="12925299" y="42638"/>
                    <a:pt x="13123039" y="165219"/>
                  </a:cubicBezTo>
                  <a:cubicBezTo>
                    <a:pt x="13274056" y="258836"/>
                    <a:pt x="13279579" y="476157"/>
                    <a:pt x="13270438" y="1816640"/>
                  </a:cubicBezTo>
                  <a:lnTo>
                    <a:pt x="13270438" y="1816656"/>
                  </a:lnTo>
                  <a:cubicBezTo>
                    <a:pt x="13270436" y="2386202"/>
                    <a:pt x="13227653" y="2534789"/>
                    <a:pt x="12651801" y="2584851"/>
                  </a:cubicBezTo>
                  <a:close/>
                </a:path>
              </a:pathLst>
            </a:custGeom>
            <a:solidFill>
              <a:srgbClr val="EB8198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63974" y="1118072"/>
            <a:ext cx="10232909" cy="2054172"/>
            <a:chOff x="0" y="0"/>
            <a:chExt cx="13940180" cy="2798377"/>
          </a:xfrm>
        </p:grpSpPr>
        <p:sp>
          <p:nvSpPr>
            <p:cNvPr id="10" name="Freeform 10"/>
            <p:cNvSpPr/>
            <p:nvPr/>
          </p:nvSpPr>
          <p:spPr>
            <a:xfrm>
              <a:off x="0" y="-4073"/>
              <a:ext cx="13946570" cy="2804979"/>
            </a:xfrm>
            <a:custGeom>
              <a:avLst/>
              <a:gdLst/>
              <a:ahLst/>
              <a:cxnLst/>
              <a:rect l="l" t="t" r="r" b="b"/>
              <a:pathLst>
                <a:path w="13946570" h="2804979">
                  <a:moveTo>
                    <a:pt x="13318793" y="2750502"/>
                  </a:moveTo>
                  <a:cubicBezTo>
                    <a:pt x="13318793" y="2750502"/>
                    <a:pt x="12587918" y="2804980"/>
                    <a:pt x="10685598" y="2802358"/>
                  </a:cubicBezTo>
                  <a:cubicBezTo>
                    <a:pt x="5085021" y="2800196"/>
                    <a:pt x="1057074" y="2792371"/>
                    <a:pt x="1057074" y="2792371"/>
                  </a:cubicBezTo>
                  <a:cubicBezTo>
                    <a:pt x="812932" y="2783537"/>
                    <a:pt x="449110" y="2762306"/>
                    <a:pt x="282371" y="2704129"/>
                  </a:cubicBezTo>
                  <a:cubicBezTo>
                    <a:pt x="4469" y="2607166"/>
                    <a:pt x="0" y="2433887"/>
                    <a:pt x="0" y="1953048"/>
                  </a:cubicBezTo>
                  <a:lnTo>
                    <a:pt x="0" y="195303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735075" y="15681"/>
                    <a:pt x="8620477" y="7673"/>
                  </a:cubicBezTo>
                  <a:cubicBezTo>
                    <a:pt x="12368991" y="0"/>
                    <a:pt x="13085724" y="6979"/>
                    <a:pt x="13085724" y="6979"/>
                  </a:cubicBezTo>
                  <a:cubicBezTo>
                    <a:pt x="13454031" y="14458"/>
                    <a:pt x="13592291" y="42638"/>
                    <a:pt x="13790033" y="165219"/>
                  </a:cubicBezTo>
                  <a:cubicBezTo>
                    <a:pt x="13941048" y="258836"/>
                    <a:pt x="13946570" y="476157"/>
                    <a:pt x="13937431" y="1953031"/>
                  </a:cubicBezTo>
                  <a:lnTo>
                    <a:pt x="13937431" y="1953048"/>
                  </a:lnTo>
                  <a:cubicBezTo>
                    <a:pt x="13937430" y="2551852"/>
                    <a:pt x="13894646" y="2700440"/>
                    <a:pt x="13318793" y="2750502"/>
                  </a:cubicBezTo>
                  <a:close/>
                </a:path>
              </a:pathLst>
            </a:custGeom>
            <a:solidFill>
              <a:srgbClr val="FFD5DB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028700" y="2724939"/>
            <a:ext cx="11630800" cy="5039713"/>
            <a:chOff x="0" y="0"/>
            <a:chExt cx="14905657" cy="6865546"/>
          </a:xfrm>
        </p:grpSpPr>
        <p:sp>
          <p:nvSpPr>
            <p:cNvPr id="12" name="Freeform 12"/>
            <p:cNvSpPr/>
            <p:nvPr/>
          </p:nvSpPr>
          <p:spPr>
            <a:xfrm>
              <a:off x="0" y="-4073"/>
              <a:ext cx="14912048" cy="6872149"/>
            </a:xfrm>
            <a:custGeom>
              <a:avLst/>
              <a:gdLst/>
              <a:ahLst/>
              <a:cxnLst/>
              <a:rect l="l" t="t" r="r" b="b"/>
              <a:pathLst>
                <a:path w="14912048" h="6872149">
                  <a:moveTo>
                    <a:pt x="14284271" y="6817671"/>
                  </a:moveTo>
                  <a:cubicBezTo>
                    <a:pt x="14284271" y="6817671"/>
                    <a:pt x="13553396" y="6872149"/>
                    <a:pt x="11512511" y="6869528"/>
                  </a:cubicBezTo>
                  <a:cubicBezTo>
                    <a:pt x="5409660" y="6867365"/>
                    <a:pt x="1057074" y="6859541"/>
                    <a:pt x="1057074" y="6859541"/>
                  </a:cubicBezTo>
                  <a:cubicBezTo>
                    <a:pt x="812932" y="6850706"/>
                    <a:pt x="449110" y="6829476"/>
                    <a:pt x="282371" y="6771299"/>
                  </a:cubicBezTo>
                  <a:cubicBezTo>
                    <a:pt x="4469" y="6674336"/>
                    <a:pt x="0" y="6501057"/>
                    <a:pt x="0" y="5301849"/>
                  </a:cubicBezTo>
                  <a:lnTo>
                    <a:pt x="0" y="530179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48964" y="15681"/>
                    <a:pt x="9262185" y="7673"/>
                  </a:cubicBezTo>
                  <a:cubicBezTo>
                    <a:pt x="13334468" y="0"/>
                    <a:pt x="14051201" y="6979"/>
                    <a:pt x="14051201" y="6979"/>
                  </a:cubicBezTo>
                  <a:cubicBezTo>
                    <a:pt x="14419509" y="14458"/>
                    <a:pt x="14557769" y="42638"/>
                    <a:pt x="14755509" y="165219"/>
                  </a:cubicBezTo>
                  <a:cubicBezTo>
                    <a:pt x="14906526" y="258836"/>
                    <a:pt x="14912048" y="476157"/>
                    <a:pt x="14902907" y="5301790"/>
                  </a:cubicBezTo>
                  <a:lnTo>
                    <a:pt x="14902907" y="5301848"/>
                  </a:lnTo>
                  <a:cubicBezTo>
                    <a:pt x="14902906" y="6619022"/>
                    <a:pt x="14860122" y="6767609"/>
                    <a:pt x="14284271" y="6817671"/>
                  </a:cubicBezTo>
                  <a:close/>
                </a:path>
              </a:pathLst>
            </a:custGeom>
            <a:solidFill>
              <a:srgbClr val="FFF8E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17680">
            <a:off x="-884836" y="2662237"/>
            <a:ext cx="1769670" cy="67247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539667">
            <a:off x="6899915" y="525305"/>
            <a:ext cx="579019" cy="66484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969421">
            <a:off x="5557309" y="8595204"/>
            <a:ext cx="1378433" cy="45112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3524389">
            <a:off x="13189833" y="2358476"/>
            <a:ext cx="432320" cy="127153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729218">
            <a:off x="14047498" y="-2627277"/>
            <a:ext cx="5311565" cy="505262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238573">
            <a:off x="14215406" y="-1897308"/>
            <a:ext cx="6578895" cy="41148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936403">
            <a:off x="9863367" y="6816934"/>
            <a:ext cx="1826062" cy="2207327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1834674" y="3320945"/>
            <a:ext cx="11459618" cy="40266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lvl="0" indent="-514350">
              <a:lnSpc>
                <a:spcPct val="150000"/>
              </a:lnSpc>
              <a:buAutoNum type="arabicPeriod"/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Một số ngày kỉ niệm, sự kiện quan trọng trong gia đình</a:t>
            </a:r>
          </a:p>
          <a:p>
            <a:pPr marL="514350" lvl="0" indent="-514350">
              <a:lnSpc>
                <a:spcPct val="150000"/>
              </a:lnSpc>
              <a:buAutoNum type="arabicPeriod"/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Sự thay đổi của gia đình theo thời gian</a:t>
            </a:r>
          </a:p>
          <a:p>
            <a:pPr marL="514350" lvl="0" indent="-514350">
              <a:lnSpc>
                <a:spcPct val="150000"/>
              </a:lnSpc>
              <a:buAutoNum type="arabicPeriod"/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591422" y="1410256"/>
            <a:ext cx="9705461" cy="895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 b="1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63973" y="762122"/>
            <a:ext cx="15959703" cy="8762756"/>
            <a:chOff x="0" y="0"/>
            <a:chExt cx="15105754" cy="6780031"/>
          </a:xfrm>
        </p:grpSpPr>
        <p:sp>
          <p:nvSpPr>
            <p:cNvPr id="4" name="Freeform 4"/>
            <p:cNvSpPr/>
            <p:nvPr/>
          </p:nvSpPr>
          <p:spPr>
            <a:xfrm>
              <a:off x="0" y="-4073"/>
              <a:ext cx="15112144" cy="6786633"/>
            </a:xfrm>
            <a:custGeom>
              <a:avLst/>
              <a:gdLst/>
              <a:ahLst/>
              <a:cxnLst/>
              <a:rect l="l" t="t" r="r" b="b"/>
              <a:pathLst>
                <a:path w="15112144" h="6786633">
                  <a:moveTo>
                    <a:pt x="14484367" y="6732155"/>
                  </a:moveTo>
                  <a:cubicBezTo>
                    <a:pt x="14484367" y="6732155"/>
                    <a:pt x="13753492" y="6786633"/>
                    <a:pt x="11683891" y="6784013"/>
                  </a:cubicBezTo>
                  <a:cubicBezTo>
                    <a:pt x="5476942" y="6781849"/>
                    <a:pt x="1057074" y="6774025"/>
                    <a:pt x="1057074" y="6774025"/>
                  </a:cubicBezTo>
                  <a:cubicBezTo>
                    <a:pt x="812932" y="6765191"/>
                    <a:pt x="449110" y="6743960"/>
                    <a:pt x="282371" y="6685783"/>
                  </a:cubicBezTo>
                  <a:cubicBezTo>
                    <a:pt x="4469" y="6588820"/>
                    <a:pt x="0" y="6415541"/>
                    <a:pt x="0" y="5231438"/>
                  </a:cubicBezTo>
                  <a:lnTo>
                    <a:pt x="0" y="523138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72568" y="15681"/>
                    <a:pt x="9395180" y="7673"/>
                  </a:cubicBezTo>
                  <a:cubicBezTo>
                    <a:pt x="13534565" y="0"/>
                    <a:pt x="14251298" y="6979"/>
                    <a:pt x="14251298" y="6979"/>
                  </a:cubicBezTo>
                  <a:cubicBezTo>
                    <a:pt x="14619605" y="14458"/>
                    <a:pt x="14757865" y="42638"/>
                    <a:pt x="14955605" y="165219"/>
                  </a:cubicBezTo>
                  <a:cubicBezTo>
                    <a:pt x="15106622" y="258836"/>
                    <a:pt x="15112144" y="476157"/>
                    <a:pt x="15103004" y="5231380"/>
                  </a:cubicBezTo>
                  <a:lnTo>
                    <a:pt x="15103004" y="5231437"/>
                  </a:lnTo>
                  <a:cubicBezTo>
                    <a:pt x="15103004" y="6533506"/>
                    <a:pt x="15060219" y="6682093"/>
                    <a:pt x="14484367" y="6732155"/>
                  </a:cubicBezTo>
                  <a:close/>
                </a:path>
              </a:pathLst>
            </a:custGeom>
            <a:solidFill>
              <a:srgbClr val="F6C496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60711">
            <a:off x="-2012917" y="7593830"/>
            <a:ext cx="6672196" cy="55462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35111">
            <a:off x="-829903" y="7844369"/>
            <a:ext cx="4953372" cy="4885263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240941" y="1135719"/>
            <a:ext cx="15612518" cy="8122581"/>
            <a:chOff x="0" y="0"/>
            <a:chExt cx="14905657" cy="6865546"/>
          </a:xfrm>
        </p:grpSpPr>
        <p:sp>
          <p:nvSpPr>
            <p:cNvPr id="12" name="Freeform 12"/>
            <p:cNvSpPr/>
            <p:nvPr/>
          </p:nvSpPr>
          <p:spPr>
            <a:xfrm>
              <a:off x="0" y="-4073"/>
              <a:ext cx="14912048" cy="6872149"/>
            </a:xfrm>
            <a:custGeom>
              <a:avLst/>
              <a:gdLst/>
              <a:ahLst/>
              <a:cxnLst/>
              <a:rect l="l" t="t" r="r" b="b"/>
              <a:pathLst>
                <a:path w="14912048" h="6872149">
                  <a:moveTo>
                    <a:pt x="14284271" y="6817671"/>
                  </a:moveTo>
                  <a:cubicBezTo>
                    <a:pt x="14284271" y="6817671"/>
                    <a:pt x="13553396" y="6872149"/>
                    <a:pt x="11512511" y="6869528"/>
                  </a:cubicBezTo>
                  <a:cubicBezTo>
                    <a:pt x="5409660" y="6867365"/>
                    <a:pt x="1057074" y="6859541"/>
                    <a:pt x="1057074" y="6859541"/>
                  </a:cubicBezTo>
                  <a:cubicBezTo>
                    <a:pt x="812932" y="6850706"/>
                    <a:pt x="449110" y="6829476"/>
                    <a:pt x="282371" y="6771299"/>
                  </a:cubicBezTo>
                  <a:cubicBezTo>
                    <a:pt x="4469" y="6674336"/>
                    <a:pt x="0" y="6501057"/>
                    <a:pt x="0" y="5301849"/>
                  </a:cubicBezTo>
                  <a:lnTo>
                    <a:pt x="0" y="530179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48964" y="15681"/>
                    <a:pt x="9262185" y="7673"/>
                  </a:cubicBezTo>
                  <a:cubicBezTo>
                    <a:pt x="13334468" y="0"/>
                    <a:pt x="14051201" y="6979"/>
                    <a:pt x="14051201" y="6979"/>
                  </a:cubicBezTo>
                  <a:cubicBezTo>
                    <a:pt x="14419509" y="14458"/>
                    <a:pt x="14557769" y="42638"/>
                    <a:pt x="14755509" y="165219"/>
                  </a:cubicBezTo>
                  <a:cubicBezTo>
                    <a:pt x="14906526" y="258836"/>
                    <a:pt x="14912048" y="476157"/>
                    <a:pt x="14902907" y="5301790"/>
                  </a:cubicBezTo>
                  <a:lnTo>
                    <a:pt x="14902907" y="5301848"/>
                  </a:lnTo>
                  <a:cubicBezTo>
                    <a:pt x="14902906" y="6619022"/>
                    <a:pt x="14860122" y="6767609"/>
                    <a:pt x="14284271" y="6817671"/>
                  </a:cubicBezTo>
                  <a:close/>
                </a:path>
              </a:pathLst>
            </a:custGeom>
            <a:solidFill>
              <a:srgbClr val="FFF8E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17680">
            <a:off x="-1024946" y="2658004"/>
            <a:ext cx="1769670" cy="67247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539667">
            <a:off x="6899915" y="525305"/>
            <a:ext cx="579019" cy="66484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69421">
            <a:off x="4489227" y="8890875"/>
            <a:ext cx="1378433" cy="45112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524389">
            <a:off x="12760996" y="-14740"/>
            <a:ext cx="432320" cy="127153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4729218">
            <a:off x="14047498" y="-2627277"/>
            <a:ext cx="5311565" cy="505262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0238573">
            <a:off x="14462377" y="-2078838"/>
            <a:ext cx="6578895" cy="41148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936403">
            <a:off x="16205323" y="7722593"/>
            <a:ext cx="1826062" cy="2207327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1646783" y="1547719"/>
            <a:ext cx="13430028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860"/>
              </a:lnSpc>
            </a:pPr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1. Một số sự kiện quan trọng trong gia đình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C23B8C7-1575-321B-E7D4-6C55784785E4}"/>
              </a:ext>
            </a:extLst>
          </p:cNvPr>
          <p:cNvSpPr txBox="1"/>
          <p:nvPr/>
        </p:nvSpPr>
        <p:spPr>
          <a:xfrm>
            <a:off x="1625012" y="2339550"/>
            <a:ext cx="13618795" cy="800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0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HĐ 1: Tìm hiểu về sự kiện của gia đình bạn Hà và bạn 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2F2F044-B0E5-36D0-2814-3530EE36B1D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33253" y="3652415"/>
            <a:ext cx="4822909" cy="32305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57D1506-41E3-ABB2-98B7-3ED9DBFC7D4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190145" y="3620883"/>
            <a:ext cx="4990360" cy="31602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30643C65-BE92-552C-C1C6-E9F2ABC84FD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157957" y="3733252"/>
            <a:ext cx="5621369" cy="304538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52DD834-1B8C-16CA-6628-6DDF6CD23C7B}"/>
              </a:ext>
            </a:extLst>
          </p:cNvPr>
          <p:cNvSpPr txBox="1"/>
          <p:nvPr/>
        </p:nvSpPr>
        <p:spPr>
          <a:xfrm>
            <a:off x="3966842" y="6968160"/>
            <a:ext cx="12147095" cy="173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Nêu tên sự kiện của gia đình bạn Hà và bạn An. </a:t>
            </a:r>
            <a:endParaRPr lang="en-US" sz="3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Nói về một số hoạt động diễn ra trong sự kiện đó.</a:t>
            </a:r>
            <a:endParaRPr lang="en-US" sz="3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64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63973" y="762122"/>
            <a:ext cx="15959703" cy="8762756"/>
            <a:chOff x="0" y="0"/>
            <a:chExt cx="15105754" cy="6780031"/>
          </a:xfrm>
        </p:grpSpPr>
        <p:sp>
          <p:nvSpPr>
            <p:cNvPr id="4" name="Freeform 4"/>
            <p:cNvSpPr/>
            <p:nvPr/>
          </p:nvSpPr>
          <p:spPr>
            <a:xfrm>
              <a:off x="0" y="-4073"/>
              <a:ext cx="15112144" cy="6786633"/>
            </a:xfrm>
            <a:custGeom>
              <a:avLst/>
              <a:gdLst/>
              <a:ahLst/>
              <a:cxnLst/>
              <a:rect l="l" t="t" r="r" b="b"/>
              <a:pathLst>
                <a:path w="15112144" h="6786633">
                  <a:moveTo>
                    <a:pt x="14484367" y="6732155"/>
                  </a:moveTo>
                  <a:cubicBezTo>
                    <a:pt x="14484367" y="6732155"/>
                    <a:pt x="13753492" y="6786633"/>
                    <a:pt x="11683891" y="6784013"/>
                  </a:cubicBezTo>
                  <a:cubicBezTo>
                    <a:pt x="5476942" y="6781849"/>
                    <a:pt x="1057074" y="6774025"/>
                    <a:pt x="1057074" y="6774025"/>
                  </a:cubicBezTo>
                  <a:cubicBezTo>
                    <a:pt x="812932" y="6765191"/>
                    <a:pt x="449110" y="6743960"/>
                    <a:pt x="282371" y="6685783"/>
                  </a:cubicBezTo>
                  <a:cubicBezTo>
                    <a:pt x="4469" y="6588820"/>
                    <a:pt x="0" y="6415541"/>
                    <a:pt x="0" y="5231438"/>
                  </a:cubicBezTo>
                  <a:lnTo>
                    <a:pt x="0" y="523138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72568" y="15681"/>
                    <a:pt x="9395180" y="7673"/>
                  </a:cubicBezTo>
                  <a:cubicBezTo>
                    <a:pt x="13534565" y="0"/>
                    <a:pt x="14251298" y="6979"/>
                    <a:pt x="14251298" y="6979"/>
                  </a:cubicBezTo>
                  <a:cubicBezTo>
                    <a:pt x="14619605" y="14458"/>
                    <a:pt x="14757865" y="42638"/>
                    <a:pt x="14955605" y="165219"/>
                  </a:cubicBezTo>
                  <a:cubicBezTo>
                    <a:pt x="15106622" y="258836"/>
                    <a:pt x="15112144" y="476157"/>
                    <a:pt x="15103004" y="5231380"/>
                  </a:cubicBezTo>
                  <a:lnTo>
                    <a:pt x="15103004" y="5231437"/>
                  </a:lnTo>
                  <a:cubicBezTo>
                    <a:pt x="15103004" y="6533506"/>
                    <a:pt x="15060219" y="6682093"/>
                    <a:pt x="14484367" y="6732155"/>
                  </a:cubicBezTo>
                  <a:close/>
                </a:path>
              </a:pathLst>
            </a:custGeom>
            <a:solidFill>
              <a:srgbClr val="F6C496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60711">
            <a:off x="-2012917" y="7593830"/>
            <a:ext cx="6672196" cy="55462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35111">
            <a:off x="-829903" y="7844369"/>
            <a:ext cx="4953372" cy="4885263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240941" y="1135719"/>
            <a:ext cx="15612518" cy="8122581"/>
            <a:chOff x="0" y="0"/>
            <a:chExt cx="14905657" cy="6865546"/>
          </a:xfrm>
        </p:grpSpPr>
        <p:sp>
          <p:nvSpPr>
            <p:cNvPr id="12" name="Freeform 12"/>
            <p:cNvSpPr/>
            <p:nvPr/>
          </p:nvSpPr>
          <p:spPr>
            <a:xfrm>
              <a:off x="0" y="-4073"/>
              <a:ext cx="14912048" cy="6872149"/>
            </a:xfrm>
            <a:custGeom>
              <a:avLst/>
              <a:gdLst/>
              <a:ahLst/>
              <a:cxnLst/>
              <a:rect l="l" t="t" r="r" b="b"/>
              <a:pathLst>
                <a:path w="14912048" h="6872149">
                  <a:moveTo>
                    <a:pt x="14284271" y="6817671"/>
                  </a:moveTo>
                  <a:cubicBezTo>
                    <a:pt x="14284271" y="6817671"/>
                    <a:pt x="13553396" y="6872149"/>
                    <a:pt x="11512511" y="6869528"/>
                  </a:cubicBezTo>
                  <a:cubicBezTo>
                    <a:pt x="5409660" y="6867365"/>
                    <a:pt x="1057074" y="6859541"/>
                    <a:pt x="1057074" y="6859541"/>
                  </a:cubicBezTo>
                  <a:cubicBezTo>
                    <a:pt x="812932" y="6850706"/>
                    <a:pt x="449110" y="6829476"/>
                    <a:pt x="282371" y="6771299"/>
                  </a:cubicBezTo>
                  <a:cubicBezTo>
                    <a:pt x="4469" y="6674336"/>
                    <a:pt x="0" y="6501057"/>
                    <a:pt x="0" y="5301849"/>
                  </a:cubicBezTo>
                  <a:lnTo>
                    <a:pt x="0" y="530179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48964" y="15681"/>
                    <a:pt x="9262185" y="7673"/>
                  </a:cubicBezTo>
                  <a:cubicBezTo>
                    <a:pt x="13334468" y="0"/>
                    <a:pt x="14051201" y="6979"/>
                    <a:pt x="14051201" y="6979"/>
                  </a:cubicBezTo>
                  <a:cubicBezTo>
                    <a:pt x="14419509" y="14458"/>
                    <a:pt x="14557769" y="42638"/>
                    <a:pt x="14755509" y="165219"/>
                  </a:cubicBezTo>
                  <a:cubicBezTo>
                    <a:pt x="14906526" y="258836"/>
                    <a:pt x="14912048" y="476157"/>
                    <a:pt x="14902907" y="5301790"/>
                  </a:cubicBezTo>
                  <a:lnTo>
                    <a:pt x="14902907" y="5301848"/>
                  </a:lnTo>
                  <a:cubicBezTo>
                    <a:pt x="14902906" y="6619022"/>
                    <a:pt x="14860122" y="6767609"/>
                    <a:pt x="14284271" y="6817671"/>
                  </a:cubicBezTo>
                  <a:close/>
                </a:path>
              </a:pathLst>
            </a:custGeom>
            <a:solidFill>
              <a:srgbClr val="FFF8E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17680">
            <a:off x="-1024946" y="2658004"/>
            <a:ext cx="1769670" cy="67247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539667">
            <a:off x="6899915" y="525305"/>
            <a:ext cx="579019" cy="66484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69421">
            <a:off x="4489227" y="8890875"/>
            <a:ext cx="1378433" cy="45112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524389">
            <a:off x="12760996" y="-14740"/>
            <a:ext cx="432320" cy="127153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4729218">
            <a:off x="14047498" y="-2627277"/>
            <a:ext cx="5311565" cy="505262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0238573">
            <a:off x="14462377" y="-2078838"/>
            <a:ext cx="6578895" cy="41148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936403">
            <a:off x="16205323" y="7722593"/>
            <a:ext cx="1826062" cy="22073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2F2F044-B0E5-36D0-2814-3530EE36B1D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23181" y="2204885"/>
            <a:ext cx="8231977" cy="551399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52DD834-1B8C-16CA-6628-6DDF6CD23C7B}"/>
              </a:ext>
            </a:extLst>
          </p:cNvPr>
          <p:cNvSpPr txBox="1"/>
          <p:nvPr/>
        </p:nvSpPr>
        <p:spPr>
          <a:xfrm>
            <a:off x="9532199" y="2824482"/>
            <a:ext cx="7148693" cy="47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 kiện của gia đình bạn Hà là lễ mừng thọ bà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oạt động diễn ra: chúc sức khoẻ bà, tặng hoa và quà cho bà... 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632E124-B86D-5CC2-C603-67D1D0F0452D}"/>
              </a:ext>
            </a:extLst>
          </p:cNvPr>
          <p:cNvSpPr txBox="1"/>
          <p:nvPr/>
        </p:nvSpPr>
        <p:spPr>
          <a:xfrm>
            <a:off x="4222190" y="7752225"/>
            <a:ext cx="2387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Hình 1</a:t>
            </a:r>
          </a:p>
        </p:txBody>
      </p:sp>
    </p:spTree>
    <p:extLst>
      <p:ext uri="{BB962C8B-B14F-4D97-AF65-F5344CB8AC3E}">
        <p14:creationId xmlns:p14="http://schemas.microsoft.com/office/powerpoint/2010/main" val="273320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63973" y="762122"/>
            <a:ext cx="15959703" cy="8762756"/>
            <a:chOff x="0" y="0"/>
            <a:chExt cx="15105754" cy="6780031"/>
          </a:xfrm>
        </p:grpSpPr>
        <p:sp>
          <p:nvSpPr>
            <p:cNvPr id="4" name="Freeform 4"/>
            <p:cNvSpPr/>
            <p:nvPr/>
          </p:nvSpPr>
          <p:spPr>
            <a:xfrm>
              <a:off x="0" y="-4073"/>
              <a:ext cx="15112144" cy="6786633"/>
            </a:xfrm>
            <a:custGeom>
              <a:avLst/>
              <a:gdLst/>
              <a:ahLst/>
              <a:cxnLst/>
              <a:rect l="l" t="t" r="r" b="b"/>
              <a:pathLst>
                <a:path w="15112144" h="6786633">
                  <a:moveTo>
                    <a:pt x="14484367" y="6732155"/>
                  </a:moveTo>
                  <a:cubicBezTo>
                    <a:pt x="14484367" y="6732155"/>
                    <a:pt x="13753492" y="6786633"/>
                    <a:pt x="11683891" y="6784013"/>
                  </a:cubicBezTo>
                  <a:cubicBezTo>
                    <a:pt x="5476942" y="6781849"/>
                    <a:pt x="1057074" y="6774025"/>
                    <a:pt x="1057074" y="6774025"/>
                  </a:cubicBezTo>
                  <a:cubicBezTo>
                    <a:pt x="812932" y="6765191"/>
                    <a:pt x="449110" y="6743960"/>
                    <a:pt x="282371" y="6685783"/>
                  </a:cubicBezTo>
                  <a:cubicBezTo>
                    <a:pt x="4469" y="6588820"/>
                    <a:pt x="0" y="6415541"/>
                    <a:pt x="0" y="5231438"/>
                  </a:cubicBezTo>
                  <a:lnTo>
                    <a:pt x="0" y="523138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72568" y="15681"/>
                    <a:pt x="9395180" y="7673"/>
                  </a:cubicBezTo>
                  <a:cubicBezTo>
                    <a:pt x="13534565" y="0"/>
                    <a:pt x="14251298" y="6979"/>
                    <a:pt x="14251298" y="6979"/>
                  </a:cubicBezTo>
                  <a:cubicBezTo>
                    <a:pt x="14619605" y="14458"/>
                    <a:pt x="14757865" y="42638"/>
                    <a:pt x="14955605" y="165219"/>
                  </a:cubicBezTo>
                  <a:cubicBezTo>
                    <a:pt x="15106622" y="258836"/>
                    <a:pt x="15112144" y="476157"/>
                    <a:pt x="15103004" y="5231380"/>
                  </a:cubicBezTo>
                  <a:lnTo>
                    <a:pt x="15103004" y="5231437"/>
                  </a:lnTo>
                  <a:cubicBezTo>
                    <a:pt x="15103004" y="6533506"/>
                    <a:pt x="15060219" y="6682093"/>
                    <a:pt x="14484367" y="6732155"/>
                  </a:cubicBezTo>
                  <a:close/>
                </a:path>
              </a:pathLst>
            </a:custGeom>
            <a:solidFill>
              <a:srgbClr val="F6C496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60711">
            <a:off x="-2012917" y="7593830"/>
            <a:ext cx="6672196" cy="55462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35111">
            <a:off x="-829903" y="7844369"/>
            <a:ext cx="4953372" cy="4885263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240941" y="1135719"/>
            <a:ext cx="15612518" cy="8122581"/>
            <a:chOff x="0" y="0"/>
            <a:chExt cx="14905657" cy="6865546"/>
          </a:xfrm>
        </p:grpSpPr>
        <p:sp>
          <p:nvSpPr>
            <p:cNvPr id="12" name="Freeform 12"/>
            <p:cNvSpPr/>
            <p:nvPr/>
          </p:nvSpPr>
          <p:spPr>
            <a:xfrm>
              <a:off x="0" y="-4073"/>
              <a:ext cx="14912048" cy="6872149"/>
            </a:xfrm>
            <a:custGeom>
              <a:avLst/>
              <a:gdLst/>
              <a:ahLst/>
              <a:cxnLst/>
              <a:rect l="l" t="t" r="r" b="b"/>
              <a:pathLst>
                <a:path w="14912048" h="6872149">
                  <a:moveTo>
                    <a:pt x="14284271" y="6817671"/>
                  </a:moveTo>
                  <a:cubicBezTo>
                    <a:pt x="14284271" y="6817671"/>
                    <a:pt x="13553396" y="6872149"/>
                    <a:pt x="11512511" y="6869528"/>
                  </a:cubicBezTo>
                  <a:cubicBezTo>
                    <a:pt x="5409660" y="6867365"/>
                    <a:pt x="1057074" y="6859541"/>
                    <a:pt x="1057074" y="6859541"/>
                  </a:cubicBezTo>
                  <a:cubicBezTo>
                    <a:pt x="812932" y="6850706"/>
                    <a:pt x="449110" y="6829476"/>
                    <a:pt x="282371" y="6771299"/>
                  </a:cubicBezTo>
                  <a:cubicBezTo>
                    <a:pt x="4469" y="6674336"/>
                    <a:pt x="0" y="6501057"/>
                    <a:pt x="0" y="5301849"/>
                  </a:cubicBezTo>
                  <a:lnTo>
                    <a:pt x="0" y="530179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48964" y="15681"/>
                    <a:pt x="9262185" y="7673"/>
                  </a:cubicBezTo>
                  <a:cubicBezTo>
                    <a:pt x="13334468" y="0"/>
                    <a:pt x="14051201" y="6979"/>
                    <a:pt x="14051201" y="6979"/>
                  </a:cubicBezTo>
                  <a:cubicBezTo>
                    <a:pt x="14419509" y="14458"/>
                    <a:pt x="14557769" y="42638"/>
                    <a:pt x="14755509" y="165219"/>
                  </a:cubicBezTo>
                  <a:cubicBezTo>
                    <a:pt x="14906526" y="258836"/>
                    <a:pt x="14912048" y="476157"/>
                    <a:pt x="14902907" y="5301790"/>
                  </a:cubicBezTo>
                  <a:lnTo>
                    <a:pt x="14902907" y="5301848"/>
                  </a:lnTo>
                  <a:cubicBezTo>
                    <a:pt x="14902906" y="6619022"/>
                    <a:pt x="14860122" y="6767609"/>
                    <a:pt x="14284271" y="6817671"/>
                  </a:cubicBezTo>
                  <a:close/>
                </a:path>
              </a:pathLst>
            </a:custGeom>
            <a:solidFill>
              <a:srgbClr val="FFF8E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17680">
            <a:off x="-1024946" y="2658004"/>
            <a:ext cx="1769670" cy="67247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539667">
            <a:off x="6899915" y="525305"/>
            <a:ext cx="579019" cy="66484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69421">
            <a:off x="4489227" y="8890875"/>
            <a:ext cx="1378433" cy="45112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524389">
            <a:off x="12760996" y="-14740"/>
            <a:ext cx="432320" cy="127153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4729218">
            <a:off x="14047498" y="-2627277"/>
            <a:ext cx="5311565" cy="505262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0238573">
            <a:off x="14462377" y="-2078838"/>
            <a:ext cx="6578895" cy="41148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52DD834-1B8C-16CA-6628-6DDF6CD23C7B}"/>
              </a:ext>
            </a:extLst>
          </p:cNvPr>
          <p:cNvSpPr txBox="1"/>
          <p:nvPr/>
        </p:nvSpPr>
        <p:spPr>
          <a:xfrm>
            <a:off x="1395190" y="6151238"/>
            <a:ext cx="8146492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 đình An chuyển tới một căn nhà mới.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AC997C2C-19C6-1B3E-7F93-4412A8DC8C0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1092" y="1257297"/>
            <a:ext cx="6334479" cy="40114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EB15726-D29A-6B56-AA35-4DFB0031060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968607" y="5284778"/>
            <a:ext cx="6734673" cy="363917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936403">
            <a:off x="16205323" y="7722593"/>
            <a:ext cx="1826062" cy="220732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762629B-5DE4-4027-DED6-44FEC0751408}"/>
              </a:ext>
            </a:extLst>
          </p:cNvPr>
          <p:cNvSpPr txBox="1"/>
          <p:nvPr/>
        </p:nvSpPr>
        <p:spPr>
          <a:xfrm>
            <a:off x="7795571" y="2385139"/>
            <a:ext cx="8146492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diễn ra thu xếp, đóng thùng, vận chuyển đồ đạc....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64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63973" y="762122"/>
            <a:ext cx="15959703" cy="8762756"/>
            <a:chOff x="0" y="0"/>
            <a:chExt cx="15105754" cy="6780031"/>
          </a:xfrm>
        </p:grpSpPr>
        <p:sp>
          <p:nvSpPr>
            <p:cNvPr id="4" name="Freeform 4"/>
            <p:cNvSpPr/>
            <p:nvPr/>
          </p:nvSpPr>
          <p:spPr>
            <a:xfrm>
              <a:off x="0" y="-4073"/>
              <a:ext cx="15112144" cy="6786633"/>
            </a:xfrm>
            <a:custGeom>
              <a:avLst/>
              <a:gdLst/>
              <a:ahLst/>
              <a:cxnLst/>
              <a:rect l="l" t="t" r="r" b="b"/>
              <a:pathLst>
                <a:path w="15112144" h="6786633">
                  <a:moveTo>
                    <a:pt x="14484367" y="6732155"/>
                  </a:moveTo>
                  <a:cubicBezTo>
                    <a:pt x="14484367" y="6732155"/>
                    <a:pt x="13753492" y="6786633"/>
                    <a:pt x="11683891" y="6784013"/>
                  </a:cubicBezTo>
                  <a:cubicBezTo>
                    <a:pt x="5476942" y="6781849"/>
                    <a:pt x="1057074" y="6774025"/>
                    <a:pt x="1057074" y="6774025"/>
                  </a:cubicBezTo>
                  <a:cubicBezTo>
                    <a:pt x="812932" y="6765191"/>
                    <a:pt x="449110" y="6743960"/>
                    <a:pt x="282371" y="6685783"/>
                  </a:cubicBezTo>
                  <a:cubicBezTo>
                    <a:pt x="4469" y="6588820"/>
                    <a:pt x="0" y="6415541"/>
                    <a:pt x="0" y="5231438"/>
                  </a:cubicBezTo>
                  <a:lnTo>
                    <a:pt x="0" y="523138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72568" y="15681"/>
                    <a:pt x="9395180" y="7673"/>
                  </a:cubicBezTo>
                  <a:cubicBezTo>
                    <a:pt x="13534565" y="0"/>
                    <a:pt x="14251298" y="6979"/>
                    <a:pt x="14251298" y="6979"/>
                  </a:cubicBezTo>
                  <a:cubicBezTo>
                    <a:pt x="14619605" y="14458"/>
                    <a:pt x="14757865" y="42638"/>
                    <a:pt x="14955605" y="165219"/>
                  </a:cubicBezTo>
                  <a:cubicBezTo>
                    <a:pt x="15106622" y="258836"/>
                    <a:pt x="15112144" y="476157"/>
                    <a:pt x="15103004" y="5231380"/>
                  </a:cubicBezTo>
                  <a:lnTo>
                    <a:pt x="15103004" y="5231437"/>
                  </a:lnTo>
                  <a:cubicBezTo>
                    <a:pt x="15103004" y="6533506"/>
                    <a:pt x="15060219" y="6682093"/>
                    <a:pt x="14484367" y="6732155"/>
                  </a:cubicBezTo>
                  <a:close/>
                </a:path>
              </a:pathLst>
            </a:custGeom>
            <a:solidFill>
              <a:srgbClr val="F6C496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60711">
            <a:off x="-2012917" y="7593830"/>
            <a:ext cx="6672196" cy="55462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35111">
            <a:off x="-829903" y="7844369"/>
            <a:ext cx="4953372" cy="4885263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240941" y="1135719"/>
            <a:ext cx="15612518" cy="8122581"/>
            <a:chOff x="0" y="0"/>
            <a:chExt cx="14905657" cy="6865546"/>
          </a:xfrm>
        </p:grpSpPr>
        <p:sp>
          <p:nvSpPr>
            <p:cNvPr id="12" name="Freeform 12"/>
            <p:cNvSpPr/>
            <p:nvPr/>
          </p:nvSpPr>
          <p:spPr>
            <a:xfrm>
              <a:off x="0" y="-4073"/>
              <a:ext cx="14912048" cy="6872149"/>
            </a:xfrm>
            <a:custGeom>
              <a:avLst/>
              <a:gdLst/>
              <a:ahLst/>
              <a:cxnLst/>
              <a:rect l="l" t="t" r="r" b="b"/>
              <a:pathLst>
                <a:path w="14912048" h="6872149">
                  <a:moveTo>
                    <a:pt x="14284271" y="6817671"/>
                  </a:moveTo>
                  <a:cubicBezTo>
                    <a:pt x="14284271" y="6817671"/>
                    <a:pt x="13553396" y="6872149"/>
                    <a:pt x="11512511" y="6869528"/>
                  </a:cubicBezTo>
                  <a:cubicBezTo>
                    <a:pt x="5409660" y="6867365"/>
                    <a:pt x="1057074" y="6859541"/>
                    <a:pt x="1057074" y="6859541"/>
                  </a:cubicBezTo>
                  <a:cubicBezTo>
                    <a:pt x="812932" y="6850706"/>
                    <a:pt x="449110" y="6829476"/>
                    <a:pt x="282371" y="6771299"/>
                  </a:cubicBezTo>
                  <a:cubicBezTo>
                    <a:pt x="4469" y="6674336"/>
                    <a:pt x="0" y="6501057"/>
                    <a:pt x="0" y="5301849"/>
                  </a:cubicBezTo>
                  <a:lnTo>
                    <a:pt x="0" y="530179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48964" y="15681"/>
                    <a:pt x="9262185" y="7673"/>
                  </a:cubicBezTo>
                  <a:cubicBezTo>
                    <a:pt x="13334468" y="0"/>
                    <a:pt x="14051201" y="6979"/>
                    <a:pt x="14051201" y="6979"/>
                  </a:cubicBezTo>
                  <a:cubicBezTo>
                    <a:pt x="14419509" y="14458"/>
                    <a:pt x="14557769" y="42638"/>
                    <a:pt x="14755509" y="165219"/>
                  </a:cubicBezTo>
                  <a:cubicBezTo>
                    <a:pt x="14906526" y="258836"/>
                    <a:pt x="14912048" y="476157"/>
                    <a:pt x="14902907" y="5301790"/>
                  </a:cubicBezTo>
                  <a:lnTo>
                    <a:pt x="14902907" y="5301848"/>
                  </a:lnTo>
                  <a:cubicBezTo>
                    <a:pt x="14902906" y="6619022"/>
                    <a:pt x="14860122" y="6767609"/>
                    <a:pt x="14284271" y="6817671"/>
                  </a:cubicBezTo>
                  <a:close/>
                </a:path>
              </a:pathLst>
            </a:custGeom>
            <a:solidFill>
              <a:srgbClr val="FFF8E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17680">
            <a:off x="-1024946" y="2658004"/>
            <a:ext cx="1769670" cy="67247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539667">
            <a:off x="6899915" y="525305"/>
            <a:ext cx="579019" cy="66484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524389">
            <a:off x="12760996" y="-14740"/>
            <a:ext cx="432320" cy="127153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4729218">
            <a:off x="14047498" y="-2627277"/>
            <a:ext cx="5311565" cy="505262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0238573">
            <a:off x="14462377" y="-2078838"/>
            <a:ext cx="6578895" cy="41148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52DD834-1B8C-16CA-6628-6DDF6CD23C7B}"/>
              </a:ext>
            </a:extLst>
          </p:cNvPr>
          <p:cNvSpPr txBox="1"/>
          <p:nvPr/>
        </p:nvSpPr>
        <p:spPr>
          <a:xfrm>
            <a:off x="1735589" y="2339616"/>
            <a:ext cx="973001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400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sát tranh và trả lời câu hỏi: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936403">
            <a:off x="16205323" y="7722593"/>
            <a:ext cx="1826062" cy="2207327"/>
          </a:xfrm>
          <a:prstGeom prst="rect">
            <a:avLst/>
          </a:prstGeom>
        </p:spPr>
      </p:pic>
      <p:sp>
        <p:nvSpPr>
          <p:cNvPr id="22" name="TextBox 20">
            <a:extLst>
              <a:ext uri="{FF2B5EF4-FFF2-40B4-BE49-F238E27FC236}">
                <a16:creationId xmlns="" xmlns:a16="http://schemas.microsoft.com/office/drawing/2014/main" id="{B413FE17-CD45-71F9-C14B-065526F2C32E}"/>
              </a:ext>
            </a:extLst>
          </p:cNvPr>
          <p:cNvSpPr txBox="1"/>
          <p:nvPr/>
        </p:nvSpPr>
        <p:spPr>
          <a:xfrm>
            <a:off x="1646783" y="1547719"/>
            <a:ext cx="13430028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860"/>
              </a:lnSpc>
            </a:pPr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2. Sự thay đổi của gia đình theo thời gian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7250FA4-1D80-9EB4-C04C-F524FDC6E754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9" t="13981" r="50642" b="62315"/>
          <a:stretch/>
        </p:blipFill>
        <p:spPr>
          <a:xfrm>
            <a:off x="1330230" y="3252278"/>
            <a:ext cx="4158687" cy="309483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F7516DC-A014-7914-1B62-9422F3B72B6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5" t="13506" r="10649" b="61949"/>
          <a:stretch/>
        </p:blipFill>
        <p:spPr>
          <a:xfrm>
            <a:off x="5414221" y="3170311"/>
            <a:ext cx="4260394" cy="325945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B6541B60-4933-5DCE-9950-258F8B7252C5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6" t="40002" r="50000" b="35185"/>
          <a:stretch/>
        </p:blipFill>
        <p:spPr>
          <a:xfrm>
            <a:off x="1622759" y="6138678"/>
            <a:ext cx="3955447" cy="302419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FB83FFF3-C350-465D-6415-44E80CAE0BE7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3" t="39410" r="7767" b="34937"/>
          <a:stretch/>
        </p:blipFill>
        <p:spPr>
          <a:xfrm>
            <a:off x="5737952" y="6327649"/>
            <a:ext cx="3875536" cy="295037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969421">
            <a:off x="4489227" y="8890875"/>
            <a:ext cx="1378433" cy="45112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D796883-68E1-CE6C-4725-BCB8BB10316C}"/>
              </a:ext>
            </a:extLst>
          </p:cNvPr>
          <p:cNvSpPr txBox="1"/>
          <p:nvPr/>
        </p:nvSpPr>
        <p:spPr>
          <a:xfrm>
            <a:off x="9535030" y="4203265"/>
            <a:ext cx="7273975" cy="374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 về các sự kiện của gia đình bạn An trong các hình.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 nêu sự thay đổi của gia đình bạn An theo thời gian.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79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2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63973" y="762122"/>
            <a:ext cx="15959703" cy="8762756"/>
            <a:chOff x="0" y="0"/>
            <a:chExt cx="15105754" cy="6780031"/>
          </a:xfrm>
        </p:grpSpPr>
        <p:sp>
          <p:nvSpPr>
            <p:cNvPr id="4" name="Freeform 4"/>
            <p:cNvSpPr/>
            <p:nvPr/>
          </p:nvSpPr>
          <p:spPr>
            <a:xfrm>
              <a:off x="0" y="-4073"/>
              <a:ext cx="15112144" cy="6786633"/>
            </a:xfrm>
            <a:custGeom>
              <a:avLst/>
              <a:gdLst/>
              <a:ahLst/>
              <a:cxnLst/>
              <a:rect l="l" t="t" r="r" b="b"/>
              <a:pathLst>
                <a:path w="15112144" h="6786633">
                  <a:moveTo>
                    <a:pt x="14484367" y="6732155"/>
                  </a:moveTo>
                  <a:cubicBezTo>
                    <a:pt x="14484367" y="6732155"/>
                    <a:pt x="13753492" y="6786633"/>
                    <a:pt x="11683891" y="6784013"/>
                  </a:cubicBezTo>
                  <a:cubicBezTo>
                    <a:pt x="5476942" y="6781849"/>
                    <a:pt x="1057074" y="6774025"/>
                    <a:pt x="1057074" y="6774025"/>
                  </a:cubicBezTo>
                  <a:cubicBezTo>
                    <a:pt x="812932" y="6765191"/>
                    <a:pt x="449110" y="6743960"/>
                    <a:pt x="282371" y="6685783"/>
                  </a:cubicBezTo>
                  <a:cubicBezTo>
                    <a:pt x="4469" y="6588820"/>
                    <a:pt x="0" y="6415541"/>
                    <a:pt x="0" y="5231438"/>
                  </a:cubicBezTo>
                  <a:lnTo>
                    <a:pt x="0" y="523138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72568" y="15681"/>
                    <a:pt x="9395180" y="7673"/>
                  </a:cubicBezTo>
                  <a:cubicBezTo>
                    <a:pt x="13534565" y="0"/>
                    <a:pt x="14251298" y="6979"/>
                    <a:pt x="14251298" y="6979"/>
                  </a:cubicBezTo>
                  <a:cubicBezTo>
                    <a:pt x="14619605" y="14458"/>
                    <a:pt x="14757865" y="42638"/>
                    <a:pt x="14955605" y="165219"/>
                  </a:cubicBezTo>
                  <a:cubicBezTo>
                    <a:pt x="15106622" y="258836"/>
                    <a:pt x="15112144" y="476157"/>
                    <a:pt x="15103004" y="5231380"/>
                  </a:cubicBezTo>
                  <a:lnTo>
                    <a:pt x="15103004" y="5231437"/>
                  </a:lnTo>
                  <a:cubicBezTo>
                    <a:pt x="15103004" y="6533506"/>
                    <a:pt x="15060219" y="6682093"/>
                    <a:pt x="14484367" y="6732155"/>
                  </a:cubicBezTo>
                  <a:close/>
                </a:path>
              </a:pathLst>
            </a:custGeom>
            <a:solidFill>
              <a:srgbClr val="F6C496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60711">
            <a:off x="-2012917" y="7593830"/>
            <a:ext cx="6672196" cy="55462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35111">
            <a:off x="-829903" y="7844369"/>
            <a:ext cx="4953372" cy="4885263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240941" y="1135719"/>
            <a:ext cx="15612518" cy="8122581"/>
            <a:chOff x="0" y="0"/>
            <a:chExt cx="14905657" cy="6865546"/>
          </a:xfrm>
        </p:grpSpPr>
        <p:sp>
          <p:nvSpPr>
            <p:cNvPr id="12" name="Freeform 12"/>
            <p:cNvSpPr/>
            <p:nvPr/>
          </p:nvSpPr>
          <p:spPr>
            <a:xfrm>
              <a:off x="0" y="-4073"/>
              <a:ext cx="14912048" cy="6872149"/>
            </a:xfrm>
            <a:custGeom>
              <a:avLst/>
              <a:gdLst/>
              <a:ahLst/>
              <a:cxnLst/>
              <a:rect l="l" t="t" r="r" b="b"/>
              <a:pathLst>
                <a:path w="14912048" h="6872149">
                  <a:moveTo>
                    <a:pt x="14284271" y="6817671"/>
                  </a:moveTo>
                  <a:cubicBezTo>
                    <a:pt x="14284271" y="6817671"/>
                    <a:pt x="13553396" y="6872149"/>
                    <a:pt x="11512511" y="6869528"/>
                  </a:cubicBezTo>
                  <a:cubicBezTo>
                    <a:pt x="5409660" y="6867365"/>
                    <a:pt x="1057074" y="6859541"/>
                    <a:pt x="1057074" y="6859541"/>
                  </a:cubicBezTo>
                  <a:cubicBezTo>
                    <a:pt x="812932" y="6850706"/>
                    <a:pt x="449110" y="6829476"/>
                    <a:pt x="282371" y="6771299"/>
                  </a:cubicBezTo>
                  <a:cubicBezTo>
                    <a:pt x="4469" y="6674336"/>
                    <a:pt x="0" y="6501057"/>
                    <a:pt x="0" y="5301849"/>
                  </a:cubicBezTo>
                  <a:lnTo>
                    <a:pt x="0" y="530179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48964" y="15681"/>
                    <a:pt x="9262185" y="7673"/>
                  </a:cubicBezTo>
                  <a:cubicBezTo>
                    <a:pt x="13334468" y="0"/>
                    <a:pt x="14051201" y="6979"/>
                    <a:pt x="14051201" y="6979"/>
                  </a:cubicBezTo>
                  <a:cubicBezTo>
                    <a:pt x="14419509" y="14458"/>
                    <a:pt x="14557769" y="42638"/>
                    <a:pt x="14755509" y="165219"/>
                  </a:cubicBezTo>
                  <a:cubicBezTo>
                    <a:pt x="14906526" y="258836"/>
                    <a:pt x="14912048" y="476157"/>
                    <a:pt x="14902907" y="5301790"/>
                  </a:cubicBezTo>
                  <a:lnTo>
                    <a:pt x="14902907" y="5301848"/>
                  </a:lnTo>
                  <a:cubicBezTo>
                    <a:pt x="14902906" y="6619022"/>
                    <a:pt x="14860122" y="6767609"/>
                    <a:pt x="14284271" y="6817671"/>
                  </a:cubicBezTo>
                  <a:close/>
                </a:path>
              </a:pathLst>
            </a:custGeom>
            <a:solidFill>
              <a:srgbClr val="FFF8E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17680">
            <a:off x="-1024946" y="2658004"/>
            <a:ext cx="1769670" cy="67247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539667">
            <a:off x="6899915" y="525305"/>
            <a:ext cx="579019" cy="66484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524389">
            <a:off x="12760996" y="-14740"/>
            <a:ext cx="432320" cy="127153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936403">
            <a:off x="16205323" y="7722593"/>
            <a:ext cx="1826062" cy="22073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7250FA4-1D80-9EB4-C04C-F524FDC6E75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9" t="13981" r="50642" b="62315"/>
          <a:stretch/>
        </p:blipFill>
        <p:spPr>
          <a:xfrm>
            <a:off x="1704102" y="1331190"/>
            <a:ext cx="5247517" cy="390512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F7516DC-A014-7914-1B62-9422F3B72B6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5" t="13506" r="11050" b="61949"/>
          <a:stretch/>
        </p:blipFill>
        <p:spPr>
          <a:xfrm>
            <a:off x="6723785" y="5079414"/>
            <a:ext cx="5247517" cy="40586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B6541B60-4933-5DCE-9950-258F8B7252C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6" t="40002" r="50000" b="35185"/>
          <a:stretch/>
        </p:blipFill>
        <p:spPr>
          <a:xfrm>
            <a:off x="11476246" y="1576231"/>
            <a:ext cx="5107652" cy="390512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969421">
            <a:off x="4489227" y="8890875"/>
            <a:ext cx="1378433" cy="45112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D796883-68E1-CE6C-4725-BCB8BB10316C}"/>
              </a:ext>
            </a:extLst>
          </p:cNvPr>
          <p:cNvSpPr txBox="1"/>
          <p:nvPr/>
        </p:nvSpPr>
        <p:spPr>
          <a:xfrm>
            <a:off x="1950261" y="5228980"/>
            <a:ext cx="4370929" cy="1685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5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Lễ thành hôn</a:t>
            </a:r>
          </a:p>
          <a:p>
            <a:pPr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5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của bố mẹ An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10238573">
            <a:off x="14462377" y="-2078838"/>
            <a:ext cx="6578895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4729218">
            <a:off x="14047498" y="-2627277"/>
            <a:ext cx="5311565" cy="505262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E262FEC-188F-0525-C0BC-EC08DAAACEE1}"/>
              </a:ext>
            </a:extLst>
          </p:cNvPr>
          <p:cNvSpPr txBox="1"/>
          <p:nvPr/>
        </p:nvSpPr>
        <p:spPr>
          <a:xfrm>
            <a:off x="7106941" y="3971820"/>
            <a:ext cx="4370929" cy="800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5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 An chào đời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3A3DE8E-0BEE-517B-274E-A142B6C16C62}"/>
              </a:ext>
            </a:extLst>
          </p:cNvPr>
          <p:cNvSpPr txBox="1"/>
          <p:nvPr/>
        </p:nvSpPr>
        <p:spPr>
          <a:xfrm>
            <a:off x="12097512" y="5731680"/>
            <a:ext cx="4370929" cy="800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5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An chào đời</a:t>
            </a:r>
            <a:endParaRPr lang="en-US" sz="3500" b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3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411</Words>
  <Application>Microsoft Office PowerPoint</Application>
  <PresentationFormat>Custom</PresentationFormat>
  <Paragraphs>44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Pink Playful Doodle English Class Education Presentation</dc:title>
  <dc:creator>Hoàng</dc:creator>
  <cp:lastModifiedBy>Administrator</cp:lastModifiedBy>
  <cp:revision>5</cp:revision>
  <dcterms:created xsi:type="dcterms:W3CDTF">2006-08-16T00:00:00Z</dcterms:created>
  <dcterms:modified xsi:type="dcterms:W3CDTF">2024-07-05T03:11:23Z</dcterms:modified>
  <dc:identifier>DAFFyxrvXoU</dc:identifier>
</cp:coreProperties>
</file>