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87" r:id="rId4"/>
    <p:sldId id="288" r:id="rId5"/>
    <p:sldId id="289" r:id="rId6"/>
    <p:sldId id="276" r:id="rId7"/>
    <p:sldId id="277" r:id="rId8"/>
    <p:sldId id="272" r:id="rId9"/>
    <p:sldId id="290" r:id="rId10"/>
    <p:sldId id="278" r:id="rId11"/>
    <p:sldId id="273" r:id="rId12"/>
    <p:sldId id="280" r:id="rId13"/>
    <p:sldId id="281" r:id="rId14"/>
    <p:sldId id="282" r:id="rId15"/>
    <p:sldId id="283" r:id="rId16"/>
    <p:sldId id="284" r:id="rId17"/>
    <p:sldId id="291" r:id="rId18"/>
    <p:sldId id="286" r:id="rId19"/>
    <p:sldId id="269" r:id="rId20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0000FF"/>
    <a:srgbClr val="FF33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616" y="688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25B0372A-0EAB-497F-8C4F-DBA74D4F81A7}" type="slidenum">
              <a:rPr lang="zh-CN" altLang="en-US">
                <a:solidFill>
                  <a:prstClr val="black"/>
                </a:solidFill>
                <a:latin typeface="等线" panose="020F0502020204030204"/>
                <a:ea typeface="等线" panose="020B0604020202020204" charset="-122"/>
              </a:rPr>
              <a:pPr defTabSz="931774">
                <a:defRPr/>
              </a:pPr>
              <a:t>3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0881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709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B5FEA4BA-9C9D-4763-B8F6-1C760A4D742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2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B5FEA4BA-9C9D-4763-B8F6-1C760A4D742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96773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B5FEA4BA-9C9D-4763-B8F6-1C760A4D742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80776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9737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8" name="Google Shape;2998;g10ce240c60b_3_1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9" name="Google Shape;2999;g10ce240c60b_3_1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0857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25B0372A-0EAB-497F-8C4F-DBA74D4F81A7}" type="slidenum">
              <a:rPr lang="zh-CN" altLang="en-US">
                <a:solidFill>
                  <a:prstClr val="black"/>
                </a:solidFill>
                <a:latin typeface="等线" panose="020F0502020204030204"/>
                <a:ea typeface="等线" panose="020B0604020202020204" charset="-122"/>
              </a:rPr>
              <a:pPr defTabSz="931774">
                <a:defRPr/>
              </a:pPr>
              <a:t>4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0746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06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83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83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83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7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43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60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p18"/>
          <p:cNvSpPr txBox="1">
            <a:spLocks noGrp="1"/>
          </p:cNvSpPr>
          <p:nvPr>
            <p:ph type="title" hasCustomPrompt="1"/>
          </p:nvPr>
        </p:nvSpPr>
        <p:spPr>
          <a:xfrm>
            <a:off x="1531720" y="5525652"/>
            <a:ext cx="4220818" cy="8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51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324" name="Google Shape;1324;p18"/>
          <p:cNvSpPr txBox="1">
            <a:spLocks noGrp="1"/>
          </p:cNvSpPr>
          <p:nvPr>
            <p:ph type="subTitle" idx="1"/>
          </p:nvPr>
        </p:nvSpPr>
        <p:spPr>
          <a:xfrm>
            <a:off x="1531720" y="6392313"/>
            <a:ext cx="4220818" cy="9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5" name="Google Shape;1325;p18"/>
          <p:cNvSpPr txBox="1">
            <a:spLocks noGrp="1"/>
          </p:cNvSpPr>
          <p:nvPr>
            <p:ph type="title" idx="2" hasCustomPrompt="1"/>
          </p:nvPr>
        </p:nvSpPr>
        <p:spPr>
          <a:xfrm>
            <a:off x="6027910" y="5525634"/>
            <a:ext cx="4220818" cy="8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51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326" name="Google Shape;1326;p18"/>
          <p:cNvSpPr txBox="1">
            <a:spLocks noGrp="1"/>
          </p:cNvSpPr>
          <p:nvPr>
            <p:ph type="subTitle" idx="3"/>
          </p:nvPr>
        </p:nvSpPr>
        <p:spPr>
          <a:xfrm>
            <a:off x="6027910" y="6392293"/>
            <a:ext cx="4220818" cy="9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7" name="Google Shape;1327;p18"/>
          <p:cNvSpPr txBox="1">
            <a:spLocks noGrp="1"/>
          </p:cNvSpPr>
          <p:nvPr>
            <p:ph type="title" idx="4" hasCustomPrompt="1"/>
          </p:nvPr>
        </p:nvSpPr>
        <p:spPr>
          <a:xfrm>
            <a:off x="10524100" y="5525652"/>
            <a:ext cx="4220818" cy="8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51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328" name="Google Shape;1328;p18"/>
          <p:cNvSpPr txBox="1">
            <a:spLocks noGrp="1"/>
          </p:cNvSpPr>
          <p:nvPr>
            <p:ph type="subTitle" idx="5"/>
          </p:nvPr>
        </p:nvSpPr>
        <p:spPr>
          <a:xfrm>
            <a:off x="10524100" y="6392313"/>
            <a:ext cx="4220818" cy="9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89"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9" name="Google Shape;1329;p18"/>
          <p:cNvSpPr txBox="1">
            <a:spLocks noGrp="1"/>
          </p:cNvSpPr>
          <p:nvPr>
            <p:ph type="title" idx="6"/>
          </p:nvPr>
        </p:nvSpPr>
        <p:spPr>
          <a:xfrm>
            <a:off x="1271479" y="765644"/>
            <a:ext cx="13733680" cy="8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1330" name="Google Shape;1330;p18"/>
          <p:cNvGrpSpPr/>
          <p:nvPr/>
        </p:nvGrpSpPr>
        <p:grpSpPr>
          <a:xfrm rot="-2471890">
            <a:off x="14305471" y="7500002"/>
            <a:ext cx="2467842" cy="2562286"/>
            <a:chOff x="2230675" y="3995775"/>
            <a:chExt cx="572200" cy="594850"/>
          </a:xfrm>
        </p:grpSpPr>
        <p:sp>
          <p:nvSpPr>
            <p:cNvPr id="1331" name="Google Shape;1331;p18"/>
            <p:cNvSpPr/>
            <p:nvPr/>
          </p:nvSpPr>
          <p:spPr>
            <a:xfrm>
              <a:off x="2322600" y="4219150"/>
              <a:ext cx="374650" cy="371475"/>
            </a:xfrm>
            <a:custGeom>
              <a:avLst/>
              <a:gdLst/>
              <a:ahLst/>
              <a:cxnLst/>
              <a:rect l="l" t="t" r="r" b="b"/>
              <a:pathLst>
                <a:path w="14986" h="14859" extrusionOk="0">
                  <a:moveTo>
                    <a:pt x="4548" y="0"/>
                  </a:moveTo>
                  <a:cubicBezTo>
                    <a:pt x="4435" y="0"/>
                    <a:pt x="4317" y="34"/>
                    <a:pt x="4196" y="106"/>
                  </a:cubicBezTo>
                  <a:cubicBezTo>
                    <a:pt x="2797" y="927"/>
                    <a:pt x="6810" y="7158"/>
                    <a:pt x="5594" y="7827"/>
                  </a:cubicBezTo>
                  <a:cubicBezTo>
                    <a:pt x="5509" y="7871"/>
                    <a:pt x="5421" y="7891"/>
                    <a:pt x="5329" y="7891"/>
                  </a:cubicBezTo>
                  <a:cubicBezTo>
                    <a:pt x="4279" y="7891"/>
                    <a:pt x="2793" y="5208"/>
                    <a:pt x="1410" y="5208"/>
                  </a:cubicBezTo>
                  <a:cubicBezTo>
                    <a:pt x="1180" y="5208"/>
                    <a:pt x="952" y="5282"/>
                    <a:pt x="730" y="5456"/>
                  </a:cubicBezTo>
                  <a:cubicBezTo>
                    <a:pt x="183" y="5821"/>
                    <a:pt x="1" y="6550"/>
                    <a:pt x="305" y="7158"/>
                  </a:cubicBezTo>
                  <a:lnTo>
                    <a:pt x="609" y="7249"/>
                  </a:lnTo>
                  <a:cubicBezTo>
                    <a:pt x="1916" y="7644"/>
                    <a:pt x="3284" y="8070"/>
                    <a:pt x="4104" y="9134"/>
                  </a:cubicBezTo>
                  <a:cubicBezTo>
                    <a:pt x="4986" y="10319"/>
                    <a:pt x="6110" y="14605"/>
                    <a:pt x="7965" y="14848"/>
                  </a:cubicBezTo>
                  <a:cubicBezTo>
                    <a:pt x="8016" y="14855"/>
                    <a:pt x="8068" y="14859"/>
                    <a:pt x="8121" y="14859"/>
                  </a:cubicBezTo>
                  <a:cubicBezTo>
                    <a:pt x="8756" y="14859"/>
                    <a:pt x="9494" y="14343"/>
                    <a:pt x="10335" y="13024"/>
                  </a:cubicBezTo>
                  <a:cubicBezTo>
                    <a:pt x="11126" y="11778"/>
                    <a:pt x="11339" y="10258"/>
                    <a:pt x="12098" y="8982"/>
                  </a:cubicBezTo>
                  <a:cubicBezTo>
                    <a:pt x="12767" y="7857"/>
                    <a:pt x="13861" y="7036"/>
                    <a:pt x="14956" y="6246"/>
                  </a:cubicBezTo>
                  <a:cubicBezTo>
                    <a:pt x="14986" y="5243"/>
                    <a:pt x="14804" y="4392"/>
                    <a:pt x="14256" y="3997"/>
                  </a:cubicBezTo>
                  <a:cubicBezTo>
                    <a:pt x="13967" y="3797"/>
                    <a:pt x="13689" y="3714"/>
                    <a:pt x="13424" y="3714"/>
                  </a:cubicBezTo>
                  <a:cubicBezTo>
                    <a:pt x="12018" y="3714"/>
                    <a:pt x="10953" y="6076"/>
                    <a:pt x="10124" y="6076"/>
                  </a:cubicBezTo>
                  <a:cubicBezTo>
                    <a:pt x="10062" y="6076"/>
                    <a:pt x="10000" y="6062"/>
                    <a:pt x="9940" y="6033"/>
                  </a:cubicBezTo>
                  <a:cubicBezTo>
                    <a:pt x="8937" y="5547"/>
                    <a:pt x="10639" y="1231"/>
                    <a:pt x="9150" y="1200"/>
                  </a:cubicBezTo>
                  <a:cubicBezTo>
                    <a:pt x="9145" y="1200"/>
                    <a:pt x="9140" y="1200"/>
                    <a:pt x="9134" y="1200"/>
                  </a:cubicBezTo>
                  <a:cubicBezTo>
                    <a:pt x="7804" y="1200"/>
                    <a:pt x="8927" y="4717"/>
                    <a:pt x="8117" y="4717"/>
                  </a:cubicBezTo>
                  <a:cubicBezTo>
                    <a:pt x="8036" y="4717"/>
                    <a:pt x="7936" y="4682"/>
                    <a:pt x="7813" y="4605"/>
                  </a:cubicBezTo>
                  <a:cubicBezTo>
                    <a:pt x="6561" y="3854"/>
                    <a:pt x="5768" y="0"/>
                    <a:pt x="4548" y="0"/>
                  </a:cubicBezTo>
                  <a:close/>
                </a:path>
              </a:pathLst>
            </a:custGeom>
            <a:solidFill>
              <a:srgbClr val="BD5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  <p:sp>
          <p:nvSpPr>
            <p:cNvPr id="1332" name="Google Shape;1332;p18"/>
            <p:cNvSpPr/>
            <p:nvPr/>
          </p:nvSpPr>
          <p:spPr>
            <a:xfrm>
              <a:off x="2230675" y="3995775"/>
              <a:ext cx="572200" cy="420825"/>
            </a:xfrm>
            <a:custGeom>
              <a:avLst/>
              <a:gdLst/>
              <a:ahLst/>
              <a:cxnLst/>
              <a:rect l="l" t="t" r="r" b="b"/>
              <a:pathLst>
                <a:path w="22888" h="16833" extrusionOk="0">
                  <a:moveTo>
                    <a:pt x="13909" y="0"/>
                  </a:moveTo>
                  <a:cubicBezTo>
                    <a:pt x="13843" y="0"/>
                    <a:pt x="13776" y="5"/>
                    <a:pt x="13708" y="14"/>
                  </a:cubicBezTo>
                  <a:cubicBezTo>
                    <a:pt x="12462" y="166"/>
                    <a:pt x="11854" y="1594"/>
                    <a:pt x="11611" y="2810"/>
                  </a:cubicBezTo>
                  <a:cubicBezTo>
                    <a:pt x="11094" y="5151"/>
                    <a:pt x="10882" y="7521"/>
                    <a:pt x="10973" y="9923"/>
                  </a:cubicBezTo>
                  <a:cubicBezTo>
                    <a:pt x="10243" y="7613"/>
                    <a:pt x="9240" y="5454"/>
                    <a:pt x="7964" y="3418"/>
                  </a:cubicBezTo>
                  <a:cubicBezTo>
                    <a:pt x="7387" y="2511"/>
                    <a:pt x="6536" y="1530"/>
                    <a:pt x="5502" y="1530"/>
                  </a:cubicBezTo>
                  <a:cubicBezTo>
                    <a:pt x="5393" y="1530"/>
                    <a:pt x="5281" y="1541"/>
                    <a:pt x="5167" y="1564"/>
                  </a:cubicBezTo>
                  <a:cubicBezTo>
                    <a:pt x="4377" y="1716"/>
                    <a:pt x="3799" y="2536"/>
                    <a:pt x="3708" y="3357"/>
                  </a:cubicBezTo>
                  <a:cubicBezTo>
                    <a:pt x="3648" y="4208"/>
                    <a:pt x="3769" y="5029"/>
                    <a:pt x="4103" y="5819"/>
                  </a:cubicBezTo>
                  <a:cubicBezTo>
                    <a:pt x="4894" y="8129"/>
                    <a:pt x="5988" y="10318"/>
                    <a:pt x="7356" y="12354"/>
                  </a:cubicBezTo>
                  <a:cubicBezTo>
                    <a:pt x="5927" y="11807"/>
                    <a:pt x="4468" y="11382"/>
                    <a:pt x="3009" y="11047"/>
                  </a:cubicBezTo>
                  <a:cubicBezTo>
                    <a:pt x="2735" y="10962"/>
                    <a:pt x="2451" y="10924"/>
                    <a:pt x="2169" y="10924"/>
                  </a:cubicBezTo>
                  <a:cubicBezTo>
                    <a:pt x="1950" y="10924"/>
                    <a:pt x="1732" y="10947"/>
                    <a:pt x="1520" y="10986"/>
                  </a:cubicBezTo>
                  <a:cubicBezTo>
                    <a:pt x="243" y="11351"/>
                    <a:pt x="0" y="13266"/>
                    <a:pt x="821" y="14330"/>
                  </a:cubicBezTo>
                  <a:cubicBezTo>
                    <a:pt x="1581" y="15333"/>
                    <a:pt x="2796" y="15759"/>
                    <a:pt x="4012" y="16123"/>
                  </a:cubicBezTo>
                  <a:cubicBezTo>
                    <a:pt x="3708" y="15515"/>
                    <a:pt x="3891" y="14786"/>
                    <a:pt x="4438" y="14391"/>
                  </a:cubicBezTo>
                  <a:cubicBezTo>
                    <a:pt x="4659" y="14218"/>
                    <a:pt x="4885" y="14144"/>
                    <a:pt x="5113" y="14144"/>
                  </a:cubicBezTo>
                  <a:cubicBezTo>
                    <a:pt x="6493" y="14144"/>
                    <a:pt x="7976" y="16832"/>
                    <a:pt x="9026" y="16832"/>
                  </a:cubicBezTo>
                  <a:cubicBezTo>
                    <a:pt x="9122" y="16832"/>
                    <a:pt x="9213" y="16810"/>
                    <a:pt x="9301" y="16762"/>
                  </a:cubicBezTo>
                  <a:cubicBezTo>
                    <a:pt x="10487" y="16093"/>
                    <a:pt x="6505" y="9892"/>
                    <a:pt x="7903" y="9041"/>
                  </a:cubicBezTo>
                  <a:cubicBezTo>
                    <a:pt x="8021" y="8969"/>
                    <a:pt x="8136" y="8936"/>
                    <a:pt x="8247" y="8936"/>
                  </a:cubicBezTo>
                  <a:cubicBezTo>
                    <a:pt x="9444" y="8936"/>
                    <a:pt x="10238" y="12819"/>
                    <a:pt x="11490" y="13570"/>
                  </a:cubicBezTo>
                  <a:cubicBezTo>
                    <a:pt x="11609" y="13642"/>
                    <a:pt x="11707" y="13675"/>
                    <a:pt x="11786" y="13675"/>
                  </a:cubicBezTo>
                  <a:cubicBezTo>
                    <a:pt x="12608" y="13675"/>
                    <a:pt x="11485" y="10165"/>
                    <a:pt x="12796" y="10165"/>
                  </a:cubicBezTo>
                  <a:cubicBezTo>
                    <a:pt x="12806" y="10165"/>
                    <a:pt x="12817" y="10165"/>
                    <a:pt x="12827" y="10166"/>
                  </a:cubicBezTo>
                  <a:cubicBezTo>
                    <a:pt x="14316" y="10196"/>
                    <a:pt x="12614" y="14482"/>
                    <a:pt x="13617" y="14968"/>
                  </a:cubicBezTo>
                  <a:cubicBezTo>
                    <a:pt x="13678" y="14998"/>
                    <a:pt x="13740" y="15011"/>
                    <a:pt x="13803" y="15011"/>
                  </a:cubicBezTo>
                  <a:cubicBezTo>
                    <a:pt x="14630" y="15011"/>
                    <a:pt x="15694" y="12677"/>
                    <a:pt x="17115" y="12677"/>
                  </a:cubicBezTo>
                  <a:cubicBezTo>
                    <a:pt x="17385" y="12677"/>
                    <a:pt x="17667" y="12761"/>
                    <a:pt x="17964" y="12962"/>
                  </a:cubicBezTo>
                  <a:cubicBezTo>
                    <a:pt x="18511" y="13357"/>
                    <a:pt x="18663" y="14208"/>
                    <a:pt x="18633" y="15242"/>
                  </a:cubicBezTo>
                  <a:cubicBezTo>
                    <a:pt x="19970" y="14300"/>
                    <a:pt x="21338" y="13418"/>
                    <a:pt x="22158" y="12050"/>
                  </a:cubicBezTo>
                  <a:cubicBezTo>
                    <a:pt x="22797" y="10895"/>
                    <a:pt x="22888" y="9224"/>
                    <a:pt x="21824" y="8494"/>
                  </a:cubicBezTo>
                  <a:cubicBezTo>
                    <a:pt x="21529" y="8300"/>
                    <a:pt x="21203" y="8216"/>
                    <a:pt x="20868" y="8216"/>
                  </a:cubicBezTo>
                  <a:cubicBezTo>
                    <a:pt x="19995" y="8216"/>
                    <a:pt x="19057" y="8786"/>
                    <a:pt x="18420" y="9467"/>
                  </a:cubicBezTo>
                  <a:cubicBezTo>
                    <a:pt x="17508" y="10379"/>
                    <a:pt x="16778" y="11564"/>
                    <a:pt x="15593" y="12050"/>
                  </a:cubicBezTo>
                  <a:lnTo>
                    <a:pt x="16049" y="4239"/>
                  </a:lnTo>
                  <a:cubicBezTo>
                    <a:pt x="16110" y="3296"/>
                    <a:pt x="16140" y="2354"/>
                    <a:pt x="15806" y="1473"/>
                  </a:cubicBezTo>
                  <a:cubicBezTo>
                    <a:pt x="15496" y="684"/>
                    <a:pt x="14743" y="0"/>
                    <a:pt x="13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</p:grpSp>
      <p:sp>
        <p:nvSpPr>
          <p:cNvPr id="1333" name="Google Shape;1333;p18"/>
          <p:cNvSpPr/>
          <p:nvPr/>
        </p:nvSpPr>
        <p:spPr>
          <a:xfrm rot="-1611068">
            <a:off x="14072254" y="-538725"/>
            <a:ext cx="1865813" cy="4481276"/>
          </a:xfrm>
          <a:custGeom>
            <a:avLst/>
            <a:gdLst/>
            <a:ahLst/>
            <a:cxnLst/>
            <a:rect l="l" t="t" r="r" b="b"/>
            <a:pathLst>
              <a:path w="21977" h="52851" extrusionOk="0">
                <a:moveTo>
                  <a:pt x="4985" y="912"/>
                </a:moveTo>
                <a:lnTo>
                  <a:pt x="5015" y="943"/>
                </a:lnTo>
                <a:cubicBezTo>
                  <a:pt x="5015" y="943"/>
                  <a:pt x="5015" y="973"/>
                  <a:pt x="5015" y="973"/>
                </a:cubicBezTo>
                <a:cubicBezTo>
                  <a:pt x="5015" y="1003"/>
                  <a:pt x="5015" y="1064"/>
                  <a:pt x="5015" y="1095"/>
                </a:cubicBezTo>
                <a:lnTo>
                  <a:pt x="5015" y="1125"/>
                </a:lnTo>
                <a:lnTo>
                  <a:pt x="4985" y="1155"/>
                </a:lnTo>
                <a:cubicBezTo>
                  <a:pt x="4985" y="1155"/>
                  <a:pt x="5015" y="1186"/>
                  <a:pt x="5015" y="1186"/>
                </a:cubicBezTo>
                <a:cubicBezTo>
                  <a:pt x="5015" y="1216"/>
                  <a:pt x="5015" y="1216"/>
                  <a:pt x="5015" y="1247"/>
                </a:cubicBezTo>
                <a:cubicBezTo>
                  <a:pt x="5015" y="1277"/>
                  <a:pt x="4985" y="1277"/>
                  <a:pt x="4985" y="1307"/>
                </a:cubicBezTo>
                <a:lnTo>
                  <a:pt x="4924" y="1307"/>
                </a:lnTo>
                <a:lnTo>
                  <a:pt x="4894" y="1338"/>
                </a:lnTo>
                <a:lnTo>
                  <a:pt x="4772" y="1338"/>
                </a:lnTo>
                <a:lnTo>
                  <a:pt x="4742" y="1307"/>
                </a:lnTo>
                <a:cubicBezTo>
                  <a:pt x="4742" y="1277"/>
                  <a:pt x="4742" y="1247"/>
                  <a:pt x="4742" y="1216"/>
                </a:cubicBezTo>
                <a:cubicBezTo>
                  <a:pt x="4742" y="1216"/>
                  <a:pt x="4742" y="1186"/>
                  <a:pt x="4742" y="1186"/>
                </a:cubicBezTo>
                <a:lnTo>
                  <a:pt x="4711" y="1155"/>
                </a:lnTo>
                <a:lnTo>
                  <a:pt x="4711" y="1125"/>
                </a:lnTo>
                <a:lnTo>
                  <a:pt x="4711" y="1034"/>
                </a:lnTo>
                <a:lnTo>
                  <a:pt x="4742" y="1095"/>
                </a:lnTo>
                <a:lnTo>
                  <a:pt x="4772" y="1064"/>
                </a:lnTo>
                <a:cubicBezTo>
                  <a:pt x="4772" y="1034"/>
                  <a:pt x="4772" y="1003"/>
                  <a:pt x="4772" y="1003"/>
                </a:cubicBezTo>
                <a:cubicBezTo>
                  <a:pt x="4803" y="973"/>
                  <a:pt x="4803" y="943"/>
                  <a:pt x="4833" y="943"/>
                </a:cubicBezTo>
                <a:lnTo>
                  <a:pt x="4833" y="912"/>
                </a:lnTo>
                <a:close/>
                <a:moveTo>
                  <a:pt x="8617" y="1178"/>
                </a:moveTo>
                <a:cubicBezTo>
                  <a:pt x="8648" y="1178"/>
                  <a:pt x="8678" y="1186"/>
                  <a:pt x="8693" y="1186"/>
                </a:cubicBezTo>
                <a:lnTo>
                  <a:pt x="8724" y="1277"/>
                </a:lnTo>
                <a:lnTo>
                  <a:pt x="8724" y="1307"/>
                </a:lnTo>
                <a:cubicBezTo>
                  <a:pt x="8693" y="1338"/>
                  <a:pt x="8663" y="1338"/>
                  <a:pt x="8602" y="1338"/>
                </a:cubicBezTo>
                <a:lnTo>
                  <a:pt x="8572" y="1338"/>
                </a:lnTo>
                <a:lnTo>
                  <a:pt x="8572" y="1307"/>
                </a:lnTo>
                <a:cubicBezTo>
                  <a:pt x="8541" y="1277"/>
                  <a:pt x="8541" y="1247"/>
                  <a:pt x="8572" y="1216"/>
                </a:cubicBezTo>
                <a:lnTo>
                  <a:pt x="8541" y="1216"/>
                </a:lnTo>
                <a:cubicBezTo>
                  <a:pt x="8556" y="1186"/>
                  <a:pt x="8587" y="1178"/>
                  <a:pt x="8617" y="1178"/>
                </a:cubicBezTo>
                <a:close/>
                <a:moveTo>
                  <a:pt x="6049" y="1611"/>
                </a:moveTo>
                <a:cubicBezTo>
                  <a:pt x="6079" y="1611"/>
                  <a:pt x="6110" y="1611"/>
                  <a:pt x="6140" y="1642"/>
                </a:cubicBezTo>
                <a:lnTo>
                  <a:pt x="6170" y="1642"/>
                </a:lnTo>
                <a:lnTo>
                  <a:pt x="6231" y="1672"/>
                </a:lnTo>
                <a:lnTo>
                  <a:pt x="6231" y="1702"/>
                </a:lnTo>
                <a:cubicBezTo>
                  <a:pt x="6201" y="1733"/>
                  <a:pt x="6170" y="1763"/>
                  <a:pt x="6140" y="1763"/>
                </a:cubicBezTo>
                <a:lnTo>
                  <a:pt x="6049" y="1733"/>
                </a:lnTo>
                <a:lnTo>
                  <a:pt x="5988" y="1733"/>
                </a:lnTo>
                <a:cubicBezTo>
                  <a:pt x="5988" y="1733"/>
                  <a:pt x="5988" y="1702"/>
                  <a:pt x="5988" y="1672"/>
                </a:cubicBezTo>
                <a:lnTo>
                  <a:pt x="6018" y="1611"/>
                </a:lnTo>
                <a:close/>
                <a:moveTo>
                  <a:pt x="7547" y="2297"/>
                </a:moveTo>
                <a:cubicBezTo>
                  <a:pt x="7558" y="2297"/>
                  <a:pt x="7579" y="2310"/>
                  <a:pt x="7599" y="2310"/>
                </a:cubicBezTo>
                <a:lnTo>
                  <a:pt x="7599" y="2341"/>
                </a:lnTo>
                <a:lnTo>
                  <a:pt x="7660" y="2402"/>
                </a:lnTo>
                <a:cubicBezTo>
                  <a:pt x="7629" y="2432"/>
                  <a:pt x="7629" y="2462"/>
                  <a:pt x="7599" y="2462"/>
                </a:cubicBezTo>
                <a:lnTo>
                  <a:pt x="7569" y="2462"/>
                </a:lnTo>
                <a:lnTo>
                  <a:pt x="7569" y="2493"/>
                </a:lnTo>
                <a:lnTo>
                  <a:pt x="7508" y="2523"/>
                </a:lnTo>
                <a:lnTo>
                  <a:pt x="7447" y="2493"/>
                </a:lnTo>
                <a:cubicBezTo>
                  <a:pt x="7417" y="2462"/>
                  <a:pt x="7417" y="2432"/>
                  <a:pt x="7447" y="2402"/>
                </a:cubicBezTo>
                <a:lnTo>
                  <a:pt x="7447" y="2371"/>
                </a:lnTo>
                <a:lnTo>
                  <a:pt x="7508" y="2341"/>
                </a:lnTo>
                <a:lnTo>
                  <a:pt x="7538" y="2310"/>
                </a:lnTo>
                <a:cubicBezTo>
                  <a:pt x="7538" y="2300"/>
                  <a:pt x="7542" y="2297"/>
                  <a:pt x="7547" y="2297"/>
                </a:cubicBezTo>
                <a:close/>
                <a:moveTo>
                  <a:pt x="10213" y="2614"/>
                </a:moveTo>
                <a:cubicBezTo>
                  <a:pt x="10243" y="2614"/>
                  <a:pt x="10274" y="2645"/>
                  <a:pt x="10304" y="2645"/>
                </a:cubicBezTo>
                <a:lnTo>
                  <a:pt x="10365" y="2675"/>
                </a:lnTo>
                <a:lnTo>
                  <a:pt x="10395" y="2736"/>
                </a:lnTo>
                <a:lnTo>
                  <a:pt x="10395" y="2766"/>
                </a:lnTo>
                <a:cubicBezTo>
                  <a:pt x="10365" y="2797"/>
                  <a:pt x="10335" y="2827"/>
                  <a:pt x="10304" y="2827"/>
                </a:cubicBezTo>
                <a:lnTo>
                  <a:pt x="10243" y="2827"/>
                </a:lnTo>
                <a:cubicBezTo>
                  <a:pt x="10152" y="2766"/>
                  <a:pt x="10122" y="2736"/>
                  <a:pt x="10152" y="2675"/>
                </a:cubicBezTo>
                <a:lnTo>
                  <a:pt x="10183" y="2645"/>
                </a:lnTo>
                <a:lnTo>
                  <a:pt x="10213" y="2614"/>
                </a:lnTo>
                <a:close/>
                <a:moveTo>
                  <a:pt x="9787" y="3118"/>
                </a:moveTo>
                <a:cubicBezTo>
                  <a:pt x="9798" y="3118"/>
                  <a:pt x="9808" y="3121"/>
                  <a:pt x="9818" y="3131"/>
                </a:cubicBezTo>
                <a:lnTo>
                  <a:pt x="9848" y="3161"/>
                </a:lnTo>
                <a:cubicBezTo>
                  <a:pt x="9848" y="3161"/>
                  <a:pt x="9848" y="3192"/>
                  <a:pt x="9848" y="3192"/>
                </a:cubicBezTo>
                <a:lnTo>
                  <a:pt x="9848" y="3253"/>
                </a:lnTo>
                <a:cubicBezTo>
                  <a:pt x="9833" y="3268"/>
                  <a:pt x="9818" y="3275"/>
                  <a:pt x="9803" y="3275"/>
                </a:cubicBezTo>
                <a:cubicBezTo>
                  <a:pt x="9787" y="3275"/>
                  <a:pt x="9772" y="3268"/>
                  <a:pt x="9757" y="3253"/>
                </a:cubicBezTo>
                <a:lnTo>
                  <a:pt x="9757" y="3283"/>
                </a:lnTo>
                <a:lnTo>
                  <a:pt x="9696" y="3313"/>
                </a:lnTo>
                <a:lnTo>
                  <a:pt x="9635" y="3283"/>
                </a:lnTo>
                <a:lnTo>
                  <a:pt x="9635" y="3253"/>
                </a:lnTo>
                <a:lnTo>
                  <a:pt x="9605" y="3161"/>
                </a:lnTo>
                <a:lnTo>
                  <a:pt x="9727" y="3161"/>
                </a:lnTo>
                <a:lnTo>
                  <a:pt x="9727" y="3131"/>
                </a:lnTo>
                <a:cubicBezTo>
                  <a:pt x="9747" y="3131"/>
                  <a:pt x="9767" y="3118"/>
                  <a:pt x="9787" y="3118"/>
                </a:cubicBezTo>
                <a:close/>
                <a:moveTo>
                  <a:pt x="5137" y="3131"/>
                </a:moveTo>
                <a:lnTo>
                  <a:pt x="5198" y="3192"/>
                </a:lnTo>
                <a:cubicBezTo>
                  <a:pt x="5228" y="3222"/>
                  <a:pt x="5228" y="3253"/>
                  <a:pt x="5228" y="3283"/>
                </a:cubicBezTo>
                <a:cubicBezTo>
                  <a:pt x="5228" y="3313"/>
                  <a:pt x="5228" y="3344"/>
                  <a:pt x="5228" y="3344"/>
                </a:cubicBezTo>
                <a:lnTo>
                  <a:pt x="5228" y="3374"/>
                </a:lnTo>
                <a:lnTo>
                  <a:pt x="5167" y="3405"/>
                </a:lnTo>
                <a:lnTo>
                  <a:pt x="5106" y="3405"/>
                </a:lnTo>
                <a:cubicBezTo>
                  <a:pt x="5076" y="3405"/>
                  <a:pt x="5046" y="3405"/>
                  <a:pt x="5046" y="3374"/>
                </a:cubicBezTo>
                <a:cubicBezTo>
                  <a:pt x="5015" y="3344"/>
                  <a:pt x="5015" y="3313"/>
                  <a:pt x="5046" y="3283"/>
                </a:cubicBezTo>
                <a:lnTo>
                  <a:pt x="5046" y="3222"/>
                </a:lnTo>
                <a:lnTo>
                  <a:pt x="5046" y="3192"/>
                </a:lnTo>
                <a:cubicBezTo>
                  <a:pt x="5076" y="3161"/>
                  <a:pt x="5106" y="3161"/>
                  <a:pt x="5137" y="3131"/>
                </a:cubicBezTo>
                <a:close/>
                <a:moveTo>
                  <a:pt x="8024" y="3374"/>
                </a:moveTo>
                <a:lnTo>
                  <a:pt x="8085" y="3405"/>
                </a:lnTo>
                <a:cubicBezTo>
                  <a:pt x="8085" y="3405"/>
                  <a:pt x="8085" y="3435"/>
                  <a:pt x="8116" y="3465"/>
                </a:cubicBezTo>
                <a:cubicBezTo>
                  <a:pt x="8116" y="3465"/>
                  <a:pt x="8116" y="3496"/>
                  <a:pt x="8116" y="3526"/>
                </a:cubicBezTo>
                <a:cubicBezTo>
                  <a:pt x="8085" y="3557"/>
                  <a:pt x="8055" y="3557"/>
                  <a:pt x="8024" y="3557"/>
                </a:cubicBezTo>
                <a:lnTo>
                  <a:pt x="7964" y="3587"/>
                </a:lnTo>
                <a:lnTo>
                  <a:pt x="7933" y="3587"/>
                </a:lnTo>
                <a:cubicBezTo>
                  <a:pt x="7903" y="3587"/>
                  <a:pt x="7873" y="3557"/>
                  <a:pt x="7842" y="3557"/>
                </a:cubicBezTo>
                <a:lnTo>
                  <a:pt x="7842" y="3465"/>
                </a:lnTo>
                <a:lnTo>
                  <a:pt x="7873" y="3465"/>
                </a:lnTo>
                <a:cubicBezTo>
                  <a:pt x="7903" y="3435"/>
                  <a:pt x="7903" y="3405"/>
                  <a:pt x="7933" y="3405"/>
                </a:cubicBezTo>
                <a:cubicBezTo>
                  <a:pt x="7964" y="3374"/>
                  <a:pt x="7964" y="3374"/>
                  <a:pt x="7994" y="3374"/>
                </a:cubicBezTo>
                <a:close/>
                <a:moveTo>
                  <a:pt x="8632" y="3769"/>
                </a:moveTo>
                <a:cubicBezTo>
                  <a:pt x="8663" y="3800"/>
                  <a:pt x="8693" y="3800"/>
                  <a:pt x="8724" y="3830"/>
                </a:cubicBezTo>
                <a:lnTo>
                  <a:pt x="8754" y="3830"/>
                </a:lnTo>
                <a:lnTo>
                  <a:pt x="8754" y="3952"/>
                </a:lnTo>
                <a:lnTo>
                  <a:pt x="8724" y="3952"/>
                </a:lnTo>
                <a:cubicBezTo>
                  <a:pt x="8707" y="3960"/>
                  <a:pt x="8691" y="3964"/>
                  <a:pt x="8676" y="3964"/>
                </a:cubicBezTo>
                <a:cubicBezTo>
                  <a:pt x="8635" y="3964"/>
                  <a:pt x="8602" y="3935"/>
                  <a:pt x="8602" y="3891"/>
                </a:cubicBezTo>
                <a:lnTo>
                  <a:pt x="8602" y="3861"/>
                </a:lnTo>
                <a:lnTo>
                  <a:pt x="8632" y="3769"/>
                </a:lnTo>
                <a:close/>
                <a:moveTo>
                  <a:pt x="4073" y="3587"/>
                </a:moveTo>
                <a:lnTo>
                  <a:pt x="4073" y="3617"/>
                </a:lnTo>
                <a:cubicBezTo>
                  <a:pt x="4073" y="3617"/>
                  <a:pt x="4103" y="3648"/>
                  <a:pt x="4103" y="3648"/>
                </a:cubicBezTo>
                <a:lnTo>
                  <a:pt x="4134" y="3648"/>
                </a:lnTo>
                <a:cubicBezTo>
                  <a:pt x="4134" y="3678"/>
                  <a:pt x="4134" y="3709"/>
                  <a:pt x="4134" y="3709"/>
                </a:cubicBezTo>
                <a:cubicBezTo>
                  <a:pt x="4134" y="3739"/>
                  <a:pt x="4164" y="3739"/>
                  <a:pt x="4164" y="3769"/>
                </a:cubicBezTo>
                <a:cubicBezTo>
                  <a:pt x="4164" y="3800"/>
                  <a:pt x="4164" y="3800"/>
                  <a:pt x="4164" y="3830"/>
                </a:cubicBezTo>
                <a:lnTo>
                  <a:pt x="4164" y="3861"/>
                </a:lnTo>
                <a:lnTo>
                  <a:pt x="4103" y="3861"/>
                </a:lnTo>
                <a:cubicBezTo>
                  <a:pt x="4103" y="3891"/>
                  <a:pt x="4103" y="3891"/>
                  <a:pt x="4103" y="3891"/>
                </a:cubicBezTo>
                <a:cubicBezTo>
                  <a:pt x="4073" y="3952"/>
                  <a:pt x="4043" y="3982"/>
                  <a:pt x="4012" y="3982"/>
                </a:cubicBezTo>
                <a:cubicBezTo>
                  <a:pt x="3951" y="3982"/>
                  <a:pt x="3921" y="3982"/>
                  <a:pt x="3891" y="3952"/>
                </a:cubicBezTo>
                <a:lnTo>
                  <a:pt x="3860" y="3952"/>
                </a:lnTo>
                <a:lnTo>
                  <a:pt x="3860" y="3891"/>
                </a:lnTo>
                <a:cubicBezTo>
                  <a:pt x="3860" y="3891"/>
                  <a:pt x="3860" y="3861"/>
                  <a:pt x="3860" y="3861"/>
                </a:cubicBezTo>
                <a:lnTo>
                  <a:pt x="3860" y="3769"/>
                </a:lnTo>
                <a:lnTo>
                  <a:pt x="3830" y="3769"/>
                </a:lnTo>
                <a:lnTo>
                  <a:pt x="3830" y="3678"/>
                </a:lnTo>
                <a:lnTo>
                  <a:pt x="3921" y="3617"/>
                </a:lnTo>
                <a:lnTo>
                  <a:pt x="3951" y="3617"/>
                </a:lnTo>
                <a:lnTo>
                  <a:pt x="3951" y="3587"/>
                </a:lnTo>
                <a:close/>
                <a:moveTo>
                  <a:pt x="10395" y="4073"/>
                </a:moveTo>
                <a:cubicBezTo>
                  <a:pt x="10426" y="4073"/>
                  <a:pt x="10456" y="4073"/>
                  <a:pt x="10487" y="4104"/>
                </a:cubicBezTo>
                <a:lnTo>
                  <a:pt x="10517" y="4104"/>
                </a:lnTo>
                <a:lnTo>
                  <a:pt x="10517" y="4164"/>
                </a:lnTo>
                <a:cubicBezTo>
                  <a:pt x="10517" y="4164"/>
                  <a:pt x="10517" y="4195"/>
                  <a:pt x="10517" y="4225"/>
                </a:cubicBezTo>
                <a:lnTo>
                  <a:pt x="10547" y="4225"/>
                </a:lnTo>
                <a:lnTo>
                  <a:pt x="10608" y="4164"/>
                </a:lnTo>
                <a:lnTo>
                  <a:pt x="10760" y="4164"/>
                </a:lnTo>
                <a:lnTo>
                  <a:pt x="10760" y="4195"/>
                </a:lnTo>
                <a:cubicBezTo>
                  <a:pt x="10790" y="4225"/>
                  <a:pt x="10821" y="4256"/>
                  <a:pt x="10790" y="4286"/>
                </a:cubicBezTo>
                <a:lnTo>
                  <a:pt x="10790" y="4316"/>
                </a:lnTo>
                <a:lnTo>
                  <a:pt x="10790" y="4347"/>
                </a:lnTo>
                <a:cubicBezTo>
                  <a:pt x="10790" y="4377"/>
                  <a:pt x="10760" y="4408"/>
                  <a:pt x="10730" y="4408"/>
                </a:cubicBezTo>
                <a:lnTo>
                  <a:pt x="10699" y="4408"/>
                </a:lnTo>
                <a:lnTo>
                  <a:pt x="10639" y="4438"/>
                </a:lnTo>
                <a:cubicBezTo>
                  <a:pt x="10578" y="4438"/>
                  <a:pt x="10547" y="4408"/>
                  <a:pt x="10517" y="4377"/>
                </a:cubicBezTo>
                <a:cubicBezTo>
                  <a:pt x="10517" y="4347"/>
                  <a:pt x="10517" y="4316"/>
                  <a:pt x="10517" y="4316"/>
                </a:cubicBezTo>
                <a:cubicBezTo>
                  <a:pt x="10517" y="4286"/>
                  <a:pt x="10517" y="4256"/>
                  <a:pt x="10517" y="4256"/>
                </a:cubicBezTo>
                <a:lnTo>
                  <a:pt x="10517" y="4225"/>
                </a:lnTo>
                <a:lnTo>
                  <a:pt x="10487" y="4225"/>
                </a:lnTo>
                <a:cubicBezTo>
                  <a:pt x="10456" y="4225"/>
                  <a:pt x="10456" y="4225"/>
                  <a:pt x="10426" y="4195"/>
                </a:cubicBezTo>
                <a:cubicBezTo>
                  <a:pt x="10395" y="4195"/>
                  <a:pt x="10395" y="4195"/>
                  <a:pt x="10395" y="4164"/>
                </a:cubicBezTo>
                <a:lnTo>
                  <a:pt x="10395" y="4104"/>
                </a:lnTo>
                <a:lnTo>
                  <a:pt x="10395" y="4073"/>
                </a:lnTo>
                <a:close/>
                <a:moveTo>
                  <a:pt x="6292" y="4438"/>
                </a:moveTo>
                <a:cubicBezTo>
                  <a:pt x="6292" y="4468"/>
                  <a:pt x="6322" y="4468"/>
                  <a:pt x="6322" y="4499"/>
                </a:cubicBezTo>
                <a:lnTo>
                  <a:pt x="6353" y="4529"/>
                </a:lnTo>
                <a:lnTo>
                  <a:pt x="6353" y="4560"/>
                </a:lnTo>
                <a:cubicBezTo>
                  <a:pt x="6383" y="4560"/>
                  <a:pt x="6383" y="4590"/>
                  <a:pt x="6383" y="4590"/>
                </a:cubicBezTo>
                <a:lnTo>
                  <a:pt x="6383" y="4651"/>
                </a:lnTo>
                <a:cubicBezTo>
                  <a:pt x="6353" y="4651"/>
                  <a:pt x="6353" y="4681"/>
                  <a:pt x="6322" y="4681"/>
                </a:cubicBezTo>
                <a:cubicBezTo>
                  <a:pt x="6322" y="4681"/>
                  <a:pt x="6292" y="4712"/>
                  <a:pt x="6292" y="4712"/>
                </a:cubicBezTo>
                <a:lnTo>
                  <a:pt x="6292" y="4742"/>
                </a:lnTo>
                <a:lnTo>
                  <a:pt x="6201" y="4772"/>
                </a:lnTo>
                <a:lnTo>
                  <a:pt x="6201" y="4803"/>
                </a:lnTo>
                <a:lnTo>
                  <a:pt x="6170" y="4803"/>
                </a:lnTo>
                <a:cubicBezTo>
                  <a:pt x="6140" y="4803"/>
                  <a:pt x="6110" y="4833"/>
                  <a:pt x="6110" y="4833"/>
                </a:cubicBezTo>
                <a:lnTo>
                  <a:pt x="5988" y="4833"/>
                </a:lnTo>
                <a:lnTo>
                  <a:pt x="5927" y="4712"/>
                </a:lnTo>
                <a:lnTo>
                  <a:pt x="5927" y="4681"/>
                </a:lnTo>
                <a:lnTo>
                  <a:pt x="5958" y="4590"/>
                </a:lnTo>
                <a:lnTo>
                  <a:pt x="5988" y="4620"/>
                </a:lnTo>
                <a:cubicBezTo>
                  <a:pt x="5988" y="4560"/>
                  <a:pt x="6049" y="4560"/>
                  <a:pt x="6079" y="4529"/>
                </a:cubicBezTo>
                <a:lnTo>
                  <a:pt x="6170" y="4529"/>
                </a:lnTo>
                <a:cubicBezTo>
                  <a:pt x="6170" y="4529"/>
                  <a:pt x="6170" y="4499"/>
                  <a:pt x="6170" y="4499"/>
                </a:cubicBezTo>
                <a:cubicBezTo>
                  <a:pt x="6170" y="4468"/>
                  <a:pt x="6201" y="4468"/>
                  <a:pt x="6231" y="4438"/>
                </a:cubicBezTo>
                <a:close/>
                <a:moveTo>
                  <a:pt x="6839" y="4803"/>
                </a:moveTo>
                <a:cubicBezTo>
                  <a:pt x="6869" y="4803"/>
                  <a:pt x="6900" y="4803"/>
                  <a:pt x="6900" y="4833"/>
                </a:cubicBezTo>
                <a:cubicBezTo>
                  <a:pt x="6961" y="4894"/>
                  <a:pt x="6900" y="4955"/>
                  <a:pt x="6869" y="4955"/>
                </a:cubicBezTo>
                <a:lnTo>
                  <a:pt x="6809" y="4955"/>
                </a:lnTo>
                <a:lnTo>
                  <a:pt x="6778" y="4924"/>
                </a:lnTo>
                <a:cubicBezTo>
                  <a:pt x="6778" y="4924"/>
                  <a:pt x="6778" y="4894"/>
                  <a:pt x="6778" y="4864"/>
                </a:cubicBezTo>
                <a:lnTo>
                  <a:pt x="6778" y="4833"/>
                </a:lnTo>
                <a:lnTo>
                  <a:pt x="6809" y="4803"/>
                </a:lnTo>
                <a:close/>
                <a:moveTo>
                  <a:pt x="4225" y="5046"/>
                </a:moveTo>
                <a:cubicBezTo>
                  <a:pt x="4255" y="5076"/>
                  <a:pt x="4255" y="5107"/>
                  <a:pt x="4225" y="5137"/>
                </a:cubicBezTo>
                <a:cubicBezTo>
                  <a:pt x="4195" y="5168"/>
                  <a:pt x="4195" y="5198"/>
                  <a:pt x="4164" y="5198"/>
                </a:cubicBezTo>
                <a:cubicBezTo>
                  <a:pt x="4134" y="5198"/>
                  <a:pt x="4103" y="5198"/>
                  <a:pt x="4073" y="5168"/>
                </a:cubicBezTo>
                <a:lnTo>
                  <a:pt x="4073" y="5076"/>
                </a:lnTo>
                <a:cubicBezTo>
                  <a:pt x="4103" y="5046"/>
                  <a:pt x="4103" y="5046"/>
                  <a:pt x="4134" y="5046"/>
                </a:cubicBezTo>
                <a:close/>
                <a:moveTo>
                  <a:pt x="3436" y="5093"/>
                </a:moveTo>
                <a:cubicBezTo>
                  <a:pt x="3445" y="5093"/>
                  <a:pt x="3455" y="5097"/>
                  <a:pt x="3465" y="5107"/>
                </a:cubicBezTo>
                <a:lnTo>
                  <a:pt x="3496" y="5107"/>
                </a:lnTo>
                <a:lnTo>
                  <a:pt x="3496" y="5137"/>
                </a:lnTo>
                <a:cubicBezTo>
                  <a:pt x="3526" y="5198"/>
                  <a:pt x="3496" y="5259"/>
                  <a:pt x="3465" y="5259"/>
                </a:cubicBezTo>
                <a:lnTo>
                  <a:pt x="3404" y="5259"/>
                </a:lnTo>
                <a:cubicBezTo>
                  <a:pt x="3374" y="5259"/>
                  <a:pt x="3344" y="5228"/>
                  <a:pt x="3344" y="5228"/>
                </a:cubicBezTo>
                <a:cubicBezTo>
                  <a:pt x="3344" y="5228"/>
                  <a:pt x="3344" y="5228"/>
                  <a:pt x="3344" y="5259"/>
                </a:cubicBezTo>
                <a:lnTo>
                  <a:pt x="3344" y="5320"/>
                </a:lnTo>
                <a:lnTo>
                  <a:pt x="3344" y="5350"/>
                </a:lnTo>
                <a:cubicBezTo>
                  <a:pt x="3313" y="5380"/>
                  <a:pt x="3313" y="5411"/>
                  <a:pt x="3283" y="5411"/>
                </a:cubicBezTo>
                <a:lnTo>
                  <a:pt x="3283" y="5441"/>
                </a:lnTo>
                <a:lnTo>
                  <a:pt x="3252" y="5441"/>
                </a:lnTo>
                <a:cubicBezTo>
                  <a:pt x="3222" y="5441"/>
                  <a:pt x="3192" y="5441"/>
                  <a:pt x="3161" y="5411"/>
                </a:cubicBezTo>
                <a:lnTo>
                  <a:pt x="3131" y="5411"/>
                </a:lnTo>
                <a:lnTo>
                  <a:pt x="3131" y="5380"/>
                </a:lnTo>
                <a:cubicBezTo>
                  <a:pt x="3100" y="5380"/>
                  <a:pt x="3100" y="5350"/>
                  <a:pt x="3100" y="5320"/>
                </a:cubicBezTo>
                <a:lnTo>
                  <a:pt x="3100" y="5289"/>
                </a:lnTo>
                <a:lnTo>
                  <a:pt x="3100" y="5198"/>
                </a:lnTo>
                <a:cubicBezTo>
                  <a:pt x="3131" y="5168"/>
                  <a:pt x="3161" y="5137"/>
                  <a:pt x="3222" y="5137"/>
                </a:cubicBezTo>
                <a:lnTo>
                  <a:pt x="3252" y="5137"/>
                </a:lnTo>
                <a:cubicBezTo>
                  <a:pt x="3283" y="5137"/>
                  <a:pt x="3283" y="5168"/>
                  <a:pt x="3283" y="5168"/>
                </a:cubicBezTo>
                <a:cubicBezTo>
                  <a:pt x="3313" y="5168"/>
                  <a:pt x="3344" y="5198"/>
                  <a:pt x="3344" y="5198"/>
                </a:cubicBezTo>
                <a:lnTo>
                  <a:pt x="3344" y="5168"/>
                </a:lnTo>
                <a:cubicBezTo>
                  <a:pt x="3344" y="5137"/>
                  <a:pt x="3374" y="5137"/>
                  <a:pt x="3404" y="5107"/>
                </a:cubicBezTo>
                <a:cubicBezTo>
                  <a:pt x="3404" y="5107"/>
                  <a:pt x="3418" y="5093"/>
                  <a:pt x="3436" y="5093"/>
                </a:cubicBezTo>
                <a:close/>
                <a:moveTo>
                  <a:pt x="4799" y="5570"/>
                </a:moveTo>
                <a:cubicBezTo>
                  <a:pt x="4825" y="5570"/>
                  <a:pt x="4848" y="5578"/>
                  <a:pt x="4863" y="5593"/>
                </a:cubicBezTo>
                <a:lnTo>
                  <a:pt x="4863" y="5654"/>
                </a:lnTo>
                <a:cubicBezTo>
                  <a:pt x="4863" y="5684"/>
                  <a:pt x="4833" y="5715"/>
                  <a:pt x="4803" y="5715"/>
                </a:cubicBezTo>
                <a:cubicBezTo>
                  <a:pt x="4803" y="5715"/>
                  <a:pt x="4772" y="5745"/>
                  <a:pt x="4772" y="5745"/>
                </a:cubicBezTo>
                <a:lnTo>
                  <a:pt x="4681" y="5745"/>
                </a:lnTo>
                <a:cubicBezTo>
                  <a:pt x="4681" y="5723"/>
                  <a:pt x="4681" y="5685"/>
                  <a:pt x="4681" y="5654"/>
                </a:cubicBezTo>
                <a:lnTo>
                  <a:pt x="4711" y="5593"/>
                </a:lnTo>
                <a:cubicBezTo>
                  <a:pt x="4742" y="5578"/>
                  <a:pt x="4772" y="5570"/>
                  <a:pt x="4799" y="5570"/>
                </a:cubicBezTo>
                <a:close/>
                <a:moveTo>
                  <a:pt x="5319" y="5927"/>
                </a:moveTo>
                <a:cubicBezTo>
                  <a:pt x="5350" y="5927"/>
                  <a:pt x="5380" y="5927"/>
                  <a:pt x="5410" y="5958"/>
                </a:cubicBezTo>
                <a:lnTo>
                  <a:pt x="5441" y="6019"/>
                </a:lnTo>
                <a:cubicBezTo>
                  <a:pt x="5422" y="6056"/>
                  <a:pt x="5392" y="6082"/>
                  <a:pt x="5357" y="6082"/>
                </a:cubicBezTo>
                <a:cubicBezTo>
                  <a:pt x="5335" y="6082"/>
                  <a:pt x="5312" y="6072"/>
                  <a:pt x="5289" y="6049"/>
                </a:cubicBezTo>
                <a:lnTo>
                  <a:pt x="5258" y="5988"/>
                </a:lnTo>
                <a:cubicBezTo>
                  <a:pt x="5289" y="5958"/>
                  <a:pt x="5289" y="5958"/>
                  <a:pt x="5319" y="5958"/>
                </a:cubicBezTo>
                <a:lnTo>
                  <a:pt x="5319" y="5927"/>
                </a:lnTo>
                <a:close/>
                <a:moveTo>
                  <a:pt x="9746" y="5996"/>
                </a:moveTo>
                <a:cubicBezTo>
                  <a:pt x="9757" y="5996"/>
                  <a:pt x="9772" y="6003"/>
                  <a:pt x="9787" y="6019"/>
                </a:cubicBezTo>
                <a:lnTo>
                  <a:pt x="9848" y="6049"/>
                </a:lnTo>
                <a:lnTo>
                  <a:pt x="9848" y="6079"/>
                </a:lnTo>
                <a:lnTo>
                  <a:pt x="9848" y="6110"/>
                </a:lnTo>
                <a:cubicBezTo>
                  <a:pt x="9848" y="6140"/>
                  <a:pt x="9848" y="6171"/>
                  <a:pt x="9848" y="6201"/>
                </a:cubicBezTo>
                <a:cubicBezTo>
                  <a:pt x="9848" y="6231"/>
                  <a:pt x="9787" y="6231"/>
                  <a:pt x="9727" y="6231"/>
                </a:cubicBezTo>
                <a:lnTo>
                  <a:pt x="9696" y="6231"/>
                </a:lnTo>
                <a:cubicBezTo>
                  <a:pt x="9666" y="6201"/>
                  <a:pt x="9666" y="6171"/>
                  <a:pt x="9666" y="6171"/>
                </a:cubicBezTo>
                <a:cubicBezTo>
                  <a:pt x="9666" y="6140"/>
                  <a:pt x="9666" y="6140"/>
                  <a:pt x="9666" y="6110"/>
                </a:cubicBezTo>
                <a:lnTo>
                  <a:pt x="9635" y="6079"/>
                </a:lnTo>
                <a:lnTo>
                  <a:pt x="9666" y="6019"/>
                </a:lnTo>
                <a:lnTo>
                  <a:pt x="9727" y="6019"/>
                </a:lnTo>
                <a:cubicBezTo>
                  <a:pt x="9727" y="6003"/>
                  <a:pt x="9734" y="5996"/>
                  <a:pt x="9746" y="5996"/>
                </a:cubicBezTo>
                <a:close/>
                <a:moveTo>
                  <a:pt x="6474" y="6201"/>
                </a:moveTo>
                <a:lnTo>
                  <a:pt x="6505" y="6231"/>
                </a:lnTo>
                <a:cubicBezTo>
                  <a:pt x="6535" y="6262"/>
                  <a:pt x="6535" y="6292"/>
                  <a:pt x="6505" y="6323"/>
                </a:cubicBezTo>
                <a:cubicBezTo>
                  <a:pt x="6505" y="6353"/>
                  <a:pt x="6444" y="6353"/>
                  <a:pt x="6414" y="6353"/>
                </a:cubicBezTo>
                <a:cubicBezTo>
                  <a:pt x="6353" y="6353"/>
                  <a:pt x="6322" y="6323"/>
                  <a:pt x="6322" y="6262"/>
                </a:cubicBezTo>
                <a:lnTo>
                  <a:pt x="6322" y="6231"/>
                </a:lnTo>
                <a:cubicBezTo>
                  <a:pt x="6353" y="6201"/>
                  <a:pt x="6383" y="6201"/>
                  <a:pt x="6444" y="6201"/>
                </a:cubicBezTo>
                <a:close/>
                <a:moveTo>
                  <a:pt x="3830" y="6383"/>
                </a:moveTo>
                <a:cubicBezTo>
                  <a:pt x="3860" y="6414"/>
                  <a:pt x="3860" y="6475"/>
                  <a:pt x="3830" y="6535"/>
                </a:cubicBezTo>
                <a:lnTo>
                  <a:pt x="3769" y="6535"/>
                </a:lnTo>
                <a:lnTo>
                  <a:pt x="3708" y="6505"/>
                </a:lnTo>
                <a:lnTo>
                  <a:pt x="3708" y="6444"/>
                </a:lnTo>
                <a:lnTo>
                  <a:pt x="3739" y="6444"/>
                </a:lnTo>
                <a:lnTo>
                  <a:pt x="3739" y="6414"/>
                </a:lnTo>
                <a:lnTo>
                  <a:pt x="3830" y="6383"/>
                </a:lnTo>
                <a:close/>
                <a:moveTo>
                  <a:pt x="7751" y="6535"/>
                </a:moveTo>
                <a:cubicBezTo>
                  <a:pt x="7781" y="6535"/>
                  <a:pt x="7812" y="6535"/>
                  <a:pt x="7842" y="6566"/>
                </a:cubicBezTo>
                <a:lnTo>
                  <a:pt x="7873" y="6566"/>
                </a:lnTo>
                <a:lnTo>
                  <a:pt x="7873" y="6657"/>
                </a:lnTo>
                <a:lnTo>
                  <a:pt x="7721" y="6657"/>
                </a:lnTo>
                <a:lnTo>
                  <a:pt x="7660" y="6596"/>
                </a:lnTo>
                <a:lnTo>
                  <a:pt x="7690" y="6596"/>
                </a:lnTo>
                <a:lnTo>
                  <a:pt x="7690" y="6566"/>
                </a:lnTo>
                <a:cubicBezTo>
                  <a:pt x="7721" y="6535"/>
                  <a:pt x="7721" y="6535"/>
                  <a:pt x="7751" y="6535"/>
                </a:cubicBezTo>
                <a:close/>
                <a:moveTo>
                  <a:pt x="5137" y="6475"/>
                </a:moveTo>
                <a:cubicBezTo>
                  <a:pt x="5137" y="6475"/>
                  <a:pt x="5167" y="6505"/>
                  <a:pt x="5198" y="6505"/>
                </a:cubicBezTo>
                <a:cubicBezTo>
                  <a:pt x="5198" y="6505"/>
                  <a:pt x="5228" y="6505"/>
                  <a:pt x="5228" y="6535"/>
                </a:cubicBezTo>
                <a:lnTo>
                  <a:pt x="5289" y="6596"/>
                </a:lnTo>
                <a:lnTo>
                  <a:pt x="5289" y="6627"/>
                </a:lnTo>
                <a:cubicBezTo>
                  <a:pt x="5258" y="6657"/>
                  <a:pt x="5258" y="6687"/>
                  <a:pt x="5289" y="6718"/>
                </a:cubicBezTo>
                <a:lnTo>
                  <a:pt x="5319" y="6718"/>
                </a:lnTo>
                <a:cubicBezTo>
                  <a:pt x="5319" y="6779"/>
                  <a:pt x="5289" y="6839"/>
                  <a:pt x="5228" y="6839"/>
                </a:cubicBezTo>
                <a:lnTo>
                  <a:pt x="5137" y="6839"/>
                </a:lnTo>
                <a:lnTo>
                  <a:pt x="5137" y="6809"/>
                </a:lnTo>
                <a:cubicBezTo>
                  <a:pt x="5137" y="6809"/>
                  <a:pt x="5106" y="6779"/>
                  <a:pt x="5106" y="6748"/>
                </a:cubicBezTo>
                <a:cubicBezTo>
                  <a:pt x="5076" y="6748"/>
                  <a:pt x="5076" y="6748"/>
                  <a:pt x="5046" y="6718"/>
                </a:cubicBezTo>
                <a:lnTo>
                  <a:pt x="5076" y="6718"/>
                </a:lnTo>
                <a:lnTo>
                  <a:pt x="5046" y="6657"/>
                </a:lnTo>
                <a:lnTo>
                  <a:pt x="5046" y="6627"/>
                </a:lnTo>
                <a:lnTo>
                  <a:pt x="5046" y="6596"/>
                </a:lnTo>
                <a:lnTo>
                  <a:pt x="5046" y="6505"/>
                </a:lnTo>
                <a:cubicBezTo>
                  <a:pt x="5046" y="6505"/>
                  <a:pt x="5076" y="6475"/>
                  <a:pt x="5076" y="6475"/>
                </a:cubicBezTo>
                <a:close/>
                <a:moveTo>
                  <a:pt x="3373" y="6887"/>
                </a:moveTo>
                <a:cubicBezTo>
                  <a:pt x="3391" y="6887"/>
                  <a:pt x="3404" y="6900"/>
                  <a:pt x="3404" y="6900"/>
                </a:cubicBezTo>
                <a:lnTo>
                  <a:pt x="3435" y="6991"/>
                </a:lnTo>
                <a:lnTo>
                  <a:pt x="3465" y="7022"/>
                </a:lnTo>
                <a:cubicBezTo>
                  <a:pt x="3435" y="7052"/>
                  <a:pt x="3404" y="7052"/>
                  <a:pt x="3374" y="7052"/>
                </a:cubicBezTo>
                <a:cubicBezTo>
                  <a:pt x="3313" y="7052"/>
                  <a:pt x="3283" y="7022"/>
                  <a:pt x="3283" y="6961"/>
                </a:cubicBezTo>
                <a:lnTo>
                  <a:pt x="3283" y="6930"/>
                </a:lnTo>
                <a:cubicBezTo>
                  <a:pt x="3283" y="6900"/>
                  <a:pt x="3313" y="6900"/>
                  <a:pt x="3344" y="6900"/>
                </a:cubicBezTo>
                <a:cubicBezTo>
                  <a:pt x="3354" y="6890"/>
                  <a:pt x="3364" y="6887"/>
                  <a:pt x="3373" y="6887"/>
                </a:cubicBezTo>
                <a:close/>
                <a:moveTo>
                  <a:pt x="5593" y="7082"/>
                </a:moveTo>
                <a:cubicBezTo>
                  <a:pt x="5623" y="7082"/>
                  <a:pt x="5654" y="7113"/>
                  <a:pt x="5654" y="7143"/>
                </a:cubicBezTo>
                <a:lnTo>
                  <a:pt x="5684" y="7143"/>
                </a:lnTo>
                <a:cubicBezTo>
                  <a:pt x="5714" y="7174"/>
                  <a:pt x="5714" y="7204"/>
                  <a:pt x="5714" y="7234"/>
                </a:cubicBezTo>
                <a:lnTo>
                  <a:pt x="5714" y="7265"/>
                </a:lnTo>
                <a:lnTo>
                  <a:pt x="5684" y="7265"/>
                </a:lnTo>
                <a:lnTo>
                  <a:pt x="5654" y="7295"/>
                </a:lnTo>
                <a:lnTo>
                  <a:pt x="5654" y="7326"/>
                </a:lnTo>
                <a:lnTo>
                  <a:pt x="5623" y="7326"/>
                </a:lnTo>
                <a:cubicBezTo>
                  <a:pt x="5593" y="7356"/>
                  <a:pt x="5562" y="7356"/>
                  <a:pt x="5532" y="7356"/>
                </a:cubicBezTo>
                <a:cubicBezTo>
                  <a:pt x="5502" y="7326"/>
                  <a:pt x="5471" y="7326"/>
                  <a:pt x="5441" y="7295"/>
                </a:cubicBezTo>
                <a:lnTo>
                  <a:pt x="5410" y="7295"/>
                </a:lnTo>
                <a:lnTo>
                  <a:pt x="5410" y="7265"/>
                </a:lnTo>
                <a:cubicBezTo>
                  <a:pt x="5410" y="7234"/>
                  <a:pt x="5410" y="7234"/>
                  <a:pt x="5410" y="7204"/>
                </a:cubicBezTo>
                <a:cubicBezTo>
                  <a:pt x="5410" y="7174"/>
                  <a:pt x="5410" y="7174"/>
                  <a:pt x="5410" y="7143"/>
                </a:cubicBezTo>
                <a:cubicBezTo>
                  <a:pt x="5441" y="7143"/>
                  <a:pt x="5441" y="7113"/>
                  <a:pt x="5471" y="7113"/>
                </a:cubicBezTo>
                <a:cubicBezTo>
                  <a:pt x="5502" y="7113"/>
                  <a:pt x="5502" y="7113"/>
                  <a:pt x="5532" y="7143"/>
                </a:cubicBezTo>
                <a:lnTo>
                  <a:pt x="5532" y="7113"/>
                </a:lnTo>
                <a:lnTo>
                  <a:pt x="5562" y="7082"/>
                </a:lnTo>
                <a:close/>
                <a:moveTo>
                  <a:pt x="7265" y="7417"/>
                </a:moveTo>
                <a:cubicBezTo>
                  <a:pt x="7258" y="7423"/>
                  <a:pt x="7253" y="7431"/>
                  <a:pt x="7249" y="7440"/>
                </a:cubicBezTo>
                <a:lnTo>
                  <a:pt x="7249" y="7440"/>
                </a:lnTo>
                <a:lnTo>
                  <a:pt x="7295" y="7417"/>
                </a:lnTo>
                <a:close/>
                <a:moveTo>
                  <a:pt x="9727" y="7174"/>
                </a:moveTo>
                <a:cubicBezTo>
                  <a:pt x="9757" y="7174"/>
                  <a:pt x="9787" y="7204"/>
                  <a:pt x="9787" y="7234"/>
                </a:cubicBezTo>
                <a:lnTo>
                  <a:pt x="9787" y="7265"/>
                </a:lnTo>
                <a:cubicBezTo>
                  <a:pt x="9818" y="7295"/>
                  <a:pt x="9818" y="7326"/>
                  <a:pt x="9818" y="7356"/>
                </a:cubicBezTo>
                <a:lnTo>
                  <a:pt x="9818" y="7417"/>
                </a:lnTo>
                <a:lnTo>
                  <a:pt x="9787" y="7447"/>
                </a:lnTo>
                <a:lnTo>
                  <a:pt x="9727" y="7447"/>
                </a:lnTo>
                <a:lnTo>
                  <a:pt x="9727" y="7417"/>
                </a:lnTo>
                <a:cubicBezTo>
                  <a:pt x="9696" y="7386"/>
                  <a:pt x="9666" y="7356"/>
                  <a:pt x="9666" y="7326"/>
                </a:cubicBezTo>
                <a:lnTo>
                  <a:pt x="9666" y="7265"/>
                </a:lnTo>
                <a:cubicBezTo>
                  <a:pt x="9666" y="7234"/>
                  <a:pt x="9666" y="7234"/>
                  <a:pt x="9666" y="7204"/>
                </a:cubicBezTo>
                <a:lnTo>
                  <a:pt x="9727" y="7174"/>
                </a:lnTo>
                <a:close/>
                <a:moveTo>
                  <a:pt x="7356" y="7356"/>
                </a:moveTo>
                <a:lnTo>
                  <a:pt x="7386" y="7417"/>
                </a:lnTo>
                <a:cubicBezTo>
                  <a:pt x="7386" y="7447"/>
                  <a:pt x="7386" y="7447"/>
                  <a:pt x="7386" y="7447"/>
                </a:cubicBezTo>
                <a:lnTo>
                  <a:pt x="7417" y="7478"/>
                </a:lnTo>
                <a:lnTo>
                  <a:pt x="7417" y="7508"/>
                </a:lnTo>
                <a:cubicBezTo>
                  <a:pt x="7386" y="7538"/>
                  <a:pt x="7386" y="7538"/>
                  <a:pt x="7356" y="7538"/>
                </a:cubicBezTo>
                <a:lnTo>
                  <a:pt x="7325" y="7569"/>
                </a:lnTo>
                <a:cubicBezTo>
                  <a:pt x="7295" y="7569"/>
                  <a:pt x="7295" y="7569"/>
                  <a:pt x="7265" y="7538"/>
                </a:cubicBezTo>
                <a:lnTo>
                  <a:pt x="7265" y="7508"/>
                </a:lnTo>
                <a:cubicBezTo>
                  <a:pt x="7241" y="7508"/>
                  <a:pt x="7236" y="7471"/>
                  <a:pt x="7249" y="7440"/>
                </a:cubicBezTo>
                <a:lnTo>
                  <a:pt x="7249" y="7440"/>
                </a:lnTo>
                <a:lnTo>
                  <a:pt x="7234" y="7447"/>
                </a:lnTo>
                <a:lnTo>
                  <a:pt x="7234" y="7356"/>
                </a:lnTo>
                <a:close/>
                <a:moveTo>
                  <a:pt x="9514" y="7546"/>
                </a:moveTo>
                <a:cubicBezTo>
                  <a:pt x="9537" y="7546"/>
                  <a:pt x="9559" y="7554"/>
                  <a:pt x="9575" y="7569"/>
                </a:cubicBezTo>
                <a:lnTo>
                  <a:pt x="9666" y="7569"/>
                </a:lnTo>
                <a:lnTo>
                  <a:pt x="9666" y="7599"/>
                </a:lnTo>
                <a:cubicBezTo>
                  <a:pt x="9666" y="7630"/>
                  <a:pt x="9666" y="7690"/>
                  <a:pt x="9666" y="7721"/>
                </a:cubicBezTo>
                <a:cubicBezTo>
                  <a:pt x="9635" y="7751"/>
                  <a:pt x="9575" y="7782"/>
                  <a:pt x="9544" y="7812"/>
                </a:cubicBezTo>
                <a:lnTo>
                  <a:pt x="9483" y="7812"/>
                </a:lnTo>
                <a:cubicBezTo>
                  <a:pt x="9453" y="7782"/>
                  <a:pt x="9453" y="7782"/>
                  <a:pt x="9423" y="7782"/>
                </a:cubicBezTo>
                <a:lnTo>
                  <a:pt x="9392" y="7721"/>
                </a:lnTo>
                <a:lnTo>
                  <a:pt x="9392" y="7690"/>
                </a:lnTo>
                <a:cubicBezTo>
                  <a:pt x="9392" y="7660"/>
                  <a:pt x="9392" y="7660"/>
                  <a:pt x="9392" y="7660"/>
                </a:cubicBezTo>
                <a:lnTo>
                  <a:pt x="9423" y="7630"/>
                </a:lnTo>
                <a:cubicBezTo>
                  <a:pt x="9423" y="7630"/>
                  <a:pt x="9423" y="7599"/>
                  <a:pt x="9453" y="7569"/>
                </a:cubicBezTo>
                <a:cubicBezTo>
                  <a:pt x="9468" y="7554"/>
                  <a:pt x="9491" y="7546"/>
                  <a:pt x="9514" y="7546"/>
                </a:cubicBezTo>
                <a:close/>
                <a:moveTo>
                  <a:pt x="8055" y="7903"/>
                </a:moveTo>
                <a:cubicBezTo>
                  <a:pt x="8085" y="7934"/>
                  <a:pt x="8116" y="7964"/>
                  <a:pt x="8085" y="8025"/>
                </a:cubicBezTo>
                <a:lnTo>
                  <a:pt x="8055" y="8086"/>
                </a:lnTo>
                <a:lnTo>
                  <a:pt x="7994" y="8116"/>
                </a:lnTo>
                <a:lnTo>
                  <a:pt x="7933" y="8055"/>
                </a:lnTo>
                <a:lnTo>
                  <a:pt x="7933" y="8025"/>
                </a:lnTo>
                <a:cubicBezTo>
                  <a:pt x="7933" y="8025"/>
                  <a:pt x="7933" y="7994"/>
                  <a:pt x="7933" y="7994"/>
                </a:cubicBezTo>
                <a:cubicBezTo>
                  <a:pt x="7933" y="7964"/>
                  <a:pt x="7933" y="7934"/>
                  <a:pt x="7994" y="7903"/>
                </a:cubicBezTo>
                <a:close/>
                <a:moveTo>
                  <a:pt x="5644" y="8164"/>
                </a:moveTo>
                <a:cubicBezTo>
                  <a:pt x="5656" y="8164"/>
                  <a:pt x="5663" y="8186"/>
                  <a:pt x="5684" y="8207"/>
                </a:cubicBezTo>
                <a:cubicBezTo>
                  <a:pt x="5684" y="8207"/>
                  <a:pt x="5684" y="8238"/>
                  <a:pt x="5684" y="8268"/>
                </a:cubicBezTo>
                <a:lnTo>
                  <a:pt x="5684" y="8298"/>
                </a:lnTo>
                <a:lnTo>
                  <a:pt x="5654" y="8298"/>
                </a:lnTo>
                <a:lnTo>
                  <a:pt x="5654" y="8329"/>
                </a:lnTo>
                <a:lnTo>
                  <a:pt x="5623" y="8329"/>
                </a:lnTo>
                <a:cubicBezTo>
                  <a:pt x="5613" y="8339"/>
                  <a:pt x="5600" y="8342"/>
                  <a:pt x="5585" y="8342"/>
                </a:cubicBezTo>
                <a:cubicBezTo>
                  <a:pt x="5556" y="8342"/>
                  <a:pt x="5522" y="8329"/>
                  <a:pt x="5502" y="8329"/>
                </a:cubicBezTo>
                <a:lnTo>
                  <a:pt x="5502" y="8298"/>
                </a:lnTo>
                <a:lnTo>
                  <a:pt x="5502" y="8238"/>
                </a:lnTo>
                <a:cubicBezTo>
                  <a:pt x="5502" y="8216"/>
                  <a:pt x="5517" y="8195"/>
                  <a:pt x="5536" y="8195"/>
                </a:cubicBezTo>
                <a:cubicBezTo>
                  <a:pt x="5545" y="8195"/>
                  <a:pt x="5554" y="8198"/>
                  <a:pt x="5562" y="8207"/>
                </a:cubicBezTo>
                <a:lnTo>
                  <a:pt x="5593" y="8177"/>
                </a:lnTo>
                <a:lnTo>
                  <a:pt x="5623" y="8177"/>
                </a:lnTo>
                <a:cubicBezTo>
                  <a:pt x="5632" y="8168"/>
                  <a:pt x="5638" y="8164"/>
                  <a:pt x="5644" y="8164"/>
                </a:cubicBezTo>
                <a:close/>
                <a:moveTo>
                  <a:pt x="6158" y="8286"/>
                </a:moveTo>
                <a:cubicBezTo>
                  <a:pt x="6201" y="8286"/>
                  <a:pt x="6239" y="8315"/>
                  <a:pt x="6262" y="8359"/>
                </a:cubicBezTo>
                <a:cubicBezTo>
                  <a:pt x="6262" y="8389"/>
                  <a:pt x="6262" y="8420"/>
                  <a:pt x="6262" y="8450"/>
                </a:cubicBezTo>
                <a:lnTo>
                  <a:pt x="6110" y="8450"/>
                </a:lnTo>
                <a:cubicBezTo>
                  <a:pt x="6079" y="8450"/>
                  <a:pt x="6049" y="8389"/>
                  <a:pt x="6079" y="8359"/>
                </a:cubicBezTo>
                <a:lnTo>
                  <a:pt x="6079" y="8298"/>
                </a:lnTo>
                <a:lnTo>
                  <a:pt x="6110" y="8298"/>
                </a:lnTo>
                <a:cubicBezTo>
                  <a:pt x="6126" y="8290"/>
                  <a:pt x="6142" y="8286"/>
                  <a:pt x="6158" y="8286"/>
                </a:cubicBezTo>
                <a:close/>
                <a:moveTo>
                  <a:pt x="4012" y="8238"/>
                </a:moveTo>
                <a:cubicBezTo>
                  <a:pt x="4073" y="8268"/>
                  <a:pt x="4043" y="8329"/>
                  <a:pt x="4043" y="8359"/>
                </a:cubicBezTo>
                <a:cubicBezTo>
                  <a:pt x="4043" y="8389"/>
                  <a:pt x="4043" y="8420"/>
                  <a:pt x="4043" y="8450"/>
                </a:cubicBezTo>
                <a:cubicBezTo>
                  <a:pt x="4043" y="8450"/>
                  <a:pt x="4012" y="8481"/>
                  <a:pt x="4012" y="8481"/>
                </a:cubicBezTo>
                <a:lnTo>
                  <a:pt x="3982" y="8481"/>
                </a:lnTo>
                <a:cubicBezTo>
                  <a:pt x="3951" y="8511"/>
                  <a:pt x="3921" y="8511"/>
                  <a:pt x="3891" y="8511"/>
                </a:cubicBezTo>
                <a:cubicBezTo>
                  <a:pt x="3860" y="8511"/>
                  <a:pt x="3830" y="8481"/>
                  <a:pt x="3830" y="8450"/>
                </a:cubicBezTo>
                <a:lnTo>
                  <a:pt x="3830" y="8389"/>
                </a:lnTo>
                <a:cubicBezTo>
                  <a:pt x="3830" y="8389"/>
                  <a:pt x="3860" y="8389"/>
                  <a:pt x="3860" y="8359"/>
                </a:cubicBezTo>
                <a:lnTo>
                  <a:pt x="3891" y="8238"/>
                </a:lnTo>
                <a:close/>
                <a:moveTo>
                  <a:pt x="8024" y="8876"/>
                </a:moveTo>
                <a:cubicBezTo>
                  <a:pt x="8024" y="8906"/>
                  <a:pt x="8024" y="8937"/>
                  <a:pt x="8024" y="8967"/>
                </a:cubicBezTo>
                <a:cubicBezTo>
                  <a:pt x="7994" y="8997"/>
                  <a:pt x="7964" y="8997"/>
                  <a:pt x="7933" y="8997"/>
                </a:cubicBezTo>
                <a:lnTo>
                  <a:pt x="7903" y="8997"/>
                </a:lnTo>
                <a:lnTo>
                  <a:pt x="7842" y="8967"/>
                </a:lnTo>
                <a:cubicBezTo>
                  <a:pt x="7842" y="8967"/>
                  <a:pt x="7842" y="8937"/>
                  <a:pt x="7842" y="8906"/>
                </a:cubicBezTo>
                <a:lnTo>
                  <a:pt x="7903" y="8876"/>
                </a:lnTo>
                <a:close/>
                <a:moveTo>
                  <a:pt x="7462" y="8975"/>
                </a:moveTo>
                <a:cubicBezTo>
                  <a:pt x="7477" y="8975"/>
                  <a:pt x="7493" y="8982"/>
                  <a:pt x="7508" y="8997"/>
                </a:cubicBezTo>
                <a:cubicBezTo>
                  <a:pt x="7538" y="9028"/>
                  <a:pt x="7538" y="9058"/>
                  <a:pt x="7508" y="9089"/>
                </a:cubicBezTo>
                <a:lnTo>
                  <a:pt x="7417" y="9089"/>
                </a:lnTo>
                <a:cubicBezTo>
                  <a:pt x="7417" y="9089"/>
                  <a:pt x="7417" y="9058"/>
                  <a:pt x="7417" y="9058"/>
                </a:cubicBezTo>
                <a:lnTo>
                  <a:pt x="7417" y="8997"/>
                </a:lnTo>
                <a:cubicBezTo>
                  <a:pt x="7432" y="8982"/>
                  <a:pt x="7447" y="8975"/>
                  <a:pt x="7462" y="8975"/>
                </a:cubicBezTo>
                <a:close/>
                <a:moveTo>
                  <a:pt x="6140" y="9605"/>
                </a:moveTo>
                <a:cubicBezTo>
                  <a:pt x="6170" y="9605"/>
                  <a:pt x="6231" y="9636"/>
                  <a:pt x="6231" y="9666"/>
                </a:cubicBezTo>
                <a:cubicBezTo>
                  <a:pt x="6262" y="9696"/>
                  <a:pt x="6262" y="9727"/>
                  <a:pt x="6231" y="9727"/>
                </a:cubicBezTo>
                <a:lnTo>
                  <a:pt x="6262" y="9757"/>
                </a:lnTo>
                <a:lnTo>
                  <a:pt x="6262" y="9788"/>
                </a:lnTo>
                <a:cubicBezTo>
                  <a:pt x="6262" y="9818"/>
                  <a:pt x="6262" y="9818"/>
                  <a:pt x="6262" y="9818"/>
                </a:cubicBezTo>
                <a:cubicBezTo>
                  <a:pt x="6231" y="9848"/>
                  <a:pt x="6201" y="9909"/>
                  <a:pt x="6170" y="9909"/>
                </a:cubicBezTo>
                <a:lnTo>
                  <a:pt x="6140" y="9940"/>
                </a:lnTo>
                <a:lnTo>
                  <a:pt x="6018" y="9940"/>
                </a:lnTo>
                <a:lnTo>
                  <a:pt x="6049" y="9879"/>
                </a:lnTo>
                <a:cubicBezTo>
                  <a:pt x="6018" y="9879"/>
                  <a:pt x="6018" y="9848"/>
                  <a:pt x="5988" y="9818"/>
                </a:cubicBezTo>
                <a:cubicBezTo>
                  <a:pt x="5988" y="9818"/>
                  <a:pt x="5988" y="9788"/>
                  <a:pt x="5988" y="9757"/>
                </a:cubicBezTo>
                <a:lnTo>
                  <a:pt x="5988" y="9727"/>
                </a:lnTo>
                <a:cubicBezTo>
                  <a:pt x="5988" y="9696"/>
                  <a:pt x="5988" y="9696"/>
                  <a:pt x="5988" y="9696"/>
                </a:cubicBezTo>
                <a:lnTo>
                  <a:pt x="5988" y="9636"/>
                </a:lnTo>
                <a:cubicBezTo>
                  <a:pt x="6049" y="9605"/>
                  <a:pt x="6079" y="9605"/>
                  <a:pt x="6140" y="9605"/>
                </a:cubicBezTo>
                <a:close/>
                <a:moveTo>
                  <a:pt x="9742" y="9745"/>
                </a:moveTo>
                <a:cubicBezTo>
                  <a:pt x="9772" y="9745"/>
                  <a:pt x="9787" y="9766"/>
                  <a:pt x="9787" y="9788"/>
                </a:cubicBezTo>
                <a:lnTo>
                  <a:pt x="9818" y="9818"/>
                </a:lnTo>
                <a:lnTo>
                  <a:pt x="9818" y="9848"/>
                </a:lnTo>
                <a:lnTo>
                  <a:pt x="9848" y="9818"/>
                </a:lnTo>
                <a:lnTo>
                  <a:pt x="9879" y="9848"/>
                </a:lnTo>
                <a:lnTo>
                  <a:pt x="9879" y="9879"/>
                </a:lnTo>
                <a:cubicBezTo>
                  <a:pt x="9848" y="9909"/>
                  <a:pt x="9818" y="9940"/>
                  <a:pt x="9787" y="9940"/>
                </a:cubicBezTo>
                <a:lnTo>
                  <a:pt x="9696" y="9940"/>
                </a:lnTo>
                <a:cubicBezTo>
                  <a:pt x="9666" y="9909"/>
                  <a:pt x="9635" y="9879"/>
                  <a:pt x="9635" y="9848"/>
                </a:cubicBezTo>
                <a:cubicBezTo>
                  <a:pt x="9635" y="9818"/>
                  <a:pt x="9635" y="9818"/>
                  <a:pt x="9635" y="9818"/>
                </a:cubicBezTo>
                <a:cubicBezTo>
                  <a:pt x="9635" y="9788"/>
                  <a:pt x="9635" y="9757"/>
                  <a:pt x="9666" y="9757"/>
                </a:cubicBezTo>
                <a:lnTo>
                  <a:pt x="9696" y="9757"/>
                </a:lnTo>
                <a:cubicBezTo>
                  <a:pt x="9714" y="9748"/>
                  <a:pt x="9729" y="9745"/>
                  <a:pt x="9742" y="9745"/>
                </a:cubicBezTo>
                <a:close/>
                <a:moveTo>
                  <a:pt x="8845" y="9848"/>
                </a:moveTo>
                <a:cubicBezTo>
                  <a:pt x="8876" y="9879"/>
                  <a:pt x="8876" y="9879"/>
                  <a:pt x="8876" y="9909"/>
                </a:cubicBezTo>
                <a:cubicBezTo>
                  <a:pt x="8906" y="9909"/>
                  <a:pt x="8906" y="9940"/>
                  <a:pt x="8906" y="9940"/>
                </a:cubicBezTo>
                <a:cubicBezTo>
                  <a:pt x="8906" y="9970"/>
                  <a:pt x="8906" y="9970"/>
                  <a:pt x="8906" y="9970"/>
                </a:cubicBezTo>
                <a:lnTo>
                  <a:pt x="8906" y="10000"/>
                </a:lnTo>
                <a:cubicBezTo>
                  <a:pt x="8906" y="10031"/>
                  <a:pt x="8906" y="10031"/>
                  <a:pt x="8906" y="10031"/>
                </a:cubicBezTo>
                <a:cubicBezTo>
                  <a:pt x="8906" y="10031"/>
                  <a:pt x="8906" y="10061"/>
                  <a:pt x="8906" y="10061"/>
                </a:cubicBezTo>
                <a:lnTo>
                  <a:pt x="8906" y="10092"/>
                </a:lnTo>
                <a:lnTo>
                  <a:pt x="8876" y="10122"/>
                </a:lnTo>
                <a:cubicBezTo>
                  <a:pt x="8876" y="10122"/>
                  <a:pt x="8845" y="10152"/>
                  <a:pt x="8845" y="10152"/>
                </a:cubicBezTo>
                <a:lnTo>
                  <a:pt x="8815" y="10152"/>
                </a:lnTo>
                <a:cubicBezTo>
                  <a:pt x="8800" y="10168"/>
                  <a:pt x="8777" y="10175"/>
                  <a:pt x="8754" y="10175"/>
                </a:cubicBezTo>
                <a:cubicBezTo>
                  <a:pt x="8731" y="10175"/>
                  <a:pt x="8708" y="10168"/>
                  <a:pt x="8693" y="10152"/>
                </a:cubicBezTo>
                <a:cubicBezTo>
                  <a:pt x="8663" y="10152"/>
                  <a:pt x="8632" y="10122"/>
                  <a:pt x="8632" y="10092"/>
                </a:cubicBezTo>
                <a:cubicBezTo>
                  <a:pt x="8632" y="10092"/>
                  <a:pt x="8632" y="10061"/>
                  <a:pt x="8632" y="10061"/>
                </a:cubicBezTo>
                <a:lnTo>
                  <a:pt x="8632" y="10031"/>
                </a:lnTo>
                <a:cubicBezTo>
                  <a:pt x="8632" y="10000"/>
                  <a:pt x="8632" y="10000"/>
                  <a:pt x="8632" y="9970"/>
                </a:cubicBezTo>
                <a:lnTo>
                  <a:pt x="8632" y="9909"/>
                </a:lnTo>
                <a:lnTo>
                  <a:pt x="8663" y="9909"/>
                </a:lnTo>
                <a:cubicBezTo>
                  <a:pt x="8681" y="9874"/>
                  <a:pt x="8709" y="9859"/>
                  <a:pt x="8735" y="9859"/>
                </a:cubicBezTo>
                <a:cubicBezTo>
                  <a:pt x="8754" y="9859"/>
                  <a:pt x="8772" y="9866"/>
                  <a:pt x="8784" y="9879"/>
                </a:cubicBezTo>
                <a:lnTo>
                  <a:pt x="8815" y="9848"/>
                </a:lnTo>
                <a:close/>
                <a:moveTo>
                  <a:pt x="3313" y="9940"/>
                </a:moveTo>
                <a:lnTo>
                  <a:pt x="3374" y="9970"/>
                </a:lnTo>
                <a:lnTo>
                  <a:pt x="3374" y="10000"/>
                </a:lnTo>
                <a:cubicBezTo>
                  <a:pt x="3374" y="10000"/>
                  <a:pt x="3404" y="10031"/>
                  <a:pt x="3404" y="10031"/>
                </a:cubicBezTo>
                <a:cubicBezTo>
                  <a:pt x="3435" y="10061"/>
                  <a:pt x="3435" y="10122"/>
                  <a:pt x="3435" y="10183"/>
                </a:cubicBezTo>
                <a:lnTo>
                  <a:pt x="3374" y="10152"/>
                </a:lnTo>
                <a:lnTo>
                  <a:pt x="3313" y="10152"/>
                </a:lnTo>
                <a:lnTo>
                  <a:pt x="3252" y="10183"/>
                </a:lnTo>
                <a:lnTo>
                  <a:pt x="3222" y="10183"/>
                </a:lnTo>
                <a:cubicBezTo>
                  <a:pt x="3192" y="10152"/>
                  <a:pt x="3192" y="10152"/>
                  <a:pt x="3192" y="10122"/>
                </a:cubicBezTo>
                <a:lnTo>
                  <a:pt x="3192" y="10031"/>
                </a:lnTo>
                <a:lnTo>
                  <a:pt x="3222" y="10031"/>
                </a:lnTo>
                <a:lnTo>
                  <a:pt x="3252" y="9970"/>
                </a:lnTo>
                <a:lnTo>
                  <a:pt x="3313" y="9940"/>
                </a:lnTo>
                <a:close/>
                <a:moveTo>
                  <a:pt x="1763" y="9970"/>
                </a:moveTo>
                <a:cubicBezTo>
                  <a:pt x="1793" y="9970"/>
                  <a:pt x="1793" y="10000"/>
                  <a:pt x="1793" y="10031"/>
                </a:cubicBezTo>
                <a:lnTo>
                  <a:pt x="1793" y="10061"/>
                </a:lnTo>
                <a:lnTo>
                  <a:pt x="1793" y="10092"/>
                </a:lnTo>
                <a:cubicBezTo>
                  <a:pt x="1824" y="10092"/>
                  <a:pt x="1854" y="10122"/>
                  <a:pt x="1824" y="10183"/>
                </a:cubicBezTo>
                <a:lnTo>
                  <a:pt x="1824" y="10152"/>
                </a:lnTo>
                <a:cubicBezTo>
                  <a:pt x="1824" y="10183"/>
                  <a:pt x="1824" y="10213"/>
                  <a:pt x="1793" y="10213"/>
                </a:cubicBezTo>
                <a:cubicBezTo>
                  <a:pt x="1793" y="10213"/>
                  <a:pt x="1793" y="10244"/>
                  <a:pt x="1793" y="10244"/>
                </a:cubicBezTo>
                <a:lnTo>
                  <a:pt x="1763" y="10274"/>
                </a:lnTo>
                <a:cubicBezTo>
                  <a:pt x="1733" y="10304"/>
                  <a:pt x="1733" y="10304"/>
                  <a:pt x="1702" y="10304"/>
                </a:cubicBezTo>
                <a:lnTo>
                  <a:pt x="1641" y="10304"/>
                </a:lnTo>
                <a:lnTo>
                  <a:pt x="1581" y="10244"/>
                </a:lnTo>
                <a:lnTo>
                  <a:pt x="1581" y="10183"/>
                </a:lnTo>
                <a:lnTo>
                  <a:pt x="1581" y="10152"/>
                </a:lnTo>
                <a:cubicBezTo>
                  <a:pt x="1581" y="10122"/>
                  <a:pt x="1581" y="10122"/>
                  <a:pt x="1581" y="10092"/>
                </a:cubicBezTo>
                <a:cubicBezTo>
                  <a:pt x="1581" y="10061"/>
                  <a:pt x="1611" y="10031"/>
                  <a:pt x="1641" y="10031"/>
                </a:cubicBezTo>
                <a:cubicBezTo>
                  <a:pt x="1641" y="10000"/>
                  <a:pt x="1641" y="10000"/>
                  <a:pt x="1672" y="9970"/>
                </a:cubicBezTo>
                <a:close/>
                <a:moveTo>
                  <a:pt x="3678" y="10061"/>
                </a:moveTo>
                <a:cubicBezTo>
                  <a:pt x="3708" y="10061"/>
                  <a:pt x="3739" y="10061"/>
                  <a:pt x="3739" y="10092"/>
                </a:cubicBezTo>
                <a:lnTo>
                  <a:pt x="3830" y="10092"/>
                </a:lnTo>
                <a:cubicBezTo>
                  <a:pt x="3830" y="10092"/>
                  <a:pt x="3860" y="10122"/>
                  <a:pt x="3891" y="10122"/>
                </a:cubicBezTo>
                <a:cubicBezTo>
                  <a:pt x="3891" y="10152"/>
                  <a:pt x="3891" y="10183"/>
                  <a:pt x="3891" y="10213"/>
                </a:cubicBezTo>
                <a:lnTo>
                  <a:pt x="3830" y="10274"/>
                </a:lnTo>
                <a:lnTo>
                  <a:pt x="3769" y="10274"/>
                </a:lnTo>
                <a:lnTo>
                  <a:pt x="3739" y="10335"/>
                </a:lnTo>
                <a:cubicBezTo>
                  <a:pt x="3723" y="10350"/>
                  <a:pt x="3716" y="10358"/>
                  <a:pt x="3708" y="10358"/>
                </a:cubicBezTo>
                <a:cubicBezTo>
                  <a:pt x="3701" y="10358"/>
                  <a:pt x="3693" y="10350"/>
                  <a:pt x="3678" y="10335"/>
                </a:cubicBezTo>
                <a:lnTo>
                  <a:pt x="3648" y="10335"/>
                </a:lnTo>
                <a:lnTo>
                  <a:pt x="3617" y="10304"/>
                </a:lnTo>
                <a:lnTo>
                  <a:pt x="3587" y="10244"/>
                </a:lnTo>
                <a:lnTo>
                  <a:pt x="3617" y="10213"/>
                </a:lnTo>
                <a:cubicBezTo>
                  <a:pt x="3587" y="10213"/>
                  <a:pt x="3587" y="10183"/>
                  <a:pt x="3617" y="10152"/>
                </a:cubicBezTo>
                <a:lnTo>
                  <a:pt x="3617" y="10092"/>
                </a:lnTo>
                <a:lnTo>
                  <a:pt x="3648" y="10092"/>
                </a:lnTo>
                <a:cubicBezTo>
                  <a:pt x="3648" y="10092"/>
                  <a:pt x="3678" y="10061"/>
                  <a:pt x="3678" y="10061"/>
                </a:cubicBezTo>
                <a:close/>
                <a:moveTo>
                  <a:pt x="7812" y="10213"/>
                </a:moveTo>
                <a:lnTo>
                  <a:pt x="7933" y="10274"/>
                </a:lnTo>
                <a:lnTo>
                  <a:pt x="7933" y="10335"/>
                </a:lnTo>
                <a:lnTo>
                  <a:pt x="7933" y="10365"/>
                </a:lnTo>
                <a:lnTo>
                  <a:pt x="7933" y="10396"/>
                </a:lnTo>
                <a:cubicBezTo>
                  <a:pt x="7933" y="10426"/>
                  <a:pt x="7903" y="10426"/>
                  <a:pt x="7903" y="10456"/>
                </a:cubicBezTo>
                <a:cubicBezTo>
                  <a:pt x="7873" y="10456"/>
                  <a:pt x="7873" y="10456"/>
                  <a:pt x="7873" y="10487"/>
                </a:cubicBezTo>
                <a:cubicBezTo>
                  <a:pt x="7873" y="10487"/>
                  <a:pt x="7842" y="10487"/>
                  <a:pt x="7842" y="10517"/>
                </a:cubicBezTo>
                <a:lnTo>
                  <a:pt x="7781" y="10517"/>
                </a:lnTo>
                <a:cubicBezTo>
                  <a:pt x="7781" y="10487"/>
                  <a:pt x="7751" y="10487"/>
                  <a:pt x="7751" y="10456"/>
                </a:cubicBezTo>
                <a:cubicBezTo>
                  <a:pt x="7751" y="10426"/>
                  <a:pt x="7751" y="10396"/>
                  <a:pt x="7751" y="10365"/>
                </a:cubicBezTo>
                <a:lnTo>
                  <a:pt x="7751" y="10335"/>
                </a:lnTo>
                <a:lnTo>
                  <a:pt x="7690" y="10304"/>
                </a:lnTo>
                <a:cubicBezTo>
                  <a:pt x="7690" y="10304"/>
                  <a:pt x="7690" y="10304"/>
                  <a:pt x="7690" y="10274"/>
                </a:cubicBezTo>
                <a:cubicBezTo>
                  <a:pt x="7721" y="10274"/>
                  <a:pt x="7721" y="10244"/>
                  <a:pt x="7751" y="10244"/>
                </a:cubicBezTo>
                <a:lnTo>
                  <a:pt x="7812" y="10213"/>
                </a:lnTo>
                <a:close/>
                <a:moveTo>
                  <a:pt x="9787" y="10456"/>
                </a:moveTo>
                <a:cubicBezTo>
                  <a:pt x="9818" y="10456"/>
                  <a:pt x="9879" y="10517"/>
                  <a:pt x="9879" y="10578"/>
                </a:cubicBezTo>
                <a:lnTo>
                  <a:pt x="9848" y="10639"/>
                </a:lnTo>
                <a:lnTo>
                  <a:pt x="9787" y="10639"/>
                </a:lnTo>
                <a:cubicBezTo>
                  <a:pt x="9727" y="10639"/>
                  <a:pt x="9696" y="10639"/>
                  <a:pt x="9696" y="10608"/>
                </a:cubicBezTo>
                <a:cubicBezTo>
                  <a:pt x="9666" y="10608"/>
                  <a:pt x="9666" y="10578"/>
                  <a:pt x="9666" y="10548"/>
                </a:cubicBezTo>
                <a:lnTo>
                  <a:pt x="9666" y="10517"/>
                </a:lnTo>
                <a:lnTo>
                  <a:pt x="9727" y="10456"/>
                </a:lnTo>
                <a:close/>
                <a:moveTo>
                  <a:pt x="6961" y="10882"/>
                </a:moveTo>
                <a:lnTo>
                  <a:pt x="6961" y="10912"/>
                </a:lnTo>
                <a:lnTo>
                  <a:pt x="7052" y="10912"/>
                </a:lnTo>
                <a:cubicBezTo>
                  <a:pt x="7082" y="10943"/>
                  <a:pt x="7113" y="10973"/>
                  <a:pt x="7113" y="11034"/>
                </a:cubicBezTo>
                <a:cubicBezTo>
                  <a:pt x="7143" y="11034"/>
                  <a:pt x="7143" y="11095"/>
                  <a:pt x="7113" y="11095"/>
                </a:cubicBezTo>
                <a:lnTo>
                  <a:pt x="7113" y="11125"/>
                </a:lnTo>
                <a:lnTo>
                  <a:pt x="7082" y="11155"/>
                </a:lnTo>
                <a:lnTo>
                  <a:pt x="7052" y="11186"/>
                </a:lnTo>
                <a:lnTo>
                  <a:pt x="6930" y="11186"/>
                </a:lnTo>
                <a:cubicBezTo>
                  <a:pt x="6900" y="11186"/>
                  <a:pt x="6839" y="11186"/>
                  <a:pt x="6839" y="11095"/>
                </a:cubicBezTo>
                <a:lnTo>
                  <a:pt x="6809" y="11034"/>
                </a:lnTo>
                <a:cubicBezTo>
                  <a:pt x="6809" y="11004"/>
                  <a:pt x="6839" y="10973"/>
                  <a:pt x="6839" y="10973"/>
                </a:cubicBezTo>
                <a:cubicBezTo>
                  <a:pt x="6839" y="10943"/>
                  <a:pt x="6839" y="10943"/>
                  <a:pt x="6839" y="10912"/>
                </a:cubicBezTo>
                <a:lnTo>
                  <a:pt x="6869" y="10912"/>
                </a:lnTo>
                <a:lnTo>
                  <a:pt x="6869" y="10882"/>
                </a:lnTo>
                <a:close/>
                <a:moveTo>
                  <a:pt x="5532" y="11034"/>
                </a:moveTo>
                <a:lnTo>
                  <a:pt x="5562" y="11064"/>
                </a:lnTo>
                <a:lnTo>
                  <a:pt x="5593" y="11125"/>
                </a:lnTo>
                <a:lnTo>
                  <a:pt x="5593" y="11155"/>
                </a:lnTo>
                <a:lnTo>
                  <a:pt x="5562" y="11186"/>
                </a:lnTo>
                <a:cubicBezTo>
                  <a:pt x="5545" y="11204"/>
                  <a:pt x="5527" y="11211"/>
                  <a:pt x="5511" y="11211"/>
                </a:cubicBezTo>
                <a:cubicBezTo>
                  <a:pt x="5471" y="11211"/>
                  <a:pt x="5441" y="11168"/>
                  <a:pt x="5441" y="11125"/>
                </a:cubicBezTo>
                <a:lnTo>
                  <a:pt x="5441" y="11095"/>
                </a:lnTo>
                <a:lnTo>
                  <a:pt x="5441" y="11064"/>
                </a:lnTo>
                <a:cubicBezTo>
                  <a:pt x="5441" y="11034"/>
                  <a:pt x="5502" y="11034"/>
                  <a:pt x="5532" y="11034"/>
                </a:cubicBezTo>
                <a:close/>
                <a:moveTo>
                  <a:pt x="7933" y="11551"/>
                </a:moveTo>
                <a:lnTo>
                  <a:pt x="7964" y="11611"/>
                </a:lnTo>
                <a:cubicBezTo>
                  <a:pt x="7933" y="11642"/>
                  <a:pt x="7933" y="11642"/>
                  <a:pt x="7933" y="11672"/>
                </a:cubicBezTo>
                <a:cubicBezTo>
                  <a:pt x="7903" y="11703"/>
                  <a:pt x="7873" y="11733"/>
                  <a:pt x="7842" y="11733"/>
                </a:cubicBezTo>
                <a:lnTo>
                  <a:pt x="7842" y="11763"/>
                </a:lnTo>
                <a:lnTo>
                  <a:pt x="7781" y="11763"/>
                </a:lnTo>
                <a:cubicBezTo>
                  <a:pt x="7781" y="11794"/>
                  <a:pt x="7751" y="11824"/>
                  <a:pt x="7721" y="11824"/>
                </a:cubicBezTo>
                <a:lnTo>
                  <a:pt x="7721" y="11794"/>
                </a:lnTo>
                <a:lnTo>
                  <a:pt x="7629" y="11794"/>
                </a:lnTo>
                <a:lnTo>
                  <a:pt x="7629" y="11642"/>
                </a:lnTo>
                <a:lnTo>
                  <a:pt x="7690" y="11581"/>
                </a:lnTo>
                <a:lnTo>
                  <a:pt x="7721" y="11581"/>
                </a:lnTo>
                <a:lnTo>
                  <a:pt x="7721" y="11551"/>
                </a:lnTo>
                <a:close/>
                <a:moveTo>
                  <a:pt x="4590" y="11672"/>
                </a:moveTo>
                <a:cubicBezTo>
                  <a:pt x="4620" y="11672"/>
                  <a:pt x="4681" y="11672"/>
                  <a:pt x="4742" y="11703"/>
                </a:cubicBezTo>
                <a:lnTo>
                  <a:pt x="4742" y="11763"/>
                </a:lnTo>
                <a:cubicBezTo>
                  <a:pt x="4742" y="11763"/>
                  <a:pt x="4742" y="11794"/>
                  <a:pt x="4742" y="11824"/>
                </a:cubicBezTo>
                <a:lnTo>
                  <a:pt x="4711" y="11885"/>
                </a:lnTo>
                <a:lnTo>
                  <a:pt x="4559" y="11885"/>
                </a:lnTo>
                <a:cubicBezTo>
                  <a:pt x="4499" y="11855"/>
                  <a:pt x="4499" y="11824"/>
                  <a:pt x="4499" y="11763"/>
                </a:cubicBezTo>
                <a:lnTo>
                  <a:pt x="4468" y="11733"/>
                </a:lnTo>
                <a:lnTo>
                  <a:pt x="4468" y="11733"/>
                </a:lnTo>
                <a:cubicBezTo>
                  <a:pt x="4499" y="11672"/>
                  <a:pt x="4529" y="11672"/>
                  <a:pt x="4590" y="11672"/>
                </a:cubicBezTo>
                <a:close/>
                <a:moveTo>
                  <a:pt x="6288" y="11599"/>
                </a:moveTo>
                <a:cubicBezTo>
                  <a:pt x="6310" y="11599"/>
                  <a:pt x="6331" y="11620"/>
                  <a:pt x="6353" y="11642"/>
                </a:cubicBezTo>
                <a:lnTo>
                  <a:pt x="6353" y="11672"/>
                </a:lnTo>
                <a:lnTo>
                  <a:pt x="6414" y="11703"/>
                </a:lnTo>
                <a:lnTo>
                  <a:pt x="6444" y="11794"/>
                </a:lnTo>
                <a:lnTo>
                  <a:pt x="6414" y="11824"/>
                </a:lnTo>
                <a:cubicBezTo>
                  <a:pt x="6383" y="11855"/>
                  <a:pt x="6353" y="11885"/>
                  <a:pt x="6322" y="11885"/>
                </a:cubicBezTo>
                <a:lnTo>
                  <a:pt x="6292" y="11885"/>
                </a:lnTo>
                <a:lnTo>
                  <a:pt x="6231" y="11915"/>
                </a:lnTo>
                <a:lnTo>
                  <a:pt x="6170" y="11885"/>
                </a:lnTo>
                <a:lnTo>
                  <a:pt x="6170" y="11824"/>
                </a:lnTo>
                <a:lnTo>
                  <a:pt x="6170" y="11733"/>
                </a:lnTo>
                <a:cubicBezTo>
                  <a:pt x="6140" y="11703"/>
                  <a:pt x="6140" y="11672"/>
                  <a:pt x="6170" y="11642"/>
                </a:cubicBezTo>
                <a:lnTo>
                  <a:pt x="6201" y="11611"/>
                </a:lnTo>
                <a:lnTo>
                  <a:pt x="6262" y="11611"/>
                </a:lnTo>
                <a:cubicBezTo>
                  <a:pt x="6270" y="11603"/>
                  <a:pt x="6279" y="11599"/>
                  <a:pt x="6288" y="11599"/>
                </a:cubicBezTo>
                <a:close/>
                <a:moveTo>
                  <a:pt x="4316" y="11703"/>
                </a:moveTo>
                <a:lnTo>
                  <a:pt x="4347" y="11794"/>
                </a:lnTo>
                <a:lnTo>
                  <a:pt x="4316" y="11824"/>
                </a:lnTo>
                <a:cubicBezTo>
                  <a:pt x="4286" y="11855"/>
                  <a:pt x="4286" y="11885"/>
                  <a:pt x="4255" y="11915"/>
                </a:cubicBezTo>
                <a:lnTo>
                  <a:pt x="4225" y="11915"/>
                </a:lnTo>
                <a:cubicBezTo>
                  <a:pt x="4195" y="11915"/>
                  <a:pt x="4195" y="11915"/>
                  <a:pt x="4164" y="11946"/>
                </a:cubicBezTo>
                <a:lnTo>
                  <a:pt x="4103" y="11915"/>
                </a:lnTo>
                <a:cubicBezTo>
                  <a:pt x="4103" y="11885"/>
                  <a:pt x="4103" y="11855"/>
                  <a:pt x="4103" y="11824"/>
                </a:cubicBezTo>
                <a:cubicBezTo>
                  <a:pt x="4134" y="11794"/>
                  <a:pt x="4134" y="11763"/>
                  <a:pt x="4164" y="11763"/>
                </a:cubicBezTo>
                <a:lnTo>
                  <a:pt x="4225" y="11703"/>
                </a:lnTo>
                <a:close/>
                <a:moveTo>
                  <a:pt x="1488" y="11882"/>
                </a:moveTo>
                <a:cubicBezTo>
                  <a:pt x="1515" y="11882"/>
                  <a:pt x="1546" y="11892"/>
                  <a:pt x="1581" y="11915"/>
                </a:cubicBezTo>
                <a:lnTo>
                  <a:pt x="1611" y="11976"/>
                </a:lnTo>
                <a:lnTo>
                  <a:pt x="1611" y="12007"/>
                </a:lnTo>
                <a:cubicBezTo>
                  <a:pt x="1611" y="12037"/>
                  <a:pt x="1611" y="12067"/>
                  <a:pt x="1581" y="12067"/>
                </a:cubicBezTo>
                <a:lnTo>
                  <a:pt x="1520" y="12098"/>
                </a:lnTo>
                <a:lnTo>
                  <a:pt x="1459" y="12128"/>
                </a:lnTo>
                <a:cubicBezTo>
                  <a:pt x="1429" y="12128"/>
                  <a:pt x="1398" y="12098"/>
                  <a:pt x="1368" y="12067"/>
                </a:cubicBezTo>
                <a:cubicBezTo>
                  <a:pt x="1368" y="12067"/>
                  <a:pt x="1337" y="12037"/>
                  <a:pt x="1337" y="12037"/>
                </a:cubicBezTo>
                <a:lnTo>
                  <a:pt x="1337" y="12007"/>
                </a:lnTo>
                <a:lnTo>
                  <a:pt x="1337" y="11946"/>
                </a:lnTo>
                <a:lnTo>
                  <a:pt x="1368" y="11946"/>
                </a:lnTo>
                <a:cubicBezTo>
                  <a:pt x="1405" y="11908"/>
                  <a:pt x="1443" y="11882"/>
                  <a:pt x="1488" y="11882"/>
                </a:cubicBezTo>
                <a:close/>
                <a:moveTo>
                  <a:pt x="7021" y="11824"/>
                </a:moveTo>
                <a:cubicBezTo>
                  <a:pt x="7052" y="11824"/>
                  <a:pt x="7113" y="11824"/>
                  <a:pt x="7143" y="11855"/>
                </a:cubicBezTo>
                <a:lnTo>
                  <a:pt x="7173" y="11855"/>
                </a:lnTo>
                <a:lnTo>
                  <a:pt x="7173" y="11885"/>
                </a:lnTo>
                <a:cubicBezTo>
                  <a:pt x="7173" y="11885"/>
                  <a:pt x="7173" y="11915"/>
                  <a:pt x="7173" y="11946"/>
                </a:cubicBezTo>
                <a:cubicBezTo>
                  <a:pt x="7173" y="11946"/>
                  <a:pt x="7173" y="11946"/>
                  <a:pt x="7173" y="11976"/>
                </a:cubicBezTo>
                <a:cubicBezTo>
                  <a:pt x="7173" y="11976"/>
                  <a:pt x="7173" y="12007"/>
                  <a:pt x="7173" y="12007"/>
                </a:cubicBezTo>
                <a:lnTo>
                  <a:pt x="7173" y="12037"/>
                </a:lnTo>
                <a:cubicBezTo>
                  <a:pt x="7173" y="12067"/>
                  <a:pt x="7143" y="12067"/>
                  <a:pt x="7143" y="12098"/>
                </a:cubicBezTo>
                <a:cubicBezTo>
                  <a:pt x="7097" y="12128"/>
                  <a:pt x="7052" y="12143"/>
                  <a:pt x="7006" y="12143"/>
                </a:cubicBezTo>
                <a:cubicBezTo>
                  <a:pt x="6961" y="12143"/>
                  <a:pt x="6915" y="12128"/>
                  <a:pt x="6869" y="12098"/>
                </a:cubicBezTo>
                <a:lnTo>
                  <a:pt x="6869" y="12067"/>
                </a:lnTo>
                <a:cubicBezTo>
                  <a:pt x="6869" y="12007"/>
                  <a:pt x="6869" y="11946"/>
                  <a:pt x="6869" y="11915"/>
                </a:cubicBezTo>
                <a:cubicBezTo>
                  <a:pt x="6900" y="11885"/>
                  <a:pt x="6900" y="11885"/>
                  <a:pt x="6930" y="11855"/>
                </a:cubicBezTo>
                <a:cubicBezTo>
                  <a:pt x="6961" y="11824"/>
                  <a:pt x="6991" y="11824"/>
                  <a:pt x="7021" y="11824"/>
                </a:cubicBezTo>
                <a:close/>
                <a:moveTo>
                  <a:pt x="6717" y="11976"/>
                </a:moveTo>
                <a:cubicBezTo>
                  <a:pt x="6748" y="11976"/>
                  <a:pt x="6748" y="12007"/>
                  <a:pt x="6778" y="12007"/>
                </a:cubicBezTo>
                <a:lnTo>
                  <a:pt x="6778" y="12037"/>
                </a:lnTo>
                <a:lnTo>
                  <a:pt x="6778" y="12067"/>
                </a:lnTo>
                <a:cubicBezTo>
                  <a:pt x="6778" y="12098"/>
                  <a:pt x="6809" y="12128"/>
                  <a:pt x="6809" y="12159"/>
                </a:cubicBezTo>
                <a:lnTo>
                  <a:pt x="6809" y="12219"/>
                </a:lnTo>
                <a:lnTo>
                  <a:pt x="6778" y="12219"/>
                </a:lnTo>
                <a:cubicBezTo>
                  <a:pt x="6778" y="12219"/>
                  <a:pt x="6778" y="12250"/>
                  <a:pt x="6778" y="12250"/>
                </a:cubicBezTo>
                <a:lnTo>
                  <a:pt x="6778" y="12280"/>
                </a:lnTo>
                <a:cubicBezTo>
                  <a:pt x="6748" y="12280"/>
                  <a:pt x="6748" y="12311"/>
                  <a:pt x="6717" y="12311"/>
                </a:cubicBezTo>
                <a:lnTo>
                  <a:pt x="6657" y="12341"/>
                </a:lnTo>
                <a:lnTo>
                  <a:pt x="6626" y="12341"/>
                </a:lnTo>
                <a:cubicBezTo>
                  <a:pt x="6596" y="12341"/>
                  <a:pt x="6565" y="12311"/>
                  <a:pt x="6565" y="12311"/>
                </a:cubicBezTo>
                <a:cubicBezTo>
                  <a:pt x="6535" y="12280"/>
                  <a:pt x="6535" y="12280"/>
                  <a:pt x="6565" y="12280"/>
                </a:cubicBezTo>
                <a:cubicBezTo>
                  <a:pt x="6535" y="12250"/>
                  <a:pt x="6535" y="12250"/>
                  <a:pt x="6565" y="12250"/>
                </a:cubicBezTo>
                <a:cubicBezTo>
                  <a:pt x="6535" y="12219"/>
                  <a:pt x="6535" y="12189"/>
                  <a:pt x="6565" y="12189"/>
                </a:cubicBezTo>
                <a:lnTo>
                  <a:pt x="6565" y="12128"/>
                </a:lnTo>
                <a:lnTo>
                  <a:pt x="6535" y="12067"/>
                </a:lnTo>
                <a:cubicBezTo>
                  <a:pt x="6565" y="12007"/>
                  <a:pt x="6596" y="11976"/>
                  <a:pt x="6626" y="11976"/>
                </a:cubicBezTo>
                <a:close/>
                <a:moveTo>
                  <a:pt x="3222" y="12432"/>
                </a:moveTo>
                <a:cubicBezTo>
                  <a:pt x="3252" y="12432"/>
                  <a:pt x="3283" y="12432"/>
                  <a:pt x="3313" y="12493"/>
                </a:cubicBezTo>
                <a:lnTo>
                  <a:pt x="3344" y="12523"/>
                </a:lnTo>
                <a:lnTo>
                  <a:pt x="3313" y="12523"/>
                </a:lnTo>
                <a:cubicBezTo>
                  <a:pt x="3313" y="12554"/>
                  <a:pt x="3313" y="12554"/>
                  <a:pt x="3283" y="12584"/>
                </a:cubicBezTo>
                <a:cubicBezTo>
                  <a:pt x="3283" y="12584"/>
                  <a:pt x="3283" y="12614"/>
                  <a:pt x="3252" y="12614"/>
                </a:cubicBezTo>
                <a:lnTo>
                  <a:pt x="3252" y="12645"/>
                </a:lnTo>
                <a:lnTo>
                  <a:pt x="3161" y="12645"/>
                </a:lnTo>
                <a:cubicBezTo>
                  <a:pt x="3131" y="12614"/>
                  <a:pt x="3131" y="12614"/>
                  <a:pt x="3131" y="12584"/>
                </a:cubicBezTo>
                <a:lnTo>
                  <a:pt x="3131" y="12523"/>
                </a:lnTo>
                <a:lnTo>
                  <a:pt x="3161" y="12493"/>
                </a:lnTo>
                <a:lnTo>
                  <a:pt x="3161" y="12462"/>
                </a:lnTo>
                <a:cubicBezTo>
                  <a:pt x="3161" y="12432"/>
                  <a:pt x="3192" y="12432"/>
                  <a:pt x="3222" y="12432"/>
                </a:cubicBezTo>
                <a:close/>
                <a:moveTo>
                  <a:pt x="7599" y="12554"/>
                </a:moveTo>
                <a:cubicBezTo>
                  <a:pt x="7629" y="12554"/>
                  <a:pt x="7660" y="12554"/>
                  <a:pt x="7690" y="12584"/>
                </a:cubicBezTo>
                <a:lnTo>
                  <a:pt x="7721" y="12584"/>
                </a:lnTo>
                <a:lnTo>
                  <a:pt x="7721" y="12675"/>
                </a:lnTo>
                <a:cubicBezTo>
                  <a:pt x="7721" y="12728"/>
                  <a:pt x="7679" y="12761"/>
                  <a:pt x="7633" y="12761"/>
                </a:cubicBezTo>
                <a:cubicBezTo>
                  <a:pt x="7600" y="12761"/>
                  <a:pt x="7564" y="12744"/>
                  <a:pt x="7538" y="12706"/>
                </a:cubicBezTo>
                <a:lnTo>
                  <a:pt x="7538" y="12645"/>
                </a:lnTo>
                <a:lnTo>
                  <a:pt x="7538" y="12614"/>
                </a:lnTo>
                <a:cubicBezTo>
                  <a:pt x="7569" y="12584"/>
                  <a:pt x="7569" y="12584"/>
                  <a:pt x="7599" y="12554"/>
                </a:cubicBezTo>
                <a:close/>
                <a:moveTo>
                  <a:pt x="6991" y="12645"/>
                </a:moveTo>
                <a:lnTo>
                  <a:pt x="7021" y="12706"/>
                </a:lnTo>
                <a:lnTo>
                  <a:pt x="6991" y="12736"/>
                </a:lnTo>
                <a:cubicBezTo>
                  <a:pt x="6991" y="12736"/>
                  <a:pt x="6991" y="12766"/>
                  <a:pt x="6991" y="12766"/>
                </a:cubicBezTo>
                <a:lnTo>
                  <a:pt x="6991" y="12797"/>
                </a:lnTo>
                <a:lnTo>
                  <a:pt x="6930" y="12827"/>
                </a:lnTo>
                <a:cubicBezTo>
                  <a:pt x="6869" y="12827"/>
                  <a:pt x="6839" y="12797"/>
                  <a:pt x="6839" y="12736"/>
                </a:cubicBezTo>
                <a:cubicBezTo>
                  <a:pt x="6839" y="12706"/>
                  <a:pt x="6869" y="12645"/>
                  <a:pt x="6930" y="12645"/>
                </a:cubicBezTo>
                <a:close/>
                <a:moveTo>
                  <a:pt x="1337" y="12645"/>
                </a:moveTo>
                <a:lnTo>
                  <a:pt x="1398" y="12706"/>
                </a:lnTo>
                <a:cubicBezTo>
                  <a:pt x="1398" y="12766"/>
                  <a:pt x="1398" y="12827"/>
                  <a:pt x="1368" y="12888"/>
                </a:cubicBezTo>
                <a:lnTo>
                  <a:pt x="1368" y="12858"/>
                </a:lnTo>
                <a:cubicBezTo>
                  <a:pt x="1368" y="12888"/>
                  <a:pt x="1337" y="12888"/>
                  <a:pt x="1307" y="12888"/>
                </a:cubicBezTo>
                <a:cubicBezTo>
                  <a:pt x="1307" y="12918"/>
                  <a:pt x="1277" y="12918"/>
                  <a:pt x="1277" y="12918"/>
                </a:cubicBezTo>
                <a:lnTo>
                  <a:pt x="1307" y="12949"/>
                </a:lnTo>
                <a:cubicBezTo>
                  <a:pt x="1337" y="12979"/>
                  <a:pt x="1337" y="12979"/>
                  <a:pt x="1307" y="13010"/>
                </a:cubicBezTo>
                <a:cubicBezTo>
                  <a:pt x="1307" y="13040"/>
                  <a:pt x="1307" y="13040"/>
                  <a:pt x="1307" y="13070"/>
                </a:cubicBezTo>
                <a:lnTo>
                  <a:pt x="1277" y="13101"/>
                </a:lnTo>
                <a:lnTo>
                  <a:pt x="1246" y="13101"/>
                </a:lnTo>
                <a:cubicBezTo>
                  <a:pt x="1185" y="13101"/>
                  <a:pt x="1125" y="13040"/>
                  <a:pt x="1155" y="12979"/>
                </a:cubicBezTo>
                <a:lnTo>
                  <a:pt x="1185" y="12918"/>
                </a:lnTo>
                <a:cubicBezTo>
                  <a:pt x="1216" y="12918"/>
                  <a:pt x="1216" y="12888"/>
                  <a:pt x="1246" y="12888"/>
                </a:cubicBezTo>
                <a:lnTo>
                  <a:pt x="1125" y="12888"/>
                </a:lnTo>
                <a:lnTo>
                  <a:pt x="1125" y="12858"/>
                </a:lnTo>
                <a:lnTo>
                  <a:pt x="1125" y="12827"/>
                </a:lnTo>
                <a:cubicBezTo>
                  <a:pt x="1125" y="12827"/>
                  <a:pt x="1094" y="12797"/>
                  <a:pt x="1094" y="12766"/>
                </a:cubicBezTo>
                <a:lnTo>
                  <a:pt x="1094" y="12736"/>
                </a:lnTo>
                <a:lnTo>
                  <a:pt x="1094" y="12706"/>
                </a:lnTo>
                <a:cubicBezTo>
                  <a:pt x="1094" y="12675"/>
                  <a:pt x="1125" y="12645"/>
                  <a:pt x="1155" y="12645"/>
                </a:cubicBezTo>
                <a:close/>
                <a:moveTo>
                  <a:pt x="8268" y="12949"/>
                </a:moveTo>
                <a:cubicBezTo>
                  <a:pt x="8298" y="12979"/>
                  <a:pt x="8298" y="12979"/>
                  <a:pt x="8298" y="13010"/>
                </a:cubicBezTo>
                <a:lnTo>
                  <a:pt x="8298" y="13040"/>
                </a:lnTo>
                <a:lnTo>
                  <a:pt x="8298" y="13070"/>
                </a:lnTo>
                <a:cubicBezTo>
                  <a:pt x="8298" y="13101"/>
                  <a:pt x="8268" y="13131"/>
                  <a:pt x="8237" y="13131"/>
                </a:cubicBezTo>
                <a:lnTo>
                  <a:pt x="8146" y="13131"/>
                </a:lnTo>
                <a:cubicBezTo>
                  <a:pt x="8116" y="13101"/>
                  <a:pt x="8116" y="13070"/>
                  <a:pt x="8116" y="13010"/>
                </a:cubicBezTo>
                <a:cubicBezTo>
                  <a:pt x="8116" y="12979"/>
                  <a:pt x="8146" y="12979"/>
                  <a:pt x="8146" y="12979"/>
                </a:cubicBezTo>
                <a:lnTo>
                  <a:pt x="8146" y="12949"/>
                </a:lnTo>
                <a:close/>
                <a:moveTo>
                  <a:pt x="8359" y="13283"/>
                </a:moveTo>
                <a:lnTo>
                  <a:pt x="8389" y="13344"/>
                </a:lnTo>
                <a:lnTo>
                  <a:pt x="8389" y="13374"/>
                </a:lnTo>
                <a:lnTo>
                  <a:pt x="8389" y="13435"/>
                </a:lnTo>
                <a:lnTo>
                  <a:pt x="8389" y="13466"/>
                </a:lnTo>
                <a:cubicBezTo>
                  <a:pt x="8389" y="13466"/>
                  <a:pt x="8359" y="13496"/>
                  <a:pt x="8359" y="13526"/>
                </a:cubicBezTo>
                <a:cubicBezTo>
                  <a:pt x="8359" y="13557"/>
                  <a:pt x="8328" y="13557"/>
                  <a:pt x="8328" y="13557"/>
                </a:cubicBezTo>
                <a:lnTo>
                  <a:pt x="8268" y="13557"/>
                </a:lnTo>
                <a:lnTo>
                  <a:pt x="8207" y="13587"/>
                </a:lnTo>
                <a:cubicBezTo>
                  <a:pt x="8146" y="13587"/>
                  <a:pt x="8116" y="13557"/>
                  <a:pt x="8116" y="13496"/>
                </a:cubicBezTo>
                <a:cubicBezTo>
                  <a:pt x="8085" y="13466"/>
                  <a:pt x="8055" y="13405"/>
                  <a:pt x="8085" y="13374"/>
                </a:cubicBezTo>
                <a:cubicBezTo>
                  <a:pt x="8085" y="13344"/>
                  <a:pt x="8116" y="13344"/>
                  <a:pt x="8146" y="13314"/>
                </a:cubicBezTo>
                <a:lnTo>
                  <a:pt x="8146" y="13283"/>
                </a:lnTo>
                <a:close/>
                <a:moveTo>
                  <a:pt x="4319" y="13362"/>
                </a:moveTo>
                <a:cubicBezTo>
                  <a:pt x="4349" y="13362"/>
                  <a:pt x="4386" y="13383"/>
                  <a:pt x="4407" y="13405"/>
                </a:cubicBezTo>
                <a:lnTo>
                  <a:pt x="4407" y="13466"/>
                </a:lnTo>
                <a:lnTo>
                  <a:pt x="4407" y="13496"/>
                </a:lnTo>
                <a:lnTo>
                  <a:pt x="4407" y="13526"/>
                </a:lnTo>
                <a:cubicBezTo>
                  <a:pt x="4407" y="13557"/>
                  <a:pt x="4377" y="13557"/>
                  <a:pt x="4347" y="13557"/>
                </a:cubicBezTo>
                <a:lnTo>
                  <a:pt x="4347" y="13587"/>
                </a:lnTo>
                <a:cubicBezTo>
                  <a:pt x="4316" y="13618"/>
                  <a:pt x="4316" y="13618"/>
                  <a:pt x="4286" y="13618"/>
                </a:cubicBezTo>
                <a:cubicBezTo>
                  <a:pt x="4271" y="13633"/>
                  <a:pt x="4263" y="13640"/>
                  <a:pt x="4255" y="13640"/>
                </a:cubicBezTo>
                <a:cubicBezTo>
                  <a:pt x="4248" y="13640"/>
                  <a:pt x="4240" y="13633"/>
                  <a:pt x="4225" y="13618"/>
                </a:cubicBezTo>
                <a:lnTo>
                  <a:pt x="4195" y="13587"/>
                </a:lnTo>
                <a:lnTo>
                  <a:pt x="4195" y="13557"/>
                </a:lnTo>
                <a:cubicBezTo>
                  <a:pt x="4195" y="13526"/>
                  <a:pt x="4195" y="13526"/>
                  <a:pt x="4195" y="13496"/>
                </a:cubicBezTo>
                <a:cubicBezTo>
                  <a:pt x="4195" y="13496"/>
                  <a:pt x="4195" y="13466"/>
                  <a:pt x="4195" y="13466"/>
                </a:cubicBezTo>
                <a:lnTo>
                  <a:pt x="4195" y="13435"/>
                </a:lnTo>
                <a:lnTo>
                  <a:pt x="4255" y="13374"/>
                </a:lnTo>
                <a:lnTo>
                  <a:pt x="4286" y="13374"/>
                </a:lnTo>
                <a:cubicBezTo>
                  <a:pt x="4295" y="13365"/>
                  <a:pt x="4306" y="13362"/>
                  <a:pt x="4319" y="13362"/>
                </a:cubicBezTo>
                <a:close/>
                <a:moveTo>
                  <a:pt x="6409" y="13514"/>
                </a:moveTo>
                <a:cubicBezTo>
                  <a:pt x="6429" y="13514"/>
                  <a:pt x="6444" y="13535"/>
                  <a:pt x="6444" y="13557"/>
                </a:cubicBezTo>
                <a:lnTo>
                  <a:pt x="6444" y="13587"/>
                </a:lnTo>
                <a:lnTo>
                  <a:pt x="6505" y="13678"/>
                </a:lnTo>
                <a:lnTo>
                  <a:pt x="6474" y="13678"/>
                </a:lnTo>
                <a:cubicBezTo>
                  <a:pt x="6474" y="13678"/>
                  <a:pt x="6444" y="13709"/>
                  <a:pt x="6414" y="13709"/>
                </a:cubicBezTo>
                <a:cubicBezTo>
                  <a:pt x="6383" y="13709"/>
                  <a:pt x="6353" y="13678"/>
                  <a:pt x="6353" y="13678"/>
                </a:cubicBezTo>
                <a:lnTo>
                  <a:pt x="6322" y="13678"/>
                </a:lnTo>
                <a:cubicBezTo>
                  <a:pt x="6292" y="13648"/>
                  <a:pt x="6262" y="13587"/>
                  <a:pt x="6292" y="13557"/>
                </a:cubicBezTo>
                <a:cubicBezTo>
                  <a:pt x="6292" y="13526"/>
                  <a:pt x="6322" y="13526"/>
                  <a:pt x="6322" y="13526"/>
                </a:cubicBezTo>
                <a:lnTo>
                  <a:pt x="6383" y="13526"/>
                </a:lnTo>
                <a:cubicBezTo>
                  <a:pt x="6392" y="13517"/>
                  <a:pt x="6401" y="13514"/>
                  <a:pt x="6409" y="13514"/>
                </a:cubicBezTo>
                <a:close/>
                <a:moveTo>
                  <a:pt x="4711" y="13739"/>
                </a:moveTo>
                <a:cubicBezTo>
                  <a:pt x="4742" y="13739"/>
                  <a:pt x="4772" y="13770"/>
                  <a:pt x="4772" y="13800"/>
                </a:cubicBezTo>
                <a:lnTo>
                  <a:pt x="4742" y="13861"/>
                </a:lnTo>
                <a:lnTo>
                  <a:pt x="4651" y="13861"/>
                </a:lnTo>
                <a:cubicBezTo>
                  <a:pt x="4630" y="13840"/>
                  <a:pt x="4623" y="13819"/>
                  <a:pt x="4621" y="13799"/>
                </a:cubicBezTo>
                <a:lnTo>
                  <a:pt x="4621" y="13799"/>
                </a:lnTo>
                <a:lnTo>
                  <a:pt x="4681" y="13739"/>
                </a:lnTo>
                <a:close/>
                <a:moveTo>
                  <a:pt x="5745" y="13678"/>
                </a:moveTo>
                <a:cubicBezTo>
                  <a:pt x="5775" y="13709"/>
                  <a:pt x="5775" y="13739"/>
                  <a:pt x="5745" y="13739"/>
                </a:cubicBezTo>
                <a:lnTo>
                  <a:pt x="5745" y="13770"/>
                </a:lnTo>
                <a:cubicBezTo>
                  <a:pt x="5745" y="13800"/>
                  <a:pt x="5714" y="13830"/>
                  <a:pt x="5684" y="13830"/>
                </a:cubicBezTo>
                <a:lnTo>
                  <a:pt x="5714" y="13830"/>
                </a:lnTo>
                <a:lnTo>
                  <a:pt x="5684" y="13891"/>
                </a:lnTo>
                <a:lnTo>
                  <a:pt x="5654" y="13891"/>
                </a:lnTo>
                <a:cubicBezTo>
                  <a:pt x="5623" y="13861"/>
                  <a:pt x="5593" y="13830"/>
                  <a:pt x="5593" y="13800"/>
                </a:cubicBezTo>
                <a:lnTo>
                  <a:pt x="5593" y="13739"/>
                </a:lnTo>
                <a:lnTo>
                  <a:pt x="5623" y="13739"/>
                </a:lnTo>
                <a:lnTo>
                  <a:pt x="5623" y="13678"/>
                </a:lnTo>
                <a:close/>
                <a:moveTo>
                  <a:pt x="7113" y="14043"/>
                </a:moveTo>
                <a:cubicBezTo>
                  <a:pt x="7143" y="14043"/>
                  <a:pt x="7143" y="14073"/>
                  <a:pt x="7143" y="14073"/>
                </a:cubicBezTo>
                <a:lnTo>
                  <a:pt x="7173" y="14134"/>
                </a:lnTo>
                <a:cubicBezTo>
                  <a:pt x="7173" y="14165"/>
                  <a:pt x="7143" y="14195"/>
                  <a:pt x="7113" y="14195"/>
                </a:cubicBezTo>
                <a:lnTo>
                  <a:pt x="7082" y="14225"/>
                </a:lnTo>
                <a:lnTo>
                  <a:pt x="7052" y="14225"/>
                </a:lnTo>
                <a:cubicBezTo>
                  <a:pt x="7021" y="14195"/>
                  <a:pt x="7021" y="14165"/>
                  <a:pt x="7021" y="14134"/>
                </a:cubicBezTo>
                <a:lnTo>
                  <a:pt x="7021" y="14104"/>
                </a:lnTo>
                <a:cubicBezTo>
                  <a:pt x="7021" y="14073"/>
                  <a:pt x="7052" y="14043"/>
                  <a:pt x="7082" y="14043"/>
                </a:cubicBezTo>
                <a:close/>
                <a:moveTo>
                  <a:pt x="5198" y="15046"/>
                </a:moveTo>
                <a:cubicBezTo>
                  <a:pt x="5228" y="15046"/>
                  <a:pt x="5289" y="15077"/>
                  <a:pt x="5289" y="15137"/>
                </a:cubicBezTo>
                <a:cubicBezTo>
                  <a:pt x="5319" y="15168"/>
                  <a:pt x="5289" y="15198"/>
                  <a:pt x="5258" y="15228"/>
                </a:cubicBezTo>
                <a:lnTo>
                  <a:pt x="5228" y="15228"/>
                </a:lnTo>
                <a:cubicBezTo>
                  <a:pt x="5198" y="15228"/>
                  <a:pt x="5167" y="15198"/>
                  <a:pt x="5167" y="15168"/>
                </a:cubicBezTo>
                <a:lnTo>
                  <a:pt x="5137" y="15137"/>
                </a:lnTo>
                <a:lnTo>
                  <a:pt x="5137" y="15107"/>
                </a:lnTo>
                <a:cubicBezTo>
                  <a:pt x="5137" y="15077"/>
                  <a:pt x="5167" y="15077"/>
                  <a:pt x="5198" y="15046"/>
                </a:cubicBezTo>
                <a:close/>
                <a:moveTo>
                  <a:pt x="6565" y="15228"/>
                </a:moveTo>
                <a:cubicBezTo>
                  <a:pt x="6596" y="15259"/>
                  <a:pt x="6626" y="15259"/>
                  <a:pt x="6626" y="15289"/>
                </a:cubicBezTo>
                <a:cubicBezTo>
                  <a:pt x="6657" y="15350"/>
                  <a:pt x="6657" y="15380"/>
                  <a:pt x="6626" y="15411"/>
                </a:cubicBezTo>
                <a:lnTo>
                  <a:pt x="6626" y="15441"/>
                </a:lnTo>
                <a:lnTo>
                  <a:pt x="6626" y="15472"/>
                </a:lnTo>
                <a:cubicBezTo>
                  <a:pt x="6596" y="15472"/>
                  <a:pt x="6596" y="15502"/>
                  <a:pt x="6565" y="15502"/>
                </a:cubicBezTo>
                <a:lnTo>
                  <a:pt x="6565" y="15472"/>
                </a:lnTo>
                <a:lnTo>
                  <a:pt x="6505" y="15472"/>
                </a:lnTo>
                <a:cubicBezTo>
                  <a:pt x="6505" y="15472"/>
                  <a:pt x="6474" y="15472"/>
                  <a:pt x="6444" y="15441"/>
                </a:cubicBezTo>
                <a:cubicBezTo>
                  <a:pt x="6444" y="15441"/>
                  <a:pt x="6414" y="15441"/>
                  <a:pt x="6414" y="15411"/>
                </a:cubicBezTo>
                <a:lnTo>
                  <a:pt x="6383" y="15411"/>
                </a:lnTo>
                <a:lnTo>
                  <a:pt x="6383" y="15380"/>
                </a:lnTo>
                <a:cubicBezTo>
                  <a:pt x="6383" y="15350"/>
                  <a:pt x="6383" y="15320"/>
                  <a:pt x="6383" y="15289"/>
                </a:cubicBezTo>
                <a:cubicBezTo>
                  <a:pt x="6383" y="15259"/>
                  <a:pt x="6414" y="15228"/>
                  <a:pt x="6444" y="15228"/>
                </a:cubicBezTo>
                <a:close/>
                <a:moveTo>
                  <a:pt x="1976" y="15320"/>
                </a:moveTo>
                <a:cubicBezTo>
                  <a:pt x="2006" y="15320"/>
                  <a:pt x="2037" y="15350"/>
                  <a:pt x="2037" y="15350"/>
                </a:cubicBezTo>
                <a:lnTo>
                  <a:pt x="2097" y="15380"/>
                </a:lnTo>
                <a:lnTo>
                  <a:pt x="2097" y="15411"/>
                </a:lnTo>
                <a:cubicBezTo>
                  <a:pt x="2097" y="15441"/>
                  <a:pt x="2097" y="15472"/>
                  <a:pt x="2097" y="15502"/>
                </a:cubicBezTo>
                <a:lnTo>
                  <a:pt x="2097" y="15532"/>
                </a:lnTo>
                <a:lnTo>
                  <a:pt x="2037" y="15593"/>
                </a:lnTo>
                <a:lnTo>
                  <a:pt x="2006" y="15593"/>
                </a:lnTo>
                <a:cubicBezTo>
                  <a:pt x="1976" y="15593"/>
                  <a:pt x="1945" y="15563"/>
                  <a:pt x="1915" y="15563"/>
                </a:cubicBezTo>
                <a:lnTo>
                  <a:pt x="1854" y="15563"/>
                </a:lnTo>
                <a:lnTo>
                  <a:pt x="1885" y="15502"/>
                </a:lnTo>
                <a:lnTo>
                  <a:pt x="1885" y="15441"/>
                </a:lnTo>
                <a:cubicBezTo>
                  <a:pt x="1885" y="15411"/>
                  <a:pt x="1885" y="15411"/>
                  <a:pt x="1885" y="15411"/>
                </a:cubicBezTo>
                <a:cubicBezTo>
                  <a:pt x="1885" y="15380"/>
                  <a:pt x="1885" y="15380"/>
                  <a:pt x="1915" y="15350"/>
                </a:cubicBezTo>
                <a:cubicBezTo>
                  <a:pt x="1915" y="15350"/>
                  <a:pt x="1945" y="15320"/>
                  <a:pt x="1976" y="15320"/>
                </a:cubicBezTo>
                <a:close/>
                <a:moveTo>
                  <a:pt x="8389" y="15928"/>
                </a:moveTo>
                <a:lnTo>
                  <a:pt x="8420" y="15958"/>
                </a:lnTo>
                <a:cubicBezTo>
                  <a:pt x="8450" y="15958"/>
                  <a:pt x="8450" y="15958"/>
                  <a:pt x="8480" y="15988"/>
                </a:cubicBezTo>
                <a:cubicBezTo>
                  <a:pt x="8480" y="16019"/>
                  <a:pt x="8480" y="16049"/>
                  <a:pt x="8480" y="16080"/>
                </a:cubicBezTo>
                <a:lnTo>
                  <a:pt x="8450" y="16080"/>
                </a:lnTo>
                <a:cubicBezTo>
                  <a:pt x="8435" y="16095"/>
                  <a:pt x="8420" y="16102"/>
                  <a:pt x="8408" y="16102"/>
                </a:cubicBezTo>
                <a:cubicBezTo>
                  <a:pt x="8397" y="16102"/>
                  <a:pt x="8389" y="16095"/>
                  <a:pt x="8389" y="16080"/>
                </a:cubicBezTo>
                <a:lnTo>
                  <a:pt x="8328" y="16110"/>
                </a:lnTo>
                <a:lnTo>
                  <a:pt x="8237" y="16110"/>
                </a:lnTo>
                <a:cubicBezTo>
                  <a:pt x="8176" y="16110"/>
                  <a:pt x="8176" y="16080"/>
                  <a:pt x="8176" y="16049"/>
                </a:cubicBezTo>
                <a:cubicBezTo>
                  <a:pt x="8176" y="15988"/>
                  <a:pt x="8237" y="15958"/>
                  <a:pt x="8237" y="15958"/>
                </a:cubicBezTo>
                <a:cubicBezTo>
                  <a:pt x="8268" y="15928"/>
                  <a:pt x="8298" y="15928"/>
                  <a:pt x="8328" y="15928"/>
                </a:cubicBezTo>
                <a:close/>
                <a:moveTo>
                  <a:pt x="6231" y="15776"/>
                </a:moveTo>
                <a:cubicBezTo>
                  <a:pt x="6262" y="15776"/>
                  <a:pt x="6292" y="15776"/>
                  <a:pt x="6322" y="15806"/>
                </a:cubicBezTo>
                <a:lnTo>
                  <a:pt x="6383" y="15867"/>
                </a:lnTo>
                <a:cubicBezTo>
                  <a:pt x="6383" y="15867"/>
                  <a:pt x="6353" y="15897"/>
                  <a:pt x="6353" y="15897"/>
                </a:cubicBezTo>
                <a:cubicBezTo>
                  <a:pt x="6353" y="15928"/>
                  <a:pt x="6353" y="15958"/>
                  <a:pt x="6353" y="15988"/>
                </a:cubicBezTo>
                <a:cubicBezTo>
                  <a:pt x="6353" y="15988"/>
                  <a:pt x="6353" y="16019"/>
                  <a:pt x="6353" y="16019"/>
                </a:cubicBezTo>
                <a:lnTo>
                  <a:pt x="6353" y="16049"/>
                </a:lnTo>
                <a:lnTo>
                  <a:pt x="6322" y="16110"/>
                </a:lnTo>
                <a:lnTo>
                  <a:pt x="6262" y="16110"/>
                </a:lnTo>
                <a:lnTo>
                  <a:pt x="6262" y="16140"/>
                </a:lnTo>
                <a:lnTo>
                  <a:pt x="6110" y="16140"/>
                </a:lnTo>
                <a:lnTo>
                  <a:pt x="6079" y="16110"/>
                </a:lnTo>
                <a:cubicBezTo>
                  <a:pt x="6049" y="16080"/>
                  <a:pt x="6049" y="16080"/>
                  <a:pt x="6049" y="16049"/>
                </a:cubicBezTo>
                <a:cubicBezTo>
                  <a:pt x="6049" y="16019"/>
                  <a:pt x="6049" y="16019"/>
                  <a:pt x="6049" y="15988"/>
                </a:cubicBezTo>
                <a:lnTo>
                  <a:pt x="6049" y="15958"/>
                </a:lnTo>
                <a:lnTo>
                  <a:pt x="6079" y="15897"/>
                </a:lnTo>
                <a:cubicBezTo>
                  <a:pt x="6110" y="15867"/>
                  <a:pt x="6140" y="15867"/>
                  <a:pt x="6170" y="15836"/>
                </a:cubicBezTo>
                <a:lnTo>
                  <a:pt x="6170" y="15806"/>
                </a:lnTo>
                <a:cubicBezTo>
                  <a:pt x="6170" y="15806"/>
                  <a:pt x="6201" y="15776"/>
                  <a:pt x="6231" y="15776"/>
                </a:cubicBezTo>
                <a:close/>
                <a:moveTo>
                  <a:pt x="5593" y="16110"/>
                </a:moveTo>
                <a:cubicBezTo>
                  <a:pt x="5623" y="16110"/>
                  <a:pt x="5684" y="16110"/>
                  <a:pt x="5684" y="16201"/>
                </a:cubicBezTo>
                <a:lnTo>
                  <a:pt x="5684" y="16232"/>
                </a:lnTo>
                <a:lnTo>
                  <a:pt x="5684" y="16262"/>
                </a:lnTo>
                <a:lnTo>
                  <a:pt x="5562" y="16262"/>
                </a:lnTo>
                <a:cubicBezTo>
                  <a:pt x="5532" y="16232"/>
                  <a:pt x="5532" y="16201"/>
                  <a:pt x="5532" y="16140"/>
                </a:cubicBezTo>
                <a:lnTo>
                  <a:pt x="5593" y="16110"/>
                </a:lnTo>
                <a:close/>
                <a:moveTo>
                  <a:pt x="8480" y="16110"/>
                </a:moveTo>
                <a:cubicBezTo>
                  <a:pt x="8480" y="16140"/>
                  <a:pt x="8511" y="16171"/>
                  <a:pt x="8511" y="16201"/>
                </a:cubicBezTo>
                <a:lnTo>
                  <a:pt x="8572" y="16201"/>
                </a:lnTo>
                <a:lnTo>
                  <a:pt x="8572" y="16292"/>
                </a:lnTo>
                <a:lnTo>
                  <a:pt x="8480" y="16323"/>
                </a:lnTo>
                <a:cubicBezTo>
                  <a:pt x="8450" y="16323"/>
                  <a:pt x="8450" y="16292"/>
                  <a:pt x="8450" y="16262"/>
                </a:cubicBezTo>
                <a:lnTo>
                  <a:pt x="8359" y="16262"/>
                </a:lnTo>
                <a:lnTo>
                  <a:pt x="8359" y="16232"/>
                </a:lnTo>
                <a:lnTo>
                  <a:pt x="8359" y="16171"/>
                </a:lnTo>
                <a:cubicBezTo>
                  <a:pt x="8359" y="16140"/>
                  <a:pt x="8389" y="16140"/>
                  <a:pt x="8420" y="16140"/>
                </a:cubicBezTo>
                <a:lnTo>
                  <a:pt x="8480" y="16110"/>
                </a:lnTo>
                <a:close/>
                <a:moveTo>
                  <a:pt x="3830" y="16080"/>
                </a:moveTo>
                <a:cubicBezTo>
                  <a:pt x="3860" y="16080"/>
                  <a:pt x="3891" y="16110"/>
                  <a:pt x="3921" y="16110"/>
                </a:cubicBezTo>
                <a:lnTo>
                  <a:pt x="4012" y="16110"/>
                </a:lnTo>
                <a:lnTo>
                  <a:pt x="4073" y="16140"/>
                </a:lnTo>
                <a:lnTo>
                  <a:pt x="4103" y="16140"/>
                </a:lnTo>
                <a:lnTo>
                  <a:pt x="4103" y="16201"/>
                </a:lnTo>
                <a:cubicBezTo>
                  <a:pt x="4134" y="16201"/>
                  <a:pt x="4164" y="16232"/>
                  <a:pt x="4164" y="16232"/>
                </a:cubicBezTo>
                <a:cubicBezTo>
                  <a:pt x="4195" y="16262"/>
                  <a:pt x="4195" y="16292"/>
                  <a:pt x="4195" y="16292"/>
                </a:cubicBezTo>
                <a:lnTo>
                  <a:pt x="4225" y="16323"/>
                </a:lnTo>
                <a:lnTo>
                  <a:pt x="4164" y="16414"/>
                </a:lnTo>
                <a:lnTo>
                  <a:pt x="4134" y="16444"/>
                </a:lnTo>
                <a:lnTo>
                  <a:pt x="4043" y="16444"/>
                </a:lnTo>
                <a:cubicBezTo>
                  <a:pt x="4012" y="16444"/>
                  <a:pt x="3951" y="16414"/>
                  <a:pt x="3921" y="16384"/>
                </a:cubicBezTo>
                <a:lnTo>
                  <a:pt x="3921" y="16353"/>
                </a:lnTo>
                <a:cubicBezTo>
                  <a:pt x="3891" y="16353"/>
                  <a:pt x="3891" y="16384"/>
                  <a:pt x="3860" y="16384"/>
                </a:cubicBezTo>
                <a:cubicBezTo>
                  <a:pt x="3830" y="16384"/>
                  <a:pt x="3830" y="16384"/>
                  <a:pt x="3799" y="16353"/>
                </a:cubicBezTo>
                <a:cubicBezTo>
                  <a:pt x="3769" y="16353"/>
                  <a:pt x="3739" y="16323"/>
                  <a:pt x="3739" y="16292"/>
                </a:cubicBezTo>
                <a:lnTo>
                  <a:pt x="3739" y="16262"/>
                </a:lnTo>
                <a:cubicBezTo>
                  <a:pt x="3739" y="16262"/>
                  <a:pt x="3739" y="16232"/>
                  <a:pt x="3739" y="16232"/>
                </a:cubicBezTo>
                <a:cubicBezTo>
                  <a:pt x="3739" y="16201"/>
                  <a:pt x="3739" y="16201"/>
                  <a:pt x="3739" y="16171"/>
                </a:cubicBezTo>
                <a:lnTo>
                  <a:pt x="3739" y="16140"/>
                </a:lnTo>
                <a:lnTo>
                  <a:pt x="3769" y="16110"/>
                </a:lnTo>
                <a:cubicBezTo>
                  <a:pt x="3769" y="16110"/>
                  <a:pt x="3799" y="16110"/>
                  <a:pt x="3799" y="16080"/>
                </a:cubicBezTo>
                <a:close/>
                <a:moveTo>
                  <a:pt x="9635" y="16627"/>
                </a:moveTo>
                <a:cubicBezTo>
                  <a:pt x="9666" y="16627"/>
                  <a:pt x="9696" y="16687"/>
                  <a:pt x="9666" y="16748"/>
                </a:cubicBezTo>
                <a:lnTo>
                  <a:pt x="9666" y="16779"/>
                </a:lnTo>
                <a:lnTo>
                  <a:pt x="9575" y="16779"/>
                </a:lnTo>
                <a:lnTo>
                  <a:pt x="9575" y="16748"/>
                </a:lnTo>
                <a:cubicBezTo>
                  <a:pt x="9575" y="16748"/>
                  <a:pt x="9544" y="16748"/>
                  <a:pt x="9514" y="16718"/>
                </a:cubicBezTo>
                <a:lnTo>
                  <a:pt x="9544" y="16687"/>
                </a:lnTo>
                <a:lnTo>
                  <a:pt x="9544" y="16657"/>
                </a:lnTo>
                <a:lnTo>
                  <a:pt x="9605" y="16627"/>
                </a:lnTo>
                <a:close/>
                <a:moveTo>
                  <a:pt x="4605" y="16725"/>
                </a:moveTo>
                <a:cubicBezTo>
                  <a:pt x="4613" y="16725"/>
                  <a:pt x="4620" y="16733"/>
                  <a:pt x="4620" y="16748"/>
                </a:cubicBezTo>
                <a:lnTo>
                  <a:pt x="4651" y="16779"/>
                </a:lnTo>
                <a:cubicBezTo>
                  <a:pt x="4681" y="16779"/>
                  <a:pt x="4711" y="16809"/>
                  <a:pt x="4742" y="16809"/>
                </a:cubicBezTo>
                <a:lnTo>
                  <a:pt x="4742" y="16839"/>
                </a:lnTo>
                <a:lnTo>
                  <a:pt x="4742" y="16931"/>
                </a:lnTo>
                <a:lnTo>
                  <a:pt x="4681" y="16931"/>
                </a:lnTo>
                <a:lnTo>
                  <a:pt x="4681" y="16961"/>
                </a:lnTo>
                <a:lnTo>
                  <a:pt x="4651" y="16961"/>
                </a:lnTo>
                <a:cubicBezTo>
                  <a:pt x="4620" y="16976"/>
                  <a:pt x="4590" y="16984"/>
                  <a:pt x="4559" y="16984"/>
                </a:cubicBezTo>
                <a:cubicBezTo>
                  <a:pt x="4529" y="16984"/>
                  <a:pt x="4499" y="16976"/>
                  <a:pt x="4468" y="16961"/>
                </a:cubicBezTo>
                <a:lnTo>
                  <a:pt x="4438" y="16931"/>
                </a:lnTo>
                <a:lnTo>
                  <a:pt x="4438" y="16870"/>
                </a:lnTo>
                <a:cubicBezTo>
                  <a:pt x="4438" y="16870"/>
                  <a:pt x="4438" y="16839"/>
                  <a:pt x="4468" y="16839"/>
                </a:cubicBezTo>
                <a:lnTo>
                  <a:pt x="4468" y="16809"/>
                </a:lnTo>
                <a:cubicBezTo>
                  <a:pt x="4468" y="16779"/>
                  <a:pt x="4499" y="16779"/>
                  <a:pt x="4499" y="16779"/>
                </a:cubicBezTo>
                <a:lnTo>
                  <a:pt x="4529" y="16748"/>
                </a:lnTo>
                <a:lnTo>
                  <a:pt x="4590" y="16748"/>
                </a:lnTo>
                <a:cubicBezTo>
                  <a:pt x="4590" y="16733"/>
                  <a:pt x="4597" y="16725"/>
                  <a:pt x="4605" y="16725"/>
                </a:cubicBezTo>
                <a:close/>
                <a:moveTo>
                  <a:pt x="6900" y="17113"/>
                </a:moveTo>
                <a:lnTo>
                  <a:pt x="6961" y="17174"/>
                </a:lnTo>
                <a:lnTo>
                  <a:pt x="6961" y="17265"/>
                </a:lnTo>
                <a:lnTo>
                  <a:pt x="6869" y="17295"/>
                </a:lnTo>
                <a:lnTo>
                  <a:pt x="6839" y="17295"/>
                </a:lnTo>
                <a:lnTo>
                  <a:pt x="6778" y="17235"/>
                </a:lnTo>
                <a:cubicBezTo>
                  <a:pt x="6778" y="17174"/>
                  <a:pt x="6809" y="17143"/>
                  <a:pt x="6869" y="17113"/>
                </a:cubicBezTo>
                <a:close/>
                <a:moveTo>
                  <a:pt x="7508" y="17174"/>
                </a:moveTo>
                <a:cubicBezTo>
                  <a:pt x="7538" y="17174"/>
                  <a:pt x="7569" y="17204"/>
                  <a:pt x="7569" y="17235"/>
                </a:cubicBezTo>
                <a:cubicBezTo>
                  <a:pt x="7599" y="17265"/>
                  <a:pt x="7599" y="17326"/>
                  <a:pt x="7569" y="17356"/>
                </a:cubicBezTo>
                <a:lnTo>
                  <a:pt x="7538" y="17356"/>
                </a:lnTo>
                <a:cubicBezTo>
                  <a:pt x="7477" y="17356"/>
                  <a:pt x="7447" y="17295"/>
                  <a:pt x="7447" y="17265"/>
                </a:cubicBezTo>
                <a:lnTo>
                  <a:pt x="7447" y="17235"/>
                </a:lnTo>
                <a:lnTo>
                  <a:pt x="7417" y="17265"/>
                </a:lnTo>
                <a:lnTo>
                  <a:pt x="7417" y="17265"/>
                </a:lnTo>
                <a:lnTo>
                  <a:pt x="7477" y="17174"/>
                </a:lnTo>
                <a:close/>
                <a:moveTo>
                  <a:pt x="5502" y="17599"/>
                </a:moveTo>
                <a:cubicBezTo>
                  <a:pt x="5532" y="17599"/>
                  <a:pt x="5532" y="17599"/>
                  <a:pt x="5562" y="17630"/>
                </a:cubicBezTo>
                <a:cubicBezTo>
                  <a:pt x="5593" y="17630"/>
                  <a:pt x="5593" y="17660"/>
                  <a:pt x="5593" y="17721"/>
                </a:cubicBezTo>
                <a:lnTo>
                  <a:pt x="5532" y="17751"/>
                </a:lnTo>
                <a:cubicBezTo>
                  <a:pt x="5502" y="17751"/>
                  <a:pt x="5471" y="17721"/>
                  <a:pt x="5471" y="17721"/>
                </a:cubicBezTo>
                <a:lnTo>
                  <a:pt x="5410" y="17660"/>
                </a:lnTo>
                <a:lnTo>
                  <a:pt x="5410" y="17630"/>
                </a:lnTo>
                <a:cubicBezTo>
                  <a:pt x="5441" y="17599"/>
                  <a:pt x="5471" y="17599"/>
                  <a:pt x="5502" y="17599"/>
                </a:cubicBezTo>
                <a:close/>
                <a:moveTo>
                  <a:pt x="1611" y="17873"/>
                </a:moveTo>
                <a:cubicBezTo>
                  <a:pt x="1672" y="17873"/>
                  <a:pt x="1702" y="17873"/>
                  <a:pt x="1702" y="17903"/>
                </a:cubicBezTo>
                <a:lnTo>
                  <a:pt x="1763" y="18025"/>
                </a:lnTo>
                <a:lnTo>
                  <a:pt x="1763" y="18055"/>
                </a:lnTo>
                <a:lnTo>
                  <a:pt x="1733" y="18055"/>
                </a:lnTo>
                <a:cubicBezTo>
                  <a:pt x="1733" y="18086"/>
                  <a:pt x="1702" y="18086"/>
                  <a:pt x="1702" y="18116"/>
                </a:cubicBezTo>
                <a:lnTo>
                  <a:pt x="1611" y="18116"/>
                </a:lnTo>
                <a:lnTo>
                  <a:pt x="1611" y="18086"/>
                </a:lnTo>
                <a:cubicBezTo>
                  <a:pt x="1581" y="18055"/>
                  <a:pt x="1581" y="18025"/>
                  <a:pt x="1581" y="17994"/>
                </a:cubicBezTo>
                <a:lnTo>
                  <a:pt x="1581" y="17964"/>
                </a:lnTo>
                <a:lnTo>
                  <a:pt x="1581" y="17903"/>
                </a:lnTo>
                <a:lnTo>
                  <a:pt x="1611" y="17873"/>
                </a:lnTo>
                <a:close/>
                <a:moveTo>
                  <a:pt x="6717" y="17934"/>
                </a:moveTo>
                <a:cubicBezTo>
                  <a:pt x="6748" y="17964"/>
                  <a:pt x="6748" y="17964"/>
                  <a:pt x="6748" y="17964"/>
                </a:cubicBezTo>
                <a:lnTo>
                  <a:pt x="6778" y="18025"/>
                </a:lnTo>
                <a:lnTo>
                  <a:pt x="6748" y="18086"/>
                </a:lnTo>
                <a:lnTo>
                  <a:pt x="6748" y="18146"/>
                </a:lnTo>
                <a:lnTo>
                  <a:pt x="6626" y="18146"/>
                </a:lnTo>
                <a:lnTo>
                  <a:pt x="6626" y="18116"/>
                </a:lnTo>
                <a:cubicBezTo>
                  <a:pt x="6596" y="18086"/>
                  <a:pt x="6596" y="18025"/>
                  <a:pt x="6626" y="17994"/>
                </a:cubicBezTo>
                <a:lnTo>
                  <a:pt x="6657" y="17964"/>
                </a:lnTo>
                <a:lnTo>
                  <a:pt x="6717" y="17934"/>
                </a:lnTo>
                <a:close/>
                <a:moveTo>
                  <a:pt x="8997" y="18359"/>
                </a:moveTo>
                <a:cubicBezTo>
                  <a:pt x="9028" y="18390"/>
                  <a:pt x="9058" y="18390"/>
                  <a:pt x="9058" y="18420"/>
                </a:cubicBezTo>
                <a:lnTo>
                  <a:pt x="9088" y="18390"/>
                </a:lnTo>
                <a:lnTo>
                  <a:pt x="9149" y="18420"/>
                </a:lnTo>
                <a:lnTo>
                  <a:pt x="9149" y="18481"/>
                </a:lnTo>
                <a:cubicBezTo>
                  <a:pt x="9119" y="18511"/>
                  <a:pt x="9088" y="18542"/>
                  <a:pt x="9058" y="18542"/>
                </a:cubicBezTo>
                <a:lnTo>
                  <a:pt x="8967" y="18542"/>
                </a:lnTo>
                <a:cubicBezTo>
                  <a:pt x="8967" y="18511"/>
                  <a:pt x="8936" y="18481"/>
                  <a:pt x="8936" y="18450"/>
                </a:cubicBezTo>
                <a:lnTo>
                  <a:pt x="8967" y="18359"/>
                </a:lnTo>
                <a:close/>
                <a:moveTo>
                  <a:pt x="4559" y="18329"/>
                </a:moveTo>
                <a:cubicBezTo>
                  <a:pt x="4590" y="18329"/>
                  <a:pt x="4651" y="18359"/>
                  <a:pt x="4681" y="18390"/>
                </a:cubicBezTo>
                <a:cubicBezTo>
                  <a:pt x="4711" y="18420"/>
                  <a:pt x="4711" y="18450"/>
                  <a:pt x="4711" y="18481"/>
                </a:cubicBezTo>
                <a:lnTo>
                  <a:pt x="4711" y="18511"/>
                </a:lnTo>
                <a:lnTo>
                  <a:pt x="4651" y="18542"/>
                </a:lnTo>
                <a:cubicBezTo>
                  <a:pt x="4651" y="18542"/>
                  <a:pt x="4651" y="18572"/>
                  <a:pt x="4620" y="18572"/>
                </a:cubicBezTo>
                <a:lnTo>
                  <a:pt x="4559" y="18602"/>
                </a:lnTo>
                <a:lnTo>
                  <a:pt x="4559" y="18633"/>
                </a:lnTo>
                <a:lnTo>
                  <a:pt x="4559" y="18663"/>
                </a:lnTo>
                <a:lnTo>
                  <a:pt x="4499" y="18724"/>
                </a:lnTo>
                <a:lnTo>
                  <a:pt x="4377" y="18724"/>
                </a:lnTo>
                <a:lnTo>
                  <a:pt x="4316" y="18663"/>
                </a:lnTo>
                <a:cubicBezTo>
                  <a:pt x="4316" y="18663"/>
                  <a:pt x="4316" y="18663"/>
                  <a:pt x="4316" y="18633"/>
                </a:cubicBezTo>
                <a:lnTo>
                  <a:pt x="4286" y="18602"/>
                </a:lnTo>
                <a:lnTo>
                  <a:pt x="4286" y="18572"/>
                </a:lnTo>
                <a:cubicBezTo>
                  <a:pt x="4286" y="18572"/>
                  <a:pt x="4286" y="18542"/>
                  <a:pt x="4286" y="18542"/>
                </a:cubicBezTo>
                <a:lnTo>
                  <a:pt x="4286" y="18511"/>
                </a:lnTo>
                <a:lnTo>
                  <a:pt x="4286" y="18481"/>
                </a:lnTo>
                <a:cubicBezTo>
                  <a:pt x="4286" y="18481"/>
                  <a:pt x="4286" y="18450"/>
                  <a:pt x="4316" y="18450"/>
                </a:cubicBezTo>
                <a:cubicBezTo>
                  <a:pt x="4316" y="18420"/>
                  <a:pt x="4347" y="18390"/>
                  <a:pt x="4347" y="18390"/>
                </a:cubicBezTo>
                <a:lnTo>
                  <a:pt x="4468" y="18390"/>
                </a:lnTo>
                <a:lnTo>
                  <a:pt x="4468" y="18329"/>
                </a:lnTo>
                <a:close/>
                <a:moveTo>
                  <a:pt x="7082" y="18846"/>
                </a:moveTo>
                <a:cubicBezTo>
                  <a:pt x="7113" y="18846"/>
                  <a:pt x="7173" y="18846"/>
                  <a:pt x="7173" y="18967"/>
                </a:cubicBezTo>
                <a:lnTo>
                  <a:pt x="7113" y="19028"/>
                </a:lnTo>
                <a:lnTo>
                  <a:pt x="7082" y="19028"/>
                </a:lnTo>
                <a:cubicBezTo>
                  <a:pt x="7052" y="18998"/>
                  <a:pt x="7021" y="18967"/>
                  <a:pt x="7021" y="18937"/>
                </a:cubicBezTo>
                <a:lnTo>
                  <a:pt x="7021" y="18906"/>
                </a:lnTo>
                <a:lnTo>
                  <a:pt x="7021" y="18876"/>
                </a:lnTo>
                <a:lnTo>
                  <a:pt x="7082" y="18846"/>
                </a:lnTo>
                <a:close/>
                <a:moveTo>
                  <a:pt x="9772" y="18580"/>
                </a:moveTo>
                <a:cubicBezTo>
                  <a:pt x="9787" y="18580"/>
                  <a:pt x="9803" y="18587"/>
                  <a:pt x="9818" y="18602"/>
                </a:cubicBezTo>
                <a:cubicBezTo>
                  <a:pt x="9827" y="18593"/>
                  <a:pt x="9838" y="18590"/>
                  <a:pt x="9851" y="18590"/>
                </a:cubicBezTo>
                <a:cubicBezTo>
                  <a:pt x="9881" y="18590"/>
                  <a:pt x="9918" y="18611"/>
                  <a:pt x="9939" y="18633"/>
                </a:cubicBezTo>
                <a:cubicBezTo>
                  <a:pt x="9939" y="18663"/>
                  <a:pt x="9939" y="18663"/>
                  <a:pt x="9939" y="18694"/>
                </a:cubicBezTo>
                <a:cubicBezTo>
                  <a:pt x="9970" y="18724"/>
                  <a:pt x="9970" y="18785"/>
                  <a:pt x="9939" y="18815"/>
                </a:cubicBezTo>
                <a:cubicBezTo>
                  <a:pt x="9939" y="18846"/>
                  <a:pt x="9909" y="18846"/>
                  <a:pt x="9909" y="18876"/>
                </a:cubicBezTo>
                <a:lnTo>
                  <a:pt x="9879" y="18876"/>
                </a:lnTo>
                <a:cubicBezTo>
                  <a:pt x="9848" y="18906"/>
                  <a:pt x="9818" y="18937"/>
                  <a:pt x="9787" y="18937"/>
                </a:cubicBezTo>
                <a:lnTo>
                  <a:pt x="9818" y="18937"/>
                </a:lnTo>
                <a:cubicBezTo>
                  <a:pt x="9879" y="18937"/>
                  <a:pt x="9939" y="18937"/>
                  <a:pt x="10000" y="18998"/>
                </a:cubicBezTo>
                <a:lnTo>
                  <a:pt x="10000" y="19028"/>
                </a:lnTo>
                <a:lnTo>
                  <a:pt x="10000" y="19089"/>
                </a:lnTo>
                <a:cubicBezTo>
                  <a:pt x="10000" y="19089"/>
                  <a:pt x="10000" y="19119"/>
                  <a:pt x="10000" y="19119"/>
                </a:cubicBezTo>
                <a:lnTo>
                  <a:pt x="9970" y="19210"/>
                </a:lnTo>
                <a:lnTo>
                  <a:pt x="9970" y="19241"/>
                </a:lnTo>
                <a:lnTo>
                  <a:pt x="9939" y="19271"/>
                </a:lnTo>
                <a:cubicBezTo>
                  <a:pt x="9939" y="19301"/>
                  <a:pt x="9909" y="19301"/>
                  <a:pt x="9909" y="19301"/>
                </a:cubicBezTo>
                <a:lnTo>
                  <a:pt x="9757" y="19301"/>
                </a:lnTo>
                <a:lnTo>
                  <a:pt x="9757" y="19241"/>
                </a:lnTo>
                <a:cubicBezTo>
                  <a:pt x="9727" y="19241"/>
                  <a:pt x="9727" y="19210"/>
                  <a:pt x="9696" y="19180"/>
                </a:cubicBezTo>
                <a:cubicBezTo>
                  <a:pt x="9696" y="19119"/>
                  <a:pt x="9727" y="19058"/>
                  <a:pt x="9757" y="18998"/>
                </a:cubicBezTo>
                <a:lnTo>
                  <a:pt x="9787" y="18967"/>
                </a:lnTo>
                <a:lnTo>
                  <a:pt x="9787" y="18937"/>
                </a:lnTo>
                <a:lnTo>
                  <a:pt x="9696" y="18937"/>
                </a:lnTo>
                <a:cubicBezTo>
                  <a:pt x="9635" y="18906"/>
                  <a:pt x="9605" y="18876"/>
                  <a:pt x="9605" y="18815"/>
                </a:cubicBezTo>
                <a:lnTo>
                  <a:pt x="9605" y="18785"/>
                </a:lnTo>
                <a:lnTo>
                  <a:pt x="9605" y="18754"/>
                </a:lnTo>
                <a:lnTo>
                  <a:pt x="9635" y="18724"/>
                </a:lnTo>
                <a:cubicBezTo>
                  <a:pt x="9635" y="18694"/>
                  <a:pt x="9666" y="18663"/>
                  <a:pt x="9666" y="18663"/>
                </a:cubicBezTo>
                <a:cubicBezTo>
                  <a:pt x="9666" y="18633"/>
                  <a:pt x="9696" y="18633"/>
                  <a:pt x="9696" y="18633"/>
                </a:cubicBezTo>
                <a:lnTo>
                  <a:pt x="9727" y="18602"/>
                </a:lnTo>
                <a:cubicBezTo>
                  <a:pt x="9742" y="18587"/>
                  <a:pt x="9757" y="18580"/>
                  <a:pt x="9772" y="18580"/>
                </a:cubicBezTo>
                <a:close/>
                <a:moveTo>
                  <a:pt x="4879" y="19096"/>
                </a:moveTo>
                <a:cubicBezTo>
                  <a:pt x="4901" y="19096"/>
                  <a:pt x="4924" y="19104"/>
                  <a:pt x="4955" y="19119"/>
                </a:cubicBezTo>
                <a:lnTo>
                  <a:pt x="4985" y="19119"/>
                </a:lnTo>
                <a:cubicBezTo>
                  <a:pt x="5015" y="19150"/>
                  <a:pt x="5046" y="19180"/>
                  <a:pt x="5046" y="19210"/>
                </a:cubicBezTo>
                <a:lnTo>
                  <a:pt x="5015" y="19271"/>
                </a:lnTo>
                <a:cubicBezTo>
                  <a:pt x="5015" y="19271"/>
                  <a:pt x="5015" y="19301"/>
                  <a:pt x="5015" y="19332"/>
                </a:cubicBezTo>
                <a:lnTo>
                  <a:pt x="4985" y="19362"/>
                </a:lnTo>
                <a:lnTo>
                  <a:pt x="4742" y="19362"/>
                </a:lnTo>
                <a:lnTo>
                  <a:pt x="4742" y="19301"/>
                </a:lnTo>
                <a:cubicBezTo>
                  <a:pt x="4742" y="19301"/>
                  <a:pt x="4711" y="19301"/>
                  <a:pt x="4711" y="19271"/>
                </a:cubicBezTo>
                <a:lnTo>
                  <a:pt x="4742" y="19210"/>
                </a:lnTo>
                <a:lnTo>
                  <a:pt x="4742" y="19119"/>
                </a:lnTo>
                <a:lnTo>
                  <a:pt x="4803" y="19119"/>
                </a:lnTo>
                <a:cubicBezTo>
                  <a:pt x="4833" y="19104"/>
                  <a:pt x="4856" y="19096"/>
                  <a:pt x="4879" y="19096"/>
                </a:cubicBezTo>
                <a:close/>
                <a:moveTo>
                  <a:pt x="5584" y="19471"/>
                </a:moveTo>
                <a:cubicBezTo>
                  <a:pt x="5600" y="19471"/>
                  <a:pt x="5614" y="19475"/>
                  <a:pt x="5623" y="19484"/>
                </a:cubicBezTo>
                <a:lnTo>
                  <a:pt x="5623" y="19514"/>
                </a:lnTo>
                <a:lnTo>
                  <a:pt x="5684" y="19514"/>
                </a:lnTo>
                <a:lnTo>
                  <a:pt x="5684" y="19545"/>
                </a:lnTo>
                <a:lnTo>
                  <a:pt x="5714" y="19575"/>
                </a:lnTo>
                <a:lnTo>
                  <a:pt x="5684" y="19605"/>
                </a:lnTo>
                <a:cubicBezTo>
                  <a:pt x="5654" y="19666"/>
                  <a:pt x="5593" y="19697"/>
                  <a:pt x="5562" y="19697"/>
                </a:cubicBezTo>
                <a:lnTo>
                  <a:pt x="5471" y="19697"/>
                </a:lnTo>
                <a:cubicBezTo>
                  <a:pt x="5471" y="19666"/>
                  <a:pt x="5471" y="19636"/>
                  <a:pt x="5471" y="19605"/>
                </a:cubicBezTo>
                <a:cubicBezTo>
                  <a:pt x="5471" y="19575"/>
                  <a:pt x="5471" y="19545"/>
                  <a:pt x="5471" y="19514"/>
                </a:cubicBezTo>
                <a:cubicBezTo>
                  <a:pt x="5493" y="19493"/>
                  <a:pt x="5545" y="19471"/>
                  <a:pt x="5584" y="19471"/>
                </a:cubicBezTo>
                <a:close/>
                <a:moveTo>
                  <a:pt x="3982" y="19666"/>
                </a:moveTo>
                <a:lnTo>
                  <a:pt x="4043" y="19697"/>
                </a:lnTo>
                <a:cubicBezTo>
                  <a:pt x="4043" y="19757"/>
                  <a:pt x="4012" y="19818"/>
                  <a:pt x="3951" y="19818"/>
                </a:cubicBezTo>
                <a:cubicBezTo>
                  <a:pt x="3921" y="19833"/>
                  <a:pt x="3898" y="19841"/>
                  <a:pt x="3879" y="19841"/>
                </a:cubicBezTo>
                <a:cubicBezTo>
                  <a:pt x="3860" y="19841"/>
                  <a:pt x="3845" y="19833"/>
                  <a:pt x="3830" y="19818"/>
                </a:cubicBezTo>
                <a:lnTo>
                  <a:pt x="3830" y="19788"/>
                </a:lnTo>
                <a:lnTo>
                  <a:pt x="3830" y="19727"/>
                </a:lnTo>
                <a:cubicBezTo>
                  <a:pt x="3860" y="19697"/>
                  <a:pt x="3891" y="19666"/>
                  <a:pt x="3951" y="19666"/>
                </a:cubicBezTo>
                <a:close/>
                <a:moveTo>
                  <a:pt x="8055" y="19849"/>
                </a:moveTo>
                <a:lnTo>
                  <a:pt x="8116" y="19909"/>
                </a:lnTo>
                <a:cubicBezTo>
                  <a:pt x="8116" y="19909"/>
                  <a:pt x="8146" y="19909"/>
                  <a:pt x="8146" y="19940"/>
                </a:cubicBezTo>
                <a:lnTo>
                  <a:pt x="8146" y="19970"/>
                </a:lnTo>
                <a:lnTo>
                  <a:pt x="8146" y="20001"/>
                </a:lnTo>
                <a:lnTo>
                  <a:pt x="8146" y="20031"/>
                </a:lnTo>
                <a:cubicBezTo>
                  <a:pt x="8146" y="20153"/>
                  <a:pt x="8055" y="20153"/>
                  <a:pt x="7994" y="20183"/>
                </a:cubicBezTo>
                <a:lnTo>
                  <a:pt x="7873" y="20183"/>
                </a:lnTo>
                <a:lnTo>
                  <a:pt x="7812" y="20153"/>
                </a:lnTo>
                <a:lnTo>
                  <a:pt x="7812" y="20031"/>
                </a:lnTo>
                <a:lnTo>
                  <a:pt x="7812" y="20001"/>
                </a:lnTo>
                <a:cubicBezTo>
                  <a:pt x="7781" y="19970"/>
                  <a:pt x="7781" y="19940"/>
                  <a:pt x="7812" y="19940"/>
                </a:cubicBezTo>
                <a:lnTo>
                  <a:pt x="7842" y="19879"/>
                </a:lnTo>
                <a:lnTo>
                  <a:pt x="7873" y="19879"/>
                </a:lnTo>
                <a:cubicBezTo>
                  <a:pt x="7903" y="19879"/>
                  <a:pt x="7903" y="19849"/>
                  <a:pt x="7933" y="19849"/>
                </a:cubicBezTo>
                <a:close/>
                <a:moveTo>
                  <a:pt x="2310" y="20244"/>
                </a:moveTo>
                <a:lnTo>
                  <a:pt x="2371" y="20365"/>
                </a:lnTo>
                <a:cubicBezTo>
                  <a:pt x="2340" y="20426"/>
                  <a:pt x="2310" y="20426"/>
                  <a:pt x="2280" y="20426"/>
                </a:cubicBezTo>
                <a:lnTo>
                  <a:pt x="2249" y="20426"/>
                </a:lnTo>
                <a:lnTo>
                  <a:pt x="2219" y="20396"/>
                </a:lnTo>
                <a:lnTo>
                  <a:pt x="2158" y="20365"/>
                </a:lnTo>
                <a:lnTo>
                  <a:pt x="2158" y="20335"/>
                </a:lnTo>
                <a:cubicBezTo>
                  <a:pt x="2158" y="20335"/>
                  <a:pt x="2158" y="20305"/>
                  <a:pt x="2158" y="20305"/>
                </a:cubicBezTo>
                <a:lnTo>
                  <a:pt x="2219" y="20244"/>
                </a:lnTo>
                <a:close/>
                <a:moveTo>
                  <a:pt x="4134" y="20609"/>
                </a:moveTo>
                <a:cubicBezTo>
                  <a:pt x="4195" y="20609"/>
                  <a:pt x="4225" y="20639"/>
                  <a:pt x="4255" y="20669"/>
                </a:cubicBezTo>
                <a:lnTo>
                  <a:pt x="4255" y="20700"/>
                </a:lnTo>
                <a:lnTo>
                  <a:pt x="4255" y="20760"/>
                </a:lnTo>
                <a:cubicBezTo>
                  <a:pt x="4255" y="20791"/>
                  <a:pt x="4225" y="20791"/>
                  <a:pt x="4195" y="20791"/>
                </a:cubicBezTo>
                <a:cubicBezTo>
                  <a:pt x="4195" y="20821"/>
                  <a:pt x="4164" y="20852"/>
                  <a:pt x="4134" y="20852"/>
                </a:cubicBezTo>
                <a:cubicBezTo>
                  <a:pt x="4103" y="20852"/>
                  <a:pt x="4073" y="20821"/>
                  <a:pt x="4043" y="20821"/>
                </a:cubicBezTo>
                <a:cubicBezTo>
                  <a:pt x="4043" y="20791"/>
                  <a:pt x="4012" y="20760"/>
                  <a:pt x="4043" y="20730"/>
                </a:cubicBezTo>
                <a:cubicBezTo>
                  <a:pt x="4073" y="20700"/>
                  <a:pt x="4073" y="20700"/>
                  <a:pt x="4073" y="20669"/>
                </a:cubicBezTo>
                <a:lnTo>
                  <a:pt x="4073" y="20639"/>
                </a:lnTo>
                <a:lnTo>
                  <a:pt x="4103" y="20609"/>
                </a:lnTo>
                <a:close/>
                <a:moveTo>
                  <a:pt x="7356" y="20609"/>
                </a:moveTo>
                <a:lnTo>
                  <a:pt x="7386" y="20639"/>
                </a:lnTo>
                <a:lnTo>
                  <a:pt x="7508" y="20639"/>
                </a:lnTo>
                <a:cubicBezTo>
                  <a:pt x="7508" y="20669"/>
                  <a:pt x="7508" y="20700"/>
                  <a:pt x="7508" y="20700"/>
                </a:cubicBezTo>
                <a:cubicBezTo>
                  <a:pt x="7538" y="20730"/>
                  <a:pt x="7538" y="20730"/>
                  <a:pt x="7538" y="20760"/>
                </a:cubicBezTo>
                <a:cubicBezTo>
                  <a:pt x="7538" y="20760"/>
                  <a:pt x="7538" y="20791"/>
                  <a:pt x="7538" y="20821"/>
                </a:cubicBezTo>
                <a:lnTo>
                  <a:pt x="7508" y="20943"/>
                </a:lnTo>
                <a:lnTo>
                  <a:pt x="7508" y="20973"/>
                </a:lnTo>
                <a:cubicBezTo>
                  <a:pt x="7477" y="21004"/>
                  <a:pt x="7447" y="21064"/>
                  <a:pt x="7417" y="21064"/>
                </a:cubicBezTo>
                <a:cubicBezTo>
                  <a:pt x="7386" y="21080"/>
                  <a:pt x="7363" y="21087"/>
                  <a:pt x="7344" y="21087"/>
                </a:cubicBezTo>
                <a:cubicBezTo>
                  <a:pt x="7325" y="21087"/>
                  <a:pt x="7310" y="21080"/>
                  <a:pt x="7295" y="21064"/>
                </a:cubicBezTo>
                <a:lnTo>
                  <a:pt x="7265" y="21064"/>
                </a:lnTo>
                <a:lnTo>
                  <a:pt x="7265" y="21004"/>
                </a:lnTo>
                <a:cubicBezTo>
                  <a:pt x="7265" y="21004"/>
                  <a:pt x="7265" y="20973"/>
                  <a:pt x="7265" y="20973"/>
                </a:cubicBezTo>
                <a:lnTo>
                  <a:pt x="7265" y="20882"/>
                </a:lnTo>
                <a:lnTo>
                  <a:pt x="7204" y="20882"/>
                </a:lnTo>
                <a:lnTo>
                  <a:pt x="7204" y="20791"/>
                </a:lnTo>
                <a:lnTo>
                  <a:pt x="7204" y="20700"/>
                </a:lnTo>
                <a:lnTo>
                  <a:pt x="7204" y="20669"/>
                </a:lnTo>
                <a:lnTo>
                  <a:pt x="7265" y="20639"/>
                </a:lnTo>
                <a:lnTo>
                  <a:pt x="7295" y="20639"/>
                </a:lnTo>
                <a:lnTo>
                  <a:pt x="7356" y="20609"/>
                </a:lnTo>
                <a:close/>
                <a:moveTo>
                  <a:pt x="9666" y="21156"/>
                </a:moveTo>
                <a:cubicBezTo>
                  <a:pt x="9666" y="21156"/>
                  <a:pt x="9696" y="21186"/>
                  <a:pt x="9696" y="21186"/>
                </a:cubicBezTo>
                <a:lnTo>
                  <a:pt x="9757" y="21216"/>
                </a:lnTo>
                <a:lnTo>
                  <a:pt x="9757" y="21247"/>
                </a:lnTo>
                <a:cubicBezTo>
                  <a:pt x="9787" y="21247"/>
                  <a:pt x="9787" y="21277"/>
                  <a:pt x="9787" y="21277"/>
                </a:cubicBezTo>
                <a:lnTo>
                  <a:pt x="9787" y="21338"/>
                </a:lnTo>
                <a:cubicBezTo>
                  <a:pt x="9787" y="21338"/>
                  <a:pt x="9757" y="21368"/>
                  <a:pt x="9727" y="21368"/>
                </a:cubicBezTo>
                <a:cubicBezTo>
                  <a:pt x="9727" y="21399"/>
                  <a:pt x="9727" y="21399"/>
                  <a:pt x="9696" y="21399"/>
                </a:cubicBezTo>
                <a:lnTo>
                  <a:pt x="9696" y="21460"/>
                </a:lnTo>
                <a:lnTo>
                  <a:pt x="9635" y="21490"/>
                </a:lnTo>
                <a:lnTo>
                  <a:pt x="9635" y="21520"/>
                </a:lnTo>
                <a:lnTo>
                  <a:pt x="9575" y="21520"/>
                </a:lnTo>
                <a:cubicBezTo>
                  <a:pt x="9575" y="21520"/>
                  <a:pt x="9544" y="21551"/>
                  <a:pt x="9544" y="21551"/>
                </a:cubicBezTo>
                <a:lnTo>
                  <a:pt x="9423" y="21551"/>
                </a:lnTo>
                <a:lnTo>
                  <a:pt x="9362" y="21460"/>
                </a:lnTo>
                <a:cubicBezTo>
                  <a:pt x="9362" y="21460"/>
                  <a:pt x="9362" y="21429"/>
                  <a:pt x="9362" y="21429"/>
                </a:cubicBezTo>
                <a:lnTo>
                  <a:pt x="9362" y="21368"/>
                </a:lnTo>
                <a:lnTo>
                  <a:pt x="9362" y="21338"/>
                </a:lnTo>
                <a:cubicBezTo>
                  <a:pt x="9392" y="21308"/>
                  <a:pt x="9423" y="21277"/>
                  <a:pt x="9483" y="21247"/>
                </a:cubicBezTo>
                <a:lnTo>
                  <a:pt x="9544" y="21247"/>
                </a:lnTo>
                <a:cubicBezTo>
                  <a:pt x="9544" y="21247"/>
                  <a:pt x="9544" y="21216"/>
                  <a:pt x="9544" y="21186"/>
                </a:cubicBezTo>
                <a:cubicBezTo>
                  <a:pt x="9544" y="21186"/>
                  <a:pt x="9575" y="21156"/>
                  <a:pt x="9605" y="21156"/>
                </a:cubicBezTo>
                <a:close/>
                <a:moveTo>
                  <a:pt x="4195" y="21338"/>
                </a:moveTo>
                <a:cubicBezTo>
                  <a:pt x="4195" y="21368"/>
                  <a:pt x="4195" y="21368"/>
                  <a:pt x="4195" y="21368"/>
                </a:cubicBezTo>
                <a:cubicBezTo>
                  <a:pt x="4195" y="21399"/>
                  <a:pt x="4225" y="21399"/>
                  <a:pt x="4225" y="21399"/>
                </a:cubicBezTo>
                <a:lnTo>
                  <a:pt x="4225" y="21429"/>
                </a:lnTo>
                <a:lnTo>
                  <a:pt x="4225" y="21490"/>
                </a:lnTo>
                <a:lnTo>
                  <a:pt x="4225" y="21551"/>
                </a:lnTo>
                <a:lnTo>
                  <a:pt x="4195" y="21581"/>
                </a:lnTo>
                <a:lnTo>
                  <a:pt x="4195" y="21612"/>
                </a:lnTo>
                <a:lnTo>
                  <a:pt x="4103" y="21642"/>
                </a:lnTo>
                <a:lnTo>
                  <a:pt x="4043" y="21612"/>
                </a:lnTo>
                <a:cubicBezTo>
                  <a:pt x="4012" y="21581"/>
                  <a:pt x="3982" y="21520"/>
                  <a:pt x="3982" y="21490"/>
                </a:cubicBezTo>
                <a:lnTo>
                  <a:pt x="3951" y="21460"/>
                </a:lnTo>
                <a:cubicBezTo>
                  <a:pt x="3951" y="21429"/>
                  <a:pt x="3982" y="21368"/>
                  <a:pt x="4012" y="21368"/>
                </a:cubicBezTo>
                <a:lnTo>
                  <a:pt x="4103" y="21368"/>
                </a:lnTo>
                <a:cubicBezTo>
                  <a:pt x="4103" y="21338"/>
                  <a:pt x="4134" y="21338"/>
                  <a:pt x="4164" y="21338"/>
                </a:cubicBezTo>
                <a:close/>
                <a:moveTo>
                  <a:pt x="2796" y="21672"/>
                </a:moveTo>
                <a:lnTo>
                  <a:pt x="2827" y="21703"/>
                </a:lnTo>
                <a:cubicBezTo>
                  <a:pt x="2857" y="21733"/>
                  <a:pt x="2888" y="21764"/>
                  <a:pt x="2888" y="21794"/>
                </a:cubicBezTo>
                <a:cubicBezTo>
                  <a:pt x="2888" y="21824"/>
                  <a:pt x="2857" y="21824"/>
                  <a:pt x="2857" y="21855"/>
                </a:cubicBezTo>
                <a:cubicBezTo>
                  <a:pt x="2857" y="21885"/>
                  <a:pt x="2857" y="21885"/>
                  <a:pt x="2857" y="21916"/>
                </a:cubicBezTo>
                <a:lnTo>
                  <a:pt x="2827" y="21946"/>
                </a:lnTo>
                <a:cubicBezTo>
                  <a:pt x="2809" y="21955"/>
                  <a:pt x="2791" y="21959"/>
                  <a:pt x="2773" y="21959"/>
                </a:cubicBezTo>
                <a:cubicBezTo>
                  <a:pt x="2730" y="21959"/>
                  <a:pt x="2687" y="21937"/>
                  <a:pt x="2644" y="21916"/>
                </a:cubicBezTo>
                <a:cubicBezTo>
                  <a:pt x="2644" y="21885"/>
                  <a:pt x="2614" y="21885"/>
                  <a:pt x="2614" y="21885"/>
                </a:cubicBezTo>
                <a:lnTo>
                  <a:pt x="2553" y="21885"/>
                </a:lnTo>
                <a:lnTo>
                  <a:pt x="2492" y="21794"/>
                </a:lnTo>
                <a:cubicBezTo>
                  <a:pt x="2523" y="21764"/>
                  <a:pt x="2523" y="21733"/>
                  <a:pt x="2584" y="21703"/>
                </a:cubicBezTo>
                <a:lnTo>
                  <a:pt x="2614" y="21672"/>
                </a:lnTo>
                <a:close/>
                <a:moveTo>
                  <a:pt x="4955" y="22007"/>
                </a:moveTo>
                <a:cubicBezTo>
                  <a:pt x="4985" y="22007"/>
                  <a:pt x="5046" y="22037"/>
                  <a:pt x="5046" y="22037"/>
                </a:cubicBezTo>
                <a:cubicBezTo>
                  <a:pt x="5076" y="22098"/>
                  <a:pt x="5076" y="22128"/>
                  <a:pt x="5046" y="22159"/>
                </a:cubicBezTo>
                <a:lnTo>
                  <a:pt x="5076" y="22159"/>
                </a:lnTo>
                <a:lnTo>
                  <a:pt x="5015" y="22189"/>
                </a:lnTo>
                <a:cubicBezTo>
                  <a:pt x="4985" y="22189"/>
                  <a:pt x="4924" y="22159"/>
                  <a:pt x="4924" y="22098"/>
                </a:cubicBezTo>
                <a:lnTo>
                  <a:pt x="4924" y="22037"/>
                </a:lnTo>
                <a:cubicBezTo>
                  <a:pt x="4924" y="22007"/>
                  <a:pt x="4955" y="22007"/>
                  <a:pt x="4955" y="22007"/>
                </a:cubicBezTo>
                <a:close/>
                <a:moveTo>
                  <a:pt x="7690" y="22037"/>
                </a:moveTo>
                <a:lnTo>
                  <a:pt x="7690" y="22067"/>
                </a:lnTo>
                <a:cubicBezTo>
                  <a:pt x="7721" y="22067"/>
                  <a:pt x="7751" y="22128"/>
                  <a:pt x="7721" y="22159"/>
                </a:cubicBezTo>
                <a:cubicBezTo>
                  <a:pt x="7721" y="22189"/>
                  <a:pt x="7690" y="22189"/>
                  <a:pt x="7660" y="22219"/>
                </a:cubicBezTo>
                <a:lnTo>
                  <a:pt x="7569" y="22219"/>
                </a:lnTo>
                <a:lnTo>
                  <a:pt x="7599" y="22159"/>
                </a:lnTo>
                <a:lnTo>
                  <a:pt x="7569" y="22098"/>
                </a:lnTo>
                <a:cubicBezTo>
                  <a:pt x="7569" y="22067"/>
                  <a:pt x="7599" y="22037"/>
                  <a:pt x="7629" y="22037"/>
                </a:cubicBezTo>
                <a:close/>
                <a:moveTo>
                  <a:pt x="7477" y="22128"/>
                </a:moveTo>
                <a:cubicBezTo>
                  <a:pt x="7508" y="22159"/>
                  <a:pt x="7508" y="22250"/>
                  <a:pt x="7508" y="22280"/>
                </a:cubicBezTo>
                <a:cubicBezTo>
                  <a:pt x="7508" y="22311"/>
                  <a:pt x="7508" y="22341"/>
                  <a:pt x="7508" y="22341"/>
                </a:cubicBezTo>
                <a:lnTo>
                  <a:pt x="7508" y="22371"/>
                </a:lnTo>
                <a:lnTo>
                  <a:pt x="7508" y="22463"/>
                </a:lnTo>
                <a:lnTo>
                  <a:pt x="7477" y="22463"/>
                </a:lnTo>
                <a:cubicBezTo>
                  <a:pt x="7447" y="22463"/>
                  <a:pt x="7417" y="22463"/>
                  <a:pt x="7386" y="22432"/>
                </a:cubicBezTo>
                <a:lnTo>
                  <a:pt x="7325" y="22432"/>
                </a:lnTo>
                <a:lnTo>
                  <a:pt x="7295" y="22402"/>
                </a:lnTo>
                <a:cubicBezTo>
                  <a:pt x="7295" y="22371"/>
                  <a:pt x="7295" y="22371"/>
                  <a:pt x="7295" y="22371"/>
                </a:cubicBezTo>
                <a:cubicBezTo>
                  <a:pt x="7265" y="22311"/>
                  <a:pt x="7234" y="22280"/>
                  <a:pt x="7234" y="22219"/>
                </a:cubicBezTo>
                <a:lnTo>
                  <a:pt x="7204" y="22159"/>
                </a:lnTo>
                <a:cubicBezTo>
                  <a:pt x="7234" y="22128"/>
                  <a:pt x="7265" y="22128"/>
                  <a:pt x="7295" y="22128"/>
                </a:cubicBezTo>
                <a:close/>
                <a:moveTo>
                  <a:pt x="2067" y="22554"/>
                </a:moveTo>
                <a:lnTo>
                  <a:pt x="2097" y="22584"/>
                </a:lnTo>
                <a:lnTo>
                  <a:pt x="2128" y="22584"/>
                </a:lnTo>
                <a:cubicBezTo>
                  <a:pt x="2189" y="22645"/>
                  <a:pt x="2219" y="22706"/>
                  <a:pt x="2219" y="22767"/>
                </a:cubicBezTo>
                <a:lnTo>
                  <a:pt x="2219" y="22797"/>
                </a:lnTo>
                <a:lnTo>
                  <a:pt x="2189" y="22797"/>
                </a:lnTo>
                <a:cubicBezTo>
                  <a:pt x="2189" y="22827"/>
                  <a:pt x="2158" y="22858"/>
                  <a:pt x="2128" y="22858"/>
                </a:cubicBezTo>
                <a:lnTo>
                  <a:pt x="2037" y="22858"/>
                </a:lnTo>
                <a:cubicBezTo>
                  <a:pt x="2006" y="22827"/>
                  <a:pt x="2006" y="22827"/>
                  <a:pt x="2006" y="22797"/>
                </a:cubicBezTo>
                <a:cubicBezTo>
                  <a:pt x="2006" y="22797"/>
                  <a:pt x="1976" y="22797"/>
                  <a:pt x="1976" y="22767"/>
                </a:cubicBezTo>
                <a:lnTo>
                  <a:pt x="1976" y="22736"/>
                </a:lnTo>
                <a:lnTo>
                  <a:pt x="1976" y="22706"/>
                </a:lnTo>
                <a:cubicBezTo>
                  <a:pt x="1976" y="22675"/>
                  <a:pt x="1976" y="22645"/>
                  <a:pt x="1976" y="22615"/>
                </a:cubicBezTo>
                <a:lnTo>
                  <a:pt x="1976" y="22584"/>
                </a:lnTo>
                <a:lnTo>
                  <a:pt x="2067" y="22554"/>
                </a:lnTo>
                <a:close/>
                <a:moveTo>
                  <a:pt x="8952" y="22805"/>
                </a:moveTo>
                <a:cubicBezTo>
                  <a:pt x="8967" y="22805"/>
                  <a:pt x="8982" y="22812"/>
                  <a:pt x="8997" y="22827"/>
                </a:cubicBezTo>
                <a:lnTo>
                  <a:pt x="9028" y="22888"/>
                </a:lnTo>
                <a:cubicBezTo>
                  <a:pt x="9028" y="22933"/>
                  <a:pt x="9011" y="22961"/>
                  <a:pt x="8955" y="22961"/>
                </a:cubicBezTo>
                <a:cubicBezTo>
                  <a:pt x="8934" y="22961"/>
                  <a:pt x="8908" y="22957"/>
                  <a:pt x="8876" y="22949"/>
                </a:cubicBezTo>
                <a:lnTo>
                  <a:pt x="8845" y="22888"/>
                </a:lnTo>
                <a:cubicBezTo>
                  <a:pt x="8876" y="22858"/>
                  <a:pt x="8876" y="22827"/>
                  <a:pt x="8906" y="22827"/>
                </a:cubicBezTo>
                <a:cubicBezTo>
                  <a:pt x="8921" y="22812"/>
                  <a:pt x="8936" y="22805"/>
                  <a:pt x="8952" y="22805"/>
                </a:cubicBezTo>
                <a:close/>
                <a:moveTo>
                  <a:pt x="10152" y="22888"/>
                </a:moveTo>
                <a:lnTo>
                  <a:pt x="10152" y="22919"/>
                </a:lnTo>
                <a:cubicBezTo>
                  <a:pt x="10152" y="22919"/>
                  <a:pt x="10152" y="22979"/>
                  <a:pt x="10152" y="22979"/>
                </a:cubicBezTo>
                <a:cubicBezTo>
                  <a:pt x="10130" y="23024"/>
                  <a:pt x="10108" y="23052"/>
                  <a:pt x="10085" y="23052"/>
                </a:cubicBezTo>
                <a:cubicBezTo>
                  <a:pt x="10077" y="23052"/>
                  <a:pt x="10069" y="23048"/>
                  <a:pt x="10061" y="23040"/>
                </a:cubicBezTo>
                <a:cubicBezTo>
                  <a:pt x="10000" y="23040"/>
                  <a:pt x="9970" y="23010"/>
                  <a:pt x="9970" y="22979"/>
                </a:cubicBezTo>
                <a:lnTo>
                  <a:pt x="9970" y="22919"/>
                </a:lnTo>
                <a:cubicBezTo>
                  <a:pt x="10000" y="22888"/>
                  <a:pt x="10031" y="22888"/>
                  <a:pt x="10061" y="22888"/>
                </a:cubicBezTo>
                <a:close/>
                <a:moveTo>
                  <a:pt x="5851" y="22926"/>
                </a:moveTo>
                <a:cubicBezTo>
                  <a:pt x="5874" y="22926"/>
                  <a:pt x="5897" y="22934"/>
                  <a:pt x="5927" y="22949"/>
                </a:cubicBezTo>
                <a:lnTo>
                  <a:pt x="5927" y="23010"/>
                </a:lnTo>
                <a:cubicBezTo>
                  <a:pt x="5927" y="23031"/>
                  <a:pt x="5913" y="23066"/>
                  <a:pt x="5864" y="23066"/>
                </a:cubicBezTo>
                <a:cubicBezTo>
                  <a:pt x="5842" y="23066"/>
                  <a:pt x="5813" y="23059"/>
                  <a:pt x="5775" y="23040"/>
                </a:cubicBezTo>
                <a:lnTo>
                  <a:pt x="5775" y="23010"/>
                </a:lnTo>
                <a:lnTo>
                  <a:pt x="5775" y="22949"/>
                </a:lnTo>
                <a:cubicBezTo>
                  <a:pt x="5806" y="22934"/>
                  <a:pt x="5828" y="22926"/>
                  <a:pt x="5851" y="22926"/>
                </a:cubicBezTo>
                <a:close/>
                <a:moveTo>
                  <a:pt x="11094" y="22675"/>
                </a:moveTo>
                <a:lnTo>
                  <a:pt x="11125" y="22767"/>
                </a:lnTo>
                <a:lnTo>
                  <a:pt x="11125" y="22797"/>
                </a:lnTo>
                <a:cubicBezTo>
                  <a:pt x="11125" y="22797"/>
                  <a:pt x="11125" y="22827"/>
                  <a:pt x="11094" y="22827"/>
                </a:cubicBezTo>
                <a:cubicBezTo>
                  <a:pt x="11186" y="22827"/>
                  <a:pt x="11246" y="22858"/>
                  <a:pt x="11277" y="22949"/>
                </a:cubicBezTo>
                <a:lnTo>
                  <a:pt x="11277" y="22979"/>
                </a:lnTo>
                <a:lnTo>
                  <a:pt x="11216" y="23010"/>
                </a:lnTo>
                <a:lnTo>
                  <a:pt x="11216" y="23040"/>
                </a:lnTo>
                <a:lnTo>
                  <a:pt x="11155" y="23101"/>
                </a:lnTo>
                <a:lnTo>
                  <a:pt x="11064" y="23101"/>
                </a:lnTo>
                <a:lnTo>
                  <a:pt x="11034" y="23071"/>
                </a:lnTo>
                <a:lnTo>
                  <a:pt x="11003" y="23071"/>
                </a:lnTo>
                <a:cubicBezTo>
                  <a:pt x="11003" y="23040"/>
                  <a:pt x="11003" y="23040"/>
                  <a:pt x="11003" y="23010"/>
                </a:cubicBezTo>
                <a:cubicBezTo>
                  <a:pt x="10973" y="22979"/>
                  <a:pt x="10942" y="22949"/>
                  <a:pt x="10942" y="22888"/>
                </a:cubicBezTo>
                <a:lnTo>
                  <a:pt x="10973" y="22888"/>
                </a:lnTo>
                <a:cubicBezTo>
                  <a:pt x="10942" y="22858"/>
                  <a:pt x="10942" y="22827"/>
                  <a:pt x="10942" y="22827"/>
                </a:cubicBezTo>
                <a:cubicBezTo>
                  <a:pt x="10942" y="22767"/>
                  <a:pt x="10973" y="22736"/>
                  <a:pt x="11003" y="22736"/>
                </a:cubicBezTo>
                <a:lnTo>
                  <a:pt x="10973" y="22736"/>
                </a:lnTo>
                <a:cubicBezTo>
                  <a:pt x="10973" y="22736"/>
                  <a:pt x="10973" y="22706"/>
                  <a:pt x="10973" y="22706"/>
                </a:cubicBezTo>
                <a:cubicBezTo>
                  <a:pt x="11003" y="22706"/>
                  <a:pt x="11034" y="22675"/>
                  <a:pt x="11034" y="22675"/>
                </a:cubicBezTo>
                <a:close/>
                <a:moveTo>
                  <a:pt x="11520" y="22979"/>
                </a:moveTo>
                <a:lnTo>
                  <a:pt x="11550" y="23101"/>
                </a:lnTo>
                <a:lnTo>
                  <a:pt x="11520" y="23101"/>
                </a:lnTo>
                <a:cubicBezTo>
                  <a:pt x="11505" y="23116"/>
                  <a:pt x="11490" y="23124"/>
                  <a:pt x="11474" y="23124"/>
                </a:cubicBezTo>
                <a:cubicBezTo>
                  <a:pt x="11459" y="23124"/>
                  <a:pt x="11444" y="23116"/>
                  <a:pt x="11429" y="23101"/>
                </a:cubicBezTo>
                <a:lnTo>
                  <a:pt x="11398" y="23101"/>
                </a:lnTo>
                <a:lnTo>
                  <a:pt x="11368" y="23040"/>
                </a:lnTo>
                <a:cubicBezTo>
                  <a:pt x="11368" y="23010"/>
                  <a:pt x="11398" y="23010"/>
                  <a:pt x="11398" y="22979"/>
                </a:cubicBezTo>
                <a:close/>
                <a:moveTo>
                  <a:pt x="4438" y="23131"/>
                </a:moveTo>
                <a:lnTo>
                  <a:pt x="4559" y="23162"/>
                </a:lnTo>
                <a:lnTo>
                  <a:pt x="4590" y="23162"/>
                </a:lnTo>
                <a:cubicBezTo>
                  <a:pt x="4605" y="23147"/>
                  <a:pt x="4613" y="23139"/>
                  <a:pt x="4620" y="23139"/>
                </a:cubicBezTo>
                <a:cubicBezTo>
                  <a:pt x="4628" y="23139"/>
                  <a:pt x="4635" y="23147"/>
                  <a:pt x="4651" y="23162"/>
                </a:cubicBezTo>
                <a:lnTo>
                  <a:pt x="4651" y="23192"/>
                </a:lnTo>
                <a:cubicBezTo>
                  <a:pt x="4651" y="23223"/>
                  <a:pt x="4651" y="23223"/>
                  <a:pt x="4651" y="23223"/>
                </a:cubicBezTo>
                <a:cubicBezTo>
                  <a:pt x="4651" y="23253"/>
                  <a:pt x="4651" y="23283"/>
                  <a:pt x="4651" y="23283"/>
                </a:cubicBezTo>
                <a:lnTo>
                  <a:pt x="4651" y="23314"/>
                </a:lnTo>
                <a:lnTo>
                  <a:pt x="4651" y="23344"/>
                </a:lnTo>
                <a:lnTo>
                  <a:pt x="4620" y="23375"/>
                </a:lnTo>
                <a:lnTo>
                  <a:pt x="4559" y="23435"/>
                </a:lnTo>
                <a:lnTo>
                  <a:pt x="4407" y="23435"/>
                </a:lnTo>
                <a:cubicBezTo>
                  <a:pt x="4347" y="23375"/>
                  <a:pt x="4316" y="23283"/>
                  <a:pt x="4347" y="23223"/>
                </a:cubicBezTo>
                <a:cubicBezTo>
                  <a:pt x="4347" y="23223"/>
                  <a:pt x="4347" y="23192"/>
                  <a:pt x="4347" y="23192"/>
                </a:cubicBezTo>
                <a:lnTo>
                  <a:pt x="4377" y="23131"/>
                </a:lnTo>
                <a:close/>
                <a:moveTo>
                  <a:pt x="13465" y="23344"/>
                </a:moveTo>
                <a:cubicBezTo>
                  <a:pt x="13496" y="23344"/>
                  <a:pt x="13526" y="23344"/>
                  <a:pt x="13526" y="23375"/>
                </a:cubicBezTo>
                <a:cubicBezTo>
                  <a:pt x="13557" y="23405"/>
                  <a:pt x="13587" y="23435"/>
                  <a:pt x="13587" y="23466"/>
                </a:cubicBezTo>
                <a:lnTo>
                  <a:pt x="13587" y="23526"/>
                </a:lnTo>
                <a:lnTo>
                  <a:pt x="13557" y="23557"/>
                </a:lnTo>
                <a:lnTo>
                  <a:pt x="13557" y="23587"/>
                </a:lnTo>
                <a:lnTo>
                  <a:pt x="13465" y="23587"/>
                </a:lnTo>
                <a:cubicBezTo>
                  <a:pt x="13435" y="23557"/>
                  <a:pt x="13435" y="23557"/>
                  <a:pt x="13405" y="23526"/>
                </a:cubicBezTo>
                <a:lnTo>
                  <a:pt x="13405" y="23435"/>
                </a:lnTo>
                <a:cubicBezTo>
                  <a:pt x="13405" y="23435"/>
                  <a:pt x="13405" y="23405"/>
                  <a:pt x="13405" y="23375"/>
                </a:cubicBezTo>
                <a:lnTo>
                  <a:pt x="13465" y="23344"/>
                </a:lnTo>
                <a:close/>
                <a:moveTo>
                  <a:pt x="7508" y="23435"/>
                </a:moveTo>
                <a:cubicBezTo>
                  <a:pt x="7569" y="23466"/>
                  <a:pt x="7569" y="23526"/>
                  <a:pt x="7569" y="23557"/>
                </a:cubicBezTo>
                <a:lnTo>
                  <a:pt x="7569" y="23587"/>
                </a:lnTo>
                <a:lnTo>
                  <a:pt x="7569" y="23618"/>
                </a:lnTo>
                <a:lnTo>
                  <a:pt x="7508" y="23648"/>
                </a:lnTo>
                <a:lnTo>
                  <a:pt x="7417" y="23618"/>
                </a:lnTo>
                <a:lnTo>
                  <a:pt x="7417" y="23496"/>
                </a:lnTo>
                <a:lnTo>
                  <a:pt x="7447" y="23496"/>
                </a:lnTo>
                <a:lnTo>
                  <a:pt x="7447" y="23466"/>
                </a:lnTo>
                <a:lnTo>
                  <a:pt x="7508" y="23435"/>
                </a:lnTo>
                <a:close/>
                <a:moveTo>
                  <a:pt x="8967" y="23435"/>
                </a:moveTo>
                <a:lnTo>
                  <a:pt x="9028" y="23496"/>
                </a:lnTo>
                <a:cubicBezTo>
                  <a:pt x="8997" y="23526"/>
                  <a:pt x="8997" y="23587"/>
                  <a:pt x="9028" y="23618"/>
                </a:cubicBezTo>
                <a:lnTo>
                  <a:pt x="9058" y="23618"/>
                </a:lnTo>
                <a:cubicBezTo>
                  <a:pt x="9058" y="23648"/>
                  <a:pt x="9058" y="23678"/>
                  <a:pt x="9058" y="23709"/>
                </a:cubicBezTo>
                <a:cubicBezTo>
                  <a:pt x="9028" y="23678"/>
                  <a:pt x="9028" y="23678"/>
                  <a:pt x="9058" y="23678"/>
                </a:cubicBezTo>
                <a:lnTo>
                  <a:pt x="9028" y="23678"/>
                </a:lnTo>
                <a:lnTo>
                  <a:pt x="8936" y="23709"/>
                </a:lnTo>
                <a:cubicBezTo>
                  <a:pt x="8936" y="23709"/>
                  <a:pt x="8906" y="23678"/>
                  <a:pt x="8906" y="23648"/>
                </a:cubicBezTo>
                <a:lnTo>
                  <a:pt x="8784" y="23648"/>
                </a:lnTo>
                <a:lnTo>
                  <a:pt x="8754" y="23557"/>
                </a:lnTo>
                <a:lnTo>
                  <a:pt x="8754" y="23526"/>
                </a:lnTo>
                <a:lnTo>
                  <a:pt x="8754" y="23496"/>
                </a:lnTo>
                <a:lnTo>
                  <a:pt x="8754" y="23466"/>
                </a:lnTo>
                <a:cubicBezTo>
                  <a:pt x="8754" y="23435"/>
                  <a:pt x="8784" y="23435"/>
                  <a:pt x="8784" y="23435"/>
                </a:cubicBezTo>
                <a:close/>
                <a:moveTo>
                  <a:pt x="13405" y="23739"/>
                </a:moveTo>
                <a:lnTo>
                  <a:pt x="13405" y="23770"/>
                </a:lnTo>
                <a:cubicBezTo>
                  <a:pt x="13405" y="23830"/>
                  <a:pt x="13405" y="23861"/>
                  <a:pt x="13405" y="23922"/>
                </a:cubicBezTo>
                <a:cubicBezTo>
                  <a:pt x="13374" y="23952"/>
                  <a:pt x="13344" y="23982"/>
                  <a:pt x="13313" y="24013"/>
                </a:cubicBezTo>
                <a:lnTo>
                  <a:pt x="13253" y="24013"/>
                </a:lnTo>
                <a:cubicBezTo>
                  <a:pt x="13222" y="24013"/>
                  <a:pt x="13222" y="23982"/>
                  <a:pt x="13192" y="23982"/>
                </a:cubicBezTo>
                <a:lnTo>
                  <a:pt x="13161" y="23952"/>
                </a:lnTo>
                <a:lnTo>
                  <a:pt x="13192" y="23891"/>
                </a:lnTo>
                <a:cubicBezTo>
                  <a:pt x="13192" y="23891"/>
                  <a:pt x="13192" y="23861"/>
                  <a:pt x="13192" y="23830"/>
                </a:cubicBezTo>
                <a:lnTo>
                  <a:pt x="13192" y="23800"/>
                </a:lnTo>
                <a:cubicBezTo>
                  <a:pt x="13192" y="23800"/>
                  <a:pt x="13192" y="23800"/>
                  <a:pt x="13222" y="23770"/>
                </a:cubicBezTo>
                <a:lnTo>
                  <a:pt x="13222" y="23739"/>
                </a:lnTo>
                <a:close/>
                <a:moveTo>
                  <a:pt x="11110" y="23868"/>
                </a:moveTo>
                <a:cubicBezTo>
                  <a:pt x="11125" y="23868"/>
                  <a:pt x="11140" y="23876"/>
                  <a:pt x="11155" y="23891"/>
                </a:cubicBezTo>
                <a:lnTo>
                  <a:pt x="11216" y="23922"/>
                </a:lnTo>
                <a:lnTo>
                  <a:pt x="11216" y="23952"/>
                </a:lnTo>
                <a:cubicBezTo>
                  <a:pt x="11216" y="23952"/>
                  <a:pt x="11216" y="23952"/>
                  <a:pt x="11216" y="23982"/>
                </a:cubicBezTo>
                <a:lnTo>
                  <a:pt x="11246" y="24013"/>
                </a:lnTo>
                <a:lnTo>
                  <a:pt x="11246" y="24043"/>
                </a:lnTo>
                <a:cubicBezTo>
                  <a:pt x="11216" y="24074"/>
                  <a:pt x="11216" y="24074"/>
                  <a:pt x="11186" y="24104"/>
                </a:cubicBezTo>
                <a:lnTo>
                  <a:pt x="11094" y="24104"/>
                </a:lnTo>
                <a:cubicBezTo>
                  <a:pt x="11064" y="24074"/>
                  <a:pt x="11064" y="24043"/>
                  <a:pt x="11094" y="24013"/>
                </a:cubicBezTo>
                <a:cubicBezTo>
                  <a:pt x="11064" y="23982"/>
                  <a:pt x="11064" y="23982"/>
                  <a:pt x="11094" y="23982"/>
                </a:cubicBezTo>
                <a:lnTo>
                  <a:pt x="11034" y="23982"/>
                </a:lnTo>
                <a:lnTo>
                  <a:pt x="11034" y="23922"/>
                </a:lnTo>
                <a:lnTo>
                  <a:pt x="11064" y="23891"/>
                </a:lnTo>
                <a:cubicBezTo>
                  <a:pt x="11079" y="23876"/>
                  <a:pt x="11094" y="23868"/>
                  <a:pt x="11110" y="23868"/>
                </a:cubicBezTo>
                <a:close/>
                <a:moveTo>
                  <a:pt x="9362" y="23891"/>
                </a:moveTo>
                <a:cubicBezTo>
                  <a:pt x="9392" y="23891"/>
                  <a:pt x="9423" y="23922"/>
                  <a:pt x="9453" y="23922"/>
                </a:cubicBezTo>
                <a:cubicBezTo>
                  <a:pt x="9483" y="23952"/>
                  <a:pt x="9483" y="23982"/>
                  <a:pt x="9483" y="24013"/>
                </a:cubicBezTo>
                <a:lnTo>
                  <a:pt x="9483" y="24043"/>
                </a:lnTo>
                <a:lnTo>
                  <a:pt x="9453" y="24074"/>
                </a:lnTo>
                <a:lnTo>
                  <a:pt x="9453" y="24104"/>
                </a:lnTo>
                <a:cubicBezTo>
                  <a:pt x="9423" y="24134"/>
                  <a:pt x="9392" y="24165"/>
                  <a:pt x="9362" y="24165"/>
                </a:cubicBezTo>
                <a:cubicBezTo>
                  <a:pt x="9332" y="24165"/>
                  <a:pt x="9301" y="24134"/>
                  <a:pt x="9271" y="24104"/>
                </a:cubicBezTo>
                <a:lnTo>
                  <a:pt x="9240" y="24074"/>
                </a:lnTo>
                <a:cubicBezTo>
                  <a:pt x="9240" y="24074"/>
                  <a:pt x="9240" y="24043"/>
                  <a:pt x="9240" y="24043"/>
                </a:cubicBezTo>
                <a:lnTo>
                  <a:pt x="9240" y="24013"/>
                </a:lnTo>
                <a:cubicBezTo>
                  <a:pt x="9240" y="24013"/>
                  <a:pt x="9210" y="23982"/>
                  <a:pt x="9210" y="23982"/>
                </a:cubicBezTo>
                <a:lnTo>
                  <a:pt x="9240" y="23952"/>
                </a:lnTo>
                <a:cubicBezTo>
                  <a:pt x="9240" y="23952"/>
                  <a:pt x="9240" y="23922"/>
                  <a:pt x="9271" y="23922"/>
                </a:cubicBezTo>
                <a:lnTo>
                  <a:pt x="9332" y="23922"/>
                </a:lnTo>
                <a:lnTo>
                  <a:pt x="9362" y="23891"/>
                </a:lnTo>
                <a:close/>
                <a:moveTo>
                  <a:pt x="7234" y="23982"/>
                </a:moveTo>
                <a:lnTo>
                  <a:pt x="7265" y="24043"/>
                </a:lnTo>
                <a:lnTo>
                  <a:pt x="7265" y="24074"/>
                </a:lnTo>
                <a:cubicBezTo>
                  <a:pt x="7295" y="24134"/>
                  <a:pt x="7234" y="24195"/>
                  <a:pt x="7173" y="24195"/>
                </a:cubicBezTo>
                <a:lnTo>
                  <a:pt x="7173" y="24165"/>
                </a:lnTo>
                <a:cubicBezTo>
                  <a:pt x="7143" y="24134"/>
                  <a:pt x="7113" y="24134"/>
                  <a:pt x="7082" y="24074"/>
                </a:cubicBezTo>
                <a:lnTo>
                  <a:pt x="7082" y="24043"/>
                </a:lnTo>
                <a:cubicBezTo>
                  <a:pt x="7082" y="24013"/>
                  <a:pt x="7113" y="23982"/>
                  <a:pt x="7143" y="23982"/>
                </a:cubicBezTo>
                <a:close/>
                <a:moveTo>
                  <a:pt x="10114" y="24973"/>
                </a:moveTo>
                <a:cubicBezTo>
                  <a:pt x="10155" y="24973"/>
                  <a:pt x="10191" y="24994"/>
                  <a:pt x="10213" y="25016"/>
                </a:cubicBezTo>
                <a:cubicBezTo>
                  <a:pt x="10243" y="25046"/>
                  <a:pt x="10243" y="25077"/>
                  <a:pt x="10213" y="25107"/>
                </a:cubicBezTo>
                <a:lnTo>
                  <a:pt x="10183" y="25137"/>
                </a:lnTo>
                <a:lnTo>
                  <a:pt x="10091" y="25137"/>
                </a:lnTo>
                <a:cubicBezTo>
                  <a:pt x="10061" y="25107"/>
                  <a:pt x="10031" y="25077"/>
                  <a:pt x="10061" y="25046"/>
                </a:cubicBezTo>
                <a:lnTo>
                  <a:pt x="10061" y="24985"/>
                </a:lnTo>
                <a:cubicBezTo>
                  <a:pt x="10079" y="24977"/>
                  <a:pt x="10097" y="24973"/>
                  <a:pt x="10114" y="24973"/>
                </a:cubicBezTo>
                <a:close/>
                <a:moveTo>
                  <a:pt x="8024" y="25198"/>
                </a:moveTo>
                <a:cubicBezTo>
                  <a:pt x="8055" y="25229"/>
                  <a:pt x="8085" y="25259"/>
                  <a:pt x="8055" y="25289"/>
                </a:cubicBezTo>
                <a:cubicBezTo>
                  <a:pt x="8085" y="25350"/>
                  <a:pt x="8085" y="25381"/>
                  <a:pt x="8055" y="25411"/>
                </a:cubicBezTo>
                <a:cubicBezTo>
                  <a:pt x="8055" y="25411"/>
                  <a:pt x="8055" y="25441"/>
                  <a:pt x="8055" y="25441"/>
                </a:cubicBezTo>
                <a:lnTo>
                  <a:pt x="7964" y="25441"/>
                </a:lnTo>
                <a:cubicBezTo>
                  <a:pt x="7964" y="25441"/>
                  <a:pt x="7933" y="25472"/>
                  <a:pt x="7903" y="25472"/>
                </a:cubicBezTo>
                <a:cubicBezTo>
                  <a:pt x="7873" y="25472"/>
                  <a:pt x="7842" y="25441"/>
                  <a:pt x="7842" y="25411"/>
                </a:cubicBezTo>
                <a:lnTo>
                  <a:pt x="7842" y="25350"/>
                </a:lnTo>
                <a:cubicBezTo>
                  <a:pt x="7842" y="25350"/>
                  <a:pt x="7842" y="25320"/>
                  <a:pt x="7873" y="25320"/>
                </a:cubicBezTo>
                <a:lnTo>
                  <a:pt x="7873" y="25259"/>
                </a:lnTo>
                <a:lnTo>
                  <a:pt x="7903" y="25229"/>
                </a:lnTo>
                <a:lnTo>
                  <a:pt x="7903" y="25198"/>
                </a:lnTo>
                <a:close/>
                <a:moveTo>
                  <a:pt x="4499" y="25229"/>
                </a:moveTo>
                <a:cubicBezTo>
                  <a:pt x="4559" y="25259"/>
                  <a:pt x="4620" y="25289"/>
                  <a:pt x="4651" y="25350"/>
                </a:cubicBezTo>
                <a:lnTo>
                  <a:pt x="4681" y="25381"/>
                </a:lnTo>
                <a:lnTo>
                  <a:pt x="4681" y="25411"/>
                </a:lnTo>
                <a:lnTo>
                  <a:pt x="4620" y="25320"/>
                </a:lnTo>
                <a:lnTo>
                  <a:pt x="4620" y="25350"/>
                </a:lnTo>
                <a:cubicBezTo>
                  <a:pt x="4620" y="25411"/>
                  <a:pt x="4559" y="25472"/>
                  <a:pt x="4499" y="25502"/>
                </a:cubicBezTo>
                <a:lnTo>
                  <a:pt x="4377" y="25502"/>
                </a:lnTo>
                <a:lnTo>
                  <a:pt x="4347" y="25472"/>
                </a:lnTo>
                <a:cubicBezTo>
                  <a:pt x="4347" y="25472"/>
                  <a:pt x="4347" y="25441"/>
                  <a:pt x="4347" y="25441"/>
                </a:cubicBezTo>
                <a:lnTo>
                  <a:pt x="4347" y="25411"/>
                </a:lnTo>
                <a:cubicBezTo>
                  <a:pt x="4316" y="25381"/>
                  <a:pt x="4316" y="25381"/>
                  <a:pt x="4347" y="25350"/>
                </a:cubicBezTo>
                <a:cubicBezTo>
                  <a:pt x="4347" y="25320"/>
                  <a:pt x="4347" y="25320"/>
                  <a:pt x="4377" y="25289"/>
                </a:cubicBezTo>
                <a:lnTo>
                  <a:pt x="4377" y="25259"/>
                </a:lnTo>
                <a:lnTo>
                  <a:pt x="4377" y="25229"/>
                </a:lnTo>
                <a:close/>
                <a:moveTo>
                  <a:pt x="11501" y="25452"/>
                </a:moveTo>
                <a:cubicBezTo>
                  <a:pt x="11520" y="25452"/>
                  <a:pt x="11538" y="25459"/>
                  <a:pt x="11550" y="25472"/>
                </a:cubicBezTo>
                <a:cubicBezTo>
                  <a:pt x="11581" y="25472"/>
                  <a:pt x="11581" y="25502"/>
                  <a:pt x="11581" y="25533"/>
                </a:cubicBezTo>
                <a:lnTo>
                  <a:pt x="11550" y="25533"/>
                </a:lnTo>
                <a:lnTo>
                  <a:pt x="11550" y="25593"/>
                </a:lnTo>
                <a:lnTo>
                  <a:pt x="11459" y="25593"/>
                </a:lnTo>
                <a:lnTo>
                  <a:pt x="11429" y="25563"/>
                </a:lnTo>
                <a:lnTo>
                  <a:pt x="11429" y="25502"/>
                </a:lnTo>
                <a:cubicBezTo>
                  <a:pt x="11447" y="25467"/>
                  <a:pt x="11475" y="25452"/>
                  <a:pt x="11501" y="25452"/>
                </a:cubicBezTo>
                <a:close/>
                <a:moveTo>
                  <a:pt x="4814" y="25300"/>
                </a:moveTo>
                <a:cubicBezTo>
                  <a:pt x="4833" y="25300"/>
                  <a:pt x="4851" y="25307"/>
                  <a:pt x="4863" y="25320"/>
                </a:cubicBezTo>
                <a:lnTo>
                  <a:pt x="4924" y="25320"/>
                </a:lnTo>
                <a:lnTo>
                  <a:pt x="4955" y="25350"/>
                </a:lnTo>
                <a:cubicBezTo>
                  <a:pt x="4985" y="25381"/>
                  <a:pt x="4985" y="25381"/>
                  <a:pt x="5015" y="25411"/>
                </a:cubicBezTo>
                <a:cubicBezTo>
                  <a:pt x="5015" y="25411"/>
                  <a:pt x="5015" y="25441"/>
                  <a:pt x="5015" y="25441"/>
                </a:cubicBezTo>
                <a:lnTo>
                  <a:pt x="5015" y="25502"/>
                </a:lnTo>
                <a:cubicBezTo>
                  <a:pt x="5015" y="25533"/>
                  <a:pt x="5015" y="25563"/>
                  <a:pt x="5015" y="25593"/>
                </a:cubicBezTo>
                <a:cubicBezTo>
                  <a:pt x="4985" y="25624"/>
                  <a:pt x="4955" y="25654"/>
                  <a:pt x="4924" y="25685"/>
                </a:cubicBezTo>
                <a:lnTo>
                  <a:pt x="4863" y="25685"/>
                </a:lnTo>
                <a:cubicBezTo>
                  <a:pt x="4803" y="25685"/>
                  <a:pt x="4772" y="25685"/>
                  <a:pt x="4742" y="25624"/>
                </a:cubicBezTo>
                <a:lnTo>
                  <a:pt x="4742" y="25593"/>
                </a:lnTo>
                <a:cubicBezTo>
                  <a:pt x="4742" y="25563"/>
                  <a:pt x="4711" y="25563"/>
                  <a:pt x="4711" y="25533"/>
                </a:cubicBezTo>
                <a:lnTo>
                  <a:pt x="4711" y="25502"/>
                </a:lnTo>
                <a:cubicBezTo>
                  <a:pt x="4711" y="25472"/>
                  <a:pt x="4711" y="25441"/>
                  <a:pt x="4711" y="25381"/>
                </a:cubicBezTo>
                <a:cubicBezTo>
                  <a:pt x="4711" y="25350"/>
                  <a:pt x="4742" y="25350"/>
                  <a:pt x="4742" y="25350"/>
                </a:cubicBezTo>
                <a:cubicBezTo>
                  <a:pt x="4760" y="25315"/>
                  <a:pt x="4788" y="25300"/>
                  <a:pt x="4814" y="25300"/>
                </a:cubicBezTo>
                <a:close/>
                <a:moveTo>
                  <a:pt x="6839" y="25745"/>
                </a:moveTo>
                <a:cubicBezTo>
                  <a:pt x="6900" y="25745"/>
                  <a:pt x="6930" y="25776"/>
                  <a:pt x="6930" y="25806"/>
                </a:cubicBezTo>
                <a:lnTo>
                  <a:pt x="6961" y="25837"/>
                </a:lnTo>
                <a:lnTo>
                  <a:pt x="6900" y="25897"/>
                </a:lnTo>
                <a:lnTo>
                  <a:pt x="6809" y="25897"/>
                </a:lnTo>
                <a:cubicBezTo>
                  <a:pt x="6809" y="25867"/>
                  <a:pt x="6809" y="25867"/>
                  <a:pt x="6809" y="25867"/>
                </a:cubicBezTo>
                <a:cubicBezTo>
                  <a:pt x="6778" y="25837"/>
                  <a:pt x="6778" y="25776"/>
                  <a:pt x="6809" y="25745"/>
                </a:cubicBezTo>
                <a:close/>
                <a:moveTo>
                  <a:pt x="9483" y="26110"/>
                </a:moveTo>
                <a:lnTo>
                  <a:pt x="9453" y="26141"/>
                </a:lnTo>
                <a:cubicBezTo>
                  <a:pt x="9483" y="26171"/>
                  <a:pt x="9483" y="26232"/>
                  <a:pt x="9453" y="26262"/>
                </a:cubicBezTo>
                <a:lnTo>
                  <a:pt x="9423" y="26292"/>
                </a:lnTo>
                <a:cubicBezTo>
                  <a:pt x="9392" y="26292"/>
                  <a:pt x="9362" y="26292"/>
                  <a:pt x="9332" y="26262"/>
                </a:cubicBezTo>
                <a:lnTo>
                  <a:pt x="9332" y="26232"/>
                </a:lnTo>
                <a:cubicBezTo>
                  <a:pt x="9301" y="26201"/>
                  <a:pt x="9301" y="26171"/>
                  <a:pt x="9332" y="26171"/>
                </a:cubicBezTo>
                <a:lnTo>
                  <a:pt x="9332" y="26141"/>
                </a:lnTo>
                <a:cubicBezTo>
                  <a:pt x="9332" y="26110"/>
                  <a:pt x="9362" y="26110"/>
                  <a:pt x="9423" y="26110"/>
                </a:cubicBezTo>
                <a:close/>
                <a:moveTo>
                  <a:pt x="11201" y="26148"/>
                </a:moveTo>
                <a:cubicBezTo>
                  <a:pt x="11216" y="26148"/>
                  <a:pt x="11231" y="26156"/>
                  <a:pt x="11246" y="26171"/>
                </a:cubicBezTo>
                <a:cubicBezTo>
                  <a:pt x="11277" y="26171"/>
                  <a:pt x="11277" y="26171"/>
                  <a:pt x="11277" y="26201"/>
                </a:cubicBezTo>
                <a:lnTo>
                  <a:pt x="11307" y="26171"/>
                </a:lnTo>
                <a:cubicBezTo>
                  <a:pt x="11368" y="26201"/>
                  <a:pt x="11368" y="26262"/>
                  <a:pt x="11307" y="26292"/>
                </a:cubicBezTo>
                <a:cubicBezTo>
                  <a:pt x="11307" y="26292"/>
                  <a:pt x="11307" y="26292"/>
                  <a:pt x="11277" y="26323"/>
                </a:cubicBezTo>
                <a:lnTo>
                  <a:pt x="11216" y="26323"/>
                </a:lnTo>
                <a:cubicBezTo>
                  <a:pt x="11186" y="26292"/>
                  <a:pt x="11155" y="26292"/>
                  <a:pt x="11155" y="26262"/>
                </a:cubicBezTo>
                <a:lnTo>
                  <a:pt x="11155" y="26201"/>
                </a:lnTo>
                <a:lnTo>
                  <a:pt x="11155" y="26171"/>
                </a:lnTo>
                <a:cubicBezTo>
                  <a:pt x="11170" y="26156"/>
                  <a:pt x="11186" y="26148"/>
                  <a:pt x="11201" y="26148"/>
                </a:cubicBezTo>
                <a:close/>
                <a:moveTo>
                  <a:pt x="16171" y="26201"/>
                </a:moveTo>
                <a:cubicBezTo>
                  <a:pt x="16171" y="26232"/>
                  <a:pt x="16171" y="26262"/>
                  <a:pt x="16171" y="26292"/>
                </a:cubicBezTo>
                <a:lnTo>
                  <a:pt x="16171" y="26323"/>
                </a:lnTo>
                <a:cubicBezTo>
                  <a:pt x="16171" y="26353"/>
                  <a:pt x="16140" y="26384"/>
                  <a:pt x="16110" y="26384"/>
                </a:cubicBezTo>
                <a:cubicBezTo>
                  <a:pt x="16079" y="26384"/>
                  <a:pt x="16049" y="26384"/>
                  <a:pt x="16049" y="26353"/>
                </a:cubicBezTo>
                <a:lnTo>
                  <a:pt x="16019" y="26353"/>
                </a:lnTo>
                <a:cubicBezTo>
                  <a:pt x="16019" y="26353"/>
                  <a:pt x="16019" y="26323"/>
                  <a:pt x="16019" y="26323"/>
                </a:cubicBezTo>
                <a:lnTo>
                  <a:pt x="15988" y="26292"/>
                </a:lnTo>
                <a:lnTo>
                  <a:pt x="16019" y="26292"/>
                </a:lnTo>
                <a:lnTo>
                  <a:pt x="16019" y="26262"/>
                </a:lnTo>
                <a:cubicBezTo>
                  <a:pt x="16049" y="26232"/>
                  <a:pt x="16049" y="26201"/>
                  <a:pt x="16110" y="26201"/>
                </a:cubicBezTo>
                <a:close/>
                <a:moveTo>
                  <a:pt x="5338" y="26178"/>
                </a:moveTo>
                <a:cubicBezTo>
                  <a:pt x="5350" y="26178"/>
                  <a:pt x="5365" y="26186"/>
                  <a:pt x="5380" y="26201"/>
                </a:cubicBezTo>
                <a:lnTo>
                  <a:pt x="5441" y="26201"/>
                </a:lnTo>
                <a:cubicBezTo>
                  <a:pt x="5441" y="26232"/>
                  <a:pt x="5471" y="26232"/>
                  <a:pt x="5471" y="26262"/>
                </a:cubicBezTo>
                <a:lnTo>
                  <a:pt x="5502" y="26323"/>
                </a:lnTo>
                <a:cubicBezTo>
                  <a:pt x="5471" y="26353"/>
                  <a:pt x="5471" y="26353"/>
                  <a:pt x="5471" y="26384"/>
                </a:cubicBezTo>
                <a:lnTo>
                  <a:pt x="5410" y="26384"/>
                </a:lnTo>
                <a:cubicBezTo>
                  <a:pt x="5380" y="26384"/>
                  <a:pt x="5380" y="26384"/>
                  <a:pt x="5350" y="26414"/>
                </a:cubicBezTo>
                <a:lnTo>
                  <a:pt x="5319" y="26414"/>
                </a:lnTo>
                <a:cubicBezTo>
                  <a:pt x="5289" y="26384"/>
                  <a:pt x="5289" y="26384"/>
                  <a:pt x="5289" y="26353"/>
                </a:cubicBezTo>
                <a:lnTo>
                  <a:pt x="5258" y="26323"/>
                </a:lnTo>
                <a:lnTo>
                  <a:pt x="5258" y="26292"/>
                </a:lnTo>
                <a:cubicBezTo>
                  <a:pt x="5258" y="26262"/>
                  <a:pt x="5258" y="26262"/>
                  <a:pt x="5289" y="26232"/>
                </a:cubicBezTo>
                <a:lnTo>
                  <a:pt x="5289" y="26201"/>
                </a:lnTo>
                <a:lnTo>
                  <a:pt x="5319" y="26201"/>
                </a:lnTo>
                <a:cubicBezTo>
                  <a:pt x="5319" y="26186"/>
                  <a:pt x="5327" y="26178"/>
                  <a:pt x="5338" y="26178"/>
                </a:cubicBezTo>
                <a:close/>
                <a:moveTo>
                  <a:pt x="12866" y="26158"/>
                </a:moveTo>
                <a:cubicBezTo>
                  <a:pt x="12883" y="26158"/>
                  <a:pt x="12900" y="26162"/>
                  <a:pt x="12918" y="26171"/>
                </a:cubicBezTo>
                <a:lnTo>
                  <a:pt x="12949" y="26171"/>
                </a:lnTo>
                <a:cubicBezTo>
                  <a:pt x="12979" y="26171"/>
                  <a:pt x="12979" y="26201"/>
                  <a:pt x="13009" y="26232"/>
                </a:cubicBezTo>
                <a:cubicBezTo>
                  <a:pt x="13009" y="26232"/>
                  <a:pt x="13040" y="26232"/>
                  <a:pt x="13040" y="26262"/>
                </a:cubicBezTo>
                <a:cubicBezTo>
                  <a:pt x="13040" y="26262"/>
                  <a:pt x="13040" y="26262"/>
                  <a:pt x="13040" y="26292"/>
                </a:cubicBezTo>
                <a:lnTo>
                  <a:pt x="13040" y="26323"/>
                </a:lnTo>
                <a:cubicBezTo>
                  <a:pt x="13040" y="26323"/>
                  <a:pt x="13040" y="26323"/>
                  <a:pt x="13040" y="26353"/>
                </a:cubicBezTo>
                <a:lnTo>
                  <a:pt x="13040" y="26384"/>
                </a:lnTo>
                <a:lnTo>
                  <a:pt x="13009" y="26444"/>
                </a:lnTo>
                <a:lnTo>
                  <a:pt x="12979" y="26475"/>
                </a:lnTo>
                <a:cubicBezTo>
                  <a:pt x="12949" y="26505"/>
                  <a:pt x="12888" y="26505"/>
                  <a:pt x="12857" y="26505"/>
                </a:cubicBezTo>
                <a:cubicBezTo>
                  <a:pt x="12827" y="26505"/>
                  <a:pt x="12797" y="26475"/>
                  <a:pt x="12766" y="26444"/>
                </a:cubicBezTo>
                <a:cubicBezTo>
                  <a:pt x="12766" y="26444"/>
                  <a:pt x="12766" y="26414"/>
                  <a:pt x="12766" y="26414"/>
                </a:cubicBezTo>
                <a:lnTo>
                  <a:pt x="12766" y="26384"/>
                </a:lnTo>
                <a:cubicBezTo>
                  <a:pt x="12766" y="26353"/>
                  <a:pt x="12766" y="26353"/>
                  <a:pt x="12766" y="26323"/>
                </a:cubicBezTo>
                <a:lnTo>
                  <a:pt x="12766" y="26232"/>
                </a:lnTo>
                <a:lnTo>
                  <a:pt x="12766" y="26201"/>
                </a:lnTo>
                <a:cubicBezTo>
                  <a:pt x="12788" y="26180"/>
                  <a:pt x="12824" y="26158"/>
                  <a:pt x="12866" y="26158"/>
                </a:cubicBezTo>
                <a:close/>
                <a:moveTo>
                  <a:pt x="10304" y="26262"/>
                </a:moveTo>
                <a:cubicBezTo>
                  <a:pt x="10365" y="26262"/>
                  <a:pt x="10426" y="26262"/>
                  <a:pt x="10456" y="26292"/>
                </a:cubicBezTo>
                <a:cubicBezTo>
                  <a:pt x="10456" y="26323"/>
                  <a:pt x="10456" y="26353"/>
                  <a:pt x="10456" y="26384"/>
                </a:cubicBezTo>
                <a:lnTo>
                  <a:pt x="10487" y="26384"/>
                </a:lnTo>
                <a:lnTo>
                  <a:pt x="10487" y="26414"/>
                </a:lnTo>
                <a:lnTo>
                  <a:pt x="10487" y="26475"/>
                </a:lnTo>
                <a:cubicBezTo>
                  <a:pt x="10456" y="26505"/>
                  <a:pt x="10426" y="26536"/>
                  <a:pt x="10426" y="26566"/>
                </a:cubicBezTo>
                <a:lnTo>
                  <a:pt x="10395" y="26596"/>
                </a:lnTo>
                <a:lnTo>
                  <a:pt x="10274" y="26596"/>
                </a:lnTo>
                <a:cubicBezTo>
                  <a:pt x="10243" y="26566"/>
                  <a:pt x="10213" y="26566"/>
                  <a:pt x="10213" y="26536"/>
                </a:cubicBezTo>
                <a:cubicBezTo>
                  <a:pt x="10213" y="26505"/>
                  <a:pt x="10183" y="26505"/>
                  <a:pt x="10183" y="26475"/>
                </a:cubicBezTo>
                <a:lnTo>
                  <a:pt x="10183" y="26444"/>
                </a:lnTo>
                <a:cubicBezTo>
                  <a:pt x="10183" y="26414"/>
                  <a:pt x="10213" y="26414"/>
                  <a:pt x="10213" y="26384"/>
                </a:cubicBezTo>
                <a:lnTo>
                  <a:pt x="10213" y="26323"/>
                </a:lnTo>
                <a:cubicBezTo>
                  <a:pt x="10243" y="26292"/>
                  <a:pt x="10274" y="26262"/>
                  <a:pt x="10304" y="26262"/>
                </a:cubicBezTo>
                <a:close/>
                <a:moveTo>
                  <a:pt x="7356" y="26475"/>
                </a:moveTo>
                <a:lnTo>
                  <a:pt x="7386" y="26505"/>
                </a:lnTo>
                <a:cubicBezTo>
                  <a:pt x="7417" y="26536"/>
                  <a:pt x="7417" y="26596"/>
                  <a:pt x="7386" y="26657"/>
                </a:cubicBezTo>
                <a:lnTo>
                  <a:pt x="7325" y="26657"/>
                </a:lnTo>
                <a:cubicBezTo>
                  <a:pt x="7295" y="26627"/>
                  <a:pt x="7265" y="26627"/>
                  <a:pt x="7265" y="26596"/>
                </a:cubicBezTo>
                <a:lnTo>
                  <a:pt x="7265" y="26536"/>
                </a:lnTo>
                <a:lnTo>
                  <a:pt x="7295" y="26505"/>
                </a:lnTo>
                <a:lnTo>
                  <a:pt x="7356" y="26475"/>
                </a:lnTo>
                <a:close/>
                <a:moveTo>
                  <a:pt x="9848" y="26695"/>
                </a:moveTo>
                <a:cubicBezTo>
                  <a:pt x="9871" y="26695"/>
                  <a:pt x="9894" y="26703"/>
                  <a:pt x="9909" y="26718"/>
                </a:cubicBezTo>
                <a:lnTo>
                  <a:pt x="9909" y="26779"/>
                </a:lnTo>
                <a:cubicBezTo>
                  <a:pt x="9879" y="26809"/>
                  <a:pt x="9848" y="26809"/>
                  <a:pt x="9818" y="26809"/>
                </a:cubicBezTo>
                <a:cubicBezTo>
                  <a:pt x="9787" y="26809"/>
                  <a:pt x="9757" y="26809"/>
                  <a:pt x="9757" y="26779"/>
                </a:cubicBezTo>
                <a:lnTo>
                  <a:pt x="9727" y="26809"/>
                </a:lnTo>
                <a:lnTo>
                  <a:pt x="9727" y="26718"/>
                </a:lnTo>
                <a:lnTo>
                  <a:pt x="9787" y="26718"/>
                </a:lnTo>
                <a:cubicBezTo>
                  <a:pt x="9803" y="26703"/>
                  <a:pt x="9825" y="26695"/>
                  <a:pt x="9848" y="26695"/>
                </a:cubicBezTo>
                <a:close/>
                <a:moveTo>
                  <a:pt x="12037" y="26596"/>
                </a:moveTo>
                <a:lnTo>
                  <a:pt x="12158" y="26657"/>
                </a:lnTo>
                <a:lnTo>
                  <a:pt x="12189" y="26718"/>
                </a:lnTo>
                <a:lnTo>
                  <a:pt x="12189" y="26748"/>
                </a:lnTo>
                <a:lnTo>
                  <a:pt x="12219" y="26779"/>
                </a:lnTo>
                <a:lnTo>
                  <a:pt x="12219" y="26809"/>
                </a:lnTo>
                <a:cubicBezTo>
                  <a:pt x="12189" y="26840"/>
                  <a:pt x="12189" y="26840"/>
                  <a:pt x="12158" y="26870"/>
                </a:cubicBezTo>
                <a:lnTo>
                  <a:pt x="12158" y="26900"/>
                </a:lnTo>
                <a:lnTo>
                  <a:pt x="12067" y="26900"/>
                </a:lnTo>
                <a:cubicBezTo>
                  <a:pt x="12037" y="26900"/>
                  <a:pt x="12037" y="26900"/>
                  <a:pt x="12037" y="26870"/>
                </a:cubicBezTo>
                <a:cubicBezTo>
                  <a:pt x="12006" y="26840"/>
                  <a:pt x="12006" y="26809"/>
                  <a:pt x="12006" y="26779"/>
                </a:cubicBezTo>
                <a:lnTo>
                  <a:pt x="12006" y="26748"/>
                </a:lnTo>
                <a:lnTo>
                  <a:pt x="11946" y="26748"/>
                </a:lnTo>
                <a:cubicBezTo>
                  <a:pt x="11946" y="26748"/>
                  <a:pt x="11946" y="26718"/>
                  <a:pt x="11946" y="26718"/>
                </a:cubicBezTo>
                <a:cubicBezTo>
                  <a:pt x="11946" y="26688"/>
                  <a:pt x="11976" y="26688"/>
                  <a:pt x="11976" y="26657"/>
                </a:cubicBezTo>
                <a:lnTo>
                  <a:pt x="12037" y="26596"/>
                </a:lnTo>
                <a:close/>
                <a:moveTo>
                  <a:pt x="13283" y="26870"/>
                </a:moveTo>
                <a:cubicBezTo>
                  <a:pt x="13313" y="26870"/>
                  <a:pt x="13313" y="26870"/>
                  <a:pt x="13344" y="26900"/>
                </a:cubicBezTo>
                <a:lnTo>
                  <a:pt x="13344" y="26961"/>
                </a:lnTo>
                <a:lnTo>
                  <a:pt x="13313" y="26992"/>
                </a:lnTo>
                <a:cubicBezTo>
                  <a:pt x="13313" y="26992"/>
                  <a:pt x="13313" y="27022"/>
                  <a:pt x="13283" y="27022"/>
                </a:cubicBezTo>
                <a:lnTo>
                  <a:pt x="13283" y="27052"/>
                </a:lnTo>
                <a:lnTo>
                  <a:pt x="13283" y="27083"/>
                </a:lnTo>
                <a:lnTo>
                  <a:pt x="13253" y="27113"/>
                </a:lnTo>
                <a:lnTo>
                  <a:pt x="13222" y="27113"/>
                </a:lnTo>
                <a:cubicBezTo>
                  <a:pt x="13161" y="27113"/>
                  <a:pt x="13131" y="27083"/>
                  <a:pt x="13101" y="27052"/>
                </a:cubicBezTo>
                <a:lnTo>
                  <a:pt x="13101" y="26961"/>
                </a:lnTo>
                <a:lnTo>
                  <a:pt x="13131" y="26961"/>
                </a:lnTo>
                <a:lnTo>
                  <a:pt x="13131" y="26900"/>
                </a:lnTo>
                <a:lnTo>
                  <a:pt x="13222" y="26900"/>
                </a:lnTo>
                <a:cubicBezTo>
                  <a:pt x="13222" y="26870"/>
                  <a:pt x="13253" y="26870"/>
                  <a:pt x="13283" y="26870"/>
                </a:cubicBezTo>
                <a:close/>
                <a:moveTo>
                  <a:pt x="7538" y="26992"/>
                </a:moveTo>
                <a:lnTo>
                  <a:pt x="7599" y="27022"/>
                </a:lnTo>
                <a:lnTo>
                  <a:pt x="7629" y="27052"/>
                </a:lnTo>
                <a:lnTo>
                  <a:pt x="7660" y="27052"/>
                </a:lnTo>
                <a:cubicBezTo>
                  <a:pt x="7690" y="27083"/>
                  <a:pt x="7721" y="27144"/>
                  <a:pt x="7690" y="27174"/>
                </a:cubicBezTo>
                <a:lnTo>
                  <a:pt x="7690" y="27204"/>
                </a:lnTo>
                <a:lnTo>
                  <a:pt x="7660" y="27235"/>
                </a:lnTo>
                <a:lnTo>
                  <a:pt x="7599" y="27235"/>
                </a:lnTo>
                <a:lnTo>
                  <a:pt x="7538" y="27265"/>
                </a:lnTo>
                <a:lnTo>
                  <a:pt x="7477" y="27265"/>
                </a:lnTo>
                <a:cubicBezTo>
                  <a:pt x="7447" y="27235"/>
                  <a:pt x="7447" y="27235"/>
                  <a:pt x="7447" y="27204"/>
                </a:cubicBezTo>
                <a:lnTo>
                  <a:pt x="7447" y="27113"/>
                </a:lnTo>
                <a:lnTo>
                  <a:pt x="7447" y="27083"/>
                </a:lnTo>
                <a:lnTo>
                  <a:pt x="7477" y="27022"/>
                </a:lnTo>
                <a:lnTo>
                  <a:pt x="7538" y="26992"/>
                </a:lnTo>
                <a:close/>
                <a:moveTo>
                  <a:pt x="10608" y="27326"/>
                </a:moveTo>
                <a:cubicBezTo>
                  <a:pt x="10639" y="27356"/>
                  <a:pt x="10639" y="27387"/>
                  <a:pt x="10669" y="27417"/>
                </a:cubicBezTo>
                <a:cubicBezTo>
                  <a:pt x="10669" y="27448"/>
                  <a:pt x="10669" y="27448"/>
                  <a:pt x="10669" y="27448"/>
                </a:cubicBezTo>
                <a:cubicBezTo>
                  <a:pt x="10669" y="27478"/>
                  <a:pt x="10669" y="27478"/>
                  <a:pt x="10669" y="27508"/>
                </a:cubicBezTo>
                <a:cubicBezTo>
                  <a:pt x="10669" y="27508"/>
                  <a:pt x="10669" y="27539"/>
                  <a:pt x="10639" y="27539"/>
                </a:cubicBezTo>
                <a:lnTo>
                  <a:pt x="10639" y="27599"/>
                </a:lnTo>
                <a:lnTo>
                  <a:pt x="10578" y="27599"/>
                </a:lnTo>
                <a:cubicBezTo>
                  <a:pt x="10559" y="27618"/>
                  <a:pt x="10541" y="27625"/>
                  <a:pt x="10522" y="27635"/>
                </a:cubicBezTo>
                <a:lnTo>
                  <a:pt x="10522" y="27635"/>
                </a:lnTo>
                <a:lnTo>
                  <a:pt x="10517" y="27630"/>
                </a:lnTo>
                <a:cubicBezTo>
                  <a:pt x="10487" y="27630"/>
                  <a:pt x="10456" y="27630"/>
                  <a:pt x="10456" y="27599"/>
                </a:cubicBezTo>
                <a:cubicBezTo>
                  <a:pt x="10426" y="27599"/>
                  <a:pt x="10426" y="27569"/>
                  <a:pt x="10426" y="27539"/>
                </a:cubicBezTo>
                <a:lnTo>
                  <a:pt x="10426" y="27508"/>
                </a:lnTo>
                <a:cubicBezTo>
                  <a:pt x="10395" y="27478"/>
                  <a:pt x="10395" y="27448"/>
                  <a:pt x="10426" y="27417"/>
                </a:cubicBezTo>
                <a:lnTo>
                  <a:pt x="10426" y="27387"/>
                </a:lnTo>
                <a:lnTo>
                  <a:pt x="10456" y="27387"/>
                </a:lnTo>
                <a:cubicBezTo>
                  <a:pt x="10456" y="27387"/>
                  <a:pt x="10456" y="27387"/>
                  <a:pt x="10456" y="27356"/>
                </a:cubicBezTo>
                <a:cubicBezTo>
                  <a:pt x="10456" y="27356"/>
                  <a:pt x="10487" y="27356"/>
                  <a:pt x="10517" y="27326"/>
                </a:cubicBezTo>
                <a:close/>
                <a:moveTo>
                  <a:pt x="10164" y="27436"/>
                </a:moveTo>
                <a:cubicBezTo>
                  <a:pt x="10238" y="27436"/>
                  <a:pt x="10312" y="27470"/>
                  <a:pt x="10335" y="27539"/>
                </a:cubicBezTo>
                <a:lnTo>
                  <a:pt x="10335" y="27599"/>
                </a:lnTo>
                <a:cubicBezTo>
                  <a:pt x="10335" y="27630"/>
                  <a:pt x="10304" y="27691"/>
                  <a:pt x="10274" y="27721"/>
                </a:cubicBezTo>
                <a:cubicBezTo>
                  <a:pt x="10274" y="27721"/>
                  <a:pt x="10243" y="27751"/>
                  <a:pt x="10213" y="27751"/>
                </a:cubicBezTo>
                <a:cubicBezTo>
                  <a:pt x="10198" y="27767"/>
                  <a:pt x="10183" y="27774"/>
                  <a:pt x="10167" y="27774"/>
                </a:cubicBezTo>
                <a:cubicBezTo>
                  <a:pt x="10152" y="27774"/>
                  <a:pt x="10137" y="27767"/>
                  <a:pt x="10122" y="27751"/>
                </a:cubicBezTo>
                <a:cubicBezTo>
                  <a:pt x="10091" y="27751"/>
                  <a:pt x="10031" y="27721"/>
                  <a:pt x="10000" y="27691"/>
                </a:cubicBezTo>
                <a:lnTo>
                  <a:pt x="10000" y="27660"/>
                </a:lnTo>
                <a:cubicBezTo>
                  <a:pt x="10000" y="27630"/>
                  <a:pt x="10000" y="27599"/>
                  <a:pt x="10031" y="27599"/>
                </a:cubicBezTo>
                <a:cubicBezTo>
                  <a:pt x="10031" y="27569"/>
                  <a:pt x="10031" y="27569"/>
                  <a:pt x="10031" y="27539"/>
                </a:cubicBezTo>
                <a:cubicBezTo>
                  <a:pt x="10031" y="27539"/>
                  <a:pt x="10031" y="27508"/>
                  <a:pt x="10031" y="27508"/>
                </a:cubicBezTo>
                <a:lnTo>
                  <a:pt x="10031" y="27478"/>
                </a:lnTo>
                <a:cubicBezTo>
                  <a:pt x="10061" y="27478"/>
                  <a:pt x="10091" y="27448"/>
                  <a:pt x="10091" y="27448"/>
                </a:cubicBezTo>
                <a:cubicBezTo>
                  <a:pt x="10114" y="27440"/>
                  <a:pt x="10139" y="27436"/>
                  <a:pt x="10164" y="27436"/>
                </a:cubicBezTo>
                <a:close/>
                <a:moveTo>
                  <a:pt x="9882" y="27800"/>
                </a:moveTo>
                <a:cubicBezTo>
                  <a:pt x="9891" y="27800"/>
                  <a:pt x="9900" y="27803"/>
                  <a:pt x="9909" y="27812"/>
                </a:cubicBezTo>
                <a:lnTo>
                  <a:pt x="9970" y="27812"/>
                </a:lnTo>
                <a:lnTo>
                  <a:pt x="10000" y="27873"/>
                </a:lnTo>
                <a:lnTo>
                  <a:pt x="10000" y="27903"/>
                </a:lnTo>
                <a:lnTo>
                  <a:pt x="9970" y="27934"/>
                </a:lnTo>
                <a:cubicBezTo>
                  <a:pt x="9970" y="27964"/>
                  <a:pt x="9939" y="27964"/>
                  <a:pt x="9909" y="27964"/>
                </a:cubicBezTo>
                <a:cubicBezTo>
                  <a:pt x="9879" y="27964"/>
                  <a:pt x="9848" y="27934"/>
                  <a:pt x="9848" y="27903"/>
                </a:cubicBezTo>
                <a:lnTo>
                  <a:pt x="9818" y="27873"/>
                </a:lnTo>
                <a:lnTo>
                  <a:pt x="9818" y="27843"/>
                </a:lnTo>
                <a:cubicBezTo>
                  <a:pt x="9839" y="27821"/>
                  <a:pt x="9861" y="27800"/>
                  <a:pt x="9882" y="27800"/>
                </a:cubicBezTo>
                <a:close/>
                <a:moveTo>
                  <a:pt x="10912" y="27873"/>
                </a:moveTo>
                <a:lnTo>
                  <a:pt x="10973" y="27903"/>
                </a:lnTo>
                <a:lnTo>
                  <a:pt x="10973" y="27964"/>
                </a:lnTo>
                <a:lnTo>
                  <a:pt x="10942" y="28055"/>
                </a:lnTo>
                <a:cubicBezTo>
                  <a:pt x="10942" y="28086"/>
                  <a:pt x="10912" y="28116"/>
                  <a:pt x="10912" y="28147"/>
                </a:cubicBezTo>
                <a:lnTo>
                  <a:pt x="10882" y="28177"/>
                </a:lnTo>
                <a:lnTo>
                  <a:pt x="10790" y="28177"/>
                </a:lnTo>
                <a:lnTo>
                  <a:pt x="10790" y="28147"/>
                </a:lnTo>
                <a:cubicBezTo>
                  <a:pt x="10760" y="28147"/>
                  <a:pt x="10730" y="28116"/>
                  <a:pt x="10730" y="28086"/>
                </a:cubicBezTo>
                <a:lnTo>
                  <a:pt x="10730" y="28025"/>
                </a:lnTo>
                <a:lnTo>
                  <a:pt x="10730" y="27964"/>
                </a:lnTo>
                <a:lnTo>
                  <a:pt x="10760" y="27934"/>
                </a:lnTo>
                <a:cubicBezTo>
                  <a:pt x="10790" y="27903"/>
                  <a:pt x="10821" y="27873"/>
                  <a:pt x="10851" y="27873"/>
                </a:cubicBezTo>
                <a:close/>
                <a:moveTo>
                  <a:pt x="14590" y="27964"/>
                </a:moveTo>
                <a:lnTo>
                  <a:pt x="14590" y="28025"/>
                </a:lnTo>
                <a:lnTo>
                  <a:pt x="14590" y="28055"/>
                </a:lnTo>
                <a:lnTo>
                  <a:pt x="14590" y="28086"/>
                </a:lnTo>
                <a:lnTo>
                  <a:pt x="14560" y="28177"/>
                </a:lnTo>
                <a:lnTo>
                  <a:pt x="14529" y="28177"/>
                </a:lnTo>
                <a:cubicBezTo>
                  <a:pt x="14499" y="28147"/>
                  <a:pt x="14468" y="28147"/>
                  <a:pt x="14468" y="28116"/>
                </a:cubicBezTo>
                <a:cubicBezTo>
                  <a:pt x="14438" y="28086"/>
                  <a:pt x="14438" y="28055"/>
                  <a:pt x="14468" y="28025"/>
                </a:cubicBezTo>
                <a:lnTo>
                  <a:pt x="14468" y="27995"/>
                </a:lnTo>
                <a:lnTo>
                  <a:pt x="14499" y="27964"/>
                </a:lnTo>
                <a:close/>
                <a:moveTo>
                  <a:pt x="10745" y="28245"/>
                </a:moveTo>
                <a:cubicBezTo>
                  <a:pt x="10760" y="28245"/>
                  <a:pt x="10775" y="28253"/>
                  <a:pt x="10790" y="28268"/>
                </a:cubicBezTo>
                <a:lnTo>
                  <a:pt x="10821" y="28299"/>
                </a:lnTo>
                <a:lnTo>
                  <a:pt x="10851" y="28359"/>
                </a:lnTo>
                <a:lnTo>
                  <a:pt x="10821" y="28420"/>
                </a:lnTo>
                <a:cubicBezTo>
                  <a:pt x="10821" y="28451"/>
                  <a:pt x="10790" y="28481"/>
                  <a:pt x="10760" y="28511"/>
                </a:cubicBezTo>
                <a:lnTo>
                  <a:pt x="10608" y="28511"/>
                </a:lnTo>
                <a:lnTo>
                  <a:pt x="10608" y="28451"/>
                </a:lnTo>
                <a:lnTo>
                  <a:pt x="10578" y="28359"/>
                </a:lnTo>
                <a:cubicBezTo>
                  <a:pt x="10608" y="28329"/>
                  <a:pt x="10608" y="28329"/>
                  <a:pt x="10608" y="28299"/>
                </a:cubicBezTo>
                <a:cubicBezTo>
                  <a:pt x="10608" y="28299"/>
                  <a:pt x="10608" y="28299"/>
                  <a:pt x="10608" y="28268"/>
                </a:cubicBezTo>
                <a:lnTo>
                  <a:pt x="10699" y="28268"/>
                </a:lnTo>
                <a:cubicBezTo>
                  <a:pt x="10715" y="28253"/>
                  <a:pt x="10730" y="28245"/>
                  <a:pt x="10745" y="28245"/>
                </a:cubicBezTo>
                <a:close/>
                <a:moveTo>
                  <a:pt x="11539" y="28337"/>
                </a:moveTo>
                <a:cubicBezTo>
                  <a:pt x="11558" y="28337"/>
                  <a:pt x="11581" y="28344"/>
                  <a:pt x="11611" y="28359"/>
                </a:cubicBezTo>
                <a:lnTo>
                  <a:pt x="11642" y="28359"/>
                </a:lnTo>
                <a:lnTo>
                  <a:pt x="11642" y="28390"/>
                </a:lnTo>
                <a:cubicBezTo>
                  <a:pt x="11642" y="28390"/>
                  <a:pt x="11672" y="28420"/>
                  <a:pt x="11672" y="28420"/>
                </a:cubicBezTo>
                <a:cubicBezTo>
                  <a:pt x="11672" y="28451"/>
                  <a:pt x="11672" y="28451"/>
                  <a:pt x="11672" y="28451"/>
                </a:cubicBezTo>
                <a:cubicBezTo>
                  <a:pt x="11672" y="28481"/>
                  <a:pt x="11672" y="28481"/>
                  <a:pt x="11672" y="28511"/>
                </a:cubicBezTo>
                <a:lnTo>
                  <a:pt x="11672" y="28542"/>
                </a:lnTo>
                <a:cubicBezTo>
                  <a:pt x="11672" y="28572"/>
                  <a:pt x="11642" y="28572"/>
                  <a:pt x="11642" y="28572"/>
                </a:cubicBezTo>
                <a:cubicBezTo>
                  <a:pt x="11606" y="28625"/>
                  <a:pt x="11550" y="28658"/>
                  <a:pt x="11492" y="28658"/>
                </a:cubicBezTo>
                <a:cubicBezTo>
                  <a:pt x="11450" y="28658"/>
                  <a:pt x="11406" y="28641"/>
                  <a:pt x="11368" y="28603"/>
                </a:cubicBezTo>
                <a:cubicBezTo>
                  <a:pt x="11338" y="28542"/>
                  <a:pt x="11338" y="28481"/>
                  <a:pt x="11368" y="28451"/>
                </a:cubicBezTo>
                <a:cubicBezTo>
                  <a:pt x="11368" y="28420"/>
                  <a:pt x="11368" y="28420"/>
                  <a:pt x="11398" y="28390"/>
                </a:cubicBezTo>
                <a:cubicBezTo>
                  <a:pt x="11398" y="28359"/>
                  <a:pt x="11429" y="28359"/>
                  <a:pt x="11490" y="28359"/>
                </a:cubicBezTo>
                <a:cubicBezTo>
                  <a:pt x="11505" y="28344"/>
                  <a:pt x="11520" y="28337"/>
                  <a:pt x="11539" y="28337"/>
                </a:cubicBezTo>
                <a:close/>
                <a:moveTo>
                  <a:pt x="15350" y="28511"/>
                </a:moveTo>
                <a:cubicBezTo>
                  <a:pt x="15380" y="28542"/>
                  <a:pt x="15380" y="28572"/>
                  <a:pt x="15380" y="28633"/>
                </a:cubicBezTo>
                <a:lnTo>
                  <a:pt x="15350" y="28663"/>
                </a:lnTo>
                <a:lnTo>
                  <a:pt x="15259" y="28663"/>
                </a:lnTo>
                <a:lnTo>
                  <a:pt x="15228" y="28603"/>
                </a:lnTo>
                <a:lnTo>
                  <a:pt x="15228" y="28511"/>
                </a:lnTo>
                <a:close/>
                <a:moveTo>
                  <a:pt x="11368" y="28764"/>
                </a:moveTo>
                <a:cubicBezTo>
                  <a:pt x="11358" y="28768"/>
                  <a:pt x="11348" y="28775"/>
                  <a:pt x="11338" y="28785"/>
                </a:cubicBezTo>
                <a:lnTo>
                  <a:pt x="11368" y="28785"/>
                </a:lnTo>
                <a:lnTo>
                  <a:pt x="11368" y="28764"/>
                </a:lnTo>
                <a:close/>
                <a:moveTo>
                  <a:pt x="11277" y="28603"/>
                </a:moveTo>
                <a:cubicBezTo>
                  <a:pt x="11307" y="28633"/>
                  <a:pt x="11307" y="28633"/>
                  <a:pt x="11338" y="28663"/>
                </a:cubicBezTo>
                <a:lnTo>
                  <a:pt x="11338" y="28694"/>
                </a:lnTo>
                <a:cubicBezTo>
                  <a:pt x="11338" y="28694"/>
                  <a:pt x="11368" y="28724"/>
                  <a:pt x="11368" y="28755"/>
                </a:cubicBezTo>
                <a:lnTo>
                  <a:pt x="11368" y="28764"/>
                </a:lnTo>
                <a:lnTo>
                  <a:pt x="11368" y="28764"/>
                </a:lnTo>
                <a:cubicBezTo>
                  <a:pt x="11388" y="28755"/>
                  <a:pt x="11409" y="28755"/>
                  <a:pt x="11429" y="28755"/>
                </a:cubicBezTo>
                <a:lnTo>
                  <a:pt x="11429" y="28785"/>
                </a:lnTo>
                <a:cubicBezTo>
                  <a:pt x="11429" y="28785"/>
                  <a:pt x="11459" y="28815"/>
                  <a:pt x="11429" y="28846"/>
                </a:cubicBezTo>
                <a:lnTo>
                  <a:pt x="11429" y="28907"/>
                </a:lnTo>
                <a:cubicBezTo>
                  <a:pt x="11414" y="28922"/>
                  <a:pt x="11391" y="28929"/>
                  <a:pt x="11368" y="28929"/>
                </a:cubicBezTo>
                <a:cubicBezTo>
                  <a:pt x="11345" y="28929"/>
                  <a:pt x="11322" y="28922"/>
                  <a:pt x="11307" y="28907"/>
                </a:cubicBezTo>
                <a:lnTo>
                  <a:pt x="11277" y="28876"/>
                </a:lnTo>
                <a:lnTo>
                  <a:pt x="11216" y="28937"/>
                </a:lnTo>
                <a:lnTo>
                  <a:pt x="11186" y="28937"/>
                </a:lnTo>
                <a:cubicBezTo>
                  <a:pt x="11155" y="28907"/>
                  <a:pt x="11125" y="28907"/>
                  <a:pt x="11094" y="28907"/>
                </a:cubicBezTo>
                <a:cubicBezTo>
                  <a:pt x="11094" y="28876"/>
                  <a:pt x="11094" y="28876"/>
                  <a:pt x="11094" y="28876"/>
                </a:cubicBezTo>
                <a:cubicBezTo>
                  <a:pt x="11094" y="28846"/>
                  <a:pt x="11094" y="28846"/>
                  <a:pt x="11094" y="28846"/>
                </a:cubicBezTo>
                <a:cubicBezTo>
                  <a:pt x="11094" y="28815"/>
                  <a:pt x="11094" y="28785"/>
                  <a:pt x="11094" y="28785"/>
                </a:cubicBezTo>
                <a:lnTo>
                  <a:pt x="11094" y="28724"/>
                </a:lnTo>
                <a:cubicBezTo>
                  <a:pt x="11125" y="28663"/>
                  <a:pt x="11155" y="28633"/>
                  <a:pt x="11186" y="28603"/>
                </a:cubicBezTo>
                <a:close/>
                <a:moveTo>
                  <a:pt x="8906" y="28755"/>
                </a:moveTo>
                <a:lnTo>
                  <a:pt x="8967" y="28785"/>
                </a:lnTo>
                <a:cubicBezTo>
                  <a:pt x="8967" y="28815"/>
                  <a:pt x="8967" y="28815"/>
                  <a:pt x="8967" y="28846"/>
                </a:cubicBezTo>
                <a:cubicBezTo>
                  <a:pt x="8967" y="28876"/>
                  <a:pt x="8967" y="28907"/>
                  <a:pt x="8936" y="28937"/>
                </a:cubicBezTo>
                <a:lnTo>
                  <a:pt x="9028" y="28967"/>
                </a:lnTo>
                <a:lnTo>
                  <a:pt x="8997" y="28998"/>
                </a:lnTo>
                <a:lnTo>
                  <a:pt x="8845" y="28998"/>
                </a:lnTo>
                <a:lnTo>
                  <a:pt x="8754" y="28907"/>
                </a:lnTo>
                <a:lnTo>
                  <a:pt x="8754" y="28846"/>
                </a:lnTo>
                <a:lnTo>
                  <a:pt x="8784" y="28846"/>
                </a:lnTo>
                <a:lnTo>
                  <a:pt x="8784" y="28785"/>
                </a:lnTo>
                <a:cubicBezTo>
                  <a:pt x="8815" y="28785"/>
                  <a:pt x="8815" y="28755"/>
                  <a:pt x="8845" y="28755"/>
                </a:cubicBezTo>
                <a:close/>
                <a:moveTo>
                  <a:pt x="8013" y="28735"/>
                </a:moveTo>
                <a:cubicBezTo>
                  <a:pt x="8039" y="28735"/>
                  <a:pt x="8067" y="28749"/>
                  <a:pt x="8085" y="28785"/>
                </a:cubicBezTo>
                <a:cubicBezTo>
                  <a:pt x="8116" y="28785"/>
                  <a:pt x="8146" y="28815"/>
                  <a:pt x="8116" y="28846"/>
                </a:cubicBezTo>
                <a:lnTo>
                  <a:pt x="8116" y="28876"/>
                </a:lnTo>
                <a:cubicBezTo>
                  <a:pt x="8116" y="28907"/>
                  <a:pt x="8116" y="28907"/>
                  <a:pt x="8116" y="28937"/>
                </a:cubicBezTo>
                <a:lnTo>
                  <a:pt x="8116" y="28967"/>
                </a:lnTo>
                <a:lnTo>
                  <a:pt x="8085" y="28998"/>
                </a:lnTo>
                <a:lnTo>
                  <a:pt x="8024" y="28998"/>
                </a:lnTo>
                <a:cubicBezTo>
                  <a:pt x="8016" y="29007"/>
                  <a:pt x="8004" y="29010"/>
                  <a:pt x="7991" y="29010"/>
                </a:cubicBezTo>
                <a:cubicBezTo>
                  <a:pt x="7961" y="29010"/>
                  <a:pt x="7924" y="28989"/>
                  <a:pt x="7903" y="28967"/>
                </a:cubicBezTo>
                <a:lnTo>
                  <a:pt x="7842" y="28967"/>
                </a:lnTo>
                <a:cubicBezTo>
                  <a:pt x="7842" y="28937"/>
                  <a:pt x="7842" y="28907"/>
                  <a:pt x="7842" y="28907"/>
                </a:cubicBezTo>
                <a:cubicBezTo>
                  <a:pt x="7842" y="28876"/>
                  <a:pt x="7842" y="28876"/>
                  <a:pt x="7842" y="28846"/>
                </a:cubicBezTo>
                <a:cubicBezTo>
                  <a:pt x="7812" y="28846"/>
                  <a:pt x="7812" y="28846"/>
                  <a:pt x="7842" y="28815"/>
                </a:cubicBezTo>
                <a:lnTo>
                  <a:pt x="7842" y="28785"/>
                </a:lnTo>
                <a:lnTo>
                  <a:pt x="7873" y="28755"/>
                </a:lnTo>
                <a:lnTo>
                  <a:pt x="7964" y="28755"/>
                </a:lnTo>
                <a:cubicBezTo>
                  <a:pt x="7976" y="28742"/>
                  <a:pt x="7994" y="28735"/>
                  <a:pt x="8013" y="28735"/>
                </a:cubicBezTo>
                <a:close/>
                <a:moveTo>
                  <a:pt x="12234" y="28975"/>
                </a:moveTo>
                <a:cubicBezTo>
                  <a:pt x="12249" y="28975"/>
                  <a:pt x="12265" y="28982"/>
                  <a:pt x="12280" y="28998"/>
                </a:cubicBezTo>
                <a:lnTo>
                  <a:pt x="12280" y="29089"/>
                </a:lnTo>
                <a:cubicBezTo>
                  <a:pt x="12280" y="29124"/>
                  <a:pt x="12259" y="29139"/>
                  <a:pt x="12230" y="29139"/>
                </a:cubicBezTo>
                <a:cubicBezTo>
                  <a:pt x="12209" y="29139"/>
                  <a:pt x="12183" y="29132"/>
                  <a:pt x="12158" y="29119"/>
                </a:cubicBezTo>
                <a:lnTo>
                  <a:pt x="12128" y="29089"/>
                </a:lnTo>
                <a:lnTo>
                  <a:pt x="12128" y="29058"/>
                </a:lnTo>
                <a:cubicBezTo>
                  <a:pt x="12158" y="29028"/>
                  <a:pt x="12158" y="28998"/>
                  <a:pt x="12189" y="28998"/>
                </a:cubicBezTo>
                <a:cubicBezTo>
                  <a:pt x="12204" y="28982"/>
                  <a:pt x="12219" y="28975"/>
                  <a:pt x="12234" y="28975"/>
                </a:cubicBezTo>
                <a:close/>
                <a:moveTo>
                  <a:pt x="15502" y="29119"/>
                </a:moveTo>
                <a:cubicBezTo>
                  <a:pt x="15563" y="29119"/>
                  <a:pt x="15563" y="29150"/>
                  <a:pt x="15563" y="29210"/>
                </a:cubicBezTo>
                <a:cubicBezTo>
                  <a:pt x="15593" y="29210"/>
                  <a:pt x="15593" y="29241"/>
                  <a:pt x="15593" y="29241"/>
                </a:cubicBezTo>
                <a:lnTo>
                  <a:pt x="15593" y="29271"/>
                </a:lnTo>
                <a:lnTo>
                  <a:pt x="15593" y="29332"/>
                </a:lnTo>
                <a:lnTo>
                  <a:pt x="15563" y="29332"/>
                </a:lnTo>
                <a:cubicBezTo>
                  <a:pt x="15545" y="29341"/>
                  <a:pt x="15524" y="29345"/>
                  <a:pt x="15503" y="29345"/>
                </a:cubicBezTo>
                <a:cubicBezTo>
                  <a:pt x="15451" y="29345"/>
                  <a:pt x="15393" y="29323"/>
                  <a:pt x="15350" y="29302"/>
                </a:cubicBezTo>
                <a:lnTo>
                  <a:pt x="15350" y="29210"/>
                </a:lnTo>
                <a:cubicBezTo>
                  <a:pt x="15380" y="29180"/>
                  <a:pt x="15411" y="29150"/>
                  <a:pt x="15411" y="29150"/>
                </a:cubicBezTo>
                <a:lnTo>
                  <a:pt x="15441" y="29119"/>
                </a:lnTo>
                <a:close/>
                <a:moveTo>
                  <a:pt x="12812" y="29248"/>
                </a:moveTo>
                <a:cubicBezTo>
                  <a:pt x="12827" y="29248"/>
                  <a:pt x="12842" y="29256"/>
                  <a:pt x="12857" y="29271"/>
                </a:cubicBezTo>
                <a:lnTo>
                  <a:pt x="12888" y="29271"/>
                </a:lnTo>
                <a:cubicBezTo>
                  <a:pt x="12918" y="29271"/>
                  <a:pt x="12949" y="29302"/>
                  <a:pt x="12949" y="29332"/>
                </a:cubicBezTo>
                <a:lnTo>
                  <a:pt x="12949" y="29362"/>
                </a:lnTo>
                <a:cubicBezTo>
                  <a:pt x="12918" y="29393"/>
                  <a:pt x="12888" y="29423"/>
                  <a:pt x="12857" y="29423"/>
                </a:cubicBezTo>
                <a:lnTo>
                  <a:pt x="12827" y="29454"/>
                </a:lnTo>
                <a:lnTo>
                  <a:pt x="12766" y="29454"/>
                </a:lnTo>
                <a:cubicBezTo>
                  <a:pt x="12736" y="29423"/>
                  <a:pt x="12736" y="29393"/>
                  <a:pt x="12736" y="29362"/>
                </a:cubicBezTo>
                <a:lnTo>
                  <a:pt x="12766" y="29302"/>
                </a:lnTo>
                <a:cubicBezTo>
                  <a:pt x="12766" y="29302"/>
                  <a:pt x="12766" y="29271"/>
                  <a:pt x="12766" y="29271"/>
                </a:cubicBezTo>
                <a:cubicBezTo>
                  <a:pt x="12781" y="29256"/>
                  <a:pt x="12797" y="29248"/>
                  <a:pt x="12812" y="29248"/>
                </a:cubicBezTo>
                <a:close/>
                <a:moveTo>
                  <a:pt x="10426" y="29818"/>
                </a:moveTo>
                <a:lnTo>
                  <a:pt x="10456" y="29849"/>
                </a:lnTo>
                <a:cubicBezTo>
                  <a:pt x="10487" y="29879"/>
                  <a:pt x="10487" y="29910"/>
                  <a:pt x="10487" y="29910"/>
                </a:cubicBezTo>
                <a:cubicBezTo>
                  <a:pt x="10487" y="29940"/>
                  <a:pt x="10487" y="29970"/>
                  <a:pt x="10487" y="29970"/>
                </a:cubicBezTo>
                <a:lnTo>
                  <a:pt x="10487" y="30001"/>
                </a:lnTo>
                <a:cubicBezTo>
                  <a:pt x="10487" y="30031"/>
                  <a:pt x="10456" y="30062"/>
                  <a:pt x="10456" y="30062"/>
                </a:cubicBezTo>
                <a:lnTo>
                  <a:pt x="10426" y="30092"/>
                </a:lnTo>
                <a:lnTo>
                  <a:pt x="10395" y="30122"/>
                </a:lnTo>
                <a:cubicBezTo>
                  <a:pt x="10380" y="30138"/>
                  <a:pt x="10357" y="30145"/>
                  <a:pt x="10335" y="30145"/>
                </a:cubicBezTo>
                <a:cubicBezTo>
                  <a:pt x="10312" y="30145"/>
                  <a:pt x="10289" y="30138"/>
                  <a:pt x="10274" y="30122"/>
                </a:cubicBezTo>
                <a:cubicBezTo>
                  <a:pt x="10213" y="30122"/>
                  <a:pt x="10183" y="30092"/>
                  <a:pt x="10152" y="30031"/>
                </a:cubicBezTo>
                <a:cubicBezTo>
                  <a:pt x="10152" y="30001"/>
                  <a:pt x="10152" y="30001"/>
                  <a:pt x="10152" y="29970"/>
                </a:cubicBezTo>
                <a:lnTo>
                  <a:pt x="10152" y="29940"/>
                </a:lnTo>
                <a:lnTo>
                  <a:pt x="10152" y="29910"/>
                </a:lnTo>
                <a:lnTo>
                  <a:pt x="10183" y="29879"/>
                </a:lnTo>
                <a:cubicBezTo>
                  <a:pt x="10213" y="29849"/>
                  <a:pt x="10243" y="29818"/>
                  <a:pt x="10304" y="29818"/>
                </a:cubicBezTo>
                <a:close/>
                <a:moveTo>
                  <a:pt x="11140" y="30130"/>
                </a:moveTo>
                <a:cubicBezTo>
                  <a:pt x="11155" y="30130"/>
                  <a:pt x="11170" y="30138"/>
                  <a:pt x="11186" y="30153"/>
                </a:cubicBezTo>
                <a:lnTo>
                  <a:pt x="11186" y="30214"/>
                </a:lnTo>
                <a:lnTo>
                  <a:pt x="11186" y="30244"/>
                </a:lnTo>
                <a:lnTo>
                  <a:pt x="11186" y="30274"/>
                </a:lnTo>
                <a:cubicBezTo>
                  <a:pt x="11155" y="30305"/>
                  <a:pt x="11155" y="30305"/>
                  <a:pt x="11125" y="30305"/>
                </a:cubicBezTo>
                <a:lnTo>
                  <a:pt x="11094" y="30305"/>
                </a:lnTo>
                <a:cubicBezTo>
                  <a:pt x="11034" y="30274"/>
                  <a:pt x="11003" y="30183"/>
                  <a:pt x="11064" y="30153"/>
                </a:cubicBezTo>
                <a:lnTo>
                  <a:pt x="11094" y="30153"/>
                </a:lnTo>
                <a:cubicBezTo>
                  <a:pt x="11110" y="30138"/>
                  <a:pt x="11125" y="30130"/>
                  <a:pt x="11140" y="30130"/>
                </a:cubicBezTo>
                <a:close/>
                <a:moveTo>
                  <a:pt x="8845" y="30153"/>
                </a:moveTo>
                <a:lnTo>
                  <a:pt x="8906" y="30183"/>
                </a:lnTo>
                <a:cubicBezTo>
                  <a:pt x="8906" y="30214"/>
                  <a:pt x="8906" y="30214"/>
                  <a:pt x="8906" y="30214"/>
                </a:cubicBezTo>
                <a:lnTo>
                  <a:pt x="8936" y="30274"/>
                </a:lnTo>
                <a:lnTo>
                  <a:pt x="8936" y="30335"/>
                </a:lnTo>
                <a:cubicBezTo>
                  <a:pt x="8919" y="30344"/>
                  <a:pt x="8903" y="30348"/>
                  <a:pt x="8890" y="30348"/>
                </a:cubicBezTo>
                <a:cubicBezTo>
                  <a:pt x="8858" y="30348"/>
                  <a:pt x="8836" y="30326"/>
                  <a:pt x="8815" y="30305"/>
                </a:cubicBezTo>
                <a:cubicBezTo>
                  <a:pt x="8784" y="30274"/>
                  <a:pt x="8784" y="30214"/>
                  <a:pt x="8815" y="30183"/>
                </a:cubicBezTo>
                <a:lnTo>
                  <a:pt x="8845" y="30153"/>
                </a:lnTo>
                <a:close/>
                <a:moveTo>
                  <a:pt x="9119" y="30221"/>
                </a:moveTo>
                <a:cubicBezTo>
                  <a:pt x="9142" y="30221"/>
                  <a:pt x="9164" y="30229"/>
                  <a:pt x="9180" y="30244"/>
                </a:cubicBezTo>
                <a:lnTo>
                  <a:pt x="9210" y="30305"/>
                </a:lnTo>
                <a:lnTo>
                  <a:pt x="9210" y="30335"/>
                </a:lnTo>
                <a:lnTo>
                  <a:pt x="9210" y="30365"/>
                </a:lnTo>
                <a:cubicBezTo>
                  <a:pt x="9210" y="30396"/>
                  <a:pt x="9180" y="30426"/>
                  <a:pt x="9149" y="30426"/>
                </a:cubicBezTo>
                <a:lnTo>
                  <a:pt x="9119" y="30457"/>
                </a:lnTo>
                <a:lnTo>
                  <a:pt x="9119" y="30487"/>
                </a:lnTo>
                <a:cubicBezTo>
                  <a:pt x="9119" y="30487"/>
                  <a:pt x="9088" y="30517"/>
                  <a:pt x="9088" y="30517"/>
                </a:cubicBezTo>
                <a:lnTo>
                  <a:pt x="8997" y="30517"/>
                </a:lnTo>
                <a:lnTo>
                  <a:pt x="8967" y="30457"/>
                </a:lnTo>
                <a:lnTo>
                  <a:pt x="8967" y="30426"/>
                </a:lnTo>
                <a:lnTo>
                  <a:pt x="8967" y="30396"/>
                </a:lnTo>
                <a:cubicBezTo>
                  <a:pt x="8967" y="30365"/>
                  <a:pt x="8967" y="30365"/>
                  <a:pt x="8967" y="30365"/>
                </a:cubicBezTo>
                <a:lnTo>
                  <a:pt x="8967" y="30335"/>
                </a:lnTo>
                <a:lnTo>
                  <a:pt x="9028" y="30244"/>
                </a:lnTo>
                <a:lnTo>
                  <a:pt x="9058" y="30244"/>
                </a:lnTo>
                <a:cubicBezTo>
                  <a:pt x="9073" y="30229"/>
                  <a:pt x="9096" y="30221"/>
                  <a:pt x="9119" y="30221"/>
                </a:cubicBezTo>
                <a:close/>
                <a:moveTo>
                  <a:pt x="13222" y="30426"/>
                </a:moveTo>
                <a:cubicBezTo>
                  <a:pt x="13253" y="30457"/>
                  <a:pt x="13253" y="30487"/>
                  <a:pt x="13222" y="30517"/>
                </a:cubicBezTo>
                <a:lnTo>
                  <a:pt x="13283" y="30578"/>
                </a:lnTo>
                <a:lnTo>
                  <a:pt x="13283" y="30639"/>
                </a:lnTo>
                <a:lnTo>
                  <a:pt x="13222" y="30639"/>
                </a:lnTo>
                <a:lnTo>
                  <a:pt x="13192" y="30700"/>
                </a:lnTo>
                <a:lnTo>
                  <a:pt x="13131" y="30700"/>
                </a:lnTo>
                <a:lnTo>
                  <a:pt x="13070" y="30639"/>
                </a:lnTo>
                <a:lnTo>
                  <a:pt x="13070" y="30609"/>
                </a:lnTo>
                <a:cubicBezTo>
                  <a:pt x="13070" y="30609"/>
                  <a:pt x="13040" y="30578"/>
                  <a:pt x="13040" y="30578"/>
                </a:cubicBezTo>
                <a:cubicBezTo>
                  <a:pt x="13040" y="30517"/>
                  <a:pt x="13040" y="30487"/>
                  <a:pt x="13070" y="30426"/>
                </a:cubicBezTo>
                <a:close/>
                <a:moveTo>
                  <a:pt x="9939" y="31186"/>
                </a:moveTo>
                <a:lnTo>
                  <a:pt x="9970" y="31217"/>
                </a:lnTo>
                <a:cubicBezTo>
                  <a:pt x="10000" y="31247"/>
                  <a:pt x="10000" y="31277"/>
                  <a:pt x="9970" y="31338"/>
                </a:cubicBezTo>
                <a:lnTo>
                  <a:pt x="9970" y="31369"/>
                </a:lnTo>
                <a:lnTo>
                  <a:pt x="9939" y="31369"/>
                </a:lnTo>
                <a:cubicBezTo>
                  <a:pt x="9879" y="31369"/>
                  <a:pt x="9818" y="31338"/>
                  <a:pt x="9818" y="31277"/>
                </a:cubicBezTo>
                <a:cubicBezTo>
                  <a:pt x="9787" y="31247"/>
                  <a:pt x="9787" y="31217"/>
                  <a:pt x="9818" y="31186"/>
                </a:cubicBezTo>
                <a:close/>
                <a:moveTo>
                  <a:pt x="8602" y="31703"/>
                </a:moveTo>
                <a:cubicBezTo>
                  <a:pt x="8602" y="31703"/>
                  <a:pt x="8632" y="31703"/>
                  <a:pt x="8632" y="31733"/>
                </a:cubicBezTo>
                <a:lnTo>
                  <a:pt x="8632" y="31764"/>
                </a:lnTo>
                <a:cubicBezTo>
                  <a:pt x="8663" y="31794"/>
                  <a:pt x="8663" y="31824"/>
                  <a:pt x="8632" y="31855"/>
                </a:cubicBezTo>
                <a:lnTo>
                  <a:pt x="8602" y="31855"/>
                </a:lnTo>
                <a:lnTo>
                  <a:pt x="8602" y="31916"/>
                </a:lnTo>
                <a:lnTo>
                  <a:pt x="8572" y="31916"/>
                </a:lnTo>
                <a:cubicBezTo>
                  <a:pt x="8563" y="31925"/>
                  <a:pt x="8554" y="31928"/>
                  <a:pt x="8545" y="31928"/>
                </a:cubicBezTo>
                <a:cubicBezTo>
                  <a:pt x="8523" y="31928"/>
                  <a:pt x="8502" y="31907"/>
                  <a:pt x="8480" y="31885"/>
                </a:cubicBezTo>
                <a:lnTo>
                  <a:pt x="8450" y="31855"/>
                </a:lnTo>
                <a:lnTo>
                  <a:pt x="8450" y="31794"/>
                </a:lnTo>
                <a:lnTo>
                  <a:pt x="8480" y="31764"/>
                </a:lnTo>
                <a:lnTo>
                  <a:pt x="8480" y="31733"/>
                </a:lnTo>
                <a:cubicBezTo>
                  <a:pt x="8511" y="31703"/>
                  <a:pt x="8511" y="31703"/>
                  <a:pt x="8541" y="31703"/>
                </a:cubicBezTo>
                <a:close/>
                <a:moveTo>
                  <a:pt x="12067" y="31885"/>
                </a:moveTo>
                <a:cubicBezTo>
                  <a:pt x="12098" y="31916"/>
                  <a:pt x="12098" y="31946"/>
                  <a:pt x="12098" y="31976"/>
                </a:cubicBezTo>
                <a:lnTo>
                  <a:pt x="12098" y="32007"/>
                </a:lnTo>
                <a:cubicBezTo>
                  <a:pt x="12098" y="32007"/>
                  <a:pt x="12067" y="32037"/>
                  <a:pt x="12067" y="32037"/>
                </a:cubicBezTo>
                <a:lnTo>
                  <a:pt x="12067" y="32068"/>
                </a:lnTo>
                <a:lnTo>
                  <a:pt x="11976" y="32068"/>
                </a:lnTo>
                <a:cubicBezTo>
                  <a:pt x="11946" y="32068"/>
                  <a:pt x="11915" y="32068"/>
                  <a:pt x="11885" y="32037"/>
                </a:cubicBezTo>
                <a:cubicBezTo>
                  <a:pt x="11885" y="32012"/>
                  <a:pt x="11865" y="32008"/>
                  <a:pt x="11857" y="31991"/>
                </a:cubicBezTo>
                <a:lnTo>
                  <a:pt x="11857" y="31991"/>
                </a:lnTo>
                <a:cubicBezTo>
                  <a:pt x="11865" y="31966"/>
                  <a:pt x="11890" y="31941"/>
                  <a:pt x="11915" y="31916"/>
                </a:cubicBezTo>
                <a:lnTo>
                  <a:pt x="11946" y="31885"/>
                </a:lnTo>
                <a:close/>
                <a:moveTo>
                  <a:pt x="14681" y="32128"/>
                </a:moveTo>
                <a:lnTo>
                  <a:pt x="14742" y="32159"/>
                </a:lnTo>
                <a:cubicBezTo>
                  <a:pt x="14757" y="32144"/>
                  <a:pt x="14772" y="32136"/>
                  <a:pt x="14784" y="32136"/>
                </a:cubicBezTo>
                <a:cubicBezTo>
                  <a:pt x="14795" y="32136"/>
                  <a:pt x="14803" y="32144"/>
                  <a:pt x="14803" y="32159"/>
                </a:cubicBezTo>
                <a:lnTo>
                  <a:pt x="14833" y="32159"/>
                </a:lnTo>
                <a:cubicBezTo>
                  <a:pt x="14833" y="32189"/>
                  <a:pt x="14833" y="32220"/>
                  <a:pt x="14833" y="32220"/>
                </a:cubicBezTo>
                <a:lnTo>
                  <a:pt x="14833" y="32311"/>
                </a:lnTo>
                <a:cubicBezTo>
                  <a:pt x="14833" y="32311"/>
                  <a:pt x="14803" y="32311"/>
                  <a:pt x="14803" y="32341"/>
                </a:cubicBezTo>
                <a:lnTo>
                  <a:pt x="14681" y="32341"/>
                </a:lnTo>
                <a:cubicBezTo>
                  <a:pt x="14620" y="32311"/>
                  <a:pt x="14620" y="32280"/>
                  <a:pt x="14620" y="32280"/>
                </a:cubicBezTo>
                <a:lnTo>
                  <a:pt x="14620" y="32189"/>
                </a:lnTo>
                <a:cubicBezTo>
                  <a:pt x="14620" y="32159"/>
                  <a:pt x="14620" y="32159"/>
                  <a:pt x="14651" y="32159"/>
                </a:cubicBezTo>
                <a:lnTo>
                  <a:pt x="14681" y="32128"/>
                </a:lnTo>
                <a:close/>
                <a:moveTo>
                  <a:pt x="7812" y="32358"/>
                </a:moveTo>
                <a:cubicBezTo>
                  <a:pt x="7832" y="32358"/>
                  <a:pt x="7852" y="32372"/>
                  <a:pt x="7873" y="32372"/>
                </a:cubicBezTo>
                <a:lnTo>
                  <a:pt x="7873" y="32463"/>
                </a:lnTo>
                <a:cubicBezTo>
                  <a:pt x="7842" y="32493"/>
                  <a:pt x="7812" y="32493"/>
                  <a:pt x="7812" y="32493"/>
                </a:cubicBezTo>
                <a:cubicBezTo>
                  <a:pt x="7781" y="32493"/>
                  <a:pt x="7751" y="32463"/>
                  <a:pt x="7721" y="32463"/>
                </a:cubicBezTo>
                <a:lnTo>
                  <a:pt x="7751" y="32463"/>
                </a:lnTo>
                <a:lnTo>
                  <a:pt x="7751" y="32372"/>
                </a:lnTo>
                <a:lnTo>
                  <a:pt x="7781" y="32372"/>
                </a:lnTo>
                <a:cubicBezTo>
                  <a:pt x="7791" y="32361"/>
                  <a:pt x="7802" y="32358"/>
                  <a:pt x="7812" y="32358"/>
                </a:cubicBezTo>
                <a:close/>
                <a:moveTo>
                  <a:pt x="10137" y="32379"/>
                </a:moveTo>
                <a:cubicBezTo>
                  <a:pt x="10152" y="32379"/>
                  <a:pt x="10167" y="32387"/>
                  <a:pt x="10183" y="32402"/>
                </a:cubicBezTo>
                <a:cubicBezTo>
                  <a:pt x="10213" y="32402"/>
                  <a:pt x="10243" y="32432"/>
                  <a:pt x="10243" y="32463"/>
                </a:cubicBezTo>
                <a:lnTo>
                  <a:pt x="10243" y="32493"/>
                </a:lnTo>
                <a:lnTo>
                  <a:pt x="10243" y="32524"/>
                </a:lnTo>
                <a:cubicBezTo>
                  <a:pt x="10243" y="32554"/>
                  <a:pt x="10243" y="32554"/>
                  <a:pt x="10243" y="32584"/>
                </a:cubicBezTo>
                <a:lnTo>
                  <a:pt x="10213" y="32584"/>
                </a:lnTo>
                <a:cubicBezTo>
                  <a:pt x="10213" y="32584"/>
                  <a:pt x="10213" y="32584"/>
                  <a:pt x="10183" y="32615"/>
                </a:cubicBezTo>
                <a:cubicBezTo>
                  <a:pt x="10183" y="32615"/>
                  <a:pt x="10152" y="32645"/>
                  <a:pt x="10122" y="32645"/>
                </a:cubicBezTo>
                <a:lnTo>
                  <a:pt x="10031" y="32645"/>
                </a:lnTo>
                <a:cubicBezTo>
                  <a:pt x="10000" y="32615"/>
                  <a:pt x="9970" y="32584"/>
                  <a:pt x="9970" y="32554"/>
                </a:cubicBezTo>
                <a:cubicBezTo>
                  <a:pt x="9939" y="32524"/>
                  <a:pt x="9939" y="32493"/>
                  <a:pt x="9970" y="32463"/>
                </a:cubicBezTo>
                <a:lnTo>
                  <a:pt x="9970" y="32432"/>
                </a:lnTo>
                <a:lnTo>
                  <a:pt x="10031" y="32402"/>
                </a:lnTo>
                <a:lnTo>
                  <a:pt x="10091" y="32402"/>
                </a:lnTo>
                <a:cubicBezTo>
                  <a:pt x="10107" y="32387"/>
                  <a:pt x="10122" y="32379"/>
                  <a:pt x="10137" y="32379"/>
                </a:cubicBezTo>
                <a:close/>
                <a:moveTo>
                  <a:pt x="9028" y="33048"/>
                </a:moveTo>
                <a:cubicBezTo>
                  <a:pt x="9050" y="33048"/>
                  <a:pt x="9073" y="33055"/>
                  <a:pt x="9088" y="33071"/>
                </a:cubicBezTo>
                <a:cubicBezTo>
                  <a:pt x="9119" y="33101"/>
                  <a:pt x="9149" y="33162"/>
                  <a:pt x="9149" y="33192"/>
                </a:cubicBezTo>
                <a:lnTo>
                  <a:pt x="9119" y="33192"/>
                </a:lnTo>
                <a:lnTo>
                  <a:pt x="9119" y="33223"/>
                </a:lnTo>
                <a:lnTo>
                  <a:pt x="8997" y="33223"/>
                </a:lnTo>
                <a:lnTo>
                  <a:pt x="8936" y="33192"/>
                </a:lnTo>
                <a:lnTo>
                  <a:pt x="8936" y="33162"/>
                </a:lnTo>
                <a:cubicBezTo>
                  <a:pt x="8936" y="33131"/>
                  <a:pt x="8967" y="33101"/>
                  <a:pt x="8967" y="33071"/>
                </a:cubicBezTo>
                <a:cubicBezTo>
                  <a:pt x="8982" y="33055"/>
                  <a:pt x="9005" y="33048"/>
                  <a:pt x="9028" y="33048"/>
                </a:cubicBezTo>
                <a:close/>
                <a:moveTo>
                  <a:pt x="13557" y="33131"/>
                </a:moveTo>
                <a:cubicBezTo>
                  <a:pt x="13587" y="33131"/>
                  <a:pt x="13617" y="33192"/>
                  <a:pt x="13587" y="33223"/>
                </a:cubicBezTo>
                <a:lnTo>
                  <a:pt x="13557" y="33283"/>
                </a:lnTo>
                <a:lnTo>
                  <a:pt x="13465" y="33314"/>
                </a:lnTo>
                <a:lnTo>
                  <a:pt x="13435" y="33283"/>
                </a:lnTo>
                <a:lnTo>
                  <a:pt x="13435" y="33253"/>
                </a:lnTo>
                <a:cubicBezTo>
                  <a:pt x="13405" y="33253"/>
                  <a:pt x="13405" y="33223"/>
                  <a:pt x="13435" y="33223"/>
                </a:cubicBezTo>
                <a:lnTo>
                  <a:pt x="13435" y="33192"/>
                </a:lnTo>
                <a:cubicBezTo>
                  <a:pt x="13435" y="33162"/>
                  <a:pt x="13465" y="33131"/>
                  <a:pt x="13496" y="33131"/>
                </a:cubicBezTo>
                <a:close/>
                <a:moveTo>
                  <a:pt x="10395" y="33010"/>
                </a:moveTo>
                <a:lnTo>
                  <a:pt x="10395" y="33040"/>
                </a:lnTo>
                <a:cubicBezTo>
                  <a:pt x="10426" y="33040"/>
                  <a:pt x="10426" y="33071"/>
                  <a:pt x="10395" y="33101"/>
                </a:cubicBezTo>
                <a:cubicBezTo>
                  <a:pt x="10426" y="33101"/>
                  <a:pt x="10456" y="33131"/>
                  <a:pt x="10456" y="33131"/>
                </a:cubicBezTo>
                <a:lnTo>
                  <a:pt x="10487" y="33192"/>
                </a:lnTo>
                <a:lnTo>
                  <a:pt x="10487" y="33253"/>
                </a:lnTo>
                <a:lnTo>
                  <a:pt x="10456" y="33283"/>
                </a:lnTo>
                <a:lnTo>
                  <a:pt x="10426" y="33314"/>
                </a:lnTo>
                <a:lnTo>
                  <a:pt x="10395" y="33314"/>
                </a:lnTo>
                <a:lnTo>
                  <a:pt x="10395" y="33344"/>
                </a:lnTo>
                <a:lnTo>
                  <a:pt x="10304" y="33344"/>
                </a:lnTo>
                <a:cubicBezTo>
                  <a:pt x="10274" y="33344"/>
                  <a:pt x="10274" y="33314"/>
                  <a:pt x="10243" y="33314"/>
                </a:cubicBezTo>
                <a:cubicBezTo>
                  <a:pt x="10243" y="33283"/>
                  <a:pt x="10213" y="33283"/>
                  <a:pt x="10213" y="33253"/>
                </a:cubicBezTo>
                <a:lnTo>
                  <a:pt x="10183" y="33192"/>
                </a:lnTo>
                <a:cubicBezTo>
                  <a:pt x="10213" y="33162"/>
                  <a:pt x="10213" y="33131"/>
                  <a:pt x="10213" y="33101"/>
                </a:cubicBezTo>
                <a:cubicBezTo>
                  <a:pt x="10213" y="33071"/>
                  <a:pt x="10213" y="33040"/>
                  <a:pt x="10243" y="33040"/>
                </a:cubicBezTo>
                <a:cubicBezTo>
                  <a:pt x="10243" y="33010"/>
                  <a:pt x="10274" y="33010"/>
                  <a:pt x="10304" y="33010"/>
                </a:cubicBezTo>
                <a:close/>
                <a:moveTo>
                  <a:pt x="14841" y="32997"/>
                </a:moveTo>
                <a:cubicBezTo>
                  <a:pt x="14858" y="32997"/>
                  <a:pt x="14876" y="33001"/>
                  <a:pt x="14894" y="33010"/>
                </a:cubicBezTo>
                <a:cubicBezTo>
                  <a:pt x="14894" y="33010"/>
                  <a:pt x="14924" y="33010"/>
                  <a:pt x="14924" y="33040"/>
                </a:cubicBezTo>
                <a:cubicBezTo>
                  <a:pt x="14985" y="33040"/>
                  <a:pt x="15015" y="33071"/>
                  <a:pt x="14985" y="33131"/>
                </a:cubicBezTo>
                <a:lnTo>
                  <a:pt x="14985" y="33162"/>
                </a:lnTo>
                <a:cubicBezTo>
                  <a:pt x="15015" y="33162"/>
                  <a:pt x="15015" y="33192"/>
                  <a:pt x="14985" y="33223"/>
                </a:cubicBezTo>
                <a:lnTo>
                  <a:pt x="14985" y="33253"/>
                </a:lnTo>
                <a:cubicBezTo>
                  <a:pt x="14985" y="33283"/>
                  <a:pt x="14955" y="33314"/>
                  <a:pt x="14924" y="33344"/>
                </a:cubicBezTo>
                <a:lnTo>
                  <a:pt x="14894" y="33344"/>
                </a:lnTo>
                <a:cubicBezTo>
                  <a:pt x="14864" y="33344"/>
                  <a:pt x="14803" y="33344"/>
                  <a:pt x="14772" y="33314"/>
                </a:cubicBezTo>
                <a:cubicBezTo>
                  <a:pt x="14772" y="33314"/>
                  <a:pt x="14681" y="33405"/>
                  <a:pt x="14681" y="33405"/>
                </a:cubicBezTo>
                <a:lnTo>
                  <a:pt x="14681" y="33375"/>
                </a:lnTo>
                <a:lnTo>
                  <a:pt x="14651" y="33375"/>
                </a:lnTo>
                <a:lnTo>
                  <a:pt x="14651" y="33314"/>
                </a:lnTo>
                <a:cubicBezTo>
                  <a:pt x="14651" y="33283"/>
                  <a:pt x="14651" y="33283"/>
                  <a:pt x="14651" y="33253"/>
                </a:cubicBezTo>
                <a:cubicBezTo>
                  <a:pt x="14620" y="33223"/>
                  <a:pt x="14620" y="33223"/>
                  <a:pt x="14651" y="33192"/>
                </a:cubicBezTo>
                <a:lnTo>
                  <a:pt x="14651" y="33162"/>
                </a:lnTo>
                <a:lnTo>
                  <a:pt x="14681" y="33131"/>
                </a:lnTo>
                <a:lnTo>
                  <a:pt x="14712" y="33101"/>
                </a:lnTo>
                <a:cubicBezTo>
                  <a:pt x="14712" y="33071"/>
                  <a:pt x="14742" y="33040"/>
                  <a:pt x="14742" y="33040"/>
                </a:cubicBezTo>
                <a:cubicBezTo>
                  <a:pt x="14763" y="33019"/>
                  <a:pt x="14800" y="32997"/>
                  <a:pt x="14841" y="32997"/>
                </a:cubicBezTo>
                <a:close/>
                <a:moveTo>
                  <a:pt x="12143" y="33413"/>
                </a:moveTo>
                <a:cubicBezTo>
                  <a:pt x="12158" y="33413"/>
                  <a:pt x="12174" y="33420"/>
                  <a:pt x="12189" y="33435"/>
                </a:cubicBezTo>
                <a:cubicBezTo>
                  <a:pt x="12219" y="33435"/>
                  <a:pt x="12249" y="33496"/>
                  <a:pt x="12249" y="33527"/>
                </a:cubicBezTo>
                <a:lnTo>
                  <a:pt x="12219" y="33527"/>
                </a:lnTo>
                <a:cubicBezTo>
                  <a:pt x="12189" y="33557"/>
                  <a:pt x="12158" y="33557"/>
                  <a:pt x="12158" y="33557"/>
                </a:cubicBezTo>
                <a:cubicBezTo>
                  <a:pt x="12128" y="33557"/>
                  <a:pt x="12098" y="33527"/>
                  <a:pt x="12067" y="33527"/>
                </a:cubicBezTo>
                <a:lnTo>
                  <a:pt x="12067" y="33435"/>
                </a:lnTo>
                <a:lnTo>
                  <a:pt x="12098" y="33435"/>
                </a:lnTo>
                <a:cubicBezTo>
                  <a:pt x="12113" y="33420"/>
                  <a:pt x="12128" y="33413"/>
                  <a:pt x="12143" y="33413"/>
                </a:cubicBezTo>
                <a:close/>
                <a:moveTo>
                  <a:pt x="11034" y="33527"/>
                </a:moveTo>
                <a:cubicBezTo>
                  <a:pt x="11064" y="33527"/>
                  <a:pt x="11094" y="33527"/>
                  <a:pt x="11125" y="33557"/>
                </a:cubicBezTo>
                <a:cubicBezTo>
                  <a:pt x="11125" y="33557"/>
                  <a:pt x="11125" y="33587"/>
                  <a:pt x="11125" y="33618"/>
                </a:cubicBezTo>
                <a:lnTo>
                  <a:pt x="11125" y="33648"/>
                </a:lnTo>
                <a:lnTo>
                  <a:pt x="11125" y="33679"/>
                </a:lnTo>
                <a:lnTo>
                  <a:pt x="11125" y="33709"/>
                </a:lnTo>
                <a:lnTo>
                  <a:pt x="11094" y="33709"/>
                </a:lnTo>
                <a:cubicBezTo>
                  <a:pt x="11034" y="33709"/>
                  <a:pt x="11003" y="33709"/>
                  <a:pt x="10973" y="33679"/>
                </a:cubicBezTo>
                <a:lnTo>
                  <a:pt x="10973" y="33618"/>
                </a:lnTo>
                <a:lnTo>
                  <a:pt x="10973" y="33587"/>
                </a:lnTo>
                <a:cubicBezTo>
                  <a:pt x="10973" y="33557"/>
                  <a:pt x="11003" y="33557"/>
                  <a:pt x="11034" y="33557"/>
                </a:cubicBezTo>
                <a:lnTo>
                  <a:pt x="11003" y="33557"/>
                </a:lnTo>
                <a:lnTo>
                  <a:pt x="11034" y="33527"/>
                </a:lnTo>
                <a:close/>
                <a:moveTo>
                  <a:pt x="9956" y="33704"/>
                </a:moveTo>
                <a:cubicBezTo>
                  <a:pt x="9979" y="33704"/>
                  <a:pt x="10005" y="33714"/>
                  <a:pt x="10031" y="33739"/>
                </a:cubicBezTo>
                <a:lnTo>
                  <a:pt x="10031" y="33800"/>
                </a:lnTo>
                <a:cubicBezTo>
                  <a:pt x="10031" y="33831"/>
                  <a:pt x="10000" y="33861"/>
                  <a:pt x="9970" y="33861"/>
                </a:cubicBezTo>
                <a:lnTo>
                  <a:pt x="9970" y="33831"/>
                </a:lnTo>
                <a:cubicBezTo>
                  <a:pt x="9939" y="33831"/>
                  <a:pt x="9909" y="33831"/>
                  <a:pt x="9879" y="33800"/>
                </a:cubicBezTo>
                <a:lnTo>
                  <a:pt x="9879" y="33739"/>
                </a:lnTo>
                <a:cubicBezTo>
                  <a:pt x="9896" y="33722"/>
                  <a:pt x="9924" y="33704"/>
                  <a:pt x="9956" y="33704"/>
                </a:cubicBezTo>
                <a:close/>
                <a:moveTo>
                  <a:pt x="11581" y="33739"/>
                </a:moveTo>
                <a:lnTo>
                  <a:pt x="11642" y="33800"/>
                </a:lnTo>
                <a:lnTo>
                  <a:pt x="11611" y="33891"/>
                </a:lnTo>
                <a:lnTo>
                  <a:pt x="11490" y="33891"/>
                </a:lnTo>
                <a:cubicBezTo>
                  <a:pt x="11429" y="33831"/>
                  <a:pt x="11459" y="33739"/>
                  <a:pt x="11520" y="33739"/>
                </a:cubicBezTo>
                <a:close/>
                <a:moveTo>
                  <a:pt x="13465" y="34104"/>
                </a:moveTo>
                <a:lnTo>
                  <a:pt x="13465" y="34135"/>
                </a:lnTo>
                <a:cubicBezTo>
                  <a:pt x="13496" y="34165"/>
                  <a:pt x="13496" y="34195"/>
                  <a:pt x="13465" y="34226"/>
                </a:cubicBezTo>
                <a:cubicBezTo>
                  <a:pt x="13465" y="34256"/>
                  <a:pt x="13435" y="34256"/>
                  <a:pt x="13405" y="34256"/>
                </a:cubicBezTo>
                <a:lnTo>
                  <a:pt x="13374" y="34256"/>
                </a:lnTo>
                <a:lnTo>
                  <a:pt x="13313" y="34226"/>
                </a:lnTo>
                <a:cubicBezTo>
                  <a:pt x="13283" y="34226"/>
                  <a:pt x="13283" y="34195"/>
                  <a:pt x="13283" y="34165"/>
                </a:cubicBezTo>
                <a:lnTo>
                  <a:pt x="13283" y="34135"/>
                </a:lnTo>
                <a:lnTo>
                  <a:pt x="13344" y="34104"/>
                </a:lnTo>
                <a:close/>
                <a:moveTo>
                  <a:pt x="8815" y="34651"/>
                </a:moveTo>
                <a:lnTo>
                  <a:pt x="8845" y="34682"/>
                </a:lnTo>
                <a:lnTo>
                  <a:pt x="8906" y="34682"/>
                </a:lnTo>
                <a:cubicBezTo>
                  <a:pt x="8936" y="34712"/>
                  <a:pt x="8967" y="34712"/>
                  <a:pt x="8997" y="34742"/>
                </a:cubicBezTo>
                <a:lnTo>
                  <a:pt x="9028" y="34742"/>
                </a:lnTo>
                <a:lnTo>
                  <a:pt x="9028" y="34834"/>
                </a:lnTo>
                <a:lnTo>
                  <a:pt x="8997" y="34894"/>
                </a:lnTo>
                <a:lnTo>
                  <a:pt x="8967" y="34894"/>
                </a:lnTo>
                <a:cubicBezTo>
                  <a:pt x="8906" y="34894"/>
                  <a:pt x="8876" y="34925"/>
                  <a:pt x="8845" y="34925"/>
                </a:cubicBezTo>
                <a:lnTo>
                  <a:pt x="8784" y="34925"/>
                </a:lnTo>
                <a:lnTo>
                  <a:pt x="8754" y="34894"/>
                </a:lnTo>
                <a:cubicBezTo>
                  <a:pt x="8754" y="34894"/>
                  <a:pt x="8724" y="34925"/>
                  <a:pt x="8724" y="34925"/>
                </a:cubicBezTo>
                <a:cubicBezTo>
                  <a:pt x="8693" y="34955"/>
                  <a:pt x="8693" y="34955"/>
                  <a:pt x="8663" y="34955"/>
                </a:cubicBezTo>
                <a:cubicBezTo>
                  <a:pt x="8632" y="34955"/>
                  <a:pt x="8632" y="34955"/>
                  <a:pt x="8602" y="34925"/>
                </a:cubicBezTo>
                <a:cubicBezTo>
                  <a:pt x="8602" y="34925"/>
                  <a:pt x="8572" y="34894"/>
                  <a:pt x="8572" y="34894"/>
                </a:cubicBezTo>
                <a:lnTo>
                  <a:pt x="8541" y="34834"/>
                </a:lnTo>
                <a:lnTo>
                  <a:pt x="8541" y="34803"/>
                </a:lnTo>
                <a:cubicBezTo>
                  <a:pt x="8541" y="34803"/>
                  <a:pt x="8541" y="34773"/>
                  <a:pt x="8541" y="34773"/>
                </a:cubicBezTo>
                <a:lnTo>
                  <a:pt x="8572" y="34712"/>
                </a:lnTo>
                <a:lnTo>
                  <a:pt x="8693" y="34712"/>
                </a:lnTo>
                <a:lnTo>
                  <a:pt x="8724" y="34682"/>
                </a:lnTo>
                <a:lnTo>
                  <a:pt x="8784" y="34682"/>
                </a:lnTo>
                <a:lnTo>
                  <a:pt x="8815" y="34651"/>
                </a:lnTo>
                <a:close/>
                <a:moveTo>
                  <a:pt x="10851" y="34864"/>
                </a:moveTo>
                <a:cubicBezTo>
                  <a:pt x="10882" y="34864"/>
                  <a:pt x="10912" y="34894"/>
                  <a:pt x="10912" y="34925"/>
                </a:cubicBezTo>
                <a:lnTo>
                  <a:pt x="10912" y="34986"/>
                </a:lnTo>
                <a:lnTo>
                  <a:pt x="10851" y="34986"/>
                </a:lnTo>
                <a:lnTo>
                  <a:pt x="10821" y="35046"/>
                </a:lnTo>
                <a:lnTo>
                  <a:pt x="10730" y="35016"/>
                </a:lnTo>
                <a:lnTo>
                  <a:pt x="10730" y="34986"/>
                </a:lnTo>
                <a:cubicBezTo>
                  <a:pt x="10730" y="34955"/>
                  <a:pt x="10730" y="34925"/>
                  <a:pt x="10760" y="34894"/>
                </a:cubicBezTo>
                <a:cubicBezTo>
                  <a:pt x="10790" y="34864"/>
                  <a:pt x="10821" y="34864"/>
                  <a:pt x="10851" y="34864"/>
                </a:cubicBezTo>
                <a:close/>
                <a:moveTo>
                  <a:pt x="12800" y="34986"/>
                </a:moveTo>
                <a:cubicBezTo>
                  <a:pt x="12827" y="34986"/>
                  <a:pt x="12857" y="35001"/>
                  <a:pt x="12888" y="35046"/>
                </a:cubicBezTo>
                <a:lnTo>
                  <a:pt x="12888" y="35077"/>
                </a:lnTo>
                <a:lnTo>
                  <a:pt x="12888" y="35138"/>
                </a:lnTo>
                <a:lnTo>
                  <a:pt x="12857" y="35138"/>
                </a:lnTo>
                <a:cubicBezTo>
                  <a:pt x="12797" y="35138"/>
                  <a:pt x="12766" y="35138"/>
                  <a:pt x="12736" y="35107"/>
                </a:cubicBezTo>
                <a:lnTo>
                  <a:pt x="12736" y="35016"/>
                </a:lnTo>
                <a:cubicBezTo>
                  <a:pt x="12751" y="35001"/>
                  <a:pt x="12774" y="34986"/>
                  <a:pt x="12800" y="34986"/>
                </a:cubicBezTo>
                <a:close/>
                <a:moveTo>
                  <a:pt x="14195" y="35290"/>
                </a:moveTo>
                <a:lnTo>
                  <a:pt x="14225" y="35320"/>
                </a:lnTo>
                <a:cubicBezTo>
                  <a:pt x="14286" y="35411"/>
                  <a:pt x="14225" y="35472"/>
                  <a:pt x="14195" y="35533"/>
                </a:cubicBezTo>
                <a:lnTo>
                  <a:pt x="14164" y="35563"/>
                </a:lnTo>
                <a:lnTo>
                  <a:pt x="14134" y="35594"/>
                </a:lnTo>
                <a:lnTo>
                  <a:pt x="14043" y="35594"/>
                </a:lnTo>
                <a:cubicBezTo>
                  <a:pt x="14012" y="35563"/>
                  <a:pt x="13952" y="35533"/>
                  <a:pt x="13921" y="35502"/>
                </a:cubicBezTo>
                <a:lnTo>
                  <a:pt x="13921" y="35472"/>
                </a:lnTo>
                <a:cubicBezTo>
                  <a:pt x="13891" y="35472"/>
                  <a:pt x="13860" y="35472"/>
                  <a:pt x="13860" y="35442"/>
                </a:cubicBezTo>
                <a:lnTo>
                  <a:pt x="13952" y="35350"/>
                </a:lnTo>
                <a:lnTo>
                  <a:pt x="13982" y="35350"/>
                </a:lnTo>
                <a:cubicBezTo>
                  <a:pt x="13982" y="35320"/>
                  <a:pt x="13982" y="35290"/>
                  <a:pt x="14012" y="35290"/>
                </a:cubicBezTo>
                <a:close/>
                <a:moveTo>
                  <a:pt x="7295" y="35411"/>
                </a:moveTo>
                <a:cubicBezTo>
                  <a:pt x="7325" y="35442"/>
                  <a:pt x="7356" y="35472"/>
                  <a:pt x="7356" y="35502"/>
                </a:cubicBezTo>
                <a:lnTo>
                  <a:pt x="7325" y="35533"/>
                </a:lnTo>
                <a:cubicBezTo>
                  <a:pt x="7356" y="35563"/>
                  <a:pt x="7356" y="35594"/>
                  <a:pt x="7356" y="35624"/>
                </a:cubicBezTo>
                <a:cubicBezTo>
                  <a:pt x="7356" y="35624"/>
                  <a:pt x="7325" y="35654"/>
                  <a:pt x="7295" y="35654"/>
                </a:cubicBezTo>
                <a:lnTo>
                  <a:pt x="7295" y="35685"/>
                </a:lnTo>
                <a:lnTo>
                  <a:pt x="7325" y="35715"/>
                </a:lnTo>
                <a:lnTo>
                  <a:pt x="7325" y="35776"/>
                </a:lnTo>
                <a:lnTo>
                  <a:pt x="7173" y="35776"/>
                </a:lnTo>
                <a:lnTo>
                  <a:pt x="7143" y="35746"/>
                </a:lnTo>
                <a:lnTo>
                  <a:pt x="7143" y="35654"/>
                </a:lnTo>
                <a:lnTo>
                  <a:pt x="7143" y="35624"/>
                </a:lnTo>
                <a:cubicBezTo>
                  <a:pt x="7113" y="35624"/>
                  <a:pt x="7113" y="35594"/>
                  <a:pt x="7143" y="35594"/>
                </a:cubicBezTo>
                <a:lnTo>
                  <a:pt x="7143" y="35563"/>
                </a:lnTo>
                <a:cubicBezTo>
                  <a:pt x="7143" y="35533"/>
                  <a:pt x="7143" y="35502"/>
                  <a:pt x="7173" y="35502"/>
                </a:cubicBezTo>
                <a:cubicBezTo>
                  <a:pt x="7173" y="35472"/>
                  <a:pt x="7204" y="35442"/>
                  <a:pt x="7204" y="35442"/>
                </a:cubicBezTo>
                <a:lnTo>
                  <a:pt x="7234" y="35442"/>
                </a:lnTo>
                <a:lnTo>
                  <a:pt x="7265" y="35411"/>
                </a:lnTo>
                <a:close/>
                <a:moveTo>
                  <a:pt x="9271" y="35472"/>
                </a:moveTo>
                <a:cubicBezTo>
                  <a:pt x="9301" y="35472"/>
                  <a:pt x="9301" y="35472"/>
                  <a:pt x="9332" y="35502"/>
                </a:cubicBezTo>
                <a:lnTo>
                  <a:pt x="9392" y="35502"/>
                </a:lnTo>
                <a:cubicBezTo>
                  <a:pt x="9423" y="35502"/>
                  <a:pt x="9453" y="35502"/>
                  <a:pt x="9453" y="35533"/>
                </a:cubicBezTo>
                <a:cubicBezTo>
                  <a:pt x="9453" y="35563"/>
                  <a:pt x="9453" y="35594"/>
                  <a:pt x="9453" y="35624"/>
                </a:cubicBezTo>
                <a:lnTo>
                  <a:pt x="9423" y="35654"/>
                </a:lnTo>
                <a:cubicBezTo>
                  <a:pt x="9392" y="35685"/>
                  <a:pt x="9392" y="35685"/>
                  <a:pt x="9362" y="35685"/>
                </a:cubicBezTo>
                <a:lnTo>
                  <a:pt x="9301" y="35685"/>
                </a:lnTo>
                <a:cubicBezTo>
                  <a:pt x="9348" y="35755"/>
                  <a:pt x="9304" y="35826"/>
                  <a:pt x="9239" y="35826"/>
                </a:cubicBezTo>
                <a:cubicBezTo>
                  <a:pt x="9221" y="35826"/>
                  <a:pt x="9200" y="35820"/>
                  <a:pt x="9180" y="35806"/>
                </a:cubicBezTo>
                <a:lnTo>
                  <a:pt x="9210" y="35746"/>
                </a:lnTo>
                <a:lnTo>
                  <a:pt x="9180" y="35715"/>
                </a:lnTo>
                <a:lnTo>
                  <a:pt x="9149" y="35654"/>
                </a:lnTo>
                <a:lnTo>
                  <a:pt x="9180" y="35624"/>
                </a:lnTo>
                <a:cubicBezTo>
                  <a:pt x="9180" y="35594"/>
                  <a:pt x="9180" y="35594"/>
                  <a:pt x="9180" y="35563"/>
                </a:cubicBezTo>
                <a:lnTo>
                  <a:pt x="9180" y="35502"/>
                </a:lnTo>
                <a:lnTo>
                  <a:pt x="9210" y="35502"/>
                </a:lnTo>
                <a:cubicBezTo>
                  <a:pt x="9240" y="35502"/>
                  <a:pt x="9240" y="35472"/>
                  <a:pt x="9271" y="35472"/>
                </a:cubicBezTo>
                <a:close/>
                <a:moveTo>
                  <a:pt x="10669" y="36232"/>
                </a:moveTo>
                <a:lnTo>
                  <a:pt x="10639" y="36293"/>
                </a:lnTo>
                <a:lnTo>
                  <a:pt x="10669" y="36293"/>
                </a:lnTo>
                <a:lnTo>
                  <a:pt x="10669" y="36232"/>
                </a:lnTo>
                <a:close/>
                <a:moveTo>
                  <a:pt x="10578" y="36171"/>
                </a:moveTo>
                <a:cubicBezTo>
                  <a:pt x="10639" y="36171"/>
                  <a:pt x="10669" y="36201"/>
                  <a:pt x="10699" y="36232"/>
                </a:cubicBezTo>
                <a:lnTo>
                  <a:pt x="10669" y="36293"/>
                </a:lnTo>
                <a:lnTo>
                  <a:pt x="10639" y="36384"/>
                </a:lnTo>
                <a:lnTo>
                  <a:pt x="10608" y="36384"/>
                </a:lnTo>
                <a:lnTo>
                  <a:pt x="10547" y="36536"/>
                </a:lnTo>
                <a:lnTo>
                  <a:pt x="10395" y="36536"/>
                </a:lnTo>
                <a:lnTo>
                  <a:pt x="10395" y="36505"/>
                </a:lnTo>
                <a:cubicBezTo>
                  <a:pt x="10395" y="36475"/>
                  <a:pt x="10395" y="36475"/>
                  <a:pt x="10395" y="36475"/>
                </a:cubicBezTo>
                <a:lnTo>
                  <a:pt x="10365" y="36475"/>
                </a:lnTo>
                <a:lnTo>
                  <a:pt x="10365" y="36445"/>
                </a:lnTo>
                <a:cubicBezTo>
                  <a:pt x="10365" y="36414"/>
                  <a:pt x="10365" y="36384"/>
                  <a:pt x="10365" y="36384"/>
                </a:cubicBezTo>
                <a:cubicBezTo>
                  <a:pt x="10365" y="36353"/>
                  <a:pt x="10365" y="36323"/>
                  <a:pt x="10365" y="36323"/>
                </a:cubicBezTo>
                <a:cubicBezTo>
                  <a:pt x="10365" y="36293"/>
                  <a:pt x="10365" y="36293"/>
                  <a:pt x="10395" y="36262"/>
                </a:cubicBezTo>
                <a:lnTo>
                  <a:pt x="10456" y="36262"/>
                </a:lnTo>
                <a:lnTo>
                  <a:pt x="10456" y="36232"/>
                </a:lnTo>
                <a:cubicBezTo>
                  <a:pt x="10487" y="36201"/>
                  <a:pt x="10547" y="36171"/>
                  <a:pt x="10578" y="36171"/>
                </a:cubicBezTo>
                <a:close/>
                <a:moveTo>
                  <a:pt x="12584" y="36323"/>
                </a:moveTo>
                <a:cubicBezTo>
                  <a:pt x="12645" y="36323"/>
                  <a:pt x="12675" y="36353"/>
                  <a:pt x="12675" y="36414"/>
                </a:cubicBezTo>
                <a:cubicBezTo>
                  <a:pt x="12705" y="36445"/>
                  <a:pt x="12705" y="36475"/>
                  <a:pt x="12675" y="36505"/>
                </a:cubicBezTo>
                <a:lnTo>
                  <a:pt x="12675" y="36536"/>
                </a:lnTo>
                <a:lnTo>
                  <a:pt x="12645" y="36566"/>
                </a:lnTo>
                <a:lnTo>
                  <a:pt x="12614" y="36597"/>
                </a:lnTo>
                <a:lnTo>
                  <a:pt x="12493" y="36597"/>
                </a:lnTo>
                <a:cubicBezTo>
                  <a:pt x="12462" y="36597"/>
                  <a:pt x="12401" y="36597"/>
                  <a:pt x="12401" y="36475"/>
                </a:cubicBezTo>
                <a:lnTo>
                  <a:pt x="12371" y="36445"/>
                </a:lnTo>
                <a:cubicBezTo>
                  <a:pt x="12341" y="36414"/>
                  <a:pt x="12341" y="36384"/>
                  <a:pt x="12341" y="36353"/>
                </a:cubicBezTo>
                <a:cubicBezTo>
                  <a:pt x="12341" y="36346"/>
                  <a:pt x="12341" y="36338"/>
                  <a:pt x="12341" y="36323"/>
                </a:cubicBezTo>
                <a:close/>
                <a:moveTo>
                  <a:pt x="13587" y="36779"/>
                </a:moveTo>
                <a:lnTo>
                  <a:pt x="13617" y="36840"/>
                </a:lnTo>
                <a:lnTo>
                  <a:pt x="13557" y="36901"/>
                </a:lnTo>
                <a:cubicBezTo>
                  <a:pt x="13557" y="36901"/>
                  <a:pt x="13557" y="36931"/>
                  <a:pt x="13526" y="36931"/>
                </a:cubicBezTo>
                <a:cubicBezTo>
                  <a:pt x="13526" y="36961"/>
                  <a:pt x="13496" y="36992"/>
                  <a:pt x="13465" y="36992"/>
                </a:cubicBezTo>
                <a:lnTo>
                  <a:pt x="13435" y="37022"/>
                </a:lnTo>
                <a:lnTo>
                  <a:pt x="13283" y="37022"/>
                </a:lnTo>
                <a:lnTo>
                  <a:pt x="13283" y="36870"/>
                </a:lnTo>
                <a:lnTo>
                  <a:pt x="13313" y="36809"/>
                </a:lnTo>
                <a:lnTo>
                  <a:pt x="13344" y="36809"/>
                </a:lnTo>
                <a:lnTo>
                  <a:pt x="13374" y="36779"/>
                </a:lnTo>
                <a:close/>
                <a:moveTo>
                  <a:pt x="9848" y="37113"/>
                </a:moveTo>
                <a:lnTo>
                  <a:pt x="9879" y="37174"/>
                </a:lnTo>
                <a:lnTo>
                  <a:pt x="9879" y="37204"/>
                </a:lnTo>
                <a:cubicBezTo>
                  <a:pt x="9879" y="37235"/>
                  <a:pt x="9879" y="37265"/>
                  <a:pt x="9848" y="37296"/>
                </a:cubicBezTo>
                <a:lnTo>
                  <a:pt x="9818" y="37296"/>
                </a:lnTo>
                <a:cubicBezTo>
                  <a:pt x="9787" y="37296"/>
                  <a:pt x="9787" y="37326"/>
                  <a:pt x="9757" y="37326"/>
                </a:cubicBezTo>
                <a:lnTo>
                  <a:pt x="9696" y="37296"/>
                </a:lnTo>
                <a:cubicBezTo>
                  <a:pt x="9696" y="37265"/>
                  <a:pt x="9696" y="37235"/>
                  <a:pt x="9696" y="37204"/>
                </a:cubicBezTo>
                <a:cubicBezTo>
                  <a:pt x="9696" y="37204"/>
                  <a:pt x="9727" y="37174"/>
                  <a:pt x="9727" y="37174"/>
                </a:cubicBezTo>
                <a:lnTo>
                  <a:pt x="9757" y="37113"/>
                </a:lnTo>
                <a:close/>
                <a:moveTo>
                  <a:pt x="10205" y="37070"/>
                </a:moveTo>
                <a:cubicBezTo>
                  <a:pt x="10246" y="37070"/>
                  <a:pt x="10283" y="37092"/>
                  <a:pt x="10304" y="37113"/>
                </a:cubicBezTo>
                <a:lnTo>
                  <a:pt x="10335" y="37144"/>
                </a:lnTo>
                <a:cubicBezTo>
                  <a:pt x="10335" y="37174"/>
                  <a:pt x="10335" y="37204"/>
                  <a:pt x="10335" y="37235"/>
                </a:cubicBezTo>
                <a:lnTo>
                  <a:pt x="10304" y="37296"/>
                </a:lnTo>
                <a:lnTo>
                  <a:pt x="10243" y="37326"/>
                </a:lnTo>
                <a:lnTo>
                  <a:pt x="10122" y="37326"/>
                </a:lnTo>
                <a:cubicBezTo>
                  <a:pt x="10091" y="37296"/>
                  <a:pt x="10061" y="37265"/>
                  <a:pt x="10061" y="37235"/>
                </a:cubicBezTo>
                <a:lnTo>
                  <a:pt x="10031" y="37144"/>
                </a:lnTo>
                <a:lnTo>
                  <a:pt x="10061" y="37144"/>
                </a:lnTo>
                <a:cubicBezTo>
                  <a:pt x="10061" y="37083"/>
                  <a:pt x="10122" y="37083"/>
                  <a:pt x="10152" y="37083"/>
                </a:cubicBezTo>
                <a:cubicBezTo>
                  <a:pt x="10170" y="37074"/>
                  <a:pt x="10188" y="37070"/>
                  <a:pt x="10205" y="37070"/>
                </a:cubicBezTo>
                <a:close/>
                <a:moveTo>
                  <a:pt x="7933" y="37508"/>
                </a:moveTo>
                <a:lnTo>
                  <a:pt x="8024" y="37569"/>
                </a:lnTo>
                <a:lnTo>
                  <a:pt x="8055" y="37600"/>
                </a:lnTo>
                <a:lnTo>
                  <a:pt x="8085" y="37569"/>
                </a:lnTo>
                <a:cubicBezTo>
                  <a:pt x="8085" y="37600"/>
                  <a:pt x="8085" y="37630"/>
                  <a:pt x="8085" y="37660"/>
                </a:cubicBezTo>
                <a:lnTo>
                  <a:pt x="8024" y="37721"/>
                </a:lnTo>
                <a:lnTo>
                  <a:pt x="7994" y="37721"/>
                </a:lnTo>
                <a:cubicBezTo>
                  <a:pt x="7964" y="37691"/>
                  <a:pt x="7964" y="37691"/>
                  <a:pt x="7933" y="37660"/>
                </a:cubicBezTo>
                <a:lnTo>
                  <a:pt x="7903" y="37630"/>
                </a:lnTo>
                <a:lnTo>
                  <a:pt x="7873" y="37630"/>
                </a:lnTo>
                <a:lnTo>
                  <a:pt x="7842" y="37600"/>
                </a:lnTo>
                <a:lnTo>
                  <a:pt x="7842" y="37569"/>
                </a:lnTo>
                <a:lnTo>
                  <a:pt x="7842" y="37508"/>
                </a:lnTo>
                <a:close/>
                <a:moveTo>
                  <a:pt x="8845" y="37812"/>
                </a:moveTo>
                <a:cubicBezTo>
                  <a:pt x="8876" y="37812"/>
                  <a:pt x="8906" y="37812"/>
                  <a:pt x="8936" y="37904"/>
                </a:cubicBezTo>
                <a:lnTo>
                  <a:pt x="8967" y="37934"/>
                </a:lnTo>
                <a:cubicBezTo>
                  <a:pt x="8967" y="37934"/>
                  <a:pt x="8936" y="37964"/>
                  <a:pt x="8936" y="37964"/>
                </a:cubicBezTo>
                <a:cubicBezTo>
                  <a:pt x="8936" y="37995"/>
                  <a:pt x="8906" y="37995"/>
                  <a:pt x="8906" y="38025"/>
                </a:cubicBezTo>
                <a:lnTo>
                  <a:pt x="8906" y="38056"/>
                </a:lnTo>
                <a:lnTo>
                  <a:pt x="8784" y="38056"/>
                </a:lnTo>
                <a:cubicBezTo>
                  <a:pt x="8784" y="38025"/>
                  <a:pt x="8784" y="37995"/>
                  <a:pt x="8754" y="37995"/>
                </a:cubicBezTo>
                <a:lnTo>
                  <a:pt x="8754" y="37934"/>
                </a:lnTo>
                <a:lnTo>
                  <a:pt x="8784" y="37904"/>
                </a:lnTo>
                <a:lnTo>
                  <a:pt x="8784" y="37873"/>
                </a:lnTo>
                <a:cubicBezTo>
                  <a:pt x="8815" y="37843"/>
                  <a:pt x="8815" y="37843"/>
                  <a:pt x="8845" y="37812"/>
                </a:cubicBezTo>
                <a:close/>
                <a:moveTo>
                  <a:pt x="12523" y="37995"/>
                </a:moveTo>
                <a:lnTo>
                  <a:pt x="12584" y="38056"/>
                </a:lnTo>
                <a:lnTo>
                  <a:pt x="12584" y="38086"/>
                </a:lnTo>
                <a:lnTo>
                  <a:pt x="12493" y="38177"/>
                </a:lnTo>
                <a:cubicBezTo>
                  <a:pt x="12432" y="38177"/>
                  <a:pt x="12401" y="38116"/>
                  <a:pt x="12401" y="38086"/>
                </a:cubicBezTo>
                <a:cubicBezTo>
                  <a:pt x="12401" y="38025"/>
                  <a:pt x="12432" y="37995"/>
                  <a:pt x="12493" y="37995"/>
                </a:cubicBezTo>
                <a:close/>
                <a:moveTo>
                  <a:pt x="11554" y="38154"/>
                </a:moveTo>
                <a:cubicBezTo>
                  <a:pt x="11581" y="38154"/>
                  <a:pt x="11611" y="38162"/>
                  <a:pt x="11642" y="38177"/>
                </a:cubicBezTo>
                <a:lnTo>
                  <a:pt x="11672" y="38177"/>
                </a:lnTo>
                <a:lnTo>
                  <a:pt x="11702" y="38208"/>
                </a:lnTo>
                <a:cubicBezTo>
                  <a:pt x="11702" y="38238"/>
                  <a:pt x="11702" y="38268"/>
                  <a:pt x="11672" y="38299"/>
                </a:cubicBezTo>
                <a:cubicBezTo>
                  <a:pt x="11702" y="38329"/>
                  <a:pt x="11672" y="38329"/>
                  <a:pt x="11672" y="38360"/>
                </a:cubicBezTo>
                <a:cubicBezTo>
                  <a:pt x="11642" y="38390"/>
                  <a:pt x="11611" y="38390"/>
                  <a:pt x="11581" y="38390"/>
                </a:cubicBezTo>
                <a:cubicBezTo>
                  <a:pt x="11550" y="38390"/>
                  <a:pt x="11520" y="38360"/>
                  <a:pt x="11520" y="38329"/>
                </a:cubicBezTo>
                <a:lnTo>
                  <a:pt x="11490" y="38299"/>
                </a:lnTo>
                <a:lnTo>
                  <a:pt x="11490" y="38268"/>
                </a:lnTo>
                <a:lnTo>
                  <a:pt x="11490" y="38177"/>
                </a:lnTo>
                <a:cubicBezTo>
                  <a:pt x="11505" y="38162"/>
                  <a:pt x="11528" y="38154"/>
                  <a:pt x="11554" y="38154"/>
                </a:cubicBezTo>
                <a:close/>
                <a:moveTo>
                  <a:pt x="13982" y="38542"/>
                </a:moveTo>
                <a:lnTo>
                  <a:pt x="14012" y="38603"/>
                </a:lnTo>
                <a:lnTo>
                  <a:pt x="14012" y="38663"/>
                </a:lnTo>
                <a:lnTo>
                  <a:pt x="14012" y="38694"/>
                </a:lnTo>
                <a:cubicBezTo>
                  <a:pt x="14012" y="38724"/>
                  <a:pt x="14012" y="38724"/>
                  <a:pt x="13982" y="38755"/>
                </a:cubicBezTo>
                <a:cubicBezTo>
                  <a:pt x="13982" y="38785"/>
                  <a:pt x="13982" y="38785"/>
                  <a:pt x="13952" y="38815"/>
                </a:cubicBezTo>
                <a:lnTo>
                  <a:pt x="13800" y="38815"/>
                </a:lnTo>
                <a:cubicBezTo>
                  <a:pt x="13769" y="38815"/>
                  <a:pt x="13739" y="38785"/>
                  <a:pt x="13708" y="38755"/>
                </a:cubicBezTo>
                <a:cubicBezTo>
                  <a:pt x="13678" y="38694"/>
                  <a:pt x="13678" y="38663"/>
                  <a:pt x="13708" y="38603"/>
                </a:cubicBezTo>
                <a:cubicBezTo>
                  <a:pt x="13708" y="38603"/>
                  <a:pt x="13722" y="38589"/>
                  <a:pt x="13740" y="38589"/>
                </a:cubicBezTo>
                <a:cubicBezTo>
                  <a:pt x="13749" y="38589"/>
                  <a:pt x="13759" y="38593"/>
                  <a:pt x="13769" y="38603"/>
                </a:cubicBezTo>
                <a:lnTo>
                  <a:pt x="13769" y="38542"/>
                </a:lnTo>
                <a:close/>
                <a:moveTo>
                  <a:pt x="13161" y="38694"/>
                </a:moveTo>
                <a:cubicBezTo>
                  <a:pt x="13192" y="38694"/>
                  <a:pt x="13222" y="38724"/>
                  <a:pt x="13222" y="38785"/>
                </a:cubicBezTo>
                <a:lnTo>
                  <a:pt x="13222" y="38846"/>
                </a:lnTo>
                <a:cubicBezTo>
                  <a:pt x="13203" y="38883"/>
                  <a:pt x="13161" y="38909"/>
                  <a:pt x="13118" y="38909"/>
                </a:cubicBezTo>
                <a:cubicBezTo>
                  <a:pt x="13091" y="38909"/>
                  <a:pt x="13063" y="38899"/>
                  <a:pt x="13040" y="38876"/>
                </a:cubicBezTo>
                <a:lnTo>
                  <a:pt x="13070" y="38815"/>
                </a:lnTo>
                <a:lnTo>
                  <a:pt x="13040" y="38815"/>
                </a:lnTo>
                <a:lnTo>
                  <a:pt x="13009" y="38785"/>
                </a:lnTo>
                <a:cubicBezTo>
                  <a:pt x="13040" y="38755"/>
                  <a:pt x="13040" y="38724"/>
                  <a:pt x="13040" y="38724"/>
                </a:cubicBezTo>
                <a:cubicBezTo>
                  <a:pt x="13070" y="38694"/>
                  <a:pt x="13101" y="38694"/>
                  <a:pt x="13161" y="38694"/>
                </a:cubicBezTo>
                <a:close/>
                <a:moveTo>
                  <a:pt x="12098" y="38755"/>
                </a:moveTo>
                <a:lnTo>
                  <a:pt x="12158" y="38815"/>
                </a:lnTo>
                <a:lnTo>
                  <a:pt x="12189" y="38846"/>
                </a:lnTo>
                <a:lnTo>
                  <a:pt x="12189" y="38876"/>
                </a:lnTo>
                <a:lnTo>
                  <a:pt x="12128" y="38907"/>
                </a:lnTo>
                <a:lnTo>
                  <a:pt x="12158" y="38937"/>
                </a:lnTo>
                <a:lnTo>
                  <a:pt x="12128" y="38998"/>
                </a:lnTo>
                <a:lnTo>
                  <a:pt x="12098" y="38998"/>
                </a:lnTo>
                <a:cubicBezTo>
                  <a:pt x="12098" y="39013"/>
                  <a:pt x="12090" y="39021"/>
                  <a:pt x="12082" y="39021"/>
                </a:cubicBezTo>
                <a:cubicBezTo>
                  <a:pt x="12075" y="39021"/>
                  <a:pt x="12067" y="39013"/>
                  <a:pt x="12067" y="38998"/>
                </a:cubicBezTo>
                <a:cubicBezTo>
                  <a:pt x="12049" y="39007"/>
                  <a:pt x="12032" y="39010"/>
                  <a:pt x="12014" y="39010"/>
                </a:cubicBezTo>
                <a:cubicBezTo>
                  <a:pt x="11973" y="39010"/>
                  <a:pt x="11937" y="38989"/>
                  <a:pt x="11915" y="38967"/>
                </a:cubicBezTo>
                <a:lnTo>
                  <a:pt x="11885" y="38967"/>
                </a:lnTo>
                <a:cubicBezTo>
                  <a:pt x="11854" y="38937"/>
                  <a:pt x="11854" y="38907"/>
                  <a:pt x="11885" y="38876"/>
                </a:cubicBezTo>
                <a:lnTo>
                  <a:pt x="11885" y="38846"/>
                </a:lnTo>
                <a:lnTo>
                  <a:pt x="11915" y="38815"/>
                </a:lnTo>
                <a:cubicBezTo>
                  <a:pt x="11915" y="38785"/>
                  <a:pt x="11915" y="38755"/>
                  <a:pt x="11946" y="38755"/>
                </a:cubicBezTo>
                <a:close/>
                <a:moveTo>
                  <a:pt x="9848" y="38998"/>
                </a:moveTo>
                <a:lnTo>
                  <a:pt x="9970" y="39059"/>
                </a:lnTo>
                <a:lnTo>
                  <a:pt x="9970" y="39089"/>
                </a:lnTo>
                <a:cubicBezTo>
                  <a:pt x="9970" y="39119"/>
                  <a:pt x="9939" y="39150"/>
                  <a:pt x="9939" y="39150"/>
                </a:cubicBezTo>
                <a:lnTo>
                  <a:pt x="9909" y="39150"/>
                </a:lnTo>
                <a:lnTo>
                  <a:pt x="9909" y="39180"/>
                </a:lnTo>
                <a:lnTo>
                  <a:pt x="9787" y="39180"/>
                </a:lnTo>
                <a:cubicBezTo>
                  <a:pt x="9787" y="39150"/>
                  <a:pt x="9787" y="39150"/>
                  <a:pt x="9787" y="39150"/>
                </a:cubicBezTo>
                <a:lnTo>
                  <a:pt x="9787" y="39089"/>
                </a:lnTo>
                <a:lnTo>
                  <a:pt x="9818" y="39059"/>
                </a:lnTo>
                <a:lnTo>
                  <a:pt x="9848" y="38998"/>
                </a:lnTo>
                <a:close/>
                <a:moveTo>
                  <a:pt x="11398" y="39089"/>
                </a:moveTo>
                <a:lnTo>
                  <a:pt x="11429" y="39119"/>
                </a:lnTo>
                <a:cubicBezTo>
                  <a:pt x="11429" y="39119"/>
                  <a:pt x="11429" y="39150"/>
                  <a:pt x="11429" y="39180"/>
                </a:cubicBezTo>
                <a:cubicBezTo>
                  <a:pt x="11429" y="39180"/>
                  <a:pt x="11429" y="39211"/>
                  <a:pt x="11429" y="39211"/>
                </a:cubicBezTo>
                <a:lnTo>
                  <a:pt x="11368" y="39211"/>
                </a:lnTo>
                <a:lnTo>
                  <a:pt x="11338" y="39271"/>
                </a:lnTo>
                <a:lnTo>
                  <a:pt x="11307" y="39271"/>
                </a:lnTo>
                <a:cubicBezTo>
                  <a:pt x="11277" y="39241"/>
                  <a:pt x="11246" y="39211"/>
                  <a:pt x="11246" y="39180"/>
                </a:cubicBezTo>
                <a:lnTo>
                  <a:pt x="11246" y="39119"/>
                </a:lnTo>
                <a:lnTo>
                  <a:pt x="11277" y="39119"/>
                </a:lnTo>
                <a:lnTo>
                  <a:pt x="11277" y="39089"/>
                </a:lnTo>
                <a:close/>
                <a:moveTo>
                  <a:pt x="10395" y="39119"/>
                </a:moveTo>
                <a:cubicBezTo>
                  <a:pt x="10426" y="39150"/>
                  <a:pt x="10426" y="39180"/>
                  <a:pt x="10456" y="39211"/>
                </a:cubicBezTo>
                <a:lnTo>
                  <a:pt x="10395" y="39302"/>
                </a:lnTo>
                <a:lnTo>
                  <a:pt x="10365" y="39302"/>
                </a:lnTo>
                <a:cubicBezTo>
                  <a:pt x="10365" y="39312"/>
                  <a:pt x="10362" y="39315"/>
                  <a:pt x="10356" y="39315"/>
                </a:cubicBezTo>
                <a:cubicBezTo>
                  <a:pt x="10345" y="39315"/>
                  <a:pt x="10324" y="39302"/>
                  <a:pt x="10304" y="39302"/>
                </a:cubicBezTo>
                <a:cubicBezTo>
                  <a:pt x="10304" y="39271"/>
                  <a:pt x="10274" y="39241"/>
                  <a:pt x="10274" y="39211"/>
                </a:cubicBezTo>
                <a:lnTo>
                  <a:pt x="10365" y="39119"/>
                </a:lnTo>
                <a:close/>
                <a:moveTo>
                  <a:pt x="12766" y="39363"/>
                </a:moveTo>
                <a:cubicBezTo>
                  <a:pt x="12766" y="39393"/>
                  <a:pt x="12766" y="39393"/>
                  <a:pt x="12766" y="39423"/>
                </a:cubicBezTo>
                <a:lnTo>
                  <a:pt x="12827" y="39454"/>
                </a:lnTo>
                <a:cubicBezTo>
                  <a:pt x="12827" y="39484"/>
                  <a:pt x="12797" y="39545"/>
                  <a:pt x="12736" y="39545"/>
                </a:cubicBezTo>
                <a:lnTo>
                  <a:pt x="12705" y="39575"/>
                </a:lnTo>
                <a:cubicBezTo>
                  <a:pt x="12645" y="39545"/>
                  <a:pt x="12645" y="39484"/>
                  <a:pt x="12645" y="39423"/>
                </a:cubicBezTo>
                <a:cubicBezTo>
                  <a:pt x="12675" y="39393"/>
                  <a:pt x="12705" y="39393"/>
                  <a:pt x="12705" y="39363"/>
                </a:cubicBezTo>
                <a:close/>
                <a:moveTo>
                  <a:pt x="7538" y="39758"/>
                </a:moveTo>
                <a:lnTo>
                  <a:pt x="7538" y="39788"/>
                </a:lnTo>
                <a:cubicBezTo>
                  <a:pt x="7538" y="39819"/>
                  <a:pt x="7538" y="39849"/>
                  <a:pt x="7538" y="39879"/>
                </a:cubicBezTo>
                <a:lnTo>
                  <a:pt x="7569" y="39879"/>
                </a:lnTo>
                <a:cubicBezTo>
                  <a:pt x="7569" y="39879"/>
                  <a:pt x="7599" y="39910"/>
                  <a:pt x="7599" y="39940"/>
                </a:cubicBezTo>
                <a:lnTo>
                  <a:pt x="7569" y="39970"/>
                </a:lnTo>
                <a:cubicBezTo>
                  <a:pt x="7553" y="39986"/>
                  <a:pt x="7546" y="39993"/>
                  <a:pt x="7538" y="39993"/>
                </a:cubicBezTo>
                <a:cubicBezTo>
                  <a:pt x="7531" y="39993"/>
                  <a:pt x="7523" y="39986"/>
                  <a:pt x="7508" y="39970"/>
                </a:cubicBezTo>
                <a:lnTo>
                  <a:pt x="7447" y="39970"/>
                </a:lnTo>
                <a:cubicBezTo>
                  <a:pt x="7447" y="39970"/>
                  <a:pt x="7447" y="39940"/>
                  <a:pt x="7447" y="39910"/>
                </a:cubicBezTo>
                <a:lnTo>
                  <a:pt x="7417" y="39910"/>
                </a:lnTo>
                <a:lnTo>
                  <a:pt x="7386" y="39849"/>
                </a:lnTo>
                <a:lnTo>
                  <a:pt x="7417" y="39758"/>
                </a:lnTo>
                <a:close/>
                <a:moveTo>
                  <a:pt x="10955" y="40384"/>
                </a:moveTo>
                <a:cubicBezTo>
                  <a:pt x="10989" y="40384"/>
                  <a:pt x="11011" y="40412"/>
                  <a:pt x="11034" y="40457"/>
                </a:cubicBezTo>
                <a:cubicBezTo>
                  <a:pt x="11034" y="40487"/>
                  <a:pt x="11034" y="40518"/>
                  <a:pt x="11003" y="40548"/>
                </a:cubicBezTo>
                <a:lnTo>
                  <a:pt x="10973" y="40548"/>
                </a:lnTo>
                <a:cubicBezTo>
                  <a:pt x="10942" y="40548"/>
                  <a:pt x="10912" y="40518"/>
                  <a:pt x="10882" y="40487"/>
                </a:cubicBezTo>
                <a:lnTo>
                  <a:pt x="10851" y="40457"/>
                </a:lnTo>
                <a:lnTo>
                  <a:pt x="10851" y="40426"/>
                </a:lnTo>
                <a:cubicBezTo>
                  <a:pt x="10882" y="40396"/>
                  <a:pt x="10882" y="40396"/>
                  <a:pt x="10912" y="40396"/>
                </a:cubicBezTo>
                <a:cubicBezTo>
                  <a:pt x="10928" y="40388"/>
                  <a:pt x="10942" y="40384"/>
                  <a:pt x="10955" y="40384"/>
                </a:cubicBezTo>
                <a:close/>
                <a:moveTo>
                  <a:pt x="12310" y="40457"/>
                </a:moveTo>
                <a:cubicBezTo>
                  <a:pt x="12341" y="40487"/>
                  <a:pt x="12371" y="40487"/>
                  <a:pt x="12371" y="40518"/>
                </a:cubicBezTo>
                <a:cubicBezTo>
                  <a:pt x="12401" y="40578"/>
                  <a:pt x="12401" y="40609"/>
                  <a:pt x="12371" y="40639"/>
                </a:cubicBezTo>
                <a:lnTo>
                  <a:pt x="12371" y="40670"/>
                </a:lnTo>
                <a:lnTo>
                  <a:pt x="12371" y="40700"/>
                </a:lnTo>
                <a:lnTo>
                  <a:pt x="12219" y="40700"/>
                </a:lnTo>
                <a:cubicBezTo>
                  <a:pt x="12189" y="40700"/>
                  <a:pt x="12189" y="40670"/>
                  <a:pt x="12158" y="40670"/>
                </a:cubicBezTo>
                <a:lnTo>
                  <a:pt x="12128" y="40700"/>
                </a:lnTo>
                <a:cubicBezTo>
                  <a:pt x="12098" y="40639"/>
                  <a:pt x="12098" y="40609"/>
                  <a:pt x="12128" y="40578"/>
                </a:cubicBezTo>
                <a:cubicBezTo>
                  <a:pt x="12128" y="40518"/>
                  <a:pt x="12158" y="40487"/>
                  <a:pt x="12189" y="40487"/>
                </a:cubicBezTo>
                <a:lnTo>
                  <a:pt x="12219" y="40457"/>
                </a:lnTo>
                <a:close/>
                <a:moveTo>
                  <a:pt x="7812" y="40852"/>
                </a:moveTo>
                <a:lnTo>
                  <a:pt x="7873" y="40882"/>
                </a:lnTo>
                <a:lnTo>
                  <a:pt x="7873" y="40913"/>
                </a:lnTo>
                <a:cubicBezTo>
                  <a:pt x="7903" y="40943"/>
                  <a:pt x="7903" y="40974"/>
                  <a:pt x="7903" y="41004"/>
                </a:cubicBezTo>
                <a:lnTo>
                  <a:pt x="7903" y="41034"/>
                </a:lnTo>
                <a:lnTo>
                  <a:pt x="7690" y="41034"/>
                </a:lnTo>
                <a:lnTo>
                  <a:pt x="7690" y="40943"/>
                </a:lnTo>
                <a:cubicBezTo>
                  <a:pt x="7690" y="40913"/>
                  <a:pt x="7690" y="40882"/>
                  <a:pt x="7690" y="40882"/>
                </a:cubicBezTo>
                <a:cubicBezTo>
                  <a:pt x="7690" y="40852"/>
                  <a:pt x="7721" y="40852"/>
                  <a:pt x="7751" y="40852"/>
                </a:cubicBezTo>
                <a:close/>
                <a:moveTo>
                  <a:pt x="11186" y="40882"/>
                </a:moveTo>
                <a:cubicBezTo>
                  <a:pt x="11246" y="40882"/>
                  <a:pt x="11307" y="40913"/>
                  <a:pt x="11368" y="40974"/>
                </a:cubicBezTo>
                <a:lnTo>
                  <a:pt x="11368" y="41034"/>
                </a:lnTo>
                <a:lnTo>
                  <a:pt x="11368" y="41065"/>
                </a:lnTo>
                <a:cubicBezTo>
                  <a:pt x="11368" y="41065"/>
                  <a:pt x="11338" y="41095"/>
                  <a:pt x="11338" y="41126"/>
                </a:cubicBezTo>
                <a:lnTo>
                  <a:pt x="11216" y="41126"/>
                </a:lnTo>
                <a:lnTo>
                  <a:pt x="11186" y="41186"/>
                </a:lnTo>
                <a:lnTo>
                  <a:pt x="11155" y="41186"/>
                </a:lnTo>
                <a:cubicBezTo>
                  <a:pt x="11125" y="41156"/>
                  <a:pt x="11125" y="41156"/>
                  <a:pt x="11094" y="41156"/>
                </a:cubicBezTo>
                <a:lnTo>
                  <a:pt x="11094" y="41126"/>
                </a:lnTo>
                <a:lnTo>
                  <a:pt x="11094" y="41095"/>
                </a:lnTo>
                <a:cubicBezTo>
                  <a:pt x="11064" y="41065"/>
                  <a:pt x="11064" y="41065"/>
                  <a:pt x="11034" y="41034"/>
                </a:cubicBezTo>
                <a:lnTo>
                  <a:pt x="11034" y="41004"/>
                </a:lnTo>
                <a:lnTo>
                  <a:pt x="11094" y="40913"/>
                </a:lnTo>
                <a:lnTo>
                  <a:pt x="11155" y="40913"/>
                </a:lnTo>
                <a:lnTo>
                  <a:pt x="11186" y="40882"/>
                </a:lnTo>
                <a:close/>
                <a:moveTo>
                  <a:pt x="14104" y="41126"/>
                </a:moveTo>
                <a:lnTo>
                  <a:pt x="14134" y="41156"/>
                </a:lnTo>
                <a:cubicBezTo>
                  <a:pt x="14164" y="41156"/>
                  <a:pt x="14195" y="41156"/>
                  <a:pt x="14195" y="41186"/>
                </a:cubicBezTo>
                <a:cubicBezTo>
                  <a:pt x="14225" y="41217"/>
                  <a:pt x="14225" y="41247"/>
                  <a:pt x="14195" y="41277"/>
                </a:cubicBezTo>
                <a:lnTo>
                  <a:pt x="14164" y="41277"/>
                </a:lnTo>
                <a:cubicBezTo>
                  <a:pt x="14164" y="41293"/>
                  <a:pt x="14157" y="41300"/>
                  <a:pt x="14149" y="41300"/>
                </a:cubicBezTo>
                <a:cubicBezTo>
                  <a:pt x="14142" y="41300"/>
                  <a:pt x="14134" y="41293"/>
                  <a:pt x="14134" y="41277"/>
                </a:cubicBezTo>
                <a:lnTo>
                  <a:pt x="14073" y="41308"/>
                </a:lnTo>
                <a:lnTo>
                  <a:pt x="14043" y="41338"/>
                </a:lnTo>
                <a:lnTo>
                  <a:pt x="13952" y="41338"/>
                </a:lnTo>
                <a:cubicBezTo>
                  <a:pt x="13921" y="41308"/>
                  <a:pt x="13921" y="41277"/>
                  <a:pt x="13921" y="41247"/>
                </a:cubicBezTo>
                <a:cubicBezTo>
                  <a:pt x="13921" y="41186"/>
                  <a:pt x="13952" y="41186"/>
                  <a:pt x="13982" y="41156"/>
                </a:cubicBezTo>
                <a:cubicBezTo>
                  <a:pt x="14012" y="41156"/>
                  <a:pt x="14043" y="41126"/>
                  <a:pt x="14073" y="41126"/>
                </a:cubicBezTo>
                <a:close/>
                <a:moveTo>
                  <a:pt x="12033" y="41052"/>
                </a:moveTo>
                <a:cubicBezTo>
                  <a:pt x="12055" y="41052"/>
                  <a:pt x="12076" y="41074"/>
                  <a:pt x="12098" y="41095"/>
                </a:cubicBezTo>
                <a:lnTo>
                  <a:pt x="12128" y="41126"/>
                </a:lnTo>
                <a:lnTo>
                  <a:pt x="12128" y="41126"/>
                </a:lnTo>
                <a:cubicBezTo>
                  <a:pt x="12128" y="41156"/>
                  <a:pt x="12098" y="41186"/>
                  <a:pt x="12098" y="41186"/>
                </a:cubicBezTo>
                <a:cubicBezTo>
                  <a:pt x="12098" y="41217"/>
                  <a:pt x="12098" y="41247"/>
                  <a:pt x="12098" y="41277"/>
                </a:cubicBezTo>
                <a:lnTo>
                  <a:pt x="12098" y="41338"/>
                </a:lnTo>
                <a:lnTo>
                  <a:pt x="12067" y="41399"/>
                </a:lnTo>
                <a:lnTo>
                  <a:pt x="11885" y="41399"/>
                </a:lnTo>
                <a:lnTo>
                  <a:pt x="11824" y="41369"/>
                </a:lnTo>
                <a:cubicBezTo>
                  <a:pt x="11824" y="41369"/>
                  <a:pt x="11824" y="41338"/>
                  <a:pt x="11824" y="41308"/>
                </a:cubicBezTo>
                <a:cubicBezTo>
                  <a:pt x="11824" y="41308"/>
                  <a:pt x="11824" y="41277"/>
                  <a:pt x="11824" y="41247"/>
                </a:cubicBezTo>
                <a:lnTo>
                  <a:pt x="11854" y="41186"/>
                </a:lnTo>
                <a:cubicBezTo>
                  <a:pt x="11885" y="41186"/>
                  <a:pt x="11915" y="41156"/>
                  <a:pt x="11946" y="41126"/>
                </a:cubicBezTo>
                <a:lnTo>
                  <a:pt x="11946" y="41095"/>
                </a:lnTo>
                <a:cubicBezTo>
                  <a:pt x="11976" y="41065"/>
                  <a:pt x="11976" y="41065"/>
                  <a:pt x="12006" y="41065"/>
                </a:cubicBezTo>
                <a:cubicBezTo>
                  <a:pt x="12015" y="41056"/>
                  <a:pt x="12024" y="41052"/>
                  <a:pt x="12033" y="41052"/>
                </a:cubicBezTo>
                <a:close/>
                <a:moveTo>
                  <a:pt x="11338" y="41490"/>
                </a:moveTo>
                <a:cubicBezTo>
                  <a:pt x="11368" y="41490"/>
                  <a:pt x="11429" y="41490"/>
                  <a:pt x="11459" y="41581"/>
                </a:cubicBezTo>
                <a:lnTo>
                  <a:pt x="11429" y="41642"/>
                </a:lnTo>
                <a:lnTo>
                  <a:pt x="11307" y="41642"/>
                </a:lnTo>
                <a:cubicBezTo>
                  <a:pt x="11277" y="41612"/>
                  <a:pt x="11277" y="41581"/>
                  <a:pt x="11277" y="41551"/>
                </a:cubicBezTo>
                <a:lnTo>
                  <a:pt x="11277" y="41521"/>
                </a:lnTo>
                <a:lnTo>
                  <a:pt x="11307" y="41490"/>
                </a:lnTo>
                <a:close/>
                <a:moveTo>
                  <a:pt x="9635" y="41551"/>
                </a:moveTo>
                <a:cubicBezTo>
                  <a:pt x="9666" y="41551"/>
                  <a:pt x="9666" y="41551"/>
                  <a:pt x="9696" y="41581"/>
                </a:cubicBezTo>
                <a:lnTo>
                  <a:pt x="9818" y="41581"/>
                </a:lnTo>
                <a:lnTo>
                  <a:pt x="9879" y="41612"/>
                </a:lnTo>
                <a:lnTo>
                  <a:pt x="9909" y="41612"/>
                </a:lnTo>
                <a:lnTo>
                  <a:pt x="9939" y="41673"/>
                </a:lnTo>
                <a:cubicBezTo>
                  <a:pt x="9939" y="41673"/>
                  <a:pt x="9970" y="41673"/>
                  <a:pt x="9970" y="41703"/>
                </a:cubicBezTo>
                <a:cubicBezTo>
                  <a:pt x="10000" y="41703"/>
                  <a:pt x="10000" y="41733"/>
                  <a:pt x="10000" y="41764"/>
                </a:cubicBezTo>
                <a:lnTo>
                  <a:pt x="10031" y="41794"/>
                </a:lnTo>
                <a:lnTo>
                  <a:pt x="9970" y="41885"/>
                </a:lnTo>
                <a:lnTo>
                  <a:pt x="9939" y="41916"/>
                </a:lnTo>
                <a:lnTo>
                  <a:pt x="9909" y="41916"/>
                </a:lnTo>
                <a:lnTo>
                  <a:pt x="9879" y="41855"/>
                </a:lnTo>
                <a:lnTo>
                  <a:pt x="9848" y="41855"/>
                </a:lnTo>
                <a:cubicBezTo>
                  <a:pt x="9787" y="41855"/>
                  <a:pt x="9757" y="41855"/>
                  <a:pt x="9727" y="41825"/>
                </a:cubicBezTo>
                <a:lnTo>
                  <a:pt x="9696" y="41825"/>
                </a:lnTo>
                <a:lnTo>
                  <a:pt x="9696" y="41764"/>
                </a:lnTo>
                <a:cubicBezTo>
                  <a:pt x="9696" y="41794"/>
                  <a:pt x="9666" y="41794"/>
                  <a:pt x="9666" y="41794"/>
                </a:cubicBezTo>
                <a:lnTo>
                  <a:pt x="9605" y="41794"/>
                </a:lnTo>
                <a:cubicBezTo>
                  <a:pt x="9575" y="41794"/>
                  <a:pt x="9575" y="41764"/>
                  <a:pt x="9575" y="41733"/>
                </a:cubicBezTo>
                <a:cubicBezTo>
                  <a:pt x="9544" y="41733"/>
                  <a:pt x="9544" y="41703"/>
                  <a:pt x="9575" y="41703"/>
                </a:cubicBezTo>
                <a:cubicBezTo>
                  <a:pt x="9575" y="41673"/>
                  <a:pt x="9575" y="41642"/>
                  <a:pt x="9575" y="41642"/>
                </a:cubicBezTo>
                <a:lnTo>
                  <a:pt x="9575" y="41612"/>
                </a:lnTo>
                <a:lnTo>
                  <a:pt x="9575" y="41581"/>
                </a:lnTo>
                <a:cubicBezTo>
                  <a:pt x="9575" y="41581"/>
                  <a:pt x="9575" y="41551"/>
                  <a:pt x="9575" y="41551"/>
                </a:cubicBezTo>
                <a:close/>
                <a:moveTo>
                  <a:pt x="14499" y="41794"/>
                </a:moveTo>
                <a:cubicBezTo>
                  <a:pt x="14529" y="41794"/>
                  <a:pt x="14560" y="41825"/>
                  <a:pt x="14560" y="41855"/>
                </a:cubicBezTo>
                <a:cubicBezTo>
                  <a:pt x="14590" y="41855"/>
                  <a:pt x="14590" y="41885"/>
                  <a:pt x="14560" y="41916"/>
                </a:cubicBezTo>
                <a:lnTo>
                  <a:pt x="14529" y="41977"/>
                </a:lnTo>
                <a:lnTo>
                  <a:pt x="14529" y="41916"/>
                </a:lnTo>
                <a:lnTo>
                  <a:pt x="14499" y="41916"/>
                </a:lnTo>
                <a:cubicBezTo>
                  <a:pt x="14468" y="41916"/>
                  <a:pt x="14408" y="41916"/>
                  <a:pt x="14377" y="41885"/>
                </a:cubicBezTo>
                <a:lnTo>
                  <a:pt x="14377" y="41855"/>
                </a:lnTo>
                <a:cubicBezTo>
                  <a:pt x="14408" y="41825"/>
                  <a:pt x="14438" y="41825"/>
                  <a:pt x="14468" y="41825"/>
                </a:cubicBezTo>
                <a:lnTo>
                  <a:pt x="14499" y="41794"/>
                </a:lnTo>
                <a:close/>
                <a:moveTo>
                  <a:pt x="12645" y="42433"/>
                </a:moveTo>
                <a:lnTo>
                  <a:pt x="12705" y="42463"/>
                </a:lnTo>
                <a:lnTo>
                  <a:pt x="12705" y="42554"/>
                </a:lnTo>
                <a:lnTo>
                  <a:pt x="12614" y="42615"/>
                </a:lnTo>
                <a:lnTo>
                  <a:pt x="12584" y="42615"/>
                </a:lnTo>
                <a:lnTo>
                  <a:pt x="12523" y="42554"/>
                </a:lnTo>
                <a:cubicBezTo>
                  <a:pt x="12553" y="42493"/>
                  <a:pt x="12553" y="42433"/>
                  <a:pt x="12645" y="42433"/>
                </a:cubicBezTo>
                <a:close/>
                <a:moveTo>
                  <a:pt x="13313" y="42433"/>
                </a:moveTo>
                <a:cubicBezTo>
                  <a:pt x="13344" y="42433"/>
                  <a:pt x="13374" y="42433"/>
                  <a:pt x="13405" y="42463"/>
                </a:cubicBezTo>
                <a:cubicBezTo>
                  <a:pt x="13435" y="42524"/>
                  <a:pt x="13435" y="42554"/>
                  <a:pt x="13405" y="42585"/>
                </a:cubicBezTo>
                <a:lnTo>
                  <a:pt x="13374" y="42615"/>
                </a:lnTo>
                <a:cubicBezTo>
                  <a:pt x="13344" y="42615"/>
                  <a:pt x="13313" y="42615"/>
                  <a:pt x="13313" y="42585"/>
                </a:cubicBezTo>
                <a:cubicBezTo>
                  <a:pt x="13283" y="42585"/>
                  <a:pt x="13283" y="42554"/>
                  <a:pt x="13283" y="42524"/>
                </a:cubicBezTo>
                <a:lnTo>
                  <a:pt x="13283" y="42493"/>
                </a:lnTo>
                <a:lnTo>
                  <a:pt x="13253" y="42493"/>
                </a:lnTo>
                <a:lnTo>
                  <a:pt x="13283" y="42433"/>
                </a:lnTo>
                <a:close/>
                <a:moveTo>
                  <a:pt x="16687" y="42797"/>
                </a:moveTo>
                <a:lnTo>
                  <a:pt x="16748" y="42828"/>
                </a:lnTo>
                <a:lnTo>
                  <a:pt x="16748" y="42858"/>
                </a:lnTo>
                <a:cubicBezTo>
                  <a:pt x="16765" y="42875"/>
                  <a:pt x="16772" y="42901"/>
                  <a:pt x="16771" y="42926"/>
                </a:cubicBezTo>
                <a:lnTo>
                  <a:pt x="16771" y="42926"/>
                </a:lnTo>
                <a:cubicBezTo>
                  <a:pt x="16743" y="42949"/>
                  <a:pt x="16715" y="42949"/>
                  <a:pt x="16687" y="42949"/>
                </a:cubicBezTo>
                <a:lnTo>
                  <a:pt x="16626" y="42949"/>
                </a:lnTo>
                <a:lnTo>
                  <a:pt x="16566" y="42888"/>
                </a:lnTo>
                <a:cubicBezTo>
                  <a:pt x="16566" y="42888"/>
                  <a:pt x="16566" y="42858"/>
                  <a:pt x="16566" y="42828"/>
                </a:cubicBezTo>
                <a:lnTo>
                  <a:pt x="16626" y="42797"/>
                </a:lnTo>
                <a:close/>
                <a:moveTo>
                  <a:pt x="16769" y="42938"/>
                </a:moveTo>
                <a:cubicBezTo>
                  <a:pt x="16766" y="42954"/>
                  <a:pt x="16759" y="42969"/>
                  <a:pt x="16748" y="42980"/>
                </a:cubicBezTo>
                <a:lnTo>
                  <a:pt x="16769" y="42938"/>
                </a:lnTo>
                <a:close/>
                <a:moveTo>
                  <a:pt x="11307" y="42919"/>
                </a:moveTo>
                <a:cubicBezTo>
                  <a:pt x="11338" y="42919"/>
                  <a:pt x="11368" y="42919"/>
                  <a:pt x="11368" y="42949"/>
                </a:cubicBezTo>
                <a:cubicBezTo>
                  <a:pt x="11398" y="42949"/>
                  <a:pt x="11429" y="42980"/>
                  <a:pt x="11429" y="43040"/>
                </a:cubicBezTo>
                <a:lnTo>
                  <a:pt x="11368" y="43101"/>
                </a:lnTo>
                <a:lnTo>
                  <a:pt x="11277" y="43101"/>
                </a:lnTo>
                <a:lnTo>
                  <a:pt x="11277" y="43040"/>
                </a:lnTo>
                <a:lnTo>
                  <a:pt x="11246" y="43010"/>
                </a:lnTo>
                <a:lnTo>
                  <a:pt x="11246" y="42980"/>
                </a:lnTo>
                <a:cubicBezTo>
                  <a:pt x="11246" y="42949"/>
                  <a:pt x="11277" y="42919"/>
                  <a:pt x="11307" y="42919"/>
                </a:cubicBezTo>
                <a:close/>
                <a:moveTo>
                  <a:pt x="16140" y="43040"/>
                </a:moveTo>
                <a:lnTo>
                  <a:pt x="16171" y="43101"/>
                </a:lnTo>
                <a:cubicBezTo>
                  <a:pt x="16201" y="43101"/>
                  <a:pt x="16201" y="43101"/>
                  <a:pt x="16231" y="43132"/>
                </a:cubicBezTo>
                <a:lnTo>
                  <a:pt x="16231" y="43162"/>
                </a:lnTo>
                <a:cubicBezTo>
                  <a:pt x="16231" y="43192"/>
                  <a:pt x="16201" y="43192"/>
                  <a:pt x="16201" y="43223"/>
                </a:cubicBezTo>
                <a:lnTo>
                  <a:pt x="16171" y="43253"/>
                </a:lnTo>
                <a:lnTo>
                  <a:pt x="16019" y="43253"/>
                </a:lnTo>
                <a:cubicBezTo>
                  <a:pt x="15988" y="43253"/>
                  <a:pt x="15958" y="43223"/>
                  <a:pt x="15958" y="43223"/>
                </a:cubicBezTo>
                <a:cubicBezTo>
                  <a:pt x="15958" y="43192"/>
                  <a:pt x="15958" y="43162"/>
                  <a:pt x="15958" y="43162"/>
                </a:cubicBezTo>
                <a:cubicBezTo>
                  <a:pt x="15958" y="43132"/>
                  <a:pt x="15958" y="43101"/>
                  <a:pt x="15958" y="43101"/>
                </a:cubicBezTo>
                <a:lnTo>
                  <a:pt x="16019" y="43040"/>
                </a:lnTo>
                <a:close/>
                <a:moveTo>
                  <a:pt x="10365" y="42980"/>
                </a:moveTo>
                <a:cubicBezTo>
                  <a:pt x="10395" y="42980"/>
                  <a:pt x="10426" y="43010"/>
                  <a:pt x="10395" y="43040"/>
                </a:cubicBezTo>
                <a:lnTo>
                  <a:pt x="10395" y="43071"/>
                </a:lnTo>
                <a:cubicBezTo>
                  <a:pt x="10426" y="43101"/>
                  <a:pt x="10456" y="43132"/>
                  <a:pt x="10456" y="43162"/>
                </a:cubicBezTo>
                <a:lnTo>
                  <a:pt x="10426" y="43162"/>
                </a:lnTo>
                <a:cubicBezTo>
                  <a:pt x="10426" y="43192"/>
                  <a:pt x="10395" y="43192"/>
                  <a:pt x="10365" y="43223"/>
                </a:cubicBezTo>
                <a:lnTo>
                  <a:pt x="10365" y="43253"/>
                </a:lnTo>
                <a:lnTo>
                  <a:pt x="10365" y="43284"/>
                </a:lnTo>
                <a:lnTo>
                  <a:pt x="10213" y="43284"/>
                </a:lnTo>
                <a:lnTo>
                  <a:pt x="10152" y="43223"/>
                </a:lnTo>
                <a:lnTo>
                  <a:pt x="10152" y="43132"/>
                </a:lnTo>
                <a:lnTo>
                  <a:pt x="10152" y="43101"/>
                </a:lnTo>
                <a:cubicBezTo>
                  <a:pt x="10152" y="43101"/>
                  <a:pt x="10152" y="43071"/>
                  <a:pt x="10152" y="43071"/>
                </a:cubicBezTo>
                <a:cubicBezTo>
                  <a:pt x="10183" y="43040"/>
                  <a:pt x="10213" y="43010"/>
                  <a:pt x="10213" y="43010"/>
                </a:cubicBezTo>
                <a:cubicBezTo>
                  <a:pt x="10243" y="42980"/>
                  <a:pt x="10274" y="42980"/>
                  <a:pt x="10274" y="42980"/>
                </a:cubicBezTo>
                <a:close/>
                <a:moveTo>
                  <a:pt x="12341" y="43344"/>
                </a:moveTo>
                <a:cubicBezTo>
                  <a:pt x="12371" y="43344"/>
                  <a:pt x="12371" y="43344"/>
                  <a:pt x="12401" y="43375"/>
                </a:cubicBezTo>
                <a:lnTo>
                  <a:pt x="12432" y="43375"/>
                </a:lnTo>
                <a:cubicBezTo>
                  <a:pt x="12432" y="43375"/>
                  <a:pt x="12462" y="43405"/>
                  <a:pt x="12462" y="43436"/>
                </a:cubicBezTo>
                <a:cubicBezTo>
                  <a:pt x="12462" y="43436"/>
                  <a:pt x="12462" y="43496"/>
                  <a:pt x="12432" y="43496"/>
                </a:cubicBezTo>
                <a:lnTo>
                  <a:pt x="12401" y="43527"/>
                </a:lnTo>
                <a:cubicBezTo>
                  <a:pt x="12451" y="43576"/>
                  <a:pt x="12420" y="43665"/>
                  <a:pt x="12375" y="43665"/>
                </a:cubicBezTo>
                <a:cubicBezTo>
                  <a:pt x="12364" y="43665"/>
                  <a:pt x="12352" y="43660"/>
                  <a:pt x="12341" y="43648"/>
                </a:cubicBezTo>
                <a:lnTo>
                  <a:pt x="12371" y="43618"/>
                </a:lnTo>
                <a:lnTo>
                  <a:pt x="12249" y="43618"/>
                </a:lnTo>
                <a:lnTo>
                  <a:pt x="12219" y="43557"/>
                </a:lnTo>
                <a:lnTo>
                  <a:pt x="12219" y="43496"/>
                </a:lnTo>
                <a:lnTo>
                  <a:pt x="12249" y="43466"/>
                </a:lnTo>
                <a:cubicBezTo>
                  <a:pt x="12219" y="43466"/>
                  <a:pt x="12219" y="43436"/>
                  <a:pt x="12249" y="43405"/>
                </a:cubicBezTo>
                <a:lnTo>
                  <a:pt x="12249" y="43344"/>
                </a:lnTo>
                <a:close/>
                <a:moveTo>
                  <a:pt x="10335" y="43709"/>
                </a:moveTo>
                <a:lnTo>
                  <a:pt x="10365" y="43740"/>
                </a:lnTo>
                <a:lnTo>
                  <a:pt x="10395" y="43740"/>
                </a:lnTo>
                <a:cubicBezTo>
                  <a:pt x="10426" y="43740"/>
                  <a:pt x="10487" y="43740"/>
                  <a:pt x="10517" y="43770"/>
                </a:cubicBezTo>
                <a:cubicBezTo>
                  <a:pt x="10547" y="43800"/>
                  <a:pt x="10578" y="43831"/>
                  <a:pt x="10578" y="43861"/>
                </a:cubicBezTo>
                <a:lnTo>
                  <a:pt x="10578" y="43892"/>
                </a:lnTo>
                <a:lnTo>
                  <a:pt x="10517" y="43892"/>
                </a:lnTo>
                <a:cubicBezTo>
                  <a:pt x="10487" y="43922"/>
                  <a:pt x="10487" y="43922"/>
                  <a:pt x="10456" y="43922"/>
                </a:cubicBezTo>
                <a:lnTo>
                  <a:pt x="10395" y="43952"/>
                </a:lnTo>
                <a:lnTo>
                  <a:pt x="10395" y="43983"/>
                </a:lnTo>
                <a:lnTo>
                  <a:pt x="10395" y="44013"/>
                </a:lnTo>
                <a:lnTo>
                  <a:pt x="10335" y="44074"/>
                </a:lnTo>
                <a:lnTo>
                  <a:pt x="10213" y="44074"/>
                </a:lnTo>
                <a:lnTo>
                  <a:pt x="10183" y="44013"/>
                </a:lnTo>
                <a:lnTo>
                  <a:pt x="10183" y="43983"/>
                </a:lnTo>
                <a:lnTo>
                  <a:pt x="10122" y="43952"/>
                </a:lnTo>
                <a:lnTo>
                  <a:pt x="10122" y="43922"/>
                </a:lnTo>
                <a:cubicBezTo>
                  <a:pt x="10122" y="43892"/>
                  <a:pt x="10122" y="43892"/>
                  <a:pt x="10122" y="43892"/>
                </a:cubicBezTo>
                <a:lnTo>
                  <a:pt x="10122" y="43861"/>
                </a:lnTo>
                <a:lnTo>
                  <a:pt x="10122" y="43831"/>
                </a:lnTo>
                <a:cubicBezTo>
                  <a:pt x="10122" y="43800"/>
                  <a:pt x="10152" y="43800"/>
                  <a:pt x="10152" y="43770"/>
                </a:cubicBezTo>
                <a:cubicBezTo>
                  <a:pt x="10183" y="43770"/>
                  <a:pt x="10183" y="43740"/>
                  <a:pt x="10213" y="43740"/>
                </a:cubicBezTo>
                <a:cubicBezTo>
                  <a:pt x="10213" y="43709"/>
                  <a:pt x="10243" y="43709"/>
                  <a:pt x="10243" y="43709"/>
                </a:cubicBezTo>
                <a:close/>
                <a:moveTo>
                  <a:pt x="15670" y="43788"/>
                </a:moveTo>
                <a:cubicBezTo>
                  <a:pt x="15702" y="43788"/>
                  <a:pt x="15724" y="43809"/>
                  <a:pt x="15745" y="43831"/>
                </a:cubicBezTo>
                <a:cubicBezTo>
                  <a:pt x="15775" y="43861"/>
                  <a:pt x="15775" y="43861"/>
                  <a:pt x="15775" y="43892"/>
                </a:cubicBezTo>
                <a:cubicBezTo>
                  <a:pt x="15806" y="43922"/>
                  <a:pt x="15806" y="43983"/>
                  <a:pt x="15775" y="44013"/>
                </a:cubicBezTo>
                <a:lnTo>
                  <a:pt x="15745" y="44013"/>
                </a:lnTo>
                <a:cubicBezTo>
                  <a:pt x="15745" y="44013"/>
                  <a:pt x="15745" y="44043"/>
                  <a:pt x="15715" y="44074"/>
                </a:cubicBezTo>
                <a:lnTo>
                  <a:pt x="15684" y="44074"/>
                </a:lnTo>
                <a:cubicBezTo>
                  <a:pt x="15684" y="44104"/>
                  <a:pt x="15654" y="44104"/>
                  <a:pt x="15593" y="44135"/>
                </a:cubicBezTo>
                <a:lnTo>
                  <a:pt x="15532" y="44135"/>
                </a:lnTo>
                <a:cubicBezTo>
                  <a:pt x="15471" y="44104"/>
                  <a:pt x="15441" y="44074"/>
                  <a:pt x="15441" y="44013"/>
                </a:cubicBezTo>
                <a:cubicBezTo>
                  <a:pt x="15441" y="44013"/>
                  <a:pt x="15441" y="43983"/>
                  <a:pt x="15441" y="43983"/>
                </a:cubicBezTo>
                <a:lnTo>
                  <a:pt x="15411" y="43952"/>
                </a:lnTo>
                <a:lnTo>
                  <a:pt x="15380" y="43952"/>
                </a:lnTo>
                <a:cubicBezTo>
                  <a:pt x="15380" y="43892"/>
                  <a:pt x="15411" y="43861"/>
                  <a:pt x="15441" y="43861"/>
                </a:cubicBezTo>
                <a:lnTo>
                  <a:pt x="15471" y="43800"/>
                </a:lnTo>
                <a:lnTo>
                  <a:pt x="15623" y="43800"/>
                </a:lnTo>
                <a:cubicBezTo>
                  <a:pt x="15641" y="43791"/>
                  <a:pt x="15656" y="43788"/>
                  <a:pt x="15670" y="43788"/>
                </a:cubicBezTo>
                <a:close/>
                <a:moveTo>
                  <a:pt x="12888" y="44165"/>
                </a:moveTo>
                <a:cubicBezTo>
                  <a:pt x="12918" y="44165"/>
                  <a:pt x="12979" y="44165"/>
                  <a:pt x="12979" y="44287"/>
                </a:cubicBezTo>
                <a:lnTo>
                  <a:pt x="12979" y="44317"/>
                </a:lnTo>
                <a:lnTo>
                  <a:pt x="12949" y="44317"/>
                </a:lnTo>
                <a:lnTo>
                  <a:pt x="12918" y="44347"/>
                </a:lnTo>
                <a:lnTo>
                  <a:pt x="12888" y="44347"/>
                </a:lnTo>
                <a:cubicBezTo>
                  <a:pt x="12827" y="44317"/>
                  <a:pt x="12827" y="44287"/>
                  <a:pt x="12827" y="44226"/>
                </a:cubicBezTo>
                <a:lnTo>
                  <a:pt x="12888" y="44165"/>
                </a:lnTo>
                <a:close/>
                <a:moveTo>
                  <a:pt x="17660" y="44378"/>
                </a:moveTo>
                <a:lnTo>
                  <a:pt x="17690" y="44469"/>
                </a:lnTo>
                <a:cubicBezTo>
                  <a:pt x="17660" y="44499"/>
                  <a:pt x="17660" y="44530"/>
                  <a:pt x="17630" y="44530"/>
                </a:cubicBezTo>
                <a:cubicBezTo>
                  <a:pt x="17584" y="44530"/>
                  <a:pt x="17538" y="44513"/>
                  <a:pt x="17518" y="44479"/>
                </a:cubicBezTo>
                <a:lnTo>
                  <a:pt x="17518" y="44479"/>
                </a:lnTo>
                <a:lnTo>
                  <a:pt x="17569" y="44378"/>
                </a:lnTo>
                <a:close/>
                <a:moveTo>
                  <a:pt x="15646" y="44152"/>
                </a:moveTo>
                <a:cubicBezTo>
                  <a:pt x="15689" y="44152"/>
                  <a:pt x="15732" y="44174"/>
                  <a:pt x="15775" y="44195"/>
                </a:cubicBezTo>
                <a:lnTo>
                  <a:pt x="15775" y="44226"/>
                </a:lnTo>
                <a:lnTo>
                  <a:pt x="15775" y="44287"/>
                </a:lnTo>
                <a:lnTo>
                  <a:pt x="15775" y="44317"/>
                </a:lnTo>
                <a:lnTo>
                  <a:pt x="15775" y="44347"/>
                </a:lnTo>
                <a:lnTo>
                  <a:pt x="15745" y="44378"/>
                </a:lnTo>
                <a:cubicBezTo>
                  <a:pt x="15745" y="44408"/>
                  <a:pt x="15715" y="44408"/>
                  <a:pt x="15715" y="44408"/>
                </a:cubicBezTo>
                <a:cubicBezTo>
                  <a:pt x="15745" y="44469"/>
                  <a:pt x="15684" y="44560"/>
                  <a:pt x="15623" y="44560"/>
                </a:cubicBezTo>
                <a:lnTo>
                  <a:pt x="15623" y="44530"/>
                </a:lnTo>
                <a:lnTo>
                  <a:pt x="15593" y="44530"/>
                </a:lnTo>
                <a:lnTo>
                  <a:pt x="15593" y="44499"/>
                </a:lnTo>
                <a:lnTo>
                  <a:pt x="15563" y="44499"/>
                </a:lnTo>
                <a:lnTo>
                  <a:pt x="15532" y="44469"/>
                </a:lnTo>
                <a:cubicBezTo>
                  <a:pt x="15502" y="44439"/>
                  <a:pt x="15502" y="44408"/>
                  <a:pt x="15502" y="44408"/>
                </a:cubicBezTo>
                <a:cubicBezTo>
                  <a:pt x="15471" y="44347"/>
                  <a:pt x="15502" y="44256"/>
                  <a:pt x="15532" y="44195"/>
                </a:cubicBezTo>
                <a:lnTo>
                  <a:pt x="15563" y="44165"/>
                </a:lnTo>
                <a:lnTo>
                  <a:pt x="15593" y="44165"/>
                </a:lnTo>
                <a:cubicBezTo>
                  <a:pt x="15611" y="44156"/>
                  <a:pt x="15629" y="44152"/>
                  <a:pt x="15646" y="44152"/>
                </a:cubicBezTo>
                <a:close/>
                <a:moveTo>
                  <a:pt x="18237" y="44712"/>
                </a:moveTo>
                <a:cubicBezTo>
                  <a:pt x="18298" y="44712"/>
                  <a:pt x="18329" y="44773"/>
                  <a:pt x="18329" y="44834"/>
                </a:cubicBezTo>
                <a:lnTo>
                  <a:pt x="18268" y="44864"/>
                </a:lnTo>
                <a:lnTo>
                  <a:pt x="18237" y="44864"/>
                </a:lnTo>
                <a:cubicBezTo>
                  <a:pt x="18207" y="44864"/>
                  <a:pt x="18177" y="44864"/>
                  <a:pt x="18146" y="44834"/>
                </a:cubicBezTo>
                <a:cubicBezTo>
                  <a:pt x="18146" y="44803"/>
                  <a:pt x="18146" y="44773"/>
                  <a:pt x="18146" y="44743"/>
                </a:cubicBezTo>
                <a:lnTo>
                  <a:pt x="18177" y="44743"/>
                </a:lnTo>
                <a:lnTo>
                  <a:pt x="18237" y="44712"/>
                </a:lnTo>
                <a:close/>
                <a:moveTo>
                  <a:pt x="15471" y="44743"/>
                </a:moveTo>
                <a:lnTo>
                  <a:pt x="15502" y="44773"/>
                </a:lnTo>
                <a:cubicBezTo>
                  <a:pt x="15532" y="44773"/>
                  <a:pt x="15563" y="44834"/>
                  <a:pt x="15563" y="44864"/>
                </a:cubicBezTo>
                <a:cubicBezTo>
                  <a:pt x="15593" y="44925"/>
                  <a:pt x="15593" y="44986"/>
                  <a:pt x="15532" y="45016"/>
                </a:cubicBezTo>
                <a:lnTo>
                  <a:pt x="15532" y="44986"/>
                </a:lnTo>
                <a:lnTo>
                  <a:pt x="15471" y="44986"/>
                </a:lnTo>
                <a:cubicBezTo>
                  <a:pt x="15471" y="45016"/>
                  <a:pt x="15471" y="45016"/>
                  <a:pt x="15441" y="45016"/>
                </a:cubicBezTo>
                <a:lnTo>
                  <a:pt x="15319" y="45016"/>
                </a:lnTo>
                <a:cubicBezTo>
                  <a:pt x="15259" y="45016"/>
                  <a:pt x="15228" y="44955"/>
                  <a:pt x="15228" y="44895"/>
                </a:cubicBezTo>
                <a:lnTo>
                  <a:pt x="15198" y="44864"/>
                </a:lnTo>
                <a:cubicBezTo>
                  <a:pt x="15228" y="44834"/>
                  <a:pt x="15228" y="44803"/>
                  <a:pt x="15228" y="44803"/>
                </a:cubicBezTo>
                <a:cubicBezTo>
                  <a:pt x="15259" y="44773"/>
                  <a:pt x="15259" y="44773"/>
                  <a:pt x="15259" y="44773"/>
                </a:cubicBezTo>
                <a:lnTo>
                  <a:pt x="15289" y="44773"/>
                </a:lnTo>
                <a:lnTo>
                  <a:pt x="15289" y="44743"/>
                </a:lnTo>
                <a:close/>
                <a:moveTo>
                  <a:pt x="12584" y="45047"/>
                </a:moveTo>
                <a:lnTo>
                  <a:pt x="12614" y="45107"/>
                </a:lnTo>
                <a:cubicBezTo>
                  <a:pt x="12614" y="45138"/>
                  <a:pt x="12584" y="45168"/>
                  <a:pt x="12584" y="45199"/>
                </a:cubicBezTo>
                <a:lnTo>
                  <a:pt x="12584" y="45259"/>
                </a:lnTo>
                <a:lnTo>
                  <a:pt x="12462" y="45259"/>
                </a:lnTo>
                <a:lnTo>
                  <a:pt x="12432" y="45229"/>
                </a:lnTo>
                <a:cubicBezTo>
                  <a:pt x="12432" y="45199"/>
                  <a:pt x="12432" y="45168"/>
                  <a:pt x="12432" y="45138"/>
                </a:cubicBezTo>
                <a:cubicBezTo>
                  <a:pt x="12432" y="45107"/>
                  <a:pt x="12462" y="45077"/>
                  <a:pt x="12493" y="45077"/>
                </a:cubicBezTo>
                <a:lnTo>
                  <a:pt x="12553" y="45047"/>
                </a:lnTo>
                <a:close/>
                <a:moveTo>
                  <a:pt x="12916" y="45064"/>
                </a:moveTo>
                <a:cubicBezTo>
                  <a:pt x="12928" y="45064"/>
                  <a:pt x="12940" y="45068"/>
                  <a:pt x="12949" y="45077"/>
                </a:cubicBezTo>
                <a:cubicBezTo>
                  <a:pt x="13009" y="45077"/>
                  <a:pt x="13070" y="45107"/>
                  <a:pt x="13101" y="45138"/>
                </a:cubicBezTo>
                <a:lnTo>
                  <a:pt x="13101" y="45199"/>
                </a:lnTo>
                <a:cubicBezTo>
                  <a:pt x="13101" y="45199"/>
                  <a:pt x="13101" y="45229"/>
                  <a:pt x="13101" y="45259"/>
                </a:cubicBezTo>
                <a:lnTo>
                  <a:pt x="13070" y="45320"/>
                </a:lnTo>
                <a:lnTo>
                  <a:pt x="12888" y="45320"/>
                </a:lnTo>
                <a:cubicBezTo>
                  <a:pt x="12857" y="45290"/>
                  <a:pt x="12827" y="45229"/>
                  <a:pt x="12827" y="45199"/>
                </a:cubicBezTo>
                <a:lnTo>
                  <a:pt x="12797" y="45138"/>
                </a:lnTo>
                <a:lnTo>
                  <a:pt x="12827" y="45107"/>
                </a:lnTo>
                <a:cubicBezTo>
                  <a:pt x="12849" y="45086"/>
                  <a:pt x="12885" y="45064"/>
                  <a:pt x="12916" y="45064"/>
                </a:cubicBezTo>
                <a:close/>
                <a:moveTo>
                  <a:pt x="13952" y="45107"/>
                </a:moveTo>
                <a:lnTo>
                  <a:pt x="14012" y="45138"/>
                </a:lnTo>
                <a:cubicBezTo>
                  <a:pt x="14012" y="45168"/>
                  <a:pt x="14012" y="45168"/>
                  <a:pt x="14043" y="45168"/>
                </a:cubicBezTo>
                <a:lnTo>
                  <a:pt x="14043" y="45199"/>
                </a:lnTo>
                <a:lnTo>
                  <a:pt x="14043" y="45259"/>
                </a:lnTo>
                <a:cubicBezTo>
                  <a:pt x="14043" y="45381"/>
                  <a:pt x="13952" y="45411"/>
                  <a:pt x="13891" y="45411"/>
                </a:cubicBezTo>
                <a:lnTo>
                  <a:pt x="13739" y="45411"/>
                </a:lnTo>
                <a:lnTo>
                  <a:pt x="13708" y="45381"/>
                </a:lnTo>
                <a:cubicBezTo>
                  <a:pt x="13708" y="45351"/>
                  <a:pt x="13678" y="45290"/>
                  <a:pt x="13678" y="45259"/>
                </a:cubicBezTo>
                <a:lnTo>
                  <a:pt x="13678" y="45229"/>
                </a:lnTo>
                <a:cubicBezTo>
                  <a:pt x="13678" y="45199"/>
                  <a:pt x="13678" y="45168"/>
                  <a:pt x="13678" y="45168"/>
                </a:cubicBezTo>
                <a:lnTo>
                  <a:pt x="13739" y="45138"/>
                </a:lnTo>
                <a:lnTo>
                  <a:pt x="13769" y="45138"/>
                </a:lnTo>
                <a:cubicBezTo>
                  <a:pt x="13769" y="45107"/>
                  <a:pt x="13800" y="45107"/>
                  <a:pt x="13830" y="45107"/>
                </a:cubicBezTo>
                <a:close/>
                <a:moveTo>
                  <a:pt x="19719" y="45411"/>
                </a:moveTo>
                <a:lnTo>
                  <a:pt x="19719" y="45411"/>
                </a:lnTo>
                <a:cubicBezTo>
                  <a:pt x="19744" y="45426"/>
                  <a:pt x="19770" y="45441"/>
                  <a:pt x="19796" y="45455"/>
                </a:cubicBezTo>
                <a:lnTo>
                  <a:pt x="19796" y="45455"/>
                </a:lnTo>
                <a:cubicBezTo>
                  <a:pt x="19787" y="45432"/>
                  <a:pt x="19762" y="45411"/>
                  <a:pt x="19727" y="45411"/>
                </a:cubicBezTo>
                <a:close/>
                <a:moveTo>
                  <a:pt x="16079" y="45442"/>
                </a:moveTo>
                <a:cubicBezTo>
                  <a:pt x="16110" y="45442"/>
                  <a:pt x="16140" y="45472"/>
                  <a:pt x="16140" y="45472"/>
                </a:cubicBezTo>
                <a:lnTo>
                  <a:pt x="16231" y="45472"/>
                </a:lnTo>
                <a:lnTo>
                  <a:pt x="16262" y="45533"/>
                </a:lnTo>
                <a:cubicBezTo>
                  <a:pt x="16262" y="45563"/>
                  <a:pt x="16231" y="45563"/>
                  <a:pt x="16231" y="45594"/>
                </a:cubicBezTo>
                <a:cubicBezTo>
                  <a:pt x="16201" y="45594"/>
                  <a:pt x="16171" y="45624"/>
                  <a:pt x="16140" y="45624"/>
                </a:cubicBezTo>
                <a:lnTo>
                  <a:pt x="16110" y="45654"/>
                </a:lnTo>
                <a:lnTo>
                  <a:pt x="16079" y="45654"/>
                </a:lnTo>
                <a:cubicBezTo>
                  <a:pt x="16049" y="45715"/>
                  <a:pt x="16019" y="45746"/>
                  <a:pt x="15988" y="45746"/>
                </a:cubicBezTo>
                <a:lnTo>
                  <a:pt x="16019" y="45715"/>
                </a:lnTo>
                <a:lnTo>
                  <a:pt x="15988" y="45715"/>
                </a:lnTo>
                <a:lnTo>
                  <a:pt x="15927" y="45654"/>
                </a:lnTo>
                <a:lnTo>
                  <a:pt x="15927" y="45533"/>
                </a:lnTo>
                <a:lnTo>
                  <a:pt x="15988" y="45472"/>
                </a:lnTo>
                <a:lnTo>
                  <a:pt x="16019" y="45472"/>
                </a:lnTo>
                <a:lnTo>
                  <a:pt x="16049" y="45442"/>
                </a:lnTo>
                <a:close/>
                <a:moveTo>
                  <a:pt x="11459" y="45563"/>
                </a:moveTo>
                <a:cubicBezTo>
                  <a:pt x="11490" y="45563"/>
                  <a:pt x="11520" y="45594"/>
                  <a:pt x="11520" y="45654"/>
                </a:cubicBezTo>
                <a:lnTo>
                  <a:pt x="11550" y="45685"/>
                </a:lnTo>
                <a:lnTo>
                  <a:pt x="11550" y="45715"/>
                </a:lnTo>
                <a:cubicBezTo>
                  <a:pt x="11550" y="45746"/>
                  <a:pt x="11520" y="45776"/>
                  <a:pt x="11520" y="45776"/>
                </a:cubicBezTo>
                <a:cubicBezTo>
                  <a:pt x="11490" y="45776"/>
                  <a:pt x="11490" y="45806"/>
                  <a:pt x="11459" y="45806"/>
                </a:cubicBezTo>
                <a:lnTo>
                  <a:pt x="11459" y="45837"/>
                </a:lnTo>
                <a:lnTo>
                  <a:pt x="11398" y="45837"/>
                </a:lnTo>
                <a:lnTo>
                  <a:pt x="11368" y="45806"/>
                </a:lnTo>
                <a:lnTo>
                  <a:pt x="11368" y="45746"/>
                </a:lnTo>
                <a:cubicBezTo>
                  <a:pt x="11338" y="45746"/>
                  <a:pt x="11338" y="45715"/>
                  <a:pt x="11338" y="45685"/>
                </a:cubicBezTo>
                <a:lnTo>
                  <a:pt x="11338" y="45624"/>
                </a:lnTo>
                <a:lnTo>
                  <a:pt x="11368" y="45594"/>
                </a:lnTo>
                <a:cubicBezTo>
                  <a:pt x="11398" y="45594"/>
                  <a:pt x="11429" y="45563"/>
                  <a:pt x="11459" y="45563"/>
                </a:cubicBezTo>
                <a:close/>
                <a:moveTo>
                  <a:pt x="17903" y="45502"/>
                </a:moveTo>
                <a:cubicBezTo>
                  <a:pt x="17933" y="45502"/>
                  <a:pt x="17964" y="45502"/>
                  <a:pt x="17964" y="45533"/>
                </a:cubicBezTo>
                <a:cubicBezTo>
                  <a:pt x="18055" y="45563"/>
                  <a:pt x="18116" y="45654"/>
                  <a:pt x="18055" y="45746"/>
                </a:cubicBezTo>
                <a:lnTo>
                  <a:pt x="18055" y="45776"/>
                </a:lnTo>
                <a:cubicBezTo>
                  <a:pt x="18025" y="45806"/>
                  <a:pt x="17964" y="45806"/>
                  <a:pt x="17933" y="45837"/>
                </a:cubicBezTo>
                <a:lnTo>
                  <a:pt x="17873" y="45837"/>
                </a:lnTo>
                <a:cubicBezTo>
                  <a:pt x="17842" y="45806"/>
                  <a:pt x="17812" y="45776"/>
                  <a:pt x="17782" y="45746"/>
                </a:cubicBezTo>
                <a:cubicBezTo>
                  <a:pt x="17782" y="45715"/>
                  <a:pt x="17751" y="45654"/>
                  <a:pt x="17782" y="45624"/>
                </a:cubicBezTo>
                <a:lnTo>
                  <a:pt x="17751" y="45563"/>
                </a:lnTo>
                <a:lnTo>
                  <a:pt x="17782" y="45563"/>
                </a:lnTo>
                <a:cubicBezTo>
                  <a:pt x="17782" y="45533"/>
                  <a:pt x="17782" y="45533"/>
                  <a:pt x="17812" y="45533"/>
                </a:cubicBezTo>
                <a:lnTo>
                  <a:pt x="17842" y="45502"/>
                </a:lnTo>
                <a:close/>
                <a:moveTo>
                  <a:pt x="9403" y="45443"/>
                </a:moveTo>
                <a:cubicBezTo>
                  <a:pt x="9430" y="45448"/>
                  <a:pt x="9457" y="45472"/>
                  <a:pt x="9483" y="45472"/>
                </a:cubicBezTo>
                <a:lnTo>
                  <a:pt x="9514" y="45502"/>
                </a:lnTo>
                <a:lnTo>
                  <a:pt x="9544" y="45563"/>
                </a:lnTo>
                <a:lnTo>
                  <a:pt x="9575" y="45594"/>
                </a:lnTo>
                <a:cubicBezTo>
                  <a:pt x="9605" y="45624"/>
                  <a:pt x="9605" y="45685"/>
                  <a:pt x="9575" y="45715"/>
                </a:cubicBezTo>
                <a:lnTo>
                  <a:pt x="9514" y="45715"/>
                </a:lnTo>
                <a:cubicBezTo>
                  <a:pt x="9514" y="45746"/>
                  <a:pt x="9483" y="45746"/>
                  <a:pt x="9483" y="45746"/>
                </a:cubicBezTo>
                <a:lnTo>
                  <a:pt x="9514" y="45776"/>
                </a:lnTo>
                <a:cubicBezTo>
                  <a:pt x="9514" y="45776"/>
                  <a:pt x="9514" y="45806"/>
                  <a:pt x="9514" y="45837"/>
                </a:cubicBezTo>
                <a:cubicBezTo>
                  <a:pt x="9514" y="45867"/>
                  <a:pt x="9514" y="45867"/>
                  <a:pt x="9483" y="45898"/>
                </a:cubicBezTo>
                <a:lnTo>
                  <a:pt x="9423" y="45898"/>
                </a:lnTo>
                <a:cubicBezTo>
                  <a:pt x="9362" y="45898"/>
                  <a:pt x="9332" y="45837"/>
                  <a:pt x="9362" y="45776"/>
                </a:cubicBezTo>
                <a:lnTo>
                  <a:pt x="9392" y="45715"/>
                </a:lnTo>
                <a:lnTo>
                  <a:pt x="9423" y="45715"/>
                </a:lnTo>
                <a:lnTo>
                  <a:pt x="9362" y="45685"/>
                </a:lnTo>
                <a:lnTo>
                  <a:pt x="9362" y="45654"/>
                </a:lnTo>
                <a:lnTo>
                  <a:pt x="9362" y="45624"/>
                </a:lnTo>
                <a:cubicBezTo>
                  <a:pt x="9362" y="45594"/>
                  <a:pt x="9332" y="45563"/>
                  <a:pt x="9332" y="45533"/>
                </a:cubicBezTo>
                <a:cubicBezTo>
                  <a:pt x="9332" y="45479"/>
                  <a:pt x="9355" y="45449"/>
                  <a:pt x="9403" y="45443"/>
                </a:cubicBezTo>
                <a:close/>
                <a:moveTo>
                  <a:pt x="18268" y="45723"/>
                </a:moveTo>
                <a:cubicBezTo>
                  <a:pt x="18275" y="45723"/>
                  <a:pt x="18283" y="45730"/>
                  <a:pt x="18298" y="45746"/>
                </a:cubicBezTo>
                <a:lnTo>
                  <a:pt x="18329" y="45746"/>
                </a:lnTo>
                <a:lnTo>
                  <a:pt x="18359" y="45776"/>
                </a:lnTo>
                <a:lnTo>
                  <a:pt x="18359" y="45806"/>
                </a:lnTo>
                <a:lnTo>
                  <a:pt x="18359" y="45837"/>
                </a:lnTo>
                <a:cubicBezTo>
                  <a:pt x="18389" y="45867"/>
                  <a:pt x="18389" y="45928"/>
                  <a:pt x="18359" y="45958"/>
                </a:cubicBezTo>
                <a:lnTo>
                  <a:pt x="18420" y="45928"/>
                </a:lnTo>
                <a:lnTo>
                  <a:pt x="18389" y="45958"/>
                </a:lnTo>
                <a:lnTo>
                  <a:pt x="18359" y="45989"/>
                </a:lnTo>
                <a:lnTo>
                  <a:pt x="18298" y="45989"/>
                </a:lnTo>
                <a:lnTo>
                  <a:pt x="18268" y="46019"/>
                </a:lnTo>
                <a:lnTo>
                  <a:pt x="18207" y="46019"/>
                </a:lnTo>
                <a:cubicBezTo>
                  <a:pt x="18177" y="46019"/>
                  <a:pt x="18146" y="45989"/>
                  <a:pt x="18085" y="45958"/>
                </a:cubicBezTo>
                <a:lnTo>
                  <a:pt x="18085" y="45928"/>
                </a:lnTo>
                <a:cubicBezTo>
                  <a:pt x="18085" y="45928"/>
                  <a:pt x="18085" y="45898"/>
                  <a:pt x="18085" y="45867"/>
                </a:cubicBezTo>
                <a:cubicBezTo>
                  <a:pt x="18085" y="45837"/>
                  <a:pt x="18085" y="45837"/>
                  <a:pt x="18116" y="45806"/>
                </a:cubicBezTo>
                <a:cubicBezTo>
                  <a:pt x="18146" y="45776"/>
                  <a:pt x="18146" y="45746"/>
                  <a:pt x="18177" y="45746"/>
                </a:cubicBezTo>
                <a:lnTo>
                  <a:pt x="18237" y="45746"/>
                </a:lnTo>
                <a:cubicBezTo>
                  <a:pt x="18253" y="45730"/>
                  <a:pt x="18260" y="45723"/>
                  <a:pt x="18268" y="45723"/>
                </a:cubicBezTo>
                <a:close/>
                <a:moveTo>
                  <a:pt x="10000" y="45989"/>
                </a:moveTo>
                <a:cubicBezTo>
                  <a:pt x="10061" y="45989"/>
                  <a:pt x="10122" y="46019"/>
                  <a:pt x="10152" y="46050"/>
                </a:cubicBezTo>
                <a:lnTo>
                  <a:pt x="10152" y="46080"/>
                </a:lnTo>
                <a:lnTo>
                  <a:pt x="10152" y="46141"/>
                </a:lnTo>
                <a:cubicBezTo>
                  <a:pt x="10122" y="46171"/>
                  <a:pt x="10122" y="46202"/>
                  <a:pt x="10091" y="46202"/>
                </a:cubicBezTo>
                <a:cubicBezTo>
                  <a:pt x="10061" y="46232"/>
                  <a:pt x="10031" y="46232"/>
                  <a:pt x="10000" y="46232"/>
                </a:cubicBezTo>
                <a:cubicBezTo>
                  <a:pt x="9970" y="46232"/>
                  <a:pt x="9939" y="46232"/>
                  <a:pt x="9939" y="46202"/>
                </a:cubicBezTo>
                <a:cubicBezTo>
                  <a:pt x="9909" y="46202"/>
                  <a:pt x="9909" y="46141"/>
                  <a:pt x="9909" y="46141"/>
                </a:cubicBezTo>
                <a:lnTo>
                  <a:pt x="9939" y="46141"/>
                </a:lnTo>
                <a:cubicBezTo>
                  <a:pt x="9939" y="46110"/>
                  <a:pt x="9939" y="46080"/>
                  <a:pt x="9970" y="46080"/>
                </a:cubicBezTo>
                <a:lnTo>
                  <a:pt x="9970" y="46050"/>
                </a:lnTo>
                <a:lnTo>
                  <a:pt x="10000" y="45989"/>
                </a:lnTo>
                <a:close/>
                <a:moveTo>
                  <a:pt x="18055" y="46293"/>
                </a:moveTo>
                <a:cubicBezTo>
                  <a:pt x="18085" y="46293"/>
                  <a:pt x="18116" y="46293"/>
                  <a:pt x="18146" y="46323"/>
                </a:cubicBezTo>
                <a:lnTo>
                  <a:pt x="18177" y="46354"/>
                </a:lnTo>
                <a:lnTo>
                  <a:pt x="18207" y="46445"/>
                </a:lnTo>
                <a:lnTo>
                  <a:pt x="18177" y="46445"/>
                </a:lnTo>
                <a:lnTo>
                  <a:pt x="18085" y="46506"/>
                </a:lnTo>
                <a:cubicBezTo>
                  <a:pt x="18055" y="46536"/>
                  <a:pt x="18025" y="46536"/>
                  <a:pt x="17994" y="46536"/>
                </a:cubicBezTo>
                <a:lnTo>
                  <a:pt x="17933" y="46536"/>
                </a:lnTo>
                <a:lnTo>
                  <a:pt x="17903" y="46475"/>
                </a:lnTo>
                <a:cubicBezTo>
                  <a:pt x="17903" y="46445"/>
                  <a:pt x="17903" y="46414"/>
                  <a:pt x="17903" y="46384"/>
                </a:cubicBezTo>
                <a:lnTo>
                  <a:pt x="17964" y="46354"/>
                </a:lnTo>
                <a:lnTo>
                  <a:pt x="17994" y="46293"/>
                </a:lnTo>
                <a:close/>
                <a:moveTo>
                  <a:pt x="15107" y="46384"/>
                </a:moveTo>
                <a:lnTo>
                  <a:pt x="15137" y="46445"/>
                </a:lnTo>
                <a:lnTo>
                  <a:pt x="15107" y="46506"/>
                </a:lnTo>
                <a:cubicBezTo>
                  <a:pt x="15107" y="46506"/>
                  <a:pt x="15107" y="46536"/>
                  <a:pt x="15076" y="46536"/>
                </a:cubicBezTo>
                <a:lnTo>
                  <a:pt x="15015" y="46566"/>
                </a:lnTo>
                <a:cubicBezTo>
                  <a:pt x="14985" y="46536"/>
                  <a:pt x="14955" y="46506"/>
                  <a:pt x="14955" y="46475"/>
                </a:cubicBezTo>
                <a:cubicBezTo>
                  <a:pt x="14985" y="46414"/>
                  <a:pt x="15015" y="46384"/>
                  <a:pt x="15076" y="46384"/>
                </a:cubicBezTo>
                <a:close/>
                <a:moveTo>
                  <a:pt x="10122" y="46688"/>
                </a:moveTo>
                <a:cubicBezTo>
                  <a:pt x="10122" y="46718"/>
                  <a:pt x="10122" y="46718"/>
                  <a:pt x="10122" y="46718"/>
                </a:cubicBezTo>
                <a:cubicBezTo>
                  <a:pt x="10152" y="46749"/>
                  <a:pt x="10152" y="46749"/>
                  <a:pt x="10152" y="46749"/>
                </a:cubicBezTo>
                <a:lnTo>
                  <a:pt x="10152" y="46779"/>
                </a:lnTo>
                <a:lnTo>
                  <a:pt x="10152" y="46840"/>
                </a:lnTo>
                <a:lnTo>
                  <a:pt x="10152" y="46901"/>
                </a:lnTo>
                <a:lnTo>
                  <a:pt x="10243" y="46901"/>
                </a:lnTo>
                <a:cubicBezTo>
                  <a:pt x="10243" y="46901"/>
                  <a:pt x="10243" y="46931"/>
                  <a:pt x="10243" y="46931"/>
                </a:cubicBezTo>
                <a:lnTo>
                  <a:pt x="10243" y="46961"/>
                </a:lnTo>
                <a:lnTo>
                  <a:pt x="10152" y="46961"/>
                </a:lnTo>
                <a:lnTo>
                  <a:pt x="10061" y="47022"/>
                </a:lnTo>
                <a:cubicBezTo>
                  <a:pt x="10031" y="46992"/>
                  <a:pt x="10031" y="46992"/>
                  <a:pt x="10031" y="46961"/>
                </a:cubicBezTo>
                <a:cubicBezTo>
                  <a:pt x="9970" y="46961"/>
                  <a:pt x="9939" y="46901"/>
                  <a:pt x="9939" y="46840"/>
                </a:cubicBezTo>
                <a:lnTo>
                  <a:pt x="9909" y="46809"/>
                </a:lnTo>
                <a:cubicBezTo>
                  <a:pt x="9909" y="46779"/>
                  <a:pt x="9939" y="46749"/>
                  <a:pt x="9970" y="46749"/>
                </a:cubicBezTo>
                <a:lnTo>
                  <a:pt x="10031" y="46749"/>
                </a:lnTo>
                <a:cubicBezTo>
                  <a:pt x="10031" y="46718"/>
                  <a:pt x="10061" y="46688"/>
                  <a:pt x="10091" y="46688"/>
                </a:cubicBezTo>
                <a:close/>
                <a:moveTo>
                  <a:pt x="12766" y="47113"/>
                </a:moveTo>
                <a:cubicBezTo>
                  <a:pt x="12797" y="47113"/>
                  <a:pt x="12797" y="47144"/>
                  <a:pt x="12797" y="47205"/>
                </a:cubicBezTo>
                <a:lnTo>
                  <a:pt x="12797" y="47235"/>
                </a:lnTo>
                <a:lnTo>
                  <a:pt x="12766" y="47296"/>
                </a:lnTo>
                <a:lnTo>
                  <a:pt x="12705" y="47296"/>
                </a:lnTo>
                <a:cubicBezTo>
                  <a:pt x="12675" y="47296"/>
                  <a:pt x="12675" y="47296"/>
                  <a:pt x="12645" y="47265"/>
                </a:cubicBezTo>
                <a:cubicBezTo>
                  <a:pt x="12645" y="47235"/>
                  <a:pt x="12645" y="47205"/>
                  <a:pt x="12645" y="47174"/>
                </a:cubicBezTo>
                <a:lnTo>
                  <a:pt x="12736" y="47113"/>
                </a:lnTo>
                <a:close/>
                <a:moveTo>
                  <a:pt x="13769" y="47205"/>
                </a:moveTo>
                <a:lnTo>
                  <a:pt x="13800" y="47235"/>
                </a:lnTo>
                <a:cubicBezTo>
                  <a:pt x="13800" y="47265"/>
                  <a:pt x="13800" y="47296"/>
                  <a:pt x="13800" y="47296"/>
                </a:cubicBezTo>
                <a:lnTo>
                  <a:pt x="13800" y="47326"/>
                </a:lnTo>
                <a:cubicBezTo>
                  <a:pt x="13800" y="47357"/>
                  <a:pt x="13739" y="47387"/>
                  <a:pt x="13708" y="47387"/>
                </a:cubicBezTo>
                <a:lnTo>
                  <a:pt x="13678" y="47387"/>
                </a:lnTo>
                <a:lnTo>
                  <a:pt x="13648" y="47417"/>
                </a:lnTo>
                <a:lnTo>
                  <a:pt x="13648" y="47387"/>
                </a:lnTo>
                <a:cubicBezTo>
                  <a:pt x="13587" y="47357"/>
                  <a:pt x="13587" y="47326"/>
                  <a:pt x="13587" y="47265"/>
                </a:cubicBezTo>
                <a:lnTo>
                  <a:pt x="13617" y="47235"/>
                </a:lnTo>
                <a:lnTo>
                  <a:pt x="13648" y="47235"/>
                </a:lnTo>
                <a:lnTo>
                  <a:pt x="13678" y="47205"/>
                </a:lnTo>
                <a:close/>
                <a:moveTo>
                  <a:pt x="17782" y="47296"/>
                </a:moveTo>
                <a:cubicBezTo>
                  <a:pt x="17812" y="47296"/>
                  <a:pt x="17812" y="47326"/>
                  <a:pt x="17842" y="47357"/>
                </a:cubicBezTo>
                <a:cubicBezTo>
                  <a:pt x="17842" y="47387"/>
                  <a:pt x="17812" y="47417"/>
                  <a:pt x="17782" y="47417"/>
                </a:cubicBezTo>
                <a:lnTo>
                  <a:pt x="17751" y="47448"/>
                </a:lnTo>
                <a:cubicBezTo>
                  <a:pt x="17721" y="47448"/>
                  <a:pt x="17690" y="47417"/>
                  <a:pt x="17690" y="47387"/>
                </a:cubicBezTo>
                <a:lnTo>
                  <a:pt x="17721" y="47326"/>
                </a:lnTo>
                <a:lnTo>
                  <a:pt x="17782" y="47296"/>
                </a:lnTo>
                <a:close/>
                <a:moveTo>
                  <a:pt x="16231" y="47205"/>
                </a:moveTo>
                <a:cubicBezTo>
                  <a:pt x="16262" y="47205"/>
                  <a:pt x="16323" y="47205"/>
                  <a:pt x="16353" y="47235"/>
                </a:cubicBezTo>
                <a:lnTo>
                  <a:pt x="16383" y="47235"/>
                </a:lnTo>
                <a:lnTo>
                  <a:pt x="16414" y="47296"/>
                </a:lnTo>
                <a:lnTo>
                  <a:pt x="16414" y="47357"/>
                </a:lnTo>
                <a:lnTo>
                  <a:pt x="16444" y="47387"/>
                </a:lnTo>
                <a:cubicBezTo>
                  <a:pt x="16444" y="47417"/>
                  <a:pt x="16414" y="47448"/>
                  <a:pt x="16414" y="47478"/>
                </a:cubicBezTo>
                <a:cubicBezTo>
                  <a:pt x="16414" y="47478"/>
                  <a:pt x="16383" y="47509"/>
                  <a:pt x="16353" y="47509"/>
                </a:cubicBezTo>
                <a:lnTo>
                  <a:pt x="16231" y="47509"/>
                </a:lnTo>
                <a:cubicBezTo>
                  <a:pt x="16171" y="47478"/>
                  <a:pt x="16171" y="47448"/>
                  <a:pt x="16140" y="47417"/>
                </a:cubicBezTo>
                <a:cubicBezTo>
                  <a:pt x="16110" y="47357"/>
                  <a:pt x="16110" y="47296"/>
                  <a:pt x="16140" y="47265"/>
                </a:cubicBezTo>
                <a:cubicBezTo>
                  <a:pt x="16171" y="47235"/>
                  <a:pt x="16171" y="47235"/>
                  <a:pt x="16201" y="47235"/>
                </a:cubicBezTo>
                <a:lnTo>
                  <a:pt x="16201" y="47205"/>
                </a:lnTo>
                <a:close/>
                <a:moveTo>
                  <a:pt x="10942" y="47326"/>
                </a:moveTo>
                <a:cubicBezTo>
                  <a:pt x="10973" y="47326"/>
                  <a:pt x="11003" y="47326"/>
                  <a:pt x="11034" y="47357"/>
                </a:cubicBezTo>
                <a:cubicBezTo>
                  <a:pt x="11064" y="47417"/>
                  <a:pt x="11064" y="47448"/>
                  <a:pt x="11034" y="47478"/>
                </a:cubicBezTo>
                <a:lnTo>
                  <a:pt x="11064" y="47509"/>
                </a:lnTo>
                <a:lnTo>
                  <a:pt x="11003" y="47539"/>
                </a:lnTo>
                <a:cubicBezTo>
                  <a:pt x="10973" y="47539"/>
                  <a:pt x="10912" y="47509"/>
                  <a:pt x="10882" y="47448"/>
                </a:cubicBezTo>
                <a:lnTo>
                  <a:pt x="10882" y="47417"/>
                </a:lnTo>
                <a:lnTo>
                  <a:pt x="10882" y="47357"/>
                </a:lnTo>
                <a:cubicBezTo>
                  <a:pt x="10912" y="47357"/>
                  <a:pt x="10912" y="47326"/>
                  <a:pt x="10942" y="47326"/>
                </a:cubicBezTo>
                <a:close/>
                <a:moveTo>
                  <a:pt x="20426" y="47326"/>
                </a:moveTo>
                <a:cubicBezTo>
                  <a:pt x="20456" y="47326"/>
                  <a:pt x="20487" y="47326"/>
                  <a:pt x="20487" y="47357"/>
                </a:cubicBezTo>
                <a:lnTo>
                  <a:pt x="20517" y="47357"/>
                </a:lnTo>
                <a:cubicBezTo>
                  <a:pt x="20548" y="47357"/>
                  <a:pt x="20548" y="47387"/>
                  <a:pt x="20578" y="47387"/>
                </a:cubicBezTo>
                <a:cubicBezTo>
                  <a:pt x="20578" y="47417"/>
                  <a:pt x="20578" y="47448"/>
                  <a:pt x="20578" y="47478"/>
                </a:cubicBezTo>
                <a:lnTo>
                  <a:pt x="20578" y="47509"/>
                </a:lnTo>
                <a:lnTo>
                  <a:pt x="20426" y="47509"/>
                </a:lnTo>
                <a:lnTo>
                  <a:pt x="20426" y="47539"/>
                </a:lnTo>
                <a:lnTo>
                  <a:pt x="20304" y="47539"/>
                </a:lnTo>
                <a:lnTo>
                  <a:pt x="20304" y="47509"/>
                </a:lnTo>
                <a:cubicBezTo>
                  <a:pt x="20274" y="47478"/>
                  <a:pt x="20274" y="47417"/>
                  <a:pt x="20274" y="47387"/>
                </a:cubicBezTo>
                <a:lnTo>
                  <a:pt x="20335" y="47357"/>
                </a:lnTo>
                <a:lnTo>
                  <a:pt x="20365" y="47357"/>
                </a:lnTo>
                <a:lnTo>
                  <a:pt x="20396" y="47326"/>
                </a:lnTo>
                <a:close/>
                <a:moveTo>
                  <a:pt x="13465" y="47387"/>
                </a:moveTo>
                <a:cubicBezTo>
                  <a:pt x="13496" y="47417"/>
                  <a:pt x="13496" y="47478"/>
                  <a:pt x="13496" y="47539"/>
                </a:cubicBezTo>
                <a:cubicBezTo>
                  <a:pt x="13496" y="47569"/>
                  <a:pt x="13496" y="47600"/>
                  <a:pt x="13496" y="47600"/>
                </a:cubicBezTo>
                <a:lnTo>
                  <a:pt x="13496" y="47630"/>
                </a:lnTo>
                <a:lnTo>
                  <a:pt x="13496" y="47691"/>
                </a:lnTo>
                <a:lnTo>
                  <a:pt x="13465" y="47691"/>
                </a:lnTo>
                <a:cubicBezTo>
                  <a:pt x="13435" y="47691"/>
                  <a:pt x="13405" y="47691"/>
                  <a:pt x="13374" y="47661"/>
                </a:cubicBezTo>
                <a:lnTo>
                  <a:pt x="13313" y="47661"/>
                </a:lnTo>
                <a:lnTo>
                  <a:pt x="13283" y="47630"/>
                </a:lnTo>
                <a:cubicBezTo>
                  <a:pt x="13283" y="47630"/>
                  <a:pt x="13283" y="47600"/>
                  <a:pt x="13253" y="47600"/>
                </a:cubicBezTo>
                <a:cubicBezTo>
                  <a:pt x="13222" y="47569"/>
                  <a:pt x="13192" y="47509"/>
                  <a:pt x="13192" y="47478"/>
                </a:cubicBezTo>
                <a:lnTo>
                  <a:pt x="13192" y="47417"/>
                </a:lnTo>
                <a:cubicBezTo>
                  <a:pt x="13222" y="47417"/>
                  <a:pt x="13253" y="47387"/>
                  <a:pt x="13283" y="47387"/>
                </a:cubicBezTo>
                <a:close/>
                <a:moveTo>
                  <a:pt x="15015" y="47813"/>
                </a:moveTo>
                <a:lnTo>
                  <a:pt x="15076" y="47843"/>
                </a:lnTo>
                <a:cubicBezTo>
                  <a:pt x="15076" y="47843"/>
                  <a:pt x="15076" y="47873"/>
                  <a:pt x="15076" y="47873"/>
                </a:cubicBezTo>
                <a:lnTo>
                  <a:pt x="15076" y="47934"/>
                </a:lnTo>
                <a:lnTo>
                  <a:pt x="15107" y="47934"/>
                </a:lnTo>
                <a:cubicBezTo>
                  <a:pt x="15107" y="47995"/>
                  <a:pt x="15076" y="48025"/>
                  <a:pt x="15015" y="48025"/>
                </a:cubicBezTo>
                <a:lnTo>
                  <a:pt x="14985" y="48056"/>
                </a:lnTo>
                <a:lnTo>
                  <a:pt x="14955" y="48025"/>
                </a:lnTo>
                <a:cubicBezTo>
                  <a:pt x="14924" y="47965"/>
                  <a:pt x="14924" y="47904"/>
                  <a:pt x="14955" y="47873"/>
                </a:cubicBezTo>
                <a:cubicBezTo>
                  <a:pt x="14985" y="47843"/>
                  <a:pt x="15015" y="47813"/>
                  <a:pt x="15015" y="47813"/>
                </a:cubicBezTo>
                <a:close/>
                <a:moveTo>
                  <a:pt x="17143" y="47843"/>
                </a:moveTo>
                <a:lnTo>
                  <a:pt x="17174" y="47934"/>
                </a:lnTo>
                <a:cubicBezTo>
                  <a:pt x="17174" y="47934"/>
                  <a:pt x="17174" y="47965"/>
                  <a:pt x="17143" y="47965"/>
                </a:cubicBezTo>
                <a:cubicBezTo>
                  <a:pt x="17234" y="47965"/>
                  <a:pt x="17295" y="47995"/>
                  <a:pt x="17326" y="48086"/>
                </a:cubicBezTo>
                <a:lnTo>
                  <a:pt x="17326" y="48117"/>
                </a:lnTo>
                <a:lnTo>
                  <a:pt x="17326" y="48147"/>
                </a:lnTo>
                <a:lnTo>
                  <a:pt x="17265" y="48208"/>
                </a:lnTo>
                <a:lnTo>
                  <a:pt x="17174" y="48208"/>
                </a:lnTo>
                <a:lnTo>
                  <a:pt x="17143" y="48177"/>
                </a:lnTo>
                <a:lnTo>
                  <a:pt x="17113" y="48177"/>
                </a:lnTo>
                <a:cubicBezTo>
                  <a:pt x="17113" y="48177"/>
                  <a:pt x="17113" y="48147"/>
                  <a:pt x="17113" y="48147"/>
                </a:cubicBezTo>
                <a:cubicBezTo>
                  <a:pt x="17082" y="48117"/>
                  <a:pt x="17052" y="48086"/>
                  <a:pt x="17052" y="48025"/>
                </a:cubicBezTo>
                <a:lnTo>
                  <a:pt x="17052" y="47995"/>
                </a:lnTo>
                <a:cubicBezTo>
                  <a:pt x="17022" y="47995"/>
                  <a:pt x="17022" y="47965"/>
                  <a:pt x="17022" y="47934"/>
                </a:cubicBezTo>
                <a:cubicBezTo>
                  <a:pt x="17022" y="47934"/>
                  <a:pt x="17022" y="47904"/>
                  <a:pt x="17022" y="47904"/>
                </a:cubicBezTo>
                <a:cubicBezTo>
                  <a:pt x="17022" y="47904"/>
                  <a:pt x="17022" y="47873"/>
                  <a:pt x="17022" y="47873"/>
                </a:cubicBezTo>
                <a:cubicBezTo>
                  <a:pt x="17052" y="47843"/>
                  <a:pt x="17082" y="47843"/>
                  <a:pt x="17082" y="47843"/>
                </a:cubicBezTo>
                <a:close/>
                <a:moveTo>
                  <a:pt x="12979" y="48481"/>
                </a:moveTo>
                <a:cubicBezTo>
                  <a:pt x="13040" y="48481"/>
                  <a:pt x="13070" y="48512"/>
                  <a:pt x="13070" y="48572"/>
                </a:cubicBezTo>
                <a:cubicBezTo>
                  <a:pt x="13131" y="48633"/>
                  <a:pt x="13101" y="48724"/>
                  <a:pt x="13009" y="48724"/>
                </a:cubicBezTo>
                <a:lnTo>
                  <a:pt x="13040" y="48664"/>
                </a:lnTo>
                <a:lnTo>
                  <a:pt x="13009" y="48664"/>
                </a:lnTo>
                <a:cubicBezTo>
                  <a:pt x="12979" y="48664"/>
                  <a:pt x="12949" y="48633"/>
                  <a:pt x="12949" y="48603"/>
                </a:cubicBezTo>
                <a:lnTo>
                  <a:pt x="12918" y="48542"/>
                </a:lnTo>
                <a:cubicBezTo>
                  <a:pt x="12949" y="48512"/>
                  <a:pt x="12949" y="48481"/>
                  <a:pt x="12979" y="48481"/>
                </a:cubicBezTo>
                <a:close/>
                <a:moveTo>
                  <a:pt x="14316" y="48846"/>
                </a:moveTo>
                <a:lnTo>
                  <a:pt x="14316" y="48876"/>
                </a:lnTo>
                <a:cubicBezTo>
                  <a:pt x="14347" y="48907"/>
                  <a:pt x="14377" y="48907"/>
                  <a:pt x="14377" y="48968"/>
                </a:cubicBezTo>
                <a:cubicBezTo>
                  <a:pt x="14377" y="48998"/>
                  <a:pt x="14377" y="49028"/>
                  <a:pt x="14377" y="49059"/>
                </a:cubicBezTo>
                <a:cubicBezTo>
                  <a:pt x="14377" y="49089"/>
                  <a:pt x="14377" y="49089"/>
                  <a:pt x="14377" y="49089"/>
                </a:cubicBezTo>
                <a:lnTo>
                  <a:pt x="14347" y="49120"/>
                </a:lnTo>
                <a:lnTo>
                  <a:pt x="14225" y="49120"/>
                </a:lnTo>
                <a:cubicBezTo>
                  <a:pt x="14225" y="49120"/>
                  <a:pt x="14195" y="49120"/>
                  <a:pt x="14164" y="49089"/>
                </a:cubicBezTo>
                <a:cubicBezTo>
                  <a:pt x="14164" y="49104"/>
                  <a:pt x="14157" y="49112"/>
                  <a:pt x="14145" y="49112"/>
                </a:cubicBezTo>
                <a:cubicBezTo>
                  <a:pt x="14134" y="49112"/>
                  <a:pt x="14119" y="49104"/>
                  <a:pt x="14104" y="49089"/>
                </a:cubicBezTo>
                <a:lnTo>
                  <a:pt x="14134" y="49028"/>
                </a:lnTo>
                <a:lnTo>
                  <a:pt x="14104" y="49028"/>
                </a:lnTo>
                <a:cubicBezTo>
                  <a:pt x="14104" y="48968"/>
                  <a:pt x="14104" y="48937"/>
                  <a:pt x="14134" y="48907"/>
                </a:cubicBezTo>
                <a:cubicBezTo>
                  <a:pt x="14134" y="48846"/>
                  <a:pt x="14164" y="48846"/>
                  <a:pt x="14195" y="48846"/>
                </a:cubicBezTo>
                <a:close/>
                <a:moveTo>
                  <a:pt x="13982" y="49332"/>
                </a:moveTo>
                <a:cubicBezTo>
                  <a:pt x="14012" y="49332"/>
                  <a:pt x="14043" y="49363"/>
                  <a:pt x="14043" y="49393"/>
                </a:cubicBezTo>
                <a:lnTo>
                  <a:pt x="14104" y="49454"/>
                </a:lnTo>
                <a:lnTo>
                  <a:pt x="14043" y="49454"/>
                </a:lnTo>
                <a:cubicBezTo>
                  <a:pt x="14043" y="49454"/>
                  <a:pt x="14012" y="49484"/>
                  <a:pt x="14012" y="49484"/>
                </a:cubicBezTo>
                <a:cubicBezTo>
                  <a:pt x="14012" y="49515"/>
                  <a:pt x="14012" y="49545"/>
                  <a:pt x="14012" y="49575"/>
                </a:cubicBezTo>
                <a:cubicBezTo>
                  <a:pt x="14012" y="49575"/>
                  <a:pt x="14012" y="49606"/>
                  <a:pt x="14012" y="49636"/>
                </a:cubicBezTo>
                <a:lnTo>
                  <a:pt x="13952" y="49667"/>
                </a:lnTo>
                <a:lnTo>
                  <a:pt x="13891" y="49667"/>
                </a:lnTo>
                <a:lnTo>
                  <a:pt x="13891" y="49697"/>
                </a:lnTo>
                <a:lnTo>
                  <a:pt x="13830" y="49697"/>
                </a:lnTo>
                <a:lnTo>
                  <a:pt x="13769" y="49667"/>
                </a:lnTo>
                <a:lnTo>
                  <a:pt x="13769" y="49636"/>
                </a:lnTo>
                <a:cubicBezTo>
                  <a:pt x="13769" y="49606"/>
                  <a:pt x="13769" y="49606"/>
                  <a:pt x="13769" y="49575"/>
                </a:cubicBezTo>
                <a:cubicBezTo>
                  <a:pt x="13739" y="49545"/>
                  <a:pt x="13739" y="49545"/>
                  <a:pt x="13769" y="49515"/>
                </a:cubicBezTo>
                <a:lnTo>
                  <a:pt x="13769" y="49484"/>
                </a:lnTo>
                <a:lnTo>
                  <a:pt x="13800" y="49424"/>
                </a:lnTo>
                <a:cubicBezTo>
                  <a:pt x="13860" y="49424"/>
                  <a:pt x="13891" y="49424"/>
                  <a:pt x="13921" y="49393"/>
                </a:cubicBezTo>
                <a:lnTo>
                  <a:pt x="13921" y="49363"/>
                </a:lnTo>
                <a:cubicBezTo>
                  <a:pt x="13921" y="49332"/>
                  <a:pt x="13952" y="49332"/>
                  <a:pt x="13982" y="49332"/>
                </a:cubicBezTo>
                <a:close/>
                <a:moveTo>
                  <a:pt x="11520" y="49332"/>
                </a:moveTo>
                <a:cubicBezTo>
                  <a:pt x="11550" y="49332"/>
                  <a:pt x="11581" y="49332"/>
                  <a:pt x="11581" y="49363"/>
                </a:cubicBezTo>
                <a:cubicBezTo>
                  <a:pt x="11611" y="49363"/>
                  <a:pt x="11611" y="49393"/>
                  <a:pt x="11642" y="49393"/>
                </a:cubicBezTo>
                <a:lnTo>
                  <a:pt x="11672" y="49393"/>
                </a:lnTo>
                <a:lnTo>
                  <a:pt x="11733" y="49454"/>
                </a:lnTo>
                <a:lnTo>
                  <a:pt x="11763" y="49454"/>
                </a:lnTo>
                <a:lnTo>
                  <a:pt x="11763" y="49484"/>
                </a:lnTo>
                <a:cubicBezTo>
                  <a:pt x="11763" y="49515"/>
                  <a:pt x="11794" y="49515"/>
                  <a:pt x="11794" y="49545"/>
                </a:cubicBezTo>
                <a:cubicBezTo>
                  <a:pt x="11794" y="49575"/>
                  <a:pt x="11794" y="49575"/>
                  <a:pt x="11794" y="49606"/>
                </a:cubicBezTo>
                <a:lnTo>
                  <a:pt x="11794" y="49636"/>
                </a:lnTo>
                <a:lnTo>
                  <a:pt x="11794" y="49697"/>
                </a:lnTo>
                <a:cubicBezTo>
                  <a:pt x="11794" y="49727"/>
                  <a:pt x="11763" y="49727"/>
                  <a:pt x="11763" y="49727"/>
                </a:cubicBezTo>
                <a:lnTo>
                  <a:pt x="11642" y="49727"/>
                </a:lnTo>
                <a:cubicBezTo>
                  <a:pt x="11611" y="49727"/>
                  <a:pt x="11550" y="49697"/>
                  <a:pt x="11550" y="49667"/>
                </a:cubicBezTo>
                <a:lnTo>
                  <a:pt x="11520" y="49636"/>
                </a:lnTo>
                <a:lnTo>
                  <a:pt x="11520" y="49606"/>
                </a:lnTo>
                <a:lnTo>
                  <a:pt x="11459" y="49606"/>
                </a:lnTo>
                <a:cubicBezTo>
                  <a:pt x="11459" y="49606"/>
                  <a:pt x="11429" y="49575"/>
                  <a:pt x="11429" y="49575"/>
                </a:cubicBezTo>
                <a:cubicBezTo>
                  <a:pt x="11398" y="49545"/>
                  <a:pt x="11398" y="49545"/>
                  <a:pt x="11398" y="49515"/>
                </a:cubicBezTo>
                <a:cubicBezTo>
                  <a:pt x="11398" y="49484"/>
                  <a:pt x="11398" y="49484"/>
                  <a:pt x="11429" y="49454"/>
                </a:cubicBezTo>
                <a:lnTo>
                  <a:pt x="11429" y="49393"/>
                </a:lnTo>
                <a:lnTo>
                  <a:pt x="11459" y="49363"/>
                </a:lnTo>
                <a:cubicBezTo>
                  <a:pt x="11459" y="49363"/>
                  <a:pt x="11459" y="49332"/>
                  <a:pt x="11459" y="49332"/>
                </a:cubicBezTo>
                <a:close/>
                <a:moveTo>
                  <a:pt x="13192" y="49575"/>
                </a:moveTo>
                <a:cubicBezTo>
                  <a:pt x="13253" y="49575"/>
                  <a:pt x="13313" y="49606"/>
                  <a:pt x="13313" y="49697"/>
                </a:cubicBezTo>
                <a:lnTo>
                  <a:pt x="13313" y="49727"/>
                </a:lnTo>
                <a:lnTo>
                  <a:pt x="13283" y="49758"/>
                </a:lnTo>
                <a:lnTo>
                  <a:pt x="13253" y="49758"/>
                </a:lnTo>
                <a:cubicBezTo>
                  <a:pt x="13222" y="49758"/>
                  <a:pt x="13192" y="49758"/>
                  <a:pt x="13161" y="49727"/>
                </a:cubicBezTo>
                <a:cubicBezTo>
                  <a:pt x="13161" y="49697"/>
                  <a:pt x="13161" y="49667"/>
                  <a:pt x="13161" y="49636"/>
                </a:cubicBezTo>
                <a:lnTo>
                  <a:pt x="13161" y="49606"/>
                </a:lnTo>
                <a:lnTo>
                  <a:pt x="13192" y="49575"/>
                </a:lnTo>
                <a:close/>
                <a:moveTo>
                  <a:pt x="17754" y="49730"/>
                </a:moveTo>
                <a:lnTo>
                  <a:pt x="17782" y="49758"/>
                </a:lnTo>
                <a:lnTo>
                  <a:pt x="17782" y="49788"/>
                </a:lnTo>
                <a:lnTo>
                  <a:pt x="17842" y="49819"/>
                </a:lnTo>
                <a:lnTo>
                  <a:pt x="17842" y="49849"/>
                </a:lnTo>
                <a:lnTo>
                  <a:pt x="17903" y="49879"/>
                </a:lnTo>
                <a:cubicBezTo>
                  <a:pt x="17903" y="49910"/>
                  <a:pt x="17873" y="49910"/>
                  <a:pt x="17842" y="49940"/>
                </a:cubicBezTo>
                <a:lnTo>
                  <a:pt x="17782" y="49971"/>
                </a:lnTo>
                <a:lnTo>
                  <a:pt x="17660" y="49971"/>
                </a:lnTo>
                <a:lnTo>
                  <a:pt x="17630" y="49910"/>
                </a:lnTo>
                <a:lnTo>
                  <a:pt x="17630" y="49849"/>
                </a:lnTo>
                <a:lnTo>
                  <a:pt x="17660" y="49849"/>
                </a:lnTo>
                <a:cubicBezTo>
                  <a:pt x="17660" y="49819"/>
                  <a:pt x="17660" y="49819"/>
                  <a:pt x="17660" y="49788"/>
                </a:cubicBezTo>
                <a:cubicBezTo>
                  <a:pt x="17685" y="49763"/>
                  <a:pt x="17711" y="49738"/>
                  <a:pt x="17754" y="49730"/>
                </a:cubicBezTo>
                <a:close/>
                <a:moveTo>
                  <a:pt x="16019" y="49819"/>
                </a:moveTo>
                <a:lnTo>
                  <a:pt x="16049" y="49879"/>
                </a:lnTo>
                <a:cubicBezTo>
                  <a:pt x="16049" y="49910"/>
                  <a:pt x="16079" y="49910"/>
                  <a:pt x="16079" y="49940"/>
                </a:cubicBezTo>
                <a:cubicBezTo>
                  <a:pt x="16156" y="49991"/>
                  <a:pt x="16104" y="50106"/>
                  <a:pt x="16032" y="50106"/>
                </a:cubicBezTo>
                <a:cubicBezTo>
                  <a:pt x="16018" y="50106"/>
                  <a:pt x="16003" y="50102"/>
                  <a:pt x="15988" y="50092"/>
                </a:cubicBezTo>
                <a:lnTo>
                  <a:pt x="16019" y="50031"/>
                </a:lnTo>
                <a:lnTo>
                  <a:pt x="15897" y="50031"/>
                </a:lnTo>
                <a:lnTo>
                  <a:pt x="15867" y="50001"/>
                </a:lnTo>
                <a:lnTo>
                  <a:pt x="15836" y="50001"/>
                </a:lnTo>
                <a:cubicBezTo>
                  <a:pt x="15806" y="50001"/>
                  <a:pt x="15775" y="49971"/>
                  <a:pt x="15806" y="49940"/>
                </a:cubicBezTo>
                <a:cubicBezTo>
                  <a:pt x="15806" y="49879"/>
                  <a:pt x="15867" y="49879"/>
                  <a:pt x="15867" y="49849"/>
                </a:cubicBezTo>
                <a:cubicBezTo>
                  <a:pt x="15897" y="49849"/>
                  <a:pt x="15927" y="49819"/>
                  <a:pt x="15958" y="49819"/>
                </a:cubicBezTo>
                <a:close/>
                <a:moveTo>
                  <a:pt x="14377" y="50791"/>
                </a:moveTo>
                <a:lnTo>
                  <a:pt x="14408" y="50852"/>
                </a:lnTo>
                <a:lnTo>
                  <a:pt x="14377" y="50943"/>
                </a:lnTo>
                <a:lnTo>
                  <a:pt x="14286" y="50974"/>
                </a:lnTo>
                <a:lnTo>
                  <a:pt x="14256" y="50943"/>
                </a:lnTo>
                <a:lnTo>
                  <a:pt x="14225" y="50883"/>
                </a:lnTo>
                <a:cubicBezTo>
                  <a:pt x="14225" y="50822"/>
                  <a:pt x="14286" y="50791"/>
                  <a:pt x="14316" y="50791"/>
                </a:cubicBezTo>
                <a:close/>
                <a:moveTo>
                  <a:pt x="14955" y="50943"/>
                </a:moveTo>
                <a:cubicBezTo>
                  <a:pt x="14985" y="50943"/>
                  <a:pt x="15015" y="50974"/>
                  <a:pt x="15015" y="51004"/>
                </a:cubicBezTo>
                <a:cubicBezTo>
                  <a:pt x="15107" y="51065"/>
                  <a:pt x="15046" y="51186"/>
                  <a:pt x="14955" y="51186"/>
                </a:cubicBezTo>
                <a:lnTo>
                  <a:pt x="14955" y="51126"/>
                </a:lnTo>
                <a:lnTo>
                  <a:pt x="14924" y="51126"/>
                </a:lnTo>
                <a:cubicBezTo>
                  <a:pt x="14894" y="51126"/>
                  <a:pt x="14894" y="51126"/>
                  <a:pt x="14864" y="51095"/>
                </a:cubicBezTo>
                <a:cubicBezTo>
                  <a:pt x="14864" y="51065"/>
                  <a:pt x="14864" y="51034"/>
                  <a:pt x="14864" y="51034"/>
                </a:cubicBezTo>
                <a:lnTo>
                  <a:pt x="14864" y="51004"/>
                </a:lnTo>
                <a:lnTo>
                  <a:pt x="14924" y="50943"/>
                </a:lnTo>
                <a:close/>
                <a:moveTo>
                  <a:pt x="12888" y="51065"/>
                </a:moveTo>
                <a:cubicBezTo>
                  <a:pt x="12918" y="51065"/>
                  <a:pt x="12949" y="51065"/>
                  <a:pt x="12979" y="51095"/>
                </a:cubicBezTo>
                <a:cubicBezTo>
                  <a:pt x="12979" y="51126"/>
                  <a:pt x="12979" y="51156"/>
                  <a:pt x="12979" y="51186"/>
                </a:cubicBezTo>
                <a:lnTo>
                  <a:pt x="12918" y="51217"/>
                </a:lnTo>
                <a:cubicBezTo>
                  <a:pt x="12888" y="51217"/>
                  <a:pt x="12857" y="51217"/>
                  <a:pt x="12857" y="51186"/>
                </a:cubicBezTo>
                <a:lnTo>
                  <a:pt x="12827" y="51126"/>
                </a:lnTo>
                <a:lnTo>
                  <a:pt x="12827" y="51095"/>
                </a:lnTo>
                <a:cubicBezTo>
                  <a:pt x="12827" y="51065"/>
                  <a:pt x="12857" y="51065"/>
                  <a:pt x="12888" y="51065"/>
                </a:cubicBezTo>
                <a:close/>
                <a:moveTo>
                  <a:pt x="16338" y="51559"/>
                </a:moveTo>
                <a:cubicBezTo>
                  <a:pt x="16353" y="51559"/>
                  <a:pt x="16368" y="51566"/>
                  <a:pt x="16383" y="51582"/>
                </a:cubicBezTo>
                <a:lnTo>
                  <a:pt x="16383" y="51612"/>
                </a:lnTo>
                <a:lnTo>
                  <a:pt x="16383" y="51642"/>
                </a:lnTo>
                <a:cubicBezTo>
                  <a:pt x="16414" y="51673"/>
                  <a:pt x="16414" y="51673"/>
                  <a:pt x="16383" y="51703"/>
                </a:cubicBezTo>
                <a:lnTo>
                  <a:pt x="16383" y="51734"/>
                </a:lnTo>
                <a:lnTo>
                  <a:pt x="16414" y="51734"/>
                </a:lnTo>
                <a:lnTo>
                  <a:pt x="16383" y="51794"/>
                </a:lnTo>
                <a:lnTo>
                  <a:pt x="16323" y="51794"/>
                </a:lnTo>
                <a:cubicBezTo>
                  <a:pt x="16307" y="51810"/>
                  <a:pt x="16292" y="51817"/>
                  <a:pt x="16273" y="51817"/>
                </a:cubicBezTo>
                <a:cubicBezTo>
                  <a:pt x="16254" y="51817"/>
                  <a:pt x="16231" y="51810"/>
                  <a:pt x="16201" y="51794"/>
                </a:cubicBezTo>
                <a:lnTo>
                  <a:pt x="16171" y="51734"/>
                </a:lnTo>
                <a:lnTo>
                  <a:pt x="16171" y="51703"/>
                </a:lnTo>
                <a:lnTo>
                  <a:pt x="16171" y="51673"/>
                </a:lnTo>
                <a:cubicBezTo>
                  <a:pt x="16201" y="51642"/>
                  <a:pt x="16231" y="51612"/>
                  <a:pt x="16262" y="51612"/>
                </a:cubicBezTo>
                <a:cubicBezTo>
                  <a:pt x="16262" y="51582"/>
                  <a:pt x="16292" y="51582"/>
                  <a:pt x="16292" y="51582"/>
                </a:cubicBezTo>
                <a:cubicBezTo>
                  <a:pt x="16307" y="51566"/>
                  <a:pt x="16323" y="51559"/>
                  <a:pt x="16338" y="51559"/>
                </a:cubicBezTo>
                <a:close/>
                <a:moveTo>
                  <a:pt x="14073" y="52007"/>
                </a:moveTo>
                <a:cubicBezTo>
                  <a:pt x="14088" y="52022"/>
                  <a:pt x="14104" y="52030"/>
                  <a:pt x="14115" y="52030"/>
                </a:cubicBezTo>
                <a:cubicBezTo>
                  <a:pt x="14116" y="52030"/>
                  <a:pt x="14117" y="52030"/>
                  <a:pt x="14119" y="52030"/>
                </a:cubicBezTo>
                <a:lnTo>
                  <a:pt x="14119" y="52030"/>
                </a:lnTo>
                <a:cubicBezTo>
                  <a:pt x="14103" y="52022"/>
                  <a:pt x="14088" y="52015"/>
                  <a:pt x="14073" y="52007"/>
                </a:cubicBezTo>
                <a:close/>
                <a:moveTo>
                  <a:pt x="17690" y="52098"/>
                </a:moveTo>
                <a:lnTo>
                  <a:pt x="17721" y="52159"/>
                </a:lnTo>
                <a:cubicBezTo>
                  <a:pt x="17721" y="52159"/>
                  <a:pt x="17751" y="52190"/>
                  <a:pt x="17751" y="52220"/>
                </a:cubicBezTo>
                <a:lnTo>
                  <a:pt x="17751" y="52250"/>
                </a:lnTo>
                <a:lnTo>
                  <a:pt x="17721" y="52220"/>
                </a:lnTo>
                <a:cubicBezTo>
                  <a:pt x="17721" y="52250"/>
                  <a:pt x="17690" y="52250"/>
                  <a:pt x="17690" y="52281"/>
                </a:cubicBezTo>
                <a:lnTo>
                  <a:pt x="17690" y="52311"/>
                </a:lnTo>
                <a:lnTo>
                  <a:pt x="17660" y="52341"/>
                </a:lnTo>
                <a:lnTo>
                  <a:pt x="17478" y="52341"/>
                </a:lnTo>
                <a:cubicBezTo>
                  <a:pt x="17478" y="52311"/>
                  <a:pt x="17447" y="52311"/>
                  <a:pt x="17447" y="52281"/>
                </a:cubicBezTo>
                <a:cubicBezTo>
                  <a:pt x="17447" y="52250"/>
                  <a:pt x="17447" y="52220"/>
                  <a:pt x="17447" y="52220"/>
                </a:cubicBezTo>
                <a:cubicBezTo>
                  <a:pt x="17447" y="52190"/>
                  <a:pt x="17478" y="52159"/>
                  <a:pt x="17478" y="52159"/>
                </a:cubicBezTo>
                <a:lnTo>
                  <a:pt x="17538" y="52098"/>
                </a:lnTo>
                <a:close/>
                <a:moveTo>
                  <a:pt x="4833" y="0"/>
                </a:moveTo>
                <a:cubicBezTo>
                  <a:pt x="3921" y="1854"/>
                  <a:pt x="3009" y="3709"/>
                  <a:pt x="2219" y="5623"/>
                </a:cubicBezTo>
                <a:cubicBezTo>
                  <a:pt x="2229" y="5613"/>
                  <a:pt x="2239" y="5610"/>
                  <a:pt x="2249" y="5610"/>
                </a:cubicBezTo>
                <a:cubicBezTo>
                  <a:pt x="2270" y="5610"/>
                  <a:pt x="2290" y="5623"/>
                  <a:pt x="2310" y="5623"/>
                </a:cubicBezTo>
                <a:lnTo>
                  <a:pt x="2310" y="5715"/>
                </a:lnTo>
                <a:cubicBezTo>
                  <a:pt x="2290" y="5715"/>
                  <a:pt x="2256" y="5742"/>
                  <a:pt x="2218" y="5742"/>
                </a:cubicBezTo>
                <a:cubicBezTo>
                  <a:pt x="2199" y="5742"/>
                  <a:pt x="2178" y="5735"/>
                  <a:pt x="2158" y="5715"/>
                </a:cubicBezTo>
                <a:cubicBezTo>
                  <a:pt x="1733" y="6718"/>
                  <a:pt x="1337" y="7751"/>
                  <a:pt x="1033" y="8785"/>
                </a:cubicBezTo>
                <a:cubicBezTo>
                  <a:pt x="1064" y="8785"/>
                  <a:pt x="1064" y="8754"/>
                  <a:pt x="1064" y="8754"/>
                </a:cubicBezTo>
                <a:lnTo>
                  <a:pt x="1094" y="8724"/>
                </a:lnTo>
                <a:lnTo>
                  <a:pt x="1125" y="8693"/>
                </a:lnTo>
                <a:lnTo>
                  <a:pt x="1185" y="8693"/>
                </a:lnTo>
                <a:cubicBezTo>
                  <a:pt x="1216" y="8724"/>
                  <a:pt x="1216" y="8724"/>
                  <a:pt x="1246" y="8724"/>
                </a:cubicBezTo>
                <a:cubicBezTo>
                  <a:pt x="1277" y="8754"/>
                  <a:pt x="1277" y="8785"/>
                  <a:pt x="1277" y="8785"/>
                </a:cubicBezTo>
                <a:lnTo>
                  <a:pt x="1307" y="8876"/>
                </a:lnTo>
                <a:lnTo>
                  <a:pt x="1307" y="8906"/>
                </a:lnTo>
                <a:cubicBezTo>
                  <a:pt x="1307" y="8937"/>
                  <a:pt x="1277" y="8967"/>
                  <a:pt x="1277" y="8967"/>
                </a:cubicBezTo>
                <a:lnTo>
                  <a:pt x="1094" y="8967"/>
                </a:lnTo>
                <a:cubicBezTo>
                  <a:pt x="1094" y="8937"/>
                  <a:pt x="1094" y="8937"/>
                  <a:pt x="1064" y="8906"/>
                </a:cubicBezTo>
                <a:lnTo>
                  <a:pt x="1064" y="8876"/>
                </a:lnTo>
                <a:cubicBezTo>
                  <a:pt x="578" y="10517"/>
                  <a:pt x="243" y="12189"/>
                  <a:pt x="152" y="13891"/>
                </a:cubicBezTo>
                <a:cubicBezTo>
                  <a:pt x="152" y="13921"/>
                  <a:pt x="182" y="13921"/>
                  <a:pt x="182" y="13952"/>
                </a:cubicBezTo>
                <a:lnTo>
                  <a:pt x="213" y="14013"/>
                </a:lnTo>
                <a:cubicBezTo>
                  <a:pt x="213" y="14073"/>
                  <a:pt x="182" y="14104"/>
                  <a:pt x="122" y="14134"/>
                </a:cubicBezTo>
                <a:lnTo>
                  <a:pt x="122" y="14286"/>
                </a:lnTo>
                <a:cubicBezTo>
                  <a:pt x="0" y="19241"/>
                  <a:pt x="1885" y="24043"/>
                  <a:pt x="5350" y="27569"/>
                </a:cubicBezTo>
                <a:cubicBezTo>
                  <a:pt x="6018" y="28207"/>
                  <a:pt x="6748" y="28846"/>
                  <a:pt x="7052" y="29727"/>
                </a:cubicBezTo>
                <a:cubicBezTo>
                  <a:pt x="7234" y="30396"/>
                  <a:pt x="7295" y="31125"/>
                  <a:pt x="7173" y="31824"/>
                </a:cubicBezTo>
                <a:cubicBezTo>
                  <a:pt x="7052" y="33922"/>
                  <a:pt x="6869" y="36049"/>
                  <a:pt x="6900" y="38147"/>
                </a:cubicBezTo>
                <a:lnTo>
                  <a:pt x="6961" y="38147"/>
                </a:lnTo>
                <a:lnTo>
                  <a:pt x="7021" y="38208"/>
                </a:lnTo>
                <a:cubicBezTo>
                  <a:pt x="7052" y="38238"/>
                  <a:pt x="7052" y="38299"/>
                  <a:pt x="7021" y="38329"/>
                </a:cubicBezTo>
                <a:cubicBezTo>
                  <a:pt x="7021" y="38329"/>
                  <a:pt x="6991" y="38360"/>
                  <a:pt x="6961" y="38360"/>
                </a:cubicBezTo>
                <a:cubicBezTo>
                  <a:pt x="6961" y="38360"/>
                  <a:pt x="6930" y="38390"/>
                  <a:pt x="6930" y="38390"/>
                </a:cubicBezTo>
                <a:lnTo>
                  <a:pt x="6961" y="38420"/>
                </a:lnTo>
                <a:cubicBezTo>
                  <a:pt x="6961" y="38420"/>
                  <a:pt x="6961" y="38451"/>
                  <a:pt x="6961" y="38451"/>
                </a:cubicBezTo>
                <a:cubicBezTo>
                  <a:pt x="6991" y="38481"/>
                  <a:pt x="6991" y="38512"/>
                  <a:pt x="6961" y="38542"/>
                </a:cubicBezTo>
                <a:lnTo>
                  <a:pt x="6900" y="38542"/>
                </a:lnTo>
                <a:cubicBezTo>
                  <a:pt x="6930" y="40153"/>
                  <a:pt x="7082" y="41794"/>
                  <a:pt x="7447" y="43375"/>
                </a:cubicBezTo>
                <a:cubicBezTo>
                  <a:pt x="7477" y="43375"/>
                  <a:pt x="7508" y="43375"/>
                  <a:pt x="7508" y="43405"/>
                </a:cubicBezTo>
                <a:lnTo>
                  <a:pt x="7569" y="43496"/>
                </a:lnTo>
                <a:lnTo>
                  <a:pt x="7569" y="43527"/>
                </a:lnTo>
                <a:cubicBezTo>
                  <a:pt x="7569" y="43557"/>
                  <a:pt x="7538" y="43588"/>
                  <a:pt x="7508" y="43588"/>
                </a:cubicBezTo>
                <a:cubicBezTo>
                  <a:pt x="7964" y="45290"/>
                  <a:pt x="8724" y="46870"/>
                  <a:pt x="9787" y="48299"/>
                </a:cubicBezTo>
                <a:cubicBezTo>
                  <a:pt x="9787" y="48299"/>
                  <a:pt x="9818" y="48329"/>
                  <a:pt x="9848" y="48360"/>
                </a:cubicBezTo>
                <a:lnTo>
                  <a:pt x="9909" y="48390"/>
                </a:lnTo>
                <a:lnTo>
                  <a:pt x="9909" y="48420"/>
                </a:lnTo>
                <a:cubicBezTo>
                  <a:pt x="9909" y="48451"/>
                  <a:pt x="9909" y="48481"/>
                  <a:pt x="9909" y="48512"/>
                </a:cubicBezTo>
                <a:cubicBezTo>
                  <a:pt x="10973" y="49971"/>
                  <a:pt x="12401" y="51186"/>
                  <a:pt x="14043" y="52007"/>
                </a:cubicBezTo>
                <a:lnTo>
                  <a:pt x="14043" y="51946"/>
                </a:lnTo>
                <a:lnTo>
                  <a:pt x="14043" y="51916"/>
                </a:lnTo>
                <a:lnTo>
                  <a:pt x="14043" y="51886"/>
                </a:lnTo>
                <a:cubicBezTo>
                  <a:pt x="14073" y="51855"/>
                  <a:pt x="14104" y="51855"/>
                  <a:pt x="14104" y="51855"/>
                </a:cubicBezTo>
                <a:cubicBezTo>
                  <a:pt x="14134" y="51855"/>
                  <a:pt x="14164" y="51855"/>
                  <a:pt x="14164" y="51886"/>
                </a:cubicBezTo>
                <a:lnTo>
                  <a:pt x="14195" y="51886"/>
                </a:lnTo>
                <a:cubicBezTo>
                  <a:pt x="14256" y="51886"/>
                  <a:pt x="14286" y="51946"/>
                  <a:pt x="14256" y="51977"/>
                </a:cubicBezTo>
                <a:cubicBezTo>
                  <a:pt x="14256" y="52007"/>
                  <a:pt x="14225" y="52007"/>
                  <a:pt x="14225" y="52007"/>
                </a:cubicBezTo>
                <a:lnTo>
                  <a:pt x="14134" y="52007"/>
                </a:lnTo>
                <a:cubicBezTo>
                  <a:pt x="14134" y="52021"/>
                  <a:pt x="14128" y="52028"/>
                  <a:pt x="14119" y="52030"/>
                </a:cubicBezTo>
                <a:lnTo>
                  <a:pt x="14119" y="52030"/>
                </a:lnTo>
                <a:cubicBezTo>
                  <a:pt x="14956" y="52442"/>
                  <a:pt x="15823" y="52708"/>
                  <a:pt x="16748" y="52797"/>
                </a:cubicBezTo>
                <a:lnTo>
                  <a:pt x="16778" y="52767"/>
                </a:lnTo>
                <a:lnTo>
                  <a:pt x="16930" y="52767"/>
                </a:lnTo>
                <a:cubicBezTo>
                  <a:pt x="16961" y="52797"/>
                  <a:pt x="16991" y="52797"/>
                  <a:pt x="17022" y="52828"/>
                </a:cubicBezTo>
                <a:cubicBezTo>
                  <a:pt x="17250" y="52843"/>
                  <a:pt x="17485" y="52851"/>
                  <a:pt x="17725" y="52851"/>
                </a:cubicBezTo>
                <a:cubicBezTo>
                  <a:pt x="17964" y="52851"/>
                  <a:pt x="18207" y="52843"/>
                  <a:pt x="18450" y="52828"/>
                </a:cubicBezTo>
                <a:cubicBezTo>
                  <a:pt x="19636" y="50639"/>
                  <a:pt x="20821" y="48451"/>
                  <a:pt x="21976" y="46262"/>
                </a:cubicBezTo>
                <a:cubicBezTo>
                  <a:pt x="21215" y="46110"/>
                  <a:pt x="20477" y="45836"/>
                  <a:pt x="19796" y="45455"/>
                </a:cubicBezTo>
                <a:lnTo>
                  <a:pt x="19796" y="45455"/>
                </a:lnTo>
                <a:cubicBezTo>
                  <a:pt x="19802" y="45472"/>
                  <a:pt x="19800" y="45490"/>
                  <a:pt x="19788" y="45502"/>
                </a:cubicBezTo>
                <a:lnTo>
                  <a:pt x="19757" y="45502"/>
                </a:lnTo>
                <a:cubicBezTo>
                  <a:pt x="19757" y="45563"/>
                  <a:pt x="19696" y="45594"/>
                  <a:pt x="19666" y="45594"/>
                </a:cubicBezTo>
                <a:cubicBezTo>
                  <a:pt x="19636" y="45594"/>
                  <a:pt x="19636" y="45594"/>
                  <a:pt x="19605" y="45563"/>
                </a:cubicBezTo>
                <a:lnTo>
                  <a:pt x="19605" y="45533"/>
                </a:lnTo>
                <a:cubicBezTo>
                  <a:pt x="19605" y="45502"/>
                  <a:pt x="19605" y="45472"/>
                  <a:pt x="19605" y="45442"/>
                </a:cubicBezTo>
                <a:lnTo>
                  <a:pt x="19666" y="45411"/>
                </a:lnTo>
                <a:lnTo>
                  <a:pt x="19719" y="45411"/>
                </a:lnTo>
                <a:cubicBezTo>
                  <a:pt x="19070" y="45038"/>
                  <a:pt x="18475" y="44568"/>
                  <a:pt x="17964" y="44013"/>
                </a:cubicBezTo>
                <a:cubicBezTo>
                  <a:pt x="17964" y="44074"/>
                  <a:pt x="17933" y="44135"/>
                  <a:pt x="17873" y="44135"/>
                </a:cubicBezTo>
                <a:lnTo>
                  <a:pt x="17842" y="44135"/>
                </a:lnTo>
                <a:lnTo>
                  <a:pt x="17812" y="44074"/>
                </a:lnTo>
                <a:cubicBezTo>
                  <a:pt x="17782" y="44043"/>
                  <a:pt x="17782" y="44043"/>
                  <a:pt x="17812" y="44013"/>
                </a:cubicBezTo>
                <a:cubicBezTo>
                  <a:pt x="17782" y="43983"/>
                  <a:pt x="17782" y="43983"/>
                  <a:pt x="17812" y="43952"/>
                </a:cubicBezTo>
                <a:cubicBezTo>
                  <a:pt x="17812" y="43922"/>
                  <a:pt x="17812" y="43922"/>
                  <a:pt x="17812" y="43892"/>
                </a:cubicBezTo>
                <a:cubicBezTo>
                  <a:pt x="17022" y="43040"/>
                  <a:pt x="16353" y="42037"/>
                  <a:pt x="15897" y="40943"/>
                </a:cubicBezTo>
                <a:lnTo>
                  <a:pt x="15867" y="40974"/>
                </a:lnTo>
                <a:lnTo>
                  <a:pt x="15745" y="40974"/>
                </a:lnTo>
                <a:lnTo>
                  <a:pt x="15715" y="40913"/>
                </a:lnTo>
                <a:lnTo>
                  <a:pt x="15715" y="40882"/>
                </a:lnTo>
                <a:lnTo>
                  <a:pt x="15715" y="40852"/>
                </a:lnTo>
                <a:cubicBezTo>
                  <a:pt x="15684" y="40822"/>
                  <a:pt x="15684" y="40791"/>
                  <a:pt x="15715" y="40791"/>
                </a:cubicBezTo>
                <a:cubicBezTo>
                  <a:pt x="15715" y="40730"/>
                  <a:pt x="15745" y="40700"/>
                  <a:pt x="15775" y="40700"/>
                </a:cubicBezTo>
                <a:cubicBezTo>
                  <a:pt x="15380" y="39727"/>
                  <a:pt x="15137" y="38694"/>
                  <a:pt x="15015" y="37630"/>
                </a:cubicBezTo>
                <a:cubicBezTo>
                  <a:pt x="14985" y="37630"/>
                  <a:pt x="14955" y="37600"/>
                  <a:pt x="14924" y="37569"/>
                </a:cubicBezTo>
                <a:lnTo>
                  <a:pt x="14924" y="37539"/>
                </a:lnTo>
                <a:cubicBezTo>
                  <a:pt x="14924" y="37508"/>
                  <a:pt x="14955" y="37478"/>
                  <a:pt x="14955" y="37448"/>
                </a:cubicBezTo>
                <a:cubicBezTo>
                  <a:pt x="14985" y="37448"/>
                  <a:pt x="15015" y="37417"/>
                  <a:pt x="15015" y="37417"/>
                </a:cubicBezTo>
                <a:cubicBezTo>
                  <a:pt x="15015" y="37174"/>
                  <a:pt x="15015" y="36961"/>
                  <a:pt x="15015" y="36718"/>
                </a:cubicBezTo>
                <a:lnTo>
                  <a:pt x="15015" y="36688"/>
                </a:lnTo>
                <a:lnTo>
                  <a:pt x="15015" y="36657"/>
                </a:lnTo>
                <a:cubicBezTo>
                  <a:pt x="14985" y="35725"/>
                  <a:pt x="15045" y="34762"/>
                  <a:pt x="15164" y="33829"/>
                </a:cubicBezTo>
                <a:lnTo>
                  <a:pt x="15164" y="33829"/>
                </a:lnTo>
                <a:lnTo>
                  <a:pt x="15167" y="33831"/>
                </a:lnTo>
                <a:lnTo>
                  <a:pt x="15167" y="33800"/>
                </a:lnTo>
                <a:cubicBezTo>
                  <a:pt x="15166" y="33810"/>
                  <a:pt x="15165" y="33819"/>
                  <a:pt x="15164" y="33829"/>
                </a:cubicBezTo>
                <a:lnTo>
                  <a:pt x="15164" y="33829"/>
                </a:lnTo>
                <a:lnTo>
                  <a:pt x="15107" y="33800"/>
                </a:lnTo>
                <a:cubicBezTo>
                  <a:pt x="15107" y="33800"/>
                  <a:pt x="15076" y="33800"/>
                  <a:pt x="15046" y="33770"/>
                </a:cubicBezTo>
                <a:cubicBezTo>
                  <a:pt x="15015" y="33739"/>
                  <a:pt x="14985" y="33679"/>
                  <a:pt x="14985" y="33587"/>
                </a:cubicBezTo>
                <a:lnTo>
                  <a:pt x="14985" y="33496"/>
                </a:lnTo>
                <a:cubicBezTo>
                  <a:pt x="15015" y="33435"/>
                  <a:pt x="15076" y="33405"/>
                  <a:pt x="15137" y="33405"/>
                </a:cubicBezTo>
                <a:lnTo>
                  <a:pt x="15198" y="33435"/>
                </a:lnTo>
                <a:cubicBezTo>
                  <a:pt x="15623" y="30852"/>
                  <a:pt x="16566" y="28299"/>
                  <a:pt x="17538" y="25837"/>
                </a:cubicBezTo>
                <a:cubicBezTo>
                  <a:pt x="14803" y="24682"/>
                  <a:pt x="12523" y="22645"/>
                  <a:pt x="11094" y="20031"/>
                </a:cubicBezTo>
                <a:lnTo>
                  <a:pt x="11064" y="20031"/>
                </a:lnTo>
                <a:lnTo>
                  <a:pt x="11064" y="19970"/>
                </a:lnTo>
                <a:cubicBezTo>
                  <a:pt x="10760" y="19362"/>
                  <a:pt x="10487" y="18754"/>
                  <a:pt x="10274" y="18146"/>
                </a:cubicBezTo>
                <a:lnTo>
                  <a:pt x="10213" y="18146"/>
                </a:lnTo>
                <a:cubicBezTo>
                  <a:pt x="10183" y="18146"/>
                  <a:pt x="10183" y="18116"/>
                  <a:pt x="10152" y="18086"/>
                </a:cubicBezTo>
                <a:cubicBezTo>
                  <a:pt x="10152" y="18086"/>
                  <a:pt x="10152" y="18055"/>
                  <a:pt x="10152" y="18025"/>
                </a:cubicBezTo>
                <a:cubicBezTo>
                  <a:pt x="10152" y="17994"/>
                  <a:pt x="10122" y="17934"/>
                  <a:pt x="10152" y="17903"/>
                </a:cubicBezTo>
                <a:cubicBezTo>
                  <a:pt x="10091" y="17751"/>
                  <a:pt x="10031" y="17569"/>
                  <a:pt x="9970" y="17417"/>
                </a:cubicBezTo>
                <a:cubicBezTo>
                  <a:pt x="9453" y="15502"/>
                  <a:pt x="9332" y="13526"/>
                  <a:pt x="9696" y="11581"/>
                </a:cubicBezTo>
                <a:lnTo>
                  <a:pt x="9696" y="11581"/>
                </a:lnTo>
                <a:cubicBezTo>
                  <a:pt x="9666" y="11611"/>
                  <a:pt x="9605" y="11611"/>
                  <a:pt x="9575" y="11642"/>
                </a:cubicBezTo>
                <a:lnTo>
                  <a:pt x="9514" y="11642"/>
                </a:lnTo>
                <a:cubicBezTo>
                  <a:pt x="9483" y="11611"/>
                  <a:pt x="9453" y="11611"/>
                  <a:pt x="9423" y="11581"/>
                </a:cubicBezTo>
                <a:cubicBezTo>
                  <a:pt x="9392" y="11551"/>
                  <a:pt x="9392" y="11490"/>
                  <a:pt x="9392" y="11459"/>
                </a:cubicBezTo>
                <a:lnTo>
                  <a:pt x="9392" y="11429"/>
                </a:lnTo>
                <a:lnTo>
                  <a:pt x="9423" y="11429"/>
                </a:lnTo>
                <a:cubicBezTo>
                  <a:pt x="9423" y="11399"/>
                  <a:pt x="9423" y="11399"/>
                  <a:pt x="9453" y="11368"/>
                </a:cubicBezTo>
                <a:cubicBezTo>
                  <a:pt x="9468" y="11353"/>
                  <a:pt x="9476" y="11345"/>
                  <a:pt x="9480" y="11345"/>
                </a:cubicBezTo>
                <a:cubicBezTo>
                  <a:pt x="9483" y="11345"/>
                  <a:pt x="9483" y="11353"/>
                  <a:pt x="9483" y="11368"/>
                </a:cubicBezTo>
                <a:lnTo>
                  <a:pt x="9483" y="11338"/>
                </a:lnTo>
                <a:lnTo>
                  <a:pt x="9544" y="11338"/>
                </a:lnTo>
                <a:cubicBezTo>
                  <a:pt x="9544" y="11338"/>
                  <a:pt x="9575" y="11338"/>
                  <a:pt x="9575" y="11368"/>
                </a:cubicBezTo>
                <a:cubicBezTo>
                  <a:pt x="9635" y="11368"/>
                  <a:pt x="9696" y="11399"/>
                  <a:pt x="9727" y="11459"/>
                </a:cubicBezTo>
                <a:cubicBezTo>
                  <a:pt x="10031" y="9727"/>
                  <a:pt x="10699" y="8055"/>
                  <a:pt x="11642" y="6596"/>
                </a:cubicBezTo>
                <a:lnTo>
                  <a:pt x="11885" y="6262"/>
                </a:lnTo>
                <a:cubicBezTo>
                  <a:pt x="12614" y="5259"/>
                  <a:pt x="13526" y="4013"/>
                  <a:pt x="12949" y="2918"/>
                </a:cubicBezTo>
                <a:cubicBezTo>
                  <a:pt x="12584" y="2158"/>
                  <a:pt x="11642" y="1854"/>
                  <a:pt x="10821" y="1642"/>
                </a:cubicBezTo>
                <a:lnTo>
                  <a:pt x="483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156"/>
          </a:p>
        </p:txBody>
      </p:sp>
      <p:grpSp>
        <p:nvGrpSpPr>
          <p:cNvPr id="1334" name="Google Shape;1334;p18"/>
          <p:cNvGrpSpPr/>
          <p:nvPr/>
        </p:nvGrpSpPr>
        <p:grpSpPr>
          <a:xfrm rot="676295">
            <a:off x="1465983" y="7714608"/>
            <a:ext cx="2100405" cy="2194795"/>
            <a:chOff x="5191975" y="2977100"/>
            <a:chExt cx="583600" cy="610600"/>
          </a:xfrm>
        </p:grpSpPr>
        <p:sp>
          <p:nvSpPr>
            <p:cNvPr id="1335" name="Google Shape;1335;p18"/>
            <p:cNvSpPr/>
            <p:nvPr/>
          </p:nvSpPr>
          <p:spPr>
            <a:xfrm>
              <a:off x="5207175" y="3104000"/>
              <a:ext cx="506100" cy="435425"/>
            </a:xfrm>
            <a:custGeom>
              <a:avLst/>
              <a:gdLst/>
              <a:ahLst/>
              <a:cxnLst/>
              <a:rect l="l" t="t" r="r" b="b"/>
              <a:pathLst>
                <a:path w="20244" h="17417" extrusionOk="0">
                  <a:moveTo>
                    <a:pt x="3222" y="0"/>
                  </a:moveTo>
                  <a:cubicBezTo>
                    <a:pt x="2128" y="1155"/>
                    <a:pt x="1246" y="2493"/>
                    <a:pt x="578" y="3952"/>
                  </a:cubicBezTo>
                  <a:cubicBezTo>
                    <a:pt x="334" y="4499"/>
                    <a:pt x="122" y="5107"/>
                    <a:pt x="0" y="5715"/>
                  </a:cubicBezTo>
                  <a:cubicBezTo>
                    <a:pt x="490" y="5605"/>
                    <a:pt x="926" y="5555"/>
                    <a:pt x="1317" y="5555"/>
                  </a:cubicBezTo>
                  <a:cubicBezTo>
                    <a:pt x="4611" y="5555"/>
                    <a:pt x="4640" y="9145"/>
                    <a:pt x="5836" y="11155"/>
                  </a:cubicBezTo>
                  <a:cubicBezTo>
                    <a:pt x="6270" y="11885"/>
                    <a:pt x="6670" y="12121"/>
                    <a:pt x="7117" y="12121"/>
                  </a:cubicBezTo>
                  <a:cubicBezTo>
                    <a:pt x="7933" y="12121"/>
                    <a:pt x="8908" y="11334"/>
                    <a:pt x="10544" y="11334"/>
                  </a:cubicBezTo>
                  <a:cubicBezTo>
                    <a:pt x="11146" y="11334"/>
                    <a:pt x="11838" y="11441"/>
                    <a:pt x="12645" y="11733"/>
                  </a:cubicBezTo>
                  <a:cubicBezTo>
                    <a:pt x="15654" y="12827"/>
                    <a:pt x="16991" y="15654"/>
                    <a:pt x="16596" y="17417"/>
                  </a:cubicBezTo>
                  <a:cubicBezTo>
                    <a:pt x="18146" y="16262"/>
                    <a:pt x="19392" y="14742"/>
                    <a:pt x="20244" y="13010"/>
                  </a:cubicBezTo>
                  <a:cubicBezTo>
                    <a:pt x="19638" y="11248"/>
                    <a:pt x="17860" y="8289"/>
                    <a:pt x="15136" y="8289"/>
                  </a:cubicBezTo>
                  <a:cubicBezTo>
                    <a:pt x="14853" y="8289"/>
                    <a:pt x="14559" y="8321"/>
                    <a:pt x="14256" y="8389"/>
                  </a:cubicBezTo>
                  <a:cubicBezTo>
                    <a:pt x="13208" y="8632"/>
                    <a:pt x="12297" y="8797"/>
                    <a:pt x="11498" y="8797"/>
                  </a:cubicBezTo>
                  <a:cubicBezTo>
                    <a:pt x="9399" y="8797"/>
                    <a:pt x="8073" y="7661"/>
                    <a:pt x="7082" y="3830"/>
                  </a:cubicBezTo>
                  <a:cubicBezTo>
                    <a:pt x="6322" y="882"/>
                    <a:pt x="4590" y="91"/>
                    <a:pt x="3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  <p:sp>
          <p:nvSpPr>
            <p:cNvPr id="1336" name="Google Shape;1336;p18"/>
            <p:cNvSpPr/>
            <p:nvPr/>
          </p:nvSpPr>
          <p:spPr>
            <a:xfrm>
              <a:off x="5317350" y="2977100"/>
              <a:ext cx="458225" cy="391350"/>
            </a:xfrm>
            <a:custGeom>
              <a:avLst/>
              <a:gdLst/>
              <a:ahLst/>
              <a:cxnLst/>
              <a:rect l="l" t="t" r="r" b="b"/>
              <a:pathLst>
                <a:path w="18329" h="15654" extrusionOk="0">
                  <a:moveTo>
                    <a:pt x="6080" y="0"/>
                  </a:moveTo>
                  <a:cubicBezTo>
                    <a:pt x="3891" y="1003"/>
                    <a:pt x="1855" y="2310"/>
                    <a:pt x="0" y="3921"/>
                  </a:cubicBezTo>
                  <a:cubicBezTo>
                    <a:pt x="5887" y="4848"/>
                    <a:pt x="2843" y="11678"/>
                    <a:pt x="6493" y="11678"/>
                  </a:cubicBezTo>
                  <a:cubicBezTo>
                    <a:pt x="6556" y="11678"/>
                    <a:pt x="6621" y="11676"/>
                    <a:pt x="6687" y="11672"/>
                  </a:cubicBezTo>
                  <a:cubicBezTo>
                    <a:pt x="8021" y="11597"/>
                    <a:pt x="9155" y="11496"/>
                    <a:pt x="10169" y="11496"/>
                  </a:cubicBezTo>
                  <a:cubicBezTo>
                    <a:pt x="12436" y="11496"/>
                    <a:pt x="14106" y="12002"/>
                    <a:pt x="16080" y="14438"/>
                  </a:cubicBezTo>
                  <a:cubicBezTo>
                    <a:pt x="16384" y="14803"/>
                    <a:pt x="16627" y="15228"/>
                    <a:pt x="16870" y="15654"/>
                  </a:cubicBezTo>
                  <a:cubicBezTo>
                    <a:pt x="17812" y="12706"/>
                    <a:pt x="18086" y="9575"/>
                    <a:pt x="18329" y="6505"/>
                  </a:cubicBezTo>
                  <a:lnTo>
                    <a:pt x="18329" y="6505"/>
                  </a:lnTo>
                  <a:lnTo>
                    <a:pt x="14104" y="11095"/>
                  </a:lnTo>
                  <a:cubicBezTo>
                    <a:pt x="14074" y="8602"/>
                    <a:pt x="14043" y="6079"/>
                    <a:pt x="14013" y="3556"/>
                  </a:cubicBezTo>
                  <a:lnTo>
                    <a:pt x="9697" y="8025"/>
                  </a:lnTo>
                  <a:cubicBezTo>
                    <a:pt x="9757" y="5988"/>
                    <a:pt x="9849" y="3982"/>
                    <a:pt x="9909" y="1976"/>
                  </a:cubicBezTo>
                  <a:lnTo>
                    <a:pt x="9909" y="1976"/>
                  </a:lnTo>
                  <a:lnTo>
                    <a:pt x="4864" y="5715"/>
                  </a:lnTo>
                  <a:cubicBezTo>
                    <a:pt x="5472" y="3860"/>
                    <a:pt x="5897" y="1946"/>
                    <a:pt x="60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  <p:sp>
          <p:nvSpPr>
            <p:cNvPr id="1337" name="Google Shape;1337;p18"/>
            <p:cNvSpPr/>
            <p:nvPr/>
          </p:nvSpPr>
          <p:spPr>
            <a:xfrm>
              <a:off x="5191975" y="3284125"/>
              <a:ext cx="395150" cy="303575"/>
            </a:xfrm>
            <a:custGeom>
              <a:avLst/>
              <a:gdLst/>
              <a:ahLst/>
              <a:cxnLst/>
              <a:rect l="l" t="t" r="r" b="b"/>
              <a:pathLst>
                <a:path w="15806" h="12143" extrusionOk="0">
                  <a:moveTo>
                    <a:pt x="1219" y="1"/>
                  </a:moveTo>
                  <a:cubicBezTo>
                    <a:pt x="919" y="1"/>
                    <a:pt x="620" y="48"/>
                    <a:pt x="334" y="121"/>
                  </a:cubicBezTo>
                  <a:cubicBezTo>
                    <a:pt x="0" y="4254"/>
                    <a:pt x="2219" y="8236"/>
                    <a:pt x="5593" y="10425"/>
                  </a:cubicBezTo>
                  <a:cubicBezTo>
                    <a:pt x="7294" y="11559"/>
                    <a:pt x="9282" y="12143"/>
                    <a:pt x="11278" y="12143"/>
                  </a:cubicBezTo>
                  <a:cubicBezTo>
                    <a:pt x="12598" y="12143"/>
                    <a:pt x="13921" y="11887"/>
                    <a:pt x="15168" y="11367"/>
                  </a:cubicBezTo>
                  <a:cubicBezTo>
                    <a:pt x="15411" y="11276"/>
                    <a:pt x="15593" y="11154"/>
                    <a:pt x="15806" y="11063"/>
                  </a:cubicBezTo>
                  <a:cubicBezTo>
                    <a:pt x="15360" y="8649"/>
                    <a:pt x="12898" y="6054"/>
                    <a:pt x="10649" y="6054"/>
                  </a:cubicBezTo>
                  <a:cubicBezTo>
                    <a:pt x="10293" y="6054"/>
                    <a:pt x="9942" y="6119"/>
                    <a:pt x="9605" y="6260"/>
                  </a:cubicBezTo>
                  <a:cubicBezTo>
                    <a:pt x="8680" y="6639"/>
                    <a:pt x="7798" y="6916"/>
                    <a:pt x="7004" y="6916"/>
                  </a:cubicBezTo>
                  <a:cubicBezTo>
                    <a:pt x="5503" y="6916"/>
                    <a:pt x="4315" y="5926"/>
                    <a:pt x="3739" y="2765"/>
                  </a:cubicBezTo>
                  <a:cubicBezTo>
                    <a:pt x="3359" y="603"/>
                    <a:pt x="2291" y="1"/>
                    <a:pt x="1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  <p:sp>
          <p:nvSpPr>
            <p:cNvPr id="1338" name="Google Shape;1338;p18"/>
            <p:cNvSpPr/>
            <p:nvPr/>
          </p:nvSpPr>
          <p:spPr>
            <a:xfrm>
              <a:off x="5200325" y="3242850"/>
              <a:ext cx="431650" cy="318625"/>
            </a:xfrm>
            <a:custGeom>
              <a:avLst/>
              <a:gdLst/>
              <a:ahLst/>
              <a:cxnLst/>
              <a:rect l="l" t="t" r="r" b="b"/>
              <a:pathLst>
                <a:path w="17266" h="12745" extrusionOk="0">
                  <a:moveTo>
                    <a:pt x="1590" y="1"/>
                  </a:moveTo>
                  <a:cubicBezTo>
                    <a:pt x="1200" y="1"/>
                    <a:pt x="764" y="51"/>
                    <a:pt x="274" y="161"/>
                  </a:cubicBezTo>
                  <a:cubicBezTo>
                    <a:pt x="122" y="708"/>
                    <a:pt x="61" y="1224"/>
                    <a:pt x="0" y="1772"/>
                  </a:cubicBezTo>
                  <a:cubicBezTo>
                    <a:pt x="286" y="1699"/>
                    <a:pt x="585" y="1652"/>
                    <a:pt x="885" y="1652"/>
                  </a:cubicBezTo>
                  <a:cubicBezTo>
                    <a:pt x="1958" y="1652"/>
                    <a:pt x="3031" y="2254"/>
                    <a:pt x="3435" y="4416"/>
                  </a:cubicBezTo>
                  <a:cubicBezTo>
                    <a:pt x="4012" y="7576"/>
                    <a:pt x="5186" y="8553"/>
                    <a:pt x="6678" y="8553"/>
                  </a:cubicBezTo>
                  <a:cubicBezTo>
                    <a:pt x="7467" y="8553"/>
                    <a:pt x="8345" y="8280"/>
                    <a:pt x="9271" y="7911"/>
                  </a:cubicBezTo>
                  <a:cubicBezTo>
                    <a:pt x="9604" y="7778"/>
                    <a:pt x="9950" y="7716"/>
                    <a:pt x="10300" y="7716"/>
                  </a:cubicBezTo>
                  <a:cubicBezTo>
                    <a:pt x="12576" y="7716"/>
                    <a:pt x="15055" y="10321"/>
                    <a:pt x="15502" y="12744"/>
                  </a:cubicBezTo>
                  <a:cubicBezTo>
                    <a:pt x="15989" y="12501"/>
                    <a:pt x="16445" y="12228"/>
                    <a:pt x="16900" y="11893"/>
                  </a:cubicBezTo>
                  <a:cubicBezTo>
                    <a:pt x="17265" y="10100"/>
                    <a:pt x="15928" y="7273"/>
                    <a:pt x="12919" y="6209"/>
                  </a:cubicBezTo>
                  <a:cubicBezTo>
                    <a:pt x="12112" y="5917"/>
                    <a:pt x="11419" y="5810"/>
                    <a:pt x="10815" y="5810"/>
                  </a:cubicBezTo>
                  <a:cubicBezTo>
                    <a:pt x="9175" y="5810"/>
                    <a:pt x="8192" y="6597"/>
                    <a:pt x="7377" y="6597"/>
                  </a:cubicBezTo>
                  <a:cubicBezTo>
                    <a:pt x="6931" y="6597"/>
                    <a:pt x="6536" y="6361"/>
                    <a:pt x="6110" y="5632"/>
                  </a:cubicBezTo>
                  <a:cubicBezTo>
                    <a:pt x="4914" y="3594"/>
                    <a:pt x="4885" y="1"/>
                    <a:pt x="15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  <p:sp>
          <p:nvSpPr>
            <p:cNvPr id="1339" name="Google Shape;1339;p18"/>
            <p:cNvSpPr/>
            <p:nvPr/>
          </p:nvSpPr>
          <p:spPr>
            <a:xfrm>
              <a:off x="5287700" y="3074350"/>
              <a:ext cx="451400" cy="355650"/>
            </a:xfrm>
            <a:custGeom>
              <a:avLst/>
              <a:gdLst/>
              <a:ahLst/>
              <a:cxnLst/>
              <a:rect l="l" t="t" r="r" b="b"/>
              <a:pathLst>
                <a:path w="18056" h="14226" extrusionOk="0">
                  <a:moveTo>
                    <a:pt x="1217" y="1"/>
                  </a:moveTo>
                  <a:cubicBezTo>
                    <a:pt x="791" y="396"/>
                    <a:pt x="396" y="791"/>
                    <a:pt x="1" y="1186"/>
                  </a:cubicBezTo>
                  <a:cubicBezTo>
                    <a:pt x="1369" y="1308"/>
                    <a:pt x="3071" y="2068"/>
                    <a:pt x="3861" y="5046"/>
                  </a:cubicBezTo>
                  <a:cubicBezTo>
                    <a:pt x="4856" y="8872"/>
                    <a:pt x="6189" y="9995"/>
                    <a:pt x="8305" y="9995"/>
                  </a:cubicBezTo>
                  <a:cubicBezTo>
                    <a:pt x="9098" y="9995"/>
                    <a:pt x="9999" y="9838"/>
                    <a:pt x="11035" y="9606"/>
                  </a:cubicBezTo>
                  <a:cubicBezTo>
                    <a:pt x="11349" y="9532"/>
                    <a:pt x="11653" y="9497"/>
                    <a:pt x="11946" y="9497"/>
                  </a:cubicBezTo>
                  <a:cubicBezTo>
                    <a:pt x="14652" y="9497"/>
                    <a:pt x="16419" y="12443"/>
                    <a:pt x="17023" y="14226"/>
                  </a:cubicBezTo>
                  <a:cubicBezTo>
                    <a:pt x="17326" y="13679"/>
                    <a:pt x="17570" y="13071"/>
                    <a:pt x="17813" y="12493"/>
                  </a:cubicBezTo>
                  <a:cubicBezTo>
                    <a:pt x="17904" y="12220"/>
                    <a:pt x="17965" y="12007"/>
                    <a:pt x="18056" y="11764"/>
                  </a:cubicBezTo>
                  <a:cubicBezTo>
                    <a:pt x="17813" y="11338"/>
                    <a:pt x="17570" y="10913"/>
                    <a:pt x="17266" y="10548"/>
                  </a:cubicBezTo>
                  <a:cubicBezTo>
                    <a:pt x="15292" y="8112"/>
                    <a:pt x="13622" y="7606"/>
                    <a:pt x="11345" y="7606"/>
                  </a:cubicBezTo>
                  <a:cubicBezTo>
                    <a:pt x="10326" y="7606"/>
                    <a:pt x="9186" y="7707"/>
                    <a:pt x="7843" y="7782"/>
                  </a:cubicBezTo>
                  <a:cubicBezTo>
                    <a:pt x="7777" y="7786"/>
                    <a:pt x="7713" y="7788"/>
                    <a:pt x="7651" y="7788"/>
                  </a:cubicBezTo>
                  <a:cubicBezTo>
                    <a:pt x="4029" y="7788"/>
                    <a:pt x="7074" y="927"/>
                    <a:pt x="12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</p:grpSp>
      <p:grpSp>
        <p:nvGrpSpPr>
          <p:cNvPr id="1340" name="Google Shape;1340;p18"/>
          <p:cNvGrpSpPr/>
          <p:nvPr/>
        </p:nvGrpSpPr>
        <p:grpSpPr>
          <a:xfrm>
            <a:off x="-712623" y="3633171"/>
            <a:ext cx="2672528" cy="5849547"/>
            <a:chOff x="2672925" y="1685425"/>
            <a:chExt cx="785000" cy="1720275"/>
          </a:xfrm>
        </p:grpSpPr>
        <p:sp>
          <p:nvSpPr>
            <p:cNvPr id="1341" name="Google Shape;1341;p18"/>
            <p:cNvSpPr/>
            <p:nvPr/>
          </p:nvSpPr>
          <p:spPr>
            <a:xfrm>
              <a:off x="3019425" y="3110825"/>
              <a:ext cx="48675" cy="7625"/>
            </a:xfrm>
            <a:custGeom>
              <a:avLst/>
              <a:gdLst/>
              <a:ahLst/>
              <a:cxnLst/>
              <a:rect l="l" t="t" r="r" b="b"/>
              <a:pathLst>
                <a:path w="1947" h="305" extrusionOk="0">
                  <a:moveTo>
                    <a:pt x="1946" y="1"/>
                  </a:moveTo>
                  <a:lnTo>
                    <a:pt x="1946" y="1"/>
                  </a:lnTo>
                  <a:cubicBezTo>
                    <a:pt x="1277" y="62"/>
                    <a:pt x="639" y="153"/>
                    <a:pt x="1" y="274"/>
                  </a:cubicBezTo>
                  <a:cubicBezTo>
                    <a:pt x="1" y="274"/>
                    <a:pt x="1" y="274"/>
                    <a:pt x="1" y="305"/>
                  </a:cubicBezTo>
                  <a:cubicBezTo>
                    <a:pt x="639" y="214"/>
                    <a:pt x="1277" y="92"/>
                    <a:pt x="19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  <p:sp>
          <p:nvSpPr>
            <p:cNvPr id="1342" name="Google Shape;1342;p18"/>
            <p:cNvSpPr/>
            <p:nvPr/>
          </p:nvSpPr>
          <p:spPr>
            <a:xfrm>
              <a:off x="2672925" y="1685425"/>
              <a:ext cx="785000" cy="1719500"/>
            </a:xfrm>
            <a:custGeom>
              <a:avLst/>
              <a:gdLst/>
              <a:ahLst/>
              <a:cxnLst/>
              <a:rect l="l" t="t" r="r" b="b"/>
              <a:pathLst>
                <a:path w="31400" h="68780" extrusionOk="0">
                  <a:moveTo>
                    <a:pt x="3678" y="44980"/>
                  </a:moveTo>
                  <a:cubicBezTo>
                    <a:pt x="6110" y="44980"/>
                    <a:pt x="6110" y="48780"/>
                    <a:pt x="3678" y="48780"/>
                  </a:cubicBezTo>
                  <a:cubicBezTo>
                    <a:pt x="1247" y="48780"/>
                    <a:pt x="1247" y="44980"/>
                    <a:pt x="3678" y="44980"/>
                  </a:cubicBezTo>
                  <a:close/>
                  <a:moveTo>
                    <a:pt x="12119" y="55253"/>
                  </a:moveTo>
                  <a:cubicBezTo>
                    <a:pt x="13188" y="55253"/>
                    <a:pt x="14011" y="56182"/>
                    <a:pt x="13891" y="57230"/>
                  </a:cubicBezTo>
                  <a:cubicBezTo>
                    <a:pt x="14529" y="57138"/>
                    <a:pt x="15198" y="57017"/>
                    <a:pt x="15836" y="56956"/>
                  </a:cubicBezTo>
                  <a:lnTo>
                    <a:pt x="15836" y="56956"/>
                  </a:lnTo>
                  <a:cubicBezTo>
                    <a:pt x="15198" y="57078"/>
                    <a:pt x="14529" y="57169"/>
                    <a:pt x="13891" y="57260"/>
                  </a:cubicBezTo>
                  <a:cubicBezTo>
                    <a:pt x="13891" y="58244"/>
                    <a:pt x="13101" y="59024"/>
                    <a:pt x="12123" y="59024"/>
                  </a:cubicBezTo>
                  <a:cubicBezTo>
                    <a:pt x="12105" y="59024"/>
                    <a:pt x="12086" y="59023"/>
                    <a:pt x="12067" y="59023"/>
                  </a:cubicBezTo>
                  <a:cubicBezTo>
                    <a:pt x="9636" y="59023"/>
                    <a:pt x="9636" y="55254"/>
                    <a:pt x="12067" y="55254"/>
                  </a:cubicBezTo>
                  <a:cubicBezTo>
                    <a:pt x="12085" y="55253"/>
                    <a:pt x="12102" y="55253"/>
                    <a:pt x="12119" y="55253"/>
                  </a:cubicBezTo>
                  <a:close/>
                  <a:moveTo>
                    <a:pt x="4195" y="56561"/>
                  </a:moveTo>
                  <a:cubicBezTo>
                    <a:pt x="6627" y="56561"/>
                    <a:pt x="6627" y="60360"/>
                    <a:pt x="4195" y="60360"/>
                  </a:cubicBezTo>
                  <a:cubicBezTo>
                    <a:pt x="1763" y="60360"/>
                    <a:pt x="1763" y="56561"/>
                    <a:pt x="4195" y="56561"/>
                  </a:cubicBezTo>
                  <a:close/>
                  <a:moveTo>
                    <a:pt x="18177" y="58870"/>
                  </a:moveTo>
                  <a:cubicBezTo>
                    <a:pt x="19032" y="58870"/>
                    <a:pt x="19760" y="59499"/>
                    <a:pt x="19879" y="60360"/>
                  </a:cubicBezTo>
                  <a:cubicBezTo>
                    <a:pt x="20244" y="60330"/>
                    <a:pt x="20578" y="60300"/>
                    <a:pt x="20913" y="60300"/>
                  </a:cubicBezTo>
                  <a:cubicBezTo>
                    <a:pt x="20609" y="60360"/>
                    <a:pt x="20274" y="60421"/>
                    <a:pt x="19910" y="60482"/>
                  </a:cubicBezTo>
                  <a:cubicBezTo>
                    <a:pt x="20061" y="61515"/>
                    <a:pt x="19454" y="62640"/>
                    <a:pt x="18116" y="62640"/>
                  </a:cubicBezTo>
                  <a:cubicBezTo>
                    <a:pt x="18097" y="62641"/>
                    <a:pt x="18079" y="62641"/>
                    <a:pt x="18060" y="62641"/>
                  </a:cubicBezTo>
                  <a:cubicBezTo>
                    <a:pt x="17112" y="62641"/>
                    <a:pt x="16322" y="61892"/>
                    <a:pt x="16292" y="60938"/>
                  </a:cubicBezTo>
                  <a:cubicBezTo>
                    <a:pt x="15533" y="61029"/>
                    <a:pt x="14773" y="61090"/>
                    <a:pt x="14013" y="61151"/>
                  </a:cubicBezTo>
                  <a:lnTo>
                    <a:pt x="12037" y="61333"/>
                  </a:lnTo>
                  <a:lnTo>
                    <a:pt x="15654" y="60816"/>
                  </a:lnTo>
                  <a:cubicBezTo>
                    <a:pt x="15867" y="60786"/>
                    <a:pt x="16080" y="60755"/>
                    <a:pt x="16292" y="60725"/>
                  </a:cubicBezTo>
                  <a:cubicBezTo>
                    <a:pt x="16233" y="59710"/>
                    <a:pt x="17053" y="58870"/>
                    <a:pt x="18063" y="58870"/>
                  </a:cubicBezTo>
                  <a:cubicBezTo>
                    <a:pt x="18080" y="58870"/>
                    <a:pt x="18098" y="58870"/>
                    <a:pt x="18116" y="58871"/>
                  </a:cubicBezTo>
                  <a:cubicBezTo>
                    <a:pt x="18136" y="58870"/>
                    <a:pt x="18156" y="58870"/>
                    <a:pt x="18177" y="58870"/>
                  </a:cubicBezTo>
                  <a:close/>
                  <a:moveTo>
                    <a:pt x="11452" y="0"/>
                  </a:moveTo>
                  <a:cubicBezTo>
                    <a:pt x="11300" y="0"/>
                    <a:pt x="11138" y="36"/>
                    <a:pt x="10973" y="116"/>
                  </a:cubicBezTo>
                  <a:cubicBezTo>
                    <a:pt x="10821" y="177"/>
                    <a:pt x="10700" y="238"/>
                    <a:pt x="10548" y="329"/>
                  </a:cubicBezTo>
                  <a:cubicBezTo>
                    <a:pt x="10912" y="1423"/>
                    <a:pt x="10365" y="2913"/>
                    <a:pt x="8845" y="2913"/>
                  </a:cubicBezTo>
                  <a:cubicBezTo>
                    <a:pt x="8420" y="2913"/>
                    <a:pt x="8025" y="2791"/>
                    <a:pt x="7690" y="2548"/>
                  </a:cubicBezTo>
                  <a:cubicBezTo>
                    <a:pt x="6140" y="4402"/>
                    <a:pt x="5502" y="7138"/>
                    <a:pt x="6444" y="9265"/>
                  </a:cubicBezTo>
                  <a:cubicBezTo>
                    <a:pt x="6627" y="9691"/>
                    <a:pt x="6870" y="10056"/>
                    <a:pt x="7174" y="10420"/>
                  </a:cubicBezTo>
                  <a:cubicBezTo>
                    <a:pt x="7842" y="11150"/>
                    <a:pt x="8694" y="11727"/>
                    <a:pt x="9636" y="12062"/>
                  </a:cubicBezTo>
                  <a:cubicBezTo>
                    <a:pt x="9545" y="10998"/>
                    <a:pt x="10396" y="10086"/>
                    <a:pt x="11460" y="10086"/>
                  </a:cubicBezTo>
                  <a:cubicBezTo>
                    <a:pt x="12979" y="10086"/>
                    <a:pt x="13557" y="11606"/>
                    <a:pt x="13162" y="12700"/>
                  </a:cubicBezTo>
                  <a:cubicBezTo>
                    <a:pt x="15198" y="12852"/>
                    <a:pt x="17295" y="12761"/>
                    <a:pt x="19241" y="13430"/>
                  </a:cubicBezTo>
                  <a:cubicBezTo>
                    <a:pt x="19575" y="12974"/>
                    <a:pt x="20092" y="12761"/>
                    <a:pt x="20639" y="12761"/>
                  </a:cubicBezTo>
                  <a:cubicBezTo>
                    <a:pt x="23071" y="12761"/>
                    <a:pt x="23071" y="16560"/>
                    <a:pt x="20639" y="16560"/>
                  </a:cubicBezTo>
                  <a:cubicBezTo>
                    <a:pt x="20612" y="16562"/>
                    <a:pt x="20585" y="16562"/>
                    <a:pt x="20559" y="16562"/>
                  </a:cubicBezTo>
                  <a:cubicBezTo>
                    <a:pt x="19953" y="16562"/>
                    <a:pt x="19410" y="16235"/>
                    <a:pt x="19119" y="15740"/>
                  </a:cubicBezTo>
                  <a:cubicBezTo>
                    <a:pt x="16657" y="17351"/>
                    <a:pt x="13982" y="18597"/>
                    <a:pt x="11368" y="19934"/>
                  </a:cubicBezTo>
                  <a:cubicBezTo>
                    <a:pt x="11733" y="21059"/>
                    <a:pt x="11156" y="22548"/>
                    <a:pt x="9636" y="22548"/>
                  </a:cubicBezTo>
                  <a:cubicBezTo>
                    <a:pt x="9028" y="22548"/>
                    <a:pt x="8450" y="22244"/>
                    <a:pt x="8116" y="21697"/>
                  </a:cubicBezTo>
                  <a:cubicBezTo>
                    <a:pt x="6870" y="22427"/>
                    <a:pt x="5684" y="23217"/>
                    <a:pt x="4560" y="24098"/>
                  </a:cubicBezTo>
                  <a:cubicBezTo>
                    <a:pt x="6110" y="24858"/>
                    <a:pt x="5836" y="27715"/>
                    <a:pt x="3709" y="27715"/>
                  </a:cubicBezTo>
                  <a:cubicBezTo>
                    <a:pt x="3686" y="27716"/>
                    <a:pt x="3663" y="27717"/>
                    <a:pt x="3640" y="27717"/>
                  </a:cubicBezTo>
                  <a:cubicBezTo>
                    <a:pt x="2936" y="27717"/>
                    <a:pt x="2272" y="27268"/>
                    <a:pt x="2037" y="26591"/>
                  </a:cubicBezTo>
                  <a:cubicBezTo>
                    <a:pt x="912" y="28111"/>
                    <a:pt x="335" y="29904"/>
                    <a:pt x="1155" y="31910"/>
                  </a:cubicBezTo>
                  <a:cubicBezTo>
                    <a:pt x="1216" y="32001"/>
                    <a:pt x="1247" y="32123"/>
                    <a:pt x="1307" y="32214"/>
                  </a:cubicBezTo>
                  <a:cubicBezTo>
                    <a:pt x="1611" y="31667"/>
                    <a:pt x="2219" y="31333"/>
                    <a:pt x="2888" y="31333"/>
                  </a:cubicBezTo>
                  <a:cubicBezTo>
                    <a:pt x="4924" y="31333"/>
                    <a:pt x="5228" y="34007"/>
                    <a:pt x="3861" y="34858"/>
                  </a:cubicBezTo>
                  <a:cubicBezTo>
                    <a:pt x="4013" y="34950"/>
                    <a:pt x="4165" y="35041"/>
                    <a:pt x="4317" y="35102"/>
                  </a:cubicBezTo>
                  <a:cubicBezTo>
                    <a:pt x="5820" y="35819"/>
                    <a:pt x="7401" y="36057"/>
                    <a:pt x="9000" y="36057"/>
                  </a:cubicBezTo>
                  <a:cubicBezTo>
                    <a:pt x="10244" y="36057"/>
                    <a:pt x="11499" y="35913"/>
                    <a:pt x="12736" y="35740"/>
                  </a:cubicBezTo>
                  <a:cubicBezTo>
                    <a:pt x="11551" y="34798"/>
                    <a:pt x="11946" y="32366"/>
                    <a:pt x="13891" y="32366"/>
                  </a:cubicBezTo>
                  <a:cubicBezTo>
                    <a:pt x="15624" y="32366"/>
                    <a:pt x="16110" y="34311"/>
                    <a:pt x="15350" y="35406"/>
                  </a:cubicBezTo>
                  <a:cubicBezTo>
                    <a:pt x="16302" y="35287"/>
                    <a:pt x="17253" y="35202"/>
                    <a:pt x="18195" y="35202"/>
                  </a:cubicBezTo>
                  <a:cubicBezTo>
                    <a:pt x="19419" y="35202"/>
                    <a:pt x="20626" y="35345"/>
                    <a:pt x="21794" y="35740"/>
                  </a:cubicBezTo>
                  <a:cubicBezTo>
                    <a:pt x="20700" y="36378"/>
                    <a:pt x="19545" y="36925"/>
                    <a:pt x="18359" y="37320"/>
                  </a:cubicBezTo>
                  <a:cubicBezTo>
                    <a:pt x="19302" y="38384"/>
                    <a:pt x="18876" y="40542"/>
                    <a:pt x="17022" y="40542"/>
                  </a:cubicBezTo>
                  <a:cubicBezTo>
                    <a:pt x="15624" y="40542"/>
                    <a:pt x="15046" y="39327"/>
                    <a:pt x="15229" y="38263"/>
                  </a:cubicBezTo>
                  <a:lnTo>
                    <a:pt x="15229" y="38263"/>
                  </a:lnTo>
                  <a:cubicBezTo>
                    <a:pt x="12888" y="38901"/>
                    <a:pt x="10517" y="39418"/>
                    <a:pt x="8268" y="40178"/>
                  </a:cubicBezTo>
                  <a:cubicBezTo>
                    <a:pt x="8184" y="41208"/>
                    <a:pt x="7314" y="41889"/>
                    <a:pt x="6414" y="41889"/>
                  </a:cubicBezTo>
                  <a:cubicBezTo>
                    <a:pt x="6013" y="41889"/>
                    <a:pt x="5605" y="41754"/>
                    <a:pt x="5259" y="41454"/>
                  </a:cubicBezTo>
                  <a:cubicBezTo>
                    <a:pt x="4620" y="41789"/>
                    <a:pt x="4013" y="42153"/>
                    <a:pt x="3435" y="42579"/>
                  </a:cubicBezTo>
                  <a:cubicBezTo>
                    <a:pt x="1824" y="43734"/>
                    <a:pt x="395" y="45588"/>
                    <a:pt x="791" y="47503"/>
                  </a:cubicBezTo>
                  <a:cubicBezTo>
                    <a:pt x="1095" y="48932"/>
                    <a:pt x="2341" y="49995"/>
                    <a:pt x="3709" y="50451"/>
                  </a:cubicBezTo>
                  <a:cubicBezTo>
                    <a:pt x="5076" y="50938"/>
                    <a:pt x="6566" y="50938"/>
                    <a:pt x="7994" y="50938"/>
                  </a:cubicBezTo>
                  <a:lnTo>
                    <a:pt x="10791" y="50938"/>
                  </a:lnTo>
                  <a:cubicBezTo>
                    <a:pt x="10456" y="49813"/>
                    <a:pt x="11004" y="48384"/>
                    <a:pt x="12523" y="48384"/>
                  </a:cubicBezTo>
                  <a:cubicBezTo>
                    <a:pt x="14013" y="48384"/>
                    <a:pt x="14590" y="49813"/>
                    <a:pt x="14256" y="50907"/>
                  </a:cubicBezTo>
                  <a:lnTo>
                    <a:pt x="21125" y="50877"/>
                  </a:lnTo>
                  <a:lnTo>
                    <a:pt x="21125" y="50877"/>
                  </a:lnTo>
                  <a:cubicBezTo>
                    <a:pt x="20274" y="51333"/>
                    <a:pt x="19362" y="51698"/>
                    <a:pt x="18451" y="52002"/>
                  </a:cubicBezTo>
                  <a:cubicBezTo>
                    <a:pt x="19241" y="53096"/>
                    <a:pt x="18785" y="55102"/>
                    <a:pt x="17022" y="55102"/>
                  </a:cubicBezTo>
                  <a:cubicBezTo>
                    <a:pt x="15654" y="55102"/>
                    <a:pt x="15046" y="53916"/>
                    <a:pt x="15198" y="52883"/>
                  </a:cubicBezTo>
                  <a:lnTo>
                    <a:pt x="15198" y="52883"/>
                  </a:lnTo>
                  <a:cubicBezTo>
                    <a:pt x="10852" y="53825"/>
                    <a:pt x="6231" y="54099"/>
                    <a:pt x="2341" y="56379"/>
                  </a:cubicBezTo>
                  <a:cubicBezTo>
                    <a:pt x="1551" y="56804"/>
                    <a:pt x="943" y="57503"/>
                    <a:pt x="669" y="58354"/>
                  </a:cubicBezTo>
                  <a:cubicBezTo>
                    <a:pt x="0" y="60482"/>
                    <a:pt x="2037" y="61819"/>
                    <a:pt x="3861" y="61971"/>
                  </a:cubicBezTo>
                  <a:cubicBezTo>
                    <a:pt x="4065" y="61988"/>
                    <a:pt x="4270" y="61995"/>
                    <a:pt x="4473" y="61995"/>
                  </a:cubicBezTo>
                  <a:cubicBezTo>
                    <a:pt x="5672" y="61995"/>
                    <a:pt x="6855" y="61752"/>
                    <a:pt x="8036" y="61752"/>
                  </a:cubicBezTo>
                  <a:cubicBezTo>
                    <a:pt x="8144" y="61752"/>
                    <a:pt x="8252" y="61754"/>
                    <a:pt x="8359" y="61759"/>
                  </a:cubicBezTo>
                  <a:cubicBezTo>
                    <a:pt x="6748" y="62062"/>
                    <a:pt x="5046" y="62670"/>
                    <a:pt x="4195" y="64038"/>
                  </a:cubicBezTo>
                  <a:cubicBezTo>
                    <a:pt x="4104" y="64221"/>
                    <a:pt x="4013" y="64373"/>
                    <a:pt x="3921" y="64555"/>
                  </a:cubicBezTo>
                  <a:cubicBezTo>
                    <a:pt x="5593" y="64707"/>
                    <a:pt x="5988" y="66743"/>
                    <a:pt x="5046" y="67777"/>
                  </a:cubicBezTo>
                  <a:cubicBezTo>
                    <a:pt x="6596" y="68567"/>
                    <a:pt x="8967" y="68750"/>
                    <a:pt x="10304" y="68780"/>
                  </a:cubicBezTo>
                  <a:cubicBezTo>
                    <a:pt x="10496" y="67807"/>
                    <a:pt x="11299" y="67302"/>
                    <a:pt x="12098" y="67302"/>
                  </a:cubicBezTo>
                  <a:cubicBezTo>
                    <a:pt x="12821" y="67302"/>
                    <a:pt x="13540" y="67715"/>
                    <a:pt x="13800" y="68567"/>
                  </a:cubicBezTo>
                  <a:cubicBezTo>
                    <a:pt x="15836" y="68324"/>
                    <a:pt x="17812" y="67838"/>
                    <a:pt x="19727" y="67139"/>
                  </a:cubicBezTo>
                  <a:cubicBezTo>
                    <a:pt x="20477" y="66869"/>
                    <a:pt x="20250" y="65801"/>
                    <a:pt x="19486" y="65801"/>
                  </a:cubicBezTo>
                  <a:cubicBezTo>
                    <a:pt x="19475" y="65801"/>
                    <a:pt x="19464" y="65801"/>
                    <a:pt x="19454" y="65801"/>
                  </a:cubicBezTo>
                  <a:lnTo>
                    <a:pt x="10608" y="66348"/>
                  </a:lnTo>
                  <a:cubicBezTo>
                    <a:pt x="10247" y="66371"/>
                    <a:pt x="9873" y="66391"/>
                    <a:pt x="9500" y="66391"/>
                  </a:cubicBezTo>
                  <a:cubicBezTo>
                    <a:pt x="8397" y="66391"/>
                    <a:pt x="7292" y="66224"/>
                    <a:pt x="6475" y="65497"/>
                  </a:cubicBezTo>
                  <a:cubicBezTo>
                    <a:pt x="7356" y="65163"/>
                    <a:pt x="8268" y="64889"/>
                    <a:pt x="9180" y="64737"/>
                  </a:cubicBezTo>
                  <a:cubicBezTo>
                    <a:pt x="8481" y="63613"/>
                    <a:pt x="8997" y="61759"/>
                    <a:pt x="10700" y="61759"/>
                  </a:cubicBezTo>
                  <a:cubicBezTo>
                    <a:pt x="12219" y="61759"/>
                    <a:pt x="12797" y="63248"/>
                    <a:pt x="12402" y="64342"/>
                  </a:cubicBezTo>
                  <a:cubicBezTo>
                    <a:pt x="16201" y="64129"/>
                    <a:pt x="20122" y="64403"/>
                    <a:pt x="23648" y="62974"/>
                  </a:cubicBezTo>
                  <a:cubicBezTo>
                    <a:pt x="22828" y="61880"/>
                    <a:pt x="23314" y="59874"/>
                    <a:pt x="25077" y="59874"/>
                  </a:cubicBezTo>
                  <a:cubicBezTo>
                    <a:pt x="25108" y="59872"/>
                    <a:pt x="25138" y="59871"/>
                    <a:pt x="25169" y="59871"/>
                  </a:cubicBezTo>
                  <a:cubicBezTo>
                    <a:pt x="25621" y="59871"/>
                    <a:pt x="26042" y="60078"/>
                    <a:pt x="26384" y="60391"/>
                  </a:cubicBezTo>
                  <a:cubicBezTo>
                    <a:pt x="26475" y="60026"/>
                    <a:pt x="26475" y="59661"/>
                    <a:pt x="26414" y="59266"/>
                  </a:cubicBezTo>
                  <a:cubicBezTo>
                    <a:pt x="26110" y="57442"/>
                    <a:pt x="24195" y="56986"/>
                    <a:pt x="22584" y="56865"/>
                  </a:cubicBezTo>
                  <a:cubicBezTo>
                    <a:pt x="21620" y="56787"/>
                    <a:pt x="20656" y="56748"/>
                    <a:pt x="19692" y="56748"/>
                  </a:cubicBezTo>
                  <a:cubicBezTo>
                    <a:pt x="18407" y="56748"/>
                    <a:pt x="17122" y="56817"/>
                    <a:pt x="15836" y="56956"/>
                  </a:cubicBezTo>
                  <a:cubicBezTo>
                    <a:pt x="18511" y="56500"/>
                    <a:pt x="21125" y="55892"/>
                    <a:pt x="23709" y="55132"/>
                  </a:cubicBezTo>
                  <a:cubicBezTo>
                    <a:pt x="22098" y="54403"/>
                    <a:pt x="22372" y="51515"/>
                    <a:pt x="24499" y="51515"/>
                  </a:cubicBezTo>
                  <a:cubicBezTo>
                    <a:pt x="26141" y="51515"/>
                    <a:pt x="26688" y="53248"/>
                    <a:pt x="26080" y="54372"/>
                  </a:cubicBezTo>
                  <a:lnTo>
                    <a:pt x="26080" y="54372"/>
                  </a:lnTo>
                  <a:cubicBezTo>
                    <a:pt x="26961" y="54068"/>
                    <a:pt x="27843" y="53734"/>
                    <a:pt x="28724" y="53400"/>
                  </a:cubicBezTo>
                  <a:cubicBezTo>
                    <a:pt x="29910" y="52974"/>
                    <a:pt x="30791" y="51941"/>
                    <a:pt x="31095" y="50725"/>
                  </a:cubicBezTo>
                  <a:cubicBezTo>
                    <a:pt x="31399" y="49084"/>
                    <a:pt x="30396" y="47989"/>
                    <a:pt x="29059" y="47321"/>
                  </a:cubicBezTo>
                  <a:cubicBezTo>
                    <a:pt x="28852" y="48059"/>
                    <a:pt x="28186" y="48568"/>
                    <a:pt x="27423" y="48568"/>
                  </a:cubicBezTo>
                  <a:cubicBezTo>
                    <a:pt x="27401" y="48568"/>
                    <a:pt x="27379" y="48568"/>
                    <a:pt x="27356" y="48567"/>
                  </a:cubicBezTo>
                  <a:cubicBezTo>
                    <a:pt x="25989" y="48567"/>
                    <a:pt x="25411" y="47381"/>
                    <a:pt x="25563" y="46348"/>
                  </a:cubicBezTo>
                  <a:cubicBezTo>
                    <a:pt x="24396" y="46189"/>
                    <a:pt x="23228" y="46099"/>
                    <a:pt x="22061" y="46099"/>
                  </a:cubicBezTo>
                  <a:cubicBezTo>
                    <a:pt x="21891" y="46099"/>
                    <a:pt x="21721" y="46101"/>
                    <a:pt x="21551" y="46105"/>
                  </a:cubicBezTo>
                  <a:cubicBezTo>
                    <a:pt x="22068" y="47199"/>
                    <a:pt x="21520" y="48840"/>
                    <a:pt x="19910" y="48840"/>
                  </a:cubicBezTo>
                  <a:cubicBezTo>
                    <a:pt x="18329" y="48840"/>
                    <a:pt x="17812" y="47321"/>
                    <a:pt x="18238" y="46196"/>
                  </a:cubicBezTo>
                  <a:lnTo>
                    <a:pt x="18238" y="46196"/>
                  </a:lnTo>
                  <a:cubicBezTo>
                    <a:pt x="16386" y="46308"/>
                    <a:pt x="14535" y="46436"/>
                    <a:pt x="12701" y="46436"/>
                  </a:cubicBezTo>
                  <a:cubicBezTo>
                    <a:pt x="11042" y="46436"/>
                    <a:pt x="9398" y="46331"/>
                    <a:pt x="7782" y="46014"/>
                  </a:cubicBezTo>
                  <a:cubicBezTo>
                    <a:pt x="8572" y="45558"/>
                    <a:pt x="9423" y="45193"/>
                    <a:pt x="10304" y="44859"/>
                  </a:cubicBezTo>
                  <a:cubicBezTo>
                    <a:pt x="9970" y="43764"/>
                    <a:pt x="10548" y="42366"/>
                    <a:pt x="12037" y="42366"/>
                  </a:cubicBezTo>
                  <a:cubicBezTo>
                    <a:pt x="12076" y="42363"/>
                    <a:pt x="12115" y="42362"/>
                    <a:pt x="12154" y="42362"/>
                  </a:cubicBezTo>
                  <a:cubicBezTo>
                    <a:pt x="12957" y="42362"/>
                    <a:pt x="13655" y="42953"/>
                    <a:pt x="13800" y="43764"/>
                  </a:cubicBezTo>
                  <a:cubicBezTo>
                    <a:pt x="17478" y="42792"/>
                    <a:pt x="21308" y="42093"/>
                    <a:pt x="24560" y="40147"/>
                  </a:cubicBezTo>
                  <a:cubicBezTo>
                    <a:pt x="25776" y="39448"/>
                    <a:pt x="26779" y="38476"/>
                    <a:pt x="27508" y="37290"/>
                  </a:cubicBezTo>
                  <a:lnTo>
                    <a:pt x="27508" y="37290"/>
                  </a:lnTo>
                  <a:cubicBezTo>
                    <a:pt x="27174" y="37594"/>
                    <a:pt x="26749" y="37746"/>
                    <a:pt x="26293" y="37746"/>
                  </a:cubicBezTo>
                  <a:cubicBezTo>
                    <a:pt x="23831" y="37746"/>
                    <a:pt x="23861" y="33977"/>
                    <a:pt x="26293" y="33977"/>
                  </a:cubicBezTo>
                  <a:cubicBezTo>
                    <a:pt x="26313" y="33976"/>
                    <a:pt x="26333" y="33976"/>
                    <a:pt x="26353" y="33976"/>
                  </a:cubicBezTo>
                  <a:cubicBezTo>
                    <a:pt x="27209" y="33976"/>
                    <a:pt x="27937" y="34605"/>
                    <a:pt x="28056" y="35466"/>
                  </a:cubicBezTo>
                  <a:cubicBezTo>
                    <a:pt x="28056" y="35345"/>
                    <a:pt x="28086" y="35223"/>
                    <a:pt x="28086" y="35071"/>
                  </a:cubicBezTo>
                  <a:cubicBezTo>
                    <a:pt x="28025" y="33521"/>
                    <a:pt x="26992" y="32123"/>
                    <a:pt x="25685" y="31302"/>
                  </a:cubicBezTo>
                  <a:cubicBezTo>
                    <a:pt x="24894" y="30877"/>
                    <a:pt x="24074" y="30542"/>
                    <a:pt x="23192" y="30390"/>
                  </a:cubicBezTo>
                  <a:cubicBezTo>
                    <a:pt x="23103" y="31284"/>
                    <a:pt x="22342" y="32002"/>
                    <a:pt x="21425" y="32002"/>
                  </a:cubicBezTo>
                  <a:cubicBezTo>
                    <a:pt x="21406" y="32002"/>
                    <a:pt x="21387" y="32002"/>
                    <a:pt x="21369" y="32001"/>
                  </a:cubicBezTo>
                  <a:cubicBezTo>
                    <a:pt x="20335" y="32001"/>
                    <a:pt x="19514" y="31150"/>
                    <a:pt x="19545" y="30117"/>
                  </a:cubicBezTo>
                  <a:lnTo>
                    <a:pt x="19545" y="30117"/>
                  </a:lnTo>
                  <a:cubicBezTo>
                    <a:pt x="16657" y="30147"/>
                    <a:pt x="13770" y="30664"/>
                    <a:pt x="10882" y="30755"/>
                  </a:cubicBezTo>
                  <a:cubicBezTo>
                    <a:pt x="10607" y="31581"/>
                    <a:pt x="9890" y="31985"/>
                    <a:pt x="9172" y="31985"/>
                  </a:cubicBezTo>
                  <a:cubicBezTo>
                    <a:pt x="8383" y="31985"/>
                    <a:pt x="7593" y="31497"/>
                    <a:pt x="7386" y="30542"/>
                  </a:cubicBezTo>
                  <a:cubicBezTo>
                    <a:pt x="6839" y="30481"/>
                    <a:pt x="6262" y="30360"/>
                    <a:pt x="5715" y="30208"/>
                  </a:cubicBezTo>
                  <a:cubicBezTo>
                    <a:pt x="8298" y="26834"/>
                    <a:pt x="12189" y="25010"/>
                    <a:pt x="16049" y="23065"/>
                  </a:cubicBezTo>
                  <a:cubicBezTo>
                    <a:pt x="14621" y="22214"/>
                    <a:pt x="14925" y="19509"/>
                    <a:pt x="16992" y="19509"/>
                  </a:cubicBezTo>
                  <a:cubicBezTo>
                    <a:pt x="18268" y="19509"/>
                    <a:pt x="18876" y="20573"/>
                    <a:pt x="18785" y="21576"/>
                  </a:cubicBezTo>
                  <a:cubicBezTo>
                    <a:pt x="19727" y="21059"/>
                    <a:pt x="20609" y="20481"/>
                    <a:pt x="21460" y="19873"/>
                  </a:cubicBezTo>
                  <a:cubicBezTo>
                    <a:pt x="23922" y="18110"/>
                    <a:pt x="26201" y="15284"/>
                    <a:pt x="24590" y="12123"/>
                  </a:cubicBezTo>
                  <a:cubicBezTo>
                    <a:pt x="24043" y="11119"/>
                    <a:pt x="23253" y="10329"/>
                    <a:pt x="22280" y="9843"/>
                  </a:cubicBezTo>
                  <a:cubicBezTo>
                    <a:pt x="21520" y="9448"/>
                    <a:pt x="20730" y="9144"/>
                    <a:pt x="19910" y="8961"/>
                  </a:cubicBezTo>
                  <a:lnTo>
                    <a:pt x="19910" y="8961"/>
                  </a:lnTo>
                  <a:cubicBezTo>
                    <a:pt x="19970" y="10025"/>
                    <a:pt x="19150" y="10876"/>
                    <a:pt x="18086" y="10876"/>
                  </a:cubicBezTo>
                  <a:cubicBezTo>
                    <a:pt x="16718" y="10876"/>
                    <a:pt x="16140" y="9691"/>
                    <a:pt x="16292" y="8657"/>
                  </a:cubicBezTo>
                  <a:cubicBezTo>
                    <a:pt x="15218" y="8657"/>
                    <a:pt x="14144" y="8711"/>
                    <a:pt x="13070" y="8711"/>
                  </a:cubicBezTo>
                  <a:cubicBezTo>
                    <a:pt x="12533" y="8711"/>
                    <a:pt x="11996" y="8698"/>
                    <a:pt x="11460" y="8657"/>
                  </a:cubicBezTo>
                  <a:cubicBezTo>
                    <a:pt x="10973" y="8627"/>
                    <a:pt x="10487" y="8445"/>
                    <a:pt x="10061" y="8202"/>
                  </a:cubicBezTo>
                  <a:cubicBezTo>
                    <a:pt x="9788" y="8353"/>
                    <a:pt x="9484" y="8414"/>
                    <a:pt x="9180" y="8414"/>
                  </a:cubicBezTo>
                  <a:cubicBezTo>
                    <a:pt x="6748" y="8414"/>
                    <a:pt x="6748" y="4645"/>
                    <a:pt x="9180" y="4645"/>
                  </a:cubicBezTo>
                  <a:lnTo>
                    <a:pt x="9301" y="4645"/>
                  </a:lnTo>
                  <a:cubicBezTo>
                    <a:pt x="9636" y="4159"/>
                    <a:pt x="10031" y="3703"/>
                    <a:pt x="10487" y="3308"/>
                  </a:cubicBezTo>
                  <a:cubicBezTo>
                    <a:pt x="11004" y="2821"/>
                    <a:pt x="11551" y="2335"/>
                    <a:pt x="12098" y="1879"/>
                  </a:cubicBezTo>
                  <a:cubicBezTo>
                    <a:pt x="12902" y="1205"/>
                    <a:pt x="12334" y="0"/>
                    <a:pt x="114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  <p:sp>
          <p:nvSpPr>
            <p:cNvPr id="1343" name="Google Shape;1343;p18"/>
            <p:cNvSpPr/>
            <p:nvPr/>
          </p:nvSpPr>
          <p:spPr>
            <a:xfrm>
              <a:off x="3308200" y="2844100"/>
              <a:ext cx="91200" cy="55550"/>
            </a:xfrm>
            <a:custGeom>
              <a:avLst/>
              <a:gdLst/>
              <a:ahLst/>
              <a:cxnLst/>
              <a:rect l="l" t="t" r="r" b="b"/>
              <a:pathLst>
                <a:path w="3648" h="2222" extrusionOk="0">
                  <a:moveTo>
                    <a:pt x="152" y="1"/>
                  </a:moveTo>
                  <a:cubicBezTo>
                    <a:pt x="0" y="1034"/>
                    <a:pt x="578" y="2220"/>
                    <a:pt x="1945" y="2220"/>
                  </a:cubicBezTo>
                  <a:cubicBezTo>
                    <a:pt x="1968" y="2221"/>
                    <a:pt x="1990" y="2221"/>
                    <a:pt x="2012" y="2221"/>
                  </a:cubicBezTo>
                  <a:cubicBezTo>
                    <a:pt x="2775" y="2221"/>
                    <a:pt x="3441" y="1712"/>
                    <a:pt x="3648" y="974"/>
                  </a:cubicBezTo>
                  <a:cubicBezTo>
                    <a:pt x="3161" y="730"/>
                    <a:pt x="2614" y="518"/>
                    <a:pt x="2067" y="396"/>
                  </a:cubicBezTo>
                  <a:cubicBezTo>
                    <a:pt x="1429" y="214"/>
                    <a:pt x="790" y="92"/>
                    <a:pt x="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  <p:sp>
          <p:nvSpPr>
            <p:cNvPr id="1344" name="Google Shape;1344;p18"/>
            <p:cNvSpPr/>
            <p:nvPr/>
          </p:nvSpPr>
          <p:spPr>
            <a:xfrm>
              <a:off x="2922175" y="2744525"/>
              <a:ext cx="95750" cy="62375"/>
            </a:xfrm>
            <a:custGeom>
              <a:avLst/>
              <a:gdLst/>
              <a:ahLst/>
              <a:cxnLst/>
              <a:rect l="l" t="t" r="r" b="b"/>
              <a:pathLst>
                <a:path w="3830" h="2495" extrusionOk="0">
                  <a:moveTo>
                    <a:pt x="2131" y="1"/>
                  </a:moveTo>
                  <a:cubicBezTo>
                    <a:pt x="2110" y="1"/>
                    <a:pt x="2088" y="1"/>
                    <a:pt x="2067" y="2"/>
                  </a:cubicBezTo>
                  <a:cubicBezTo>
                    <a:pt x="578" y="2"/>
                    <a:pt x="0" y="1400"/>
                    <a:pt x="334" y="2495"/>
                  </a:cubicBezTo>
                  <a:cubicBezTo>
                    <a:pt x="1459" y="2069"/>
                    <a:pt x="2645" y="1735"/>
                    <a:pt x="3830" y="1400"/>
                  </a:cubicBezTo>
                  <a:cubicBezTo>
                    <a:pt x="3682" y="571"/>
                    <a:pt x="2956" y="1"/>
                    <a:pt x="21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  <p:sp>
          <p:nvSpPr>
            <p:cNvPr id="1345" name="Google Shape;1345;p18"/>
            <p:cNvSpPr/>
            <p:nvPr/>
          </p:nvSpPr>
          <p:spPr>
            <a:xfrm>
              <a:off x="2802850" y="2690625"/>
              <a:ext cx="75275" cy="43200"/>
            </a:xfrm>
            <a:custGeom>
              <a:avLst/>
              <a:gdLst/>
              <a:ahLst/>
              <a:cxnLst/>
              <a:rect l="l" t="t" r="r" b="b"/>
              <a:pathLst>
                <a:path w="3011" h="1728" extrusionOk="0">
                  <a:moveTo>
                    <a:pt x="3010" y="0"/>
                  </a:moveTo>
                  <a:cubicBezTo>
                    <a:pt x="1977" y="365"/>
                    <a:pt x="974" y="790"/>
                    <a:pt x="1" y="1307"/>
                  </a:cubicBezTo>
                  <a:cubicBezTo>
                    <a:pt x="355" y="1596"/>
                    <a:pt x="766" y="1728"/>
                    <a:pt x="1169" y="1728"/>
                  </a:cubicBezTo>
                  <a:cubicBezTo>
                    <a:pt x="2080" y="1728"/>
                    <a:pt x="2947" y="1054"/>
                    <a:pt x="3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  <p:sp>
          <p:nvSpPr>
            <p:cNvPr id="1346" name="Google Shape;1346;p18"/>
            <p:cNvSpPr/>
            <p:nvPr/>
          </p:nvSpPr>
          <p:spPr>
            <a:xfrm>
              <a:off x="3118225" y="2838025"/>
              <a:ext cx="106400" cy="68425"/>
            </a:xfrm>
            <a:custGeom>
              <a:avLst/>
              <a:gdLst/>
              <a:ahLst/>
              <a:cxnLst/>
              <a:rect l="l" t="t" r="r" b="b"/>
              <a:pathLst>
                <a:path w="4256" h="2737" extrusionOk="0">
                  <a:moveTo>
                    <a:pt x="3739" y="1"/>
                  </a:moveTo>
                  <a:cubicBezTo>
                    <a:pt x="2645" y="1"/>
                    <a:pt x="1520" y="31"/>
                    <a:pt x="426" y="92"/>
                  </a:cubicBezTo>
                  <a:cubicBezTo>
                    <a:pt x="0" y="1217"/>
                    <a:pt x="547" y="2736"/>
                    <a:pt x="2098" y="2736"/>
                  </a:cubicBezTo>
                  <a:cubicBezTo>
                    <a:pt x="3708" y="2736"/>
                    <a:pt x="4256" y="1125"/>
                    <a:pt x="37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  <p:sp>
          <p:nvSpPr>
            <p:cNvPr id="1347" name="Google Shape;1347;p18"/>
            <p:cNvSpPr/>
            <p:nvPr/>
          </p:nvSpPr>
          <p:spPr>
            <a:xfrm>
              <a:off x="2933575" y="2895775"/>
              <a:ext cx="103350" cy="63875"/>
            </a:xfrm>
            <a:custGeom>
              <a:avLst/>
              <a:gdLst/>
              <a:ahLst/>
              <a:cxnLst/>
              <a:rect l="l" t="t" r="r" b="b"/>
              <a:pathLst>
                <a:path w="4134" h="2555" extrusionOk="0">
                  <a:moveTo>
                    <a:pt x="2067" y="1"/>
                  </a:moveTo>
                  <a:cubicBezTo>
                    <a:pt x="547" y="1"/>
                    <a:pt x="0" y="1460"/>
                    <a:pt x="365" y="2554"/>
                  </a:cubicBezTo>
                  <a:lnTo>
                    <a:pt x="3800" y="2554"/>
                  </a:lnTo>
                  <a:cubicBezTo>
                    <a:pt x="4134" y="1429"/>
                    <a:pt x="3556" y="1"/>
                    <a:pt x="20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  <p:sp>
          <p:nvSpPr>
            <p:cNvPr id="1348" name="Google Shape;1348;p18"/>
            <p:cNvSpPr/>
            <p:nvPr/>
          </p:nvSpPr>
          <p:spPr>
            <a:xfrm>
              <a:off x="3048300" y="2986975"/>
              <a:ext cx="104900" cy="76775"/>
            </a:xfrm>
            <a:custGeom>
              <a:avLst/>
              <a:gdLst/>
              <a:ahLst/>
              <a:cxnLst/>
              <a:rect l="l" t="t" r="r" b="b"/>
              <a:pathLst>
                <a:path w="4196" h="3071" extrusionOk="0">
                  <a:moveTo>
                    <a:pt x="3405" y="0"/>
                  </a:moveTo>
                  <a:lnTo>
                    <a:pt x="3405" y="0"/>
                  </a:lnTo>
                  <a:cubicBezTo>
                    <a:pt x="2341" y="335"/>
                    <a:pt x="1247" y="639"/>
                    <a:pt x="153" y="851"/>
                  </a:cubicBezTo>
                  <a:cubicBezTo>
                    <a:pt x="1" y="1885"/>
                    <a:pt x="609" y="3070"/>
                    <a:pt x="1977" y="3070"/>
                  </a:cubicBezTo>
                  <a:cubicBezTo>
                    <a:pt x="3739" y="3070"/>
                    <a:pt x="4195" y="1095"/>
                    <a:pt x="34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  <p:sp>
          <p:nvSpPr>
            <p:cNvPr id="1349" name="Google Shape;1349;p18"/>
            <p:cNvSpPr/>
            <p:nvPr/>
          </p:nvSpPr>
          <p:spPr>
            <a:xfrm>
              <a:off x="3080225" y="3197450"/>
              <a:ext cx="93500" cy="54000"/>
            </a:xfrm>
            <a:custGeom>
              <a:avLst/>
              <a:gdLst/>
              <a:ahLst/>
              <a:cxnLst/>
              <a:rect l="l" t="t" r="r" b="b"/>
              <a:pathLst>
                <a:path w="3740" h="2160" extrusionOk="0">
                  <a:moveTo>
                    <a:pt x="3618" y="1"/>
                  </a:moveTo>
                  <a:lnTo>
                    <a:pt x="3618" y="1"/>
                  </a:lnTo>
                  <a:cubicBezTo>
                    <a:pt x="2827" y="122"/>
                    <a:pt x="2007" y="214"/>
                    <a:pt x="1186" y="335"/>
                  </a:cubicBezTo>
                  <a:cubicBezTo>
                    <a:pt x="791" y="366"/>
                    <a:pt x="396" y="426"/>
                    <a:pt x="0" y="457"/>
                  </a:cubicBezTo>
                  <a:cubicBezTo>
                    <a:pt x="30" y="1411"/>
                    <a:pt x="820" y="2160"/>
                    <a:pt x="1768" y="2160"/>
                  </a:cubicBezTo>
                  <a:cubicBezTo>
                    <a:pt x="1787" y="2160"/>
                    <a:pt x="1805" y="2160"/>
                    <a:pt x="1824" y="2159"/>
                  </a:cubicBezTo>
                  <a:cubicBezTo>
                    <a:pt x="3131" y="2159"/>
                    <a:pt x="3739" y="1034"/>
                    <a:pt x="3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  <p:sp>
          <p:nvSpPr>
            <p:cNvPr id="1350" name="Google Shape;1350;p18"/>
            <p:cNvSpPr/>
            <p:nvPr/>
          </p:nvSpPr>
          <p:spPr>
            <a:xfrm>
              <a:off x="3078725" y="3157150"/>
              <a:ext cx="91200" cy="46425"/>
            </a:xfrm>
            <a:custGeom>
              <a:avLst/>
              <a:gdLst/>
              <a:ahLst/>
              <a:cxnLst/>
              <a:rect l="l" t="t" r="r" b="b"/>
              <a:pathLst>
                <a:path w="3648" h="1857" extrusionOk="0">
                  <a:moveTo>
                    <a:pt x="1914" y="1"/>
                  </a:moveTo>
                  <a:cubicBezTo>
                    <a:pt x="1894" y="1"/>
                    <a:pt x="1874" y="1"/>
                    <a:pt x="1854" y="2"/>
                  </a:cubicBezTo>
                  <a:cubicBezTo>
                    <a:pt x="1836" y="1"/>
                    <a:pt x="1818" y="1"/>
                    <a:pt x="1800" y="1"/>
                  </a:cubicBezTo>
                  <a:cubicBezTo>
                    <a:pt x="792" y="1"/>
                    <a:pt x="0" y="841"/>
                    <a:pt x="30" y="1856"/>
                  </a:cubicBezTo>
                  <a:cubicBezTo>
                    <a:pt x="972" y="1734"/>
                    <a:pt x="1945" y="1613"/>
                    <a:pt x="2857" y="1522"/>
                  </a:cubicBezTo>
                  <a:cubicBezTo>
                    <a:pt x="3100" y="1522"/>
                    <a:pt x="3374" y="1491"/>
                    <a:pt x="3647" y="1491"/>
                  </a:cubicBezTo>
                  <a:cubicBezTo>
                    <a:pt x="3528" y="630"/>
                    <a:pt x="2771" y="1"/>
                    <a:pt x="1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  <p:sp>
          <p:nvSpPr>
            <p:cNvPr id="1351" name="Google Shape;1351;p18"/>
            <p:cNvSpPr/>
            <p:nvPr/>
          </p:nvSpPr>
          <p:spPr>
            <a:xfrm>
              <a:off x="3224600" y="2974825"/>
              <a:ext cx="114000" cy="90450"/>
            </a:xfrm>
            <a:custGeom>
              <a:avLst/>
              <a:gdLst/>
              <a:ahLst/>
              <a:cxnLst/>
              <a:rect l="l" t="t" r="r" b="b"/>
              <a:pathLst>
                <a:path w="4560" h="3618" extrusionOk="0">
                  <a:moveTo>
                    <a:pt x="2371" y="0"/>
                  </a:moveTo>
                  <a:cubicBezTo>
                    <a:pt x="244" y="0"/>
                    <a:pt x="1" y="2888"/>
                    <a:pt x="1581" y="3617"/>
                  </a:cubicBezTo>
                  <a:cubicBezTo>
                    <a:pt x="2402" y="3374"/>
                    <a:pt x="3192" y="3100"/>
                    <a:pt x="3982" y="2857"/>
                  </a:cubicBezTo>
                  <a:cubicBezTo>
                    <a:pt x="4560" y="1733"/>
                    <a:pt x="4043" y="0"/>
                    <a:pt x="23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  <p:sp>
          <p:nvSpPr>
            <p:cNvPr id="1352" name="Google Shape;1352;p18"/>
            <p:cNvSpPr/>
            <p:nvPr/>
          </p:nvSpPr>
          <p:spPr>
            <a:xfrm>
              <a:off x="3242850" y="3183700"/>
              <a:ext cx="88150" cy="77625"/>
            </a:xfrm>
            <a:custGeom>
              <a:avLst/>
              <a:gdLst/>
              <a:ahLst/>
              <a:cxnLst/>
              <a:rect l="l" t="t" r="r" b="b"/>
              <a:pathLst>
                <a:path w="3526" h="3105" extrusionOk="0">
                  <a:moveTo>
                    <a:pt x="2342" y="1"/>
                  </a:moveTo>
                  <a:cubicBezTo>
                    <a:pt x="2311" y="1"/>
                    <a:pt x="2280" y="2"/>
                    <a:pt x="2249" y="4"/>
                  </a:cubicBezTo>
                  <a:cubicBezTo>
                    <a:pt x="456" y="4"/>
                    <a:pt x="0" y="2010"/>
                    <a:pt x="790" y="3104"/>
                  </a:cubicBezTo>
                  <a:cubicBezTo>
                    <a:pt x="1155" y="2952"/>
                    <a:pt x="1520" y="2800"/>
                    <a:pt x="1854" y="2618"/>
                  </a:cubicBezTo>
                  <a:cubicBezTo>
                    <a:pt x="2675" y="2192"/>
                    <a:pt x="3313" y="1432"/>
                    <a:pt x="3526" y="521"/>
                  </a:cubicBezTo>
                  <a:cubicBezTo>
                    <a:pt x="3213" y="207"/>
                    <a:pt x="2793" y="1"/>
                    <a:pt x="2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  <p:sp>
          <p:nvSpPr>
            <p:cNvPr id="1353" name="Google Shape;1353;p18"/>
            <p:cNvSpPr/>
            <p:nvPr/>
          </p:nvSpPr>
          <p:spPr>
            <a:xfrm>
              <a:off x="2884175" y="3230900"/>
              <a:ext cx="107925" cy="74500"/>
            </a:xfrm>
            <a:custGeom>
              <a:avLst/>
              <a:gdLst/>
              <a:ahLst/>
              <a:cxnLst/>
              <a:rect l="l" t="t" r="r" b="b"/>
              <a:pathLst>
                <a:path w="4317" h="2980" extrusionOk="0">
                  <a:moveTo>
                    <a:pt x="2219" y="0"/>
                  </a:moveTo>
                  <a:cubicBezTo>
                    <a:pt x="517" y="0"/>
                    <a:pt x="0" y="1854"/>
                    <a:pt x="699" y="2979"/>
                  </a:cubicBezTo>
                  <a:cubicBezTo>
                    <a:pt x="1763" y="2766"/>
                    <a:pt x="2827" y="2645"/>
                    <a:pt x="3921" y="2584"/>
                  </a:cubicBezTo>
                  <a:cubicBezTo>
                    <a:pt x="4317" y="1490"/>
                    <a:pt x="3739" y="0"/>
                    <a:pt x="2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  <p:sp>
          <p:nvSpPr>
            <p:cNvPr id="1354" name="Google Shape;1354;p18"/>
            <p:cNvSpPr/>
            <p:nvPr/>
          </p:nvSpPr>
          <p:spPr>
            <a:xfrm>
              <a:off x="2704075" y="2810675"/>
              <a:ext cx="121600" cy="95000"/>
            </a:xfrm>
            <a:custGeom>
              <a:avLst/>
              <a:gdLst/>
              <a:ahLst/>
              <a:cxnLst/>
              <a:rect l="l" t="t" r="r" b="b"/>
              <a:pathLst>
                <a:path w="4864" h="3800" extrusionOk="0">
                  <a:moveTo>
                    <a:pt x="2432" y="1"/>
                  </a:moveTo>
                  <a:cubicBezTo>
                    <a:pt x="1" y="1"/>
                    <a:pt x="1" y="3800"/>
                    <a:pt x="2432" y="3800"/>
                  </a:cubicBezTo>
                  <a:cubicBezTo>
                    <a:pt x="4864" y="3800"/>
                    <a:pt x="4864" y="1"/>
                    <a:pt x="2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  <p:sp>
          <p:nvSpPr>
            <p:cNvPr id="1355" name="Google Shape;1355;p18"/>
            <p:cNvSpPr/>
            <p:nvPr/>
          </p:nvSpPr>
          <p:spPr>
            <a:xfrm>
              <a:off x="3047550" y="2619175"/>
              <a:ext cx="107175" cy="80575"/>
            </a:xfrm>
            <a:custGeom>
              <a:avLst/>
              <a:gdLst/>
              <a:ahLst/>
              <a:cxnLst/>
              <a:rect l="l" t="t" r="r" b="b"/>
              <a:pathLst>
                <a:path w="4287" h="3223" extrusionOk="0">
                  <a:moveTo>
                    <a:pt x="3314" y="1"/>
                  </a:moveTo>
                  <a:cubicBezTo>
                    <a:pt x="2310" y="396"/>
                    <a:pt x="1247" y="670"/>
                    <a:pt x="213" y="974"/>
                  </a:cubicBezTo>
                  <a:cubicBezTo>
                    <a:pt x="0" y="2007"/>
                    <a:pt x="608" y="3223"/>
                    <a:pt x="2007" y="3223"/>
                  </a:cubicBezTo>
                  <a:cubicBezTo>
                    <a:pt x="3830" y="3223"/>
                    <a:pt x="4286" y="1065"/>
                    <a:pt x="3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  <p:sp>
          <p:nvSpPr>
            <p:cNvPr id="1356" name="Google Shape;1356;p18"/>
            <p:cNvSpPr/>
            <p:nvPr/>
          </p:nvSpPr>
          <p:spPr>
            <a:xfrm>
              <a:off x="2704825" y="2469450"/>
              <a:ext cx="98050" cy="88200"/>
            </a:xfrm>
            <a:custGeom>
              <a:avLst/>
              <a:gdLst/>
              <a:ahLst/>
              <a:cxnLst/>
              <a:rect l="l" t="t" r="r" b="b"/>
              <a:pathLst>
                <a:path w="3922" h="3528" extrusionOk="0">
                  <a:moveTo>
                    <a:pt x="1471" y="0"/>
                  </a:moveTo>
                  <a:cubicBezTo>
                    <a:pt x="862" y="0"/>
                    <a:pt x="292" y="330"/>
                    <a:pt x="1" y="883"/>
                  </a:cubicBezTo>
                  <a:cubicBezTo>
                    <a:pt x="548" y="2008"/>
                    <a:pt x="1430" y="2920"/>
                    <a:pt x="2554" y="3528"/>
                  </a:cubicBezTo>
                  <a:cubicBezTo>
                    <a:pt x="3922" y="2677"/>
                    <a:pt x="3618" y="2"/>
                    <a:pt x="1551" y="2"/>
                  </a:cubicBezTo>
                  <a:cubicBezTo>
                    <a:pt x="1524" y="1"/>
                    <a:pt x="1498" y="0"/>
                    <a:pt x="1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  <p:sp>
          <p:nvSpPr>
            <p:cNvPr id="1357" name="Google Shape;1357;p18"/>
            <p:cNvSpPr/>
            <p:nvPr/>
          </p:nvSpPr>
          <p:spPr>
            <a:xfrm>
              <a:off x="2960925" y="2494550"/>
              <a:ext cx="114000" cy="85150"/>
            </a:xfrm>
            <a:custGeom>
              <a:avLst/>
              <a:gdLst/>
              <a:ahLst/>
              <a:cxnLst/>
              <a:rect l="l" t="t" r="r" b="b"/>
              <a:pathLst>
                <a:path w="4560" h="3406" extrusionOk="0">
                  <a:moveTo>
                    <a:pt x="2341" y="1"/>
                  </a:moveTo>
                  <a:cubicBezTo>
                    <a:pt x="395" y="1"/>
                    <a:pt x="0" y="2463"/>
                    <a:pt x="1186" y="3405"/>
                  </a:cubicBezTo>
                  <a:lnTo>
                    <a:pt x="2189" y="3284"/>
                  </a:lnTo>
                  <a:cubicBezTo>
                    <a:pt x="2736" y="3193"/>
                    <a:pt x="3283" y="3132"/>
                    <a:pt x="3800" y="3071"/>
                  </a:cubicBezTo>
                  <a:cubicBezTo>
                    <a:pt x="4560" y="1946"/>
                    <a:pt x="4104" y="1"/>
                    <a:pt x="2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  <p:sp>
          <p:nvSpPr>
            <p:cNvPr id="1358" name="Google Shape;1358;p18"/>
            <p:cNvSpPr/>
            <p:nvPr/>
          </p:nvSpPr>
          <p:spPr>
            <a:xfrm>
              <a:off x="3160775" y="2438325"/>
              <a:ext cx="91975" cy="47175"/>
            </a:xfrm>
            <a:custGeom>
              <a:avLst/>
              <a:gdLst/>
              <a:ahLst/>
              <a:cxnLst/>
              <a:rect l="l" t="t" r="r" b="b"/>
              <a:pathLst>
                <a:path w="3679" h="1887" extrusionOk="0">
                  <a:moveTo>
                    <a:pt x="31" y="1"/>
                  </a:moveTo>
                  <a:cubicBezTo>
                    <a:pt x="1" y="1017"/>
                    <a:pt x="794" y="1886"/>
                    <a:pt x="1803" y="1886"/>
                  </a:cubicBezTo>
                  <a:cubicBezTo>
                    <a:pt x="1820" y="1886"/>
                    <a:pt x="1837" y="1886"/>
                    <a:pt x="1855" y="1885"/>
                  </a:cubicBezTo>
                  <a:cubicBezTo>
                    <a:pt x="1874" y="1886"/>
                    <a:pt x="1894" y="1886"/>
                    <a:pt x="1914" y="1886"/>
                  </a:cubicBezTo>
                  <a:cubicBezTo>
                    <a:pt x="2830" y="1886"/>
                    <a:pt x="3589" y="1197"/>
                    <a:pt x="3678" y="274"/>
                  </a:cubicBezTo>
                  <a:cubicBezTo>
                    <a:pt x="3010" y="153"/>
                    <a:pt x="2371" y="62"/>
                    <a:pt x="1703" y="31"/>
                  </a:cubicBezTo>
                  <a:cubicBezTo>
                    <a:pt x="1155" y="1"/>
                    <a:pt x="608" y="1"/>
                    <a:pt x="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  <p:sp>
          <p:nvSpPr>
            <p:cNvPr id="1359" name="Google Shape;1359;p18"/>
            <p:cNvSpPr/>
            <p:nvPr/>
          </p:nvSpPr>
          <p:spPr>
            <a:xfrm>
              <a:off x="2723075" y="2287875"/>
              <a:ext cx="101850" cy="90475"/>
            </a:xfrm>
            <a:custGeom>
              <a:avLst/>
              <a:gdLst/>
              <a:ahLst/>
              <a:cxnLst/>
              <a:rect l="l" t="t" r="r" b="b"/>
              <a:pathLst>
                <a:path w="4074" h="3619" extrusionOk="0">
                  <a:moveTo>
                    <a:pt x="2493" y="0"/>
                  </a:moveTo>
                  <a:lnTo>
                    <a:pt x="2493" y="0"/>
                  </a:lnTo>
                  <a:cubicBezTo>
                    <a:pt x="2311" y="152"/>
                    <a:pt x="2128" y="304"/>
                    <a:pt x="1946" y="456"/>
                  </a:cubicBezTo>
                  <a:cubicBezTo>
                    <a:pt x="1216" y="1064"/>
                    <a:pt x="578" y="1733"/>
                    <a:pt x="0" y="2493"/>
                  </a:cubicBezTo>
                  <a:cubicBezTo>
                    <a:pt x="236" y="3170"/>
                    <a:pt x="899" y="3619"/>
                    <a:pt x="1603" y="3619"/>
                  </a:cubicBezTo>
                  <a:cubicBezTo>
                    <a:pt x="1626" y="3619"/>
                    <a:pt x="1649" y="3618"/>
                    <a:pt x="1672" y="3617"/>
                  </a:cubicBezTo>
                  <a:cubicBezTo>
                    <a:pt x="3800" y="3617"/>
                    <a:pt x="4073" y="760"/>
                    <a:pt x="2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  <p:sp>
          <p:nvSpPr>
            <p:cNvPr id="1360" name="Google Shape;1360;p18"/>
            <p:cNvSpPr/>
            <p:nvPr/>
          </p:nvSpPr>
          <p:spPr>
            <a:xfrm>
              <a:off x="2857575" y="2449725"/>
              <a:ext cx="87400" cy="35775"/>
            </a:xfrm>
            <a:custGeom>
              <a:avLst/>
              <a:gdLst/>
              <a:ahLst/>
              <a:cxnLst/>
              <a:rect l="l" t="t" r="r" b="b"/>
              <a:pathLst>
                <a:path w="3496" h="1431" extrusionOk="0">
                  <a:moveTo>
                    <a:pt x="0" y="1"/>
                  </a:moveTo>
                  <a:cubicBezTo>
                    <a:pt x="149" y="831"/>
                    <a:pt x="876" y="1430"/>
                    <a:pt x="1731" y="1430"/>
                  </a:cubicBezTo>
                  <a:cubicBezTo>
                    <a:pt x="1752" y="1430"/>
                    <a:pt x="1773" y="1430"/>
                    <a:pt x="1794" y="1429"/>
                  </a:cubicBezTo>
                  <a:cubicBezTo>
                    <a:pt x="1816" y="1430"/>
                    <a:pt x="1838" y="1431"/>
                    <a:pt x="1860" y="1431"/>
                  </a:cubicBezTo>
                  <a:cubicBezTo>
                    <a:pt x="2623" y="1431"/>
                    <a:pt x="3289" y="922"/>
                    <a:pt x="3496" y="183"/>
                  </a:cubicBezTo>
                  <a:lnTo>
                    <a:pt x="3496" y="183"/>
                  </a:lnTo>
                  <a:cubicBezTo>
                    <a:pt x="3303" y="188"/>
                    <a:pt x="3110" y="191"/>
                    <a:pt x="2916" y="191"/>
                  </a:cubicBezTo>
                  <a:cubicBezTo>
                    <a:pt x="1947" y="191"/>
                    <a:pt x="963" y="1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  <p:sp>
          <p:nvSpPr>
            <p:cNvPr id="1361" name="Google Shape;1361;p18"/>
            <p:cNvSpPr/>
            <p:nvPr/>
          </p:nvSpPr>
          <p:spPr>
            <a:xfrm>
              <a:off x="3150125" y="2004425"/>
              <a:ext cx="99575" cy="95075"/>
            </a:xfrm>
            <a:custGeom>
              <a:avLst/>
              <a:gdLst/>
              <a:ahLst/>
              <a:cxnLst/>
              <a:rect l="l" t="t" r="r" b="b"/>
              <a:pathLst>
                <a:path w="3983" h="3803" extrusionOk="0">
                  <a:moveTo>
                    <a:pt x="1551" y="1"/>
                  </a:moveTo>
                  <a:cubicBezTo>
                    <a:pt x="1004" y="1"/>
                    <a:pt x="457" y="244"/>
                    <a:pt x="122" y="670"/>
                  </a:cubicBezTo>
                  <a:lnTo>
                    <a:pt x="153" y="670"/>
                  </a:lnTo>
                  <a:cubicBezTo>
                    <a:pt x="700" y="852"/>
                    <a:pt x="1308" y="1247"/>
                    <a:pt x="1217" y="1794"/>
                  </a:cubicBezTo>
                  <a:cubicBezTo>
                    <a:pt x="1095" y="2129"/>
                    <a:pt x="882" y="2432"/>
                    <a:pt x="548" y="2584"/>
                  </a:cubicBezTo>
                  <a:cubicBezTo>
                    <a:pt x="366" y="2706"/>
                    <a:pt x="183" y="2828"/>
                    <a:pt x="1" y="2980"/>
                  </a:cubicBezTo>
                  <a:cubicBezTo>
                    <a:pt x="320" y="3502"/>
                    <a:pt x="860" y="3802"/>
                    <a:pt x="1464" y="3802"/>
                  </a:cubicBezTo>
                  <a:cubicBezTo>
                    <a:pt x="1493" y="3802"/>
                    <a:pt x="1522" y="3802"/>
                    <a:pt x="1551" y="3800"/>
                  </a:cubicBezTo>
                  <a:cubicBezTo>
                    <a:pt x="3983" y="3800"/>
                    <a:pt x="3983" y="1"/>
                    <a:pt x="15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  <p:sp>
          <p:nvSpPr>
            <p:cNvPr id="1362" name="Google Shape;1362;p18"/>
            <p:cNvSpPr/>
            <p:nvPr/>
          </p:nvSpPr>
          <p:spPr>
            <a:xfrm>
              <a:off x="2911575" y="1938300"/>
              <a:ext cx="100275" cy="65400"/>
            </a:xfrm>
            <a:custGeom>
              <a:avLst/>
              <a:gdLst/>
              <a:ahLst/>
              <a:cxnLst/>
              <a:rect l="l" t="t" r="r" b="b"/>
              <a:pathLst>
                <a:path w="4011" h="2616" extrusionOk="0">
                  <a:moveTo>
                    <a:pt x="1862" y="1"/>
                  </a:moveTo>
                  <a:cubicBezTo>
                    <a:pt x="822" y="1"/>
                    <a:pt x="0" y="900"/>
                    <a:pt x="90" y="1947"/>
                  </a:cubicBezTo>
                  <a:cubicBezTo>
                    <a:pt x="1154" y="2312"/>
                    <a:pt x="2248" y="2555"/>
                    <a:pt x="3373" y="2615"/>
                  </a:cubicBezTo>
                  <a:lnTo>
                    <a:pt x="3616" y="2615"/>
                  </a:lnTo>
                  <a:cubicBezTo>
                    <a:pt x="4011" y="1491"/>
                    <a:pt x="3433" y="1"/>
                    <a:pt x="1914" y="1"/>
                  </a:cubicBezTo>
                  <a:cubicBezTo>
                    <a:pt x="1896" y="1"/>
                    <a:pt x="1879" y="1"/>
                    <a:pt x="18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  <p:sp>
          <p:nvSpPr>
            <p:cNvPr id="1363" name="Google Shape;1363;p18"/>
            <p:cNvSpPr/>
            <p:nvPr/>
          </p:nvSpPr>
          <p:spPr>
            <a:xfrm>
              <a:off x="3038425" y="2173900"/>
              <a:ext cx="106425" cy="88150"/>
            </a:xfrm>
            <a:custGeom>
              <a:avLst/>
              <a:gdLst/>
              <a:ahLst/>
              <a:cxnLst/>
              <a:rect l="l" t="t" r="r" b="b"/>
              <a:pathLst>
                <a:path w="4257" h="3526" extrusionOk="0">
                  <a:moveTo>
                    <a:pt x="2372" y="0"/>
                  </a:moveTo>
                  <a:cubicBezTo>
                    <a:pt x="305" y="0"/>
                    <a:pt x="1" y="2705"/>
                    <a:pt x="1429" y="3526"/>
                  </a:cubicBezTo>
                  <a:cubicBezTo>
                    <a:pt x="2341" y="3070"/>
                    <a:pt x="3283" y="2584"/>
                    <a:pt x="4165" y="2067"/>
                  </a:cubicBezTo>
                  <a:cubicBezTo>
                    <a:pt x="4256" y="1064"/>
                    <a:pt x="3648" y="0"/>
                    <a:pt x="23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  <p:sp>
          <p:nvSpPr>
            <p:cNvPr id="1364" name="Google Shape;1364;p18"/>
            <p:cNvSpPr/>
            <p:nvPr/>
          </p:nvSpPr>
          <p:spPr>
            <a:xfrm>
              <a:off x="3076425" y="1901725"/>
              <a:ext cx="95750" cy="55650"/>
            </a:xfrm>
            <a:custGeom>
              <a:avLst/>
              <a:gdLst/>
              <a:ahLst/>
              <a:cxnLst/>
              <a:rect l="l" t="t" r="r" b="b"/>
              <a:pathLst>
                <a:path w="3830" h="2226" extrusionOk="0">
                  <a:moveTo>
                    <a:pt x="521" y="1"/>
                  </a:moveTo>
                  <a:cubicBezTo>
                    <a:pt x="398" y="1"/>
                    <a:pt x="275" y="2"/>
                    <a:pt x="152" y="5"/>
                  </a:cubicBezTo>
                  <a:cubicBezTo>
                    <a:pt x="0" y="1069"/>
                    <a:pt x="578" y="2224"/>
                    <a:pt x="1946" y="2224"/>
                  </a:cubicBezTo>
                  <a:cubicBezTo>
                    <a:pt x="1964" y="2225"/>
                    <a:pt x="1981" y="2225"/>
                    <a:pt x="1999" y="2225"/>
                  </a:cubicBezTo>
                  <a:cubicBezTo>
                    <a:pt x="3037" y="2225"/>
                    <a:pt x="3829" y="1356"/>
                    <a:pt x="3770" y="340"/>
                  </a:cubicBezTo>
                  <a:cubicBezTo>
                    <a:pt x="2704" y="121"/>
                    <a:pt x="1614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  <p:sp>
          <p:nvSpPr>
            <p:cNvPr id="1365" name="Google Shape;1365;p18"/>
            <p:cNvSpPr/>
            <p:nvPr/>
          </p:nvSpPr>
          <p:spPr>
            <a:xfrm>
              <a:off x="2840850" y="1801550"/>
              <a:ext cx="83625" cy="94250"/>
            </a:xfrm>
            <a:custGeom>
              <a:avLst/>
              <a:gdLst/>
              <a:ahLst/>
              <a:cxnLst/>
              <a:rect l="l" t="t" r="r" b="b"/>
              <a:pathLst>
                <a:path w="3345" h="3770" extrusionOk="0">
                  <a:moveTo>
                    <a:pt x="2463" y="0"/>
                  </a:moveTo>
                  <a:cubicBezTo>
                    <a:pt x="31" y="0"/>
                    <a:pt x="1" y="3769"/>
                    <a:pt x="2463" y="3769"/>
                  </a:cubicBezTo>
                  <a:cubicBezTo>
                    <a:pt x="2767" y="3769"/>
                    <a:pt x="3071" y="3708"/>
                    <a:pt x="3344" y="3557"/>
                  </a:cubicBezTo>
                  <a:cubicBezTo>
                    <a:pt x="2980" y="3344"/>
                    <a:pt x="2645" y="3040"/>
                    <a:pt x="2432" y="2675"/>
                  </a:cubicBezTo>
                  <a:cubicBezTo>
                    <a:pt x="1825" y="1733"/>
                    <a:pt x="2037" y="821"/>
                    <a:pt x="2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  <p:sp>
          <p:nvSpPr>
            <p:cNvPr id="1366" name="Google Shape;1366;p18"/>
            <p:cNvSpPr/>
            <p:nvPr/>
          </p:nvSpPr>
          <p:spPr>
            <a:xfrm>
              <a:off x="2865175" y="1693650"/>
              <a:ext cx="80575" cy="65375"/>
            </a:xfrm>
            <a:custGeom>
              <a:avLst/>
              <a:gdLst/>
              <a:ahLst/>
              <a:cxnLst/>
              <a:rect l="l" t="t" r="r" b="b"/>
              <a:pathLst>
                <a:path w="3223" h="2615" extrusionOk="0">
                  <a:moveTo>
                    <a:pt x="2858" y="0"/>
                  </a:moveTo>
                  <a:cubicBezTo>
                    <a:pt x="1946" y="456"/>
                    <a:pt x="1125" y="1034"/>
                    <a:pt x="396" y="1763"/>
                  </a:cubicBezTo>
                  <a:cubicBezTo>
                    <a:pt x="274" y="1885"/>
                    <a:pt x="122" y="2067"/>
                    <a:pt x="0" y="2219"/>
                  </a:cubicBezTo>
                  <a:cubicBezTo>
                    <a:pt x="335" y="2492"/>
                    <a:pt x="730" y="2614"/>
                    <a:pt x="1155" y="2614"/>
                  </a:cubicBezTo>
                  <a:cubicBezTo>
                    <a:pt x="2675" y="2614"/>
                    <a:pt x="3222" y="1125"/>
                    <a:pt x="28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  <p:sp>
          <p:nvSpPr>
            <p:cNvPr id="1367" name="Google Shape;1367;p18"/>
            <p:cNvSpPr/>
            <p:nvPr/>
          </p:nvSpPr>
          <p:spPr>
            <a:xfrm>
              <a:off x="2875050" y="2184525"/>
              <a:ext cx="90450" cy="64625"/>
            </a:xfrm>
            <a:custGeom>
              <a:avLst/>
              <a:gdLst/>
              <a:ahLst/>
              <a:cxnLst/>
              <a:rect l="l" t="t" r="r" b="b"/>
              <a:pathLst>
                <a:path w="3618" h="2585" extrusionOk="0">
                  <a:moveTo>
                    <a:pt x="3253" y="1"/>
                  </a:moveTo>
                  <a:cubicBezTo>
                    <a:pt x="2159" y="548"/>
                    <a:pt x="1064" y="1125"/>
                    <a:pt x="1" y="1733"/>
                  </a:cubicBezTo>
                  <a:cubicBezTo>
                    <a:pt x="335" y="2280"/>
                    <a:pt x="912" y="2584"/>
                    <a:pt x="1551" y="2584"/>
                  </a:cubicBezTo>
                  <a:cubicBezTo>
                    <a:pt x="3071" y="2584"/>
                    <a:pt x="3618" y="1095"/>
                    <a:pt x="3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  <p:sp>
          <p:nvSpPr>
            <p:cNvPr id="1368" name="Google Shape;1368;p18"/>
            <p:cNvSpPr/>
            <p:nvPr/>
          </p:nvSpPr>
          <p:spPr>
            <a:xfrm>
              <a:off x="3268675" y="2534800"/>
              <a:ext cx="105650" cy="94375"/>
            </a:xfrm>
            <a:custGeom>
              <a:avLst/>
              <a:gdLst/>
              <a:ahLst/>
              <a:cxnLst/>
              <a:rect l="l" t="t" r="r" b="b"/>
              <a:pathLst>
                <a:path w="4226" h="3775" extrusionOk="0">
                  <a:moveTo>
                    <a:pt x="2495" y="1"/>
                  </a:moveTo>
                  <a:cubicBezTo>
                    <a:pt x="2474" y="1"/>
                    <a:pt x="2453" y="1"/>
                    <a:pt x="2432" y="2"/>
                  </a:cubicBezTo>
                  <a:cubicBezTo>
                    <a:pt x="31" y="2"/>
                    <a:pt x="1" y="3771"/>
                    <a:pt x="2432" y="3771"/>
                  </a:cubicBezTo>
                  <a:cubicBezTo>
                    <a:pt x="2468" y="3773"/>
                    <a:pt x="2502" y="3774"/>
                    <a:pt x="2537" y="3774"/>
                  </a:cubicBezTo>
                  <a:cubicBezTo>
                    <a:pt x="2980" y="3774"/>
                    <a:pt x="3368" y="3597"/>
                    <a:pt x="3678" y="3315"/>
                  </a:cubicBezTo>
                  <a:cubicBezTo>
                    <a:pt x="4013" y="2738"/>
                    <a:pt x="4195" y="2130"/>
                    <a:pt x="4226" y="1491"/>
                  </a:cubicBezTo>
                  <a:cubicBezTo>
                    <a:pt x="4107" y="630"/>
                    <a:pt x="3379" y="1"/>
                    <a:pt x="2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  <p:sp>
          <p:nvSpPr>
            <p:cNvPr id="1369" name="Google Shape;1369;p18"/>
            <p:cNvSpPr/>
            <p:nvPr/>
          </p:nvSpPr>
          <p:spPr>
            <a:xfrm>
              <a:off x="2717000" y="3100200"/>
              <a:ext cx="121600" cy="95000"/>
            </a:xfrm>
            <a:custGeom>
              <a:avLst/>
              <a:gdLst/>
              <a:ahLst/>
              <a:cxnLst/>
              <a:rect l="l" t="t" r="r" b="b"/>
              <a:pathLst>
                <a:path w="4864" h="3800" extrusionOk="0">
                  <a:moveTo>
                    <a:pt x="2432" y="0"/>
                  </a:moveTo>
                  <a:cubicBezTo>
                    <a:pt x="0" y="0"/>
                    <a:pt x="0" y="3800"/>
                    <a:pt x="2432" y="3800"/>
                  </a:cubicBezTo>
                  <a:cubicBezTo>
                    <a:pt x="4864" y="3800"/>
                    <a:pt x="4864" y="0"/>
                    <a:pt x="24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  <p:sp>
          <p:nvSpPr>
            <p:cNvPr id="1370" name="Google Shape;1370;p18"/>
            <p:cNvSpPr/>
            <p:nvPr/>
          </p:nvSpPr>
          <p:spPr>
            <a:xfrm>
              <a:off x="2912275" y="3068250"/>
              <a:ext cx="109425" cy="94300"/>
            </a:xfrm>
            <a:custGeom>
              <a:avLst/>
              <a:gdLst/>
              <a:ahLst/>
              <a:cxnLst/>
              <a:rect l="l" t="t" r="r" b="b"/>
              <a:pathLst>
                <a:path w="4377" h="3772" extrusionOk="0">
                  <a:moveTo>
                    <a:pt x="2513" y="1"/>
                  </a:moveTo>
                  <a:cubicBezTo>
                    <a:pt x="2496" y="1"/>
                    <a:pt x="2480" y="1"/>
                    <a:pt x="2463" y="2"/>
                  </a:cubicBezTo>
                  <a:cubicBezTo>
                    <a:pt x="31" y="2"/>
                    <a:pt x="1" y="3771"/>
                    <a:pt x="2463" y="3771"/>
                  </a:cubicBezTo>
                  <a:cubicBezTo>
                    <a:pt x="2481" y="3771"/>
                    <a:pt x="2499" y="3772"/>
                    <a:pt x="2517" y="3772"/>
                  </a:cubicBezTo>
                  <a:cubicBezTo>
                    <a:pt x="3495" y="3772"/>
                    <a:pt x="4286" y="2963"/>
                    <a:pt x="4256" y="2008"/>
                  </a:cubicBezTo>
                  <a:lnTo>
                    <a:pt x="4256" y="2008"/>
                  </a:lnTo>
                  <a:cubicBezTo>
                    <a:pt x="3952" y="2038"/>
                    <a:pt x="3618" y="2099"/>
                    <a:pt x="3284" y="2129"/>
                  </a:cubicBezTo>
                  <a:cubicBezTo>
                    <a:pt x="3618" y="2069"/>
                    <a:pt x="3952" y="2038"/>
                    <a:pt x="4287" y="1977"/>
                  </a:cubicBezTo>
                  <a:cubicBezTo>
                    <a:pt x="4377" y="930"/>
                    <a:pt x="3553" y="1"/>
                    <a:pt x="2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  <p:sp>
          <p:nvSpPr>
            <p:cNvPr id="1371" name="Google Shape;1371;p18"/>
            <p:cNvSpPr/>
            <p:nvPr/>
          </p:nvSpPr>
          <p:spPr>
            <a:xfrm>
              <a:off x="2995125" y="3117675"/>
              <a:ext cx="24325" cy="3825"/>
            </a:xfrm>
            <a:custGeom>
              <a:avLst/>
              <a:gdLst/>
              <a:ahLst/>
              <a:cxnLst/>
              <a:rect l="l" t="t" r="r" b="b"/>
              <a:pathLst>
                <a:path w="973" h="153" extrusionOk="0">
                  <a:moveTo>
                    <a:pt x="973" y="0"/>
                  </a:moveTo>
                  <a:cubicBezTo>
                    <a:pt x="638" y="61"/>
                    <a:pt x="304" y="92"/>
                    <a:pt x="0" y="152"/>
                  </a:cubicBezTo>
                  <a:cubicBezTo>
                    <a:pt x="304" y="122"/>
                    <a:pt x="638" y="61"/>
                    <a:pt x="973" y="31"/>
                  </a:cubicBezTo>
                  <a:lnTo>
                    <a:pt x="9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  <p:sp>
          <p:nvSpPr>
            <p:cNvPr id="1372" name="Google Shape;1372;p18"/>
            <p:cNvSpPr/>
            <p:nvPr/>
          </p:nvSpPr>
          <p:spPr>
            <a:xfrm>
              <a:off x="2751200" y="3300800"/>
              <a:ext cx="69925" cy="79825"/>
            </a:xfrm>
            <a:custGeom>
              <a:avLst/>
              <a:gdLst/>
              <a:ahLst/>
              <a:cxnLst/>
              <a:rect l="l" t="t" r="r" b="b"/>
              <a:pathLst>
                <a:path w="2797" h="3193" extrusionOk="0">
                  <a:moveTo>
                    <a:pt x="760" y="1"/>
                  </a:moveTo>
                  <a:lnTo>
                    <a:pt x="760" y="1"/>
                  </a:lnTo>
                  <a:cubicBezTo>
                    <a:pt x="0" y="1581"/>
                    <a:pt x="669" y="2584"/>
                    <a:pt x="1885" y="3192"/>
                  </a:cubicBezTo>
                  <a:cubicBezTo>
                    <a:pt x="2796" y="2189"/>
                    <a:pt x="2432" y="153"/>
                    <a:pt x="7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  <p:sp>
          <p:nvSpPr>
            <p:cNvPr id="1373" name="Google Shape;1373;p18"/>
            <p:cNvSpPr/>
            <p:nvPr/>
          </p:nvSpPr>
          <p:spPr>
            <a:xfrm>
              <a:off x="2929000" y="3369175"/>
              <a:ext cx="88175" cy="36525"/>
            </a:xfrm>
            <a:custGeom>
              <a:avLst/>
              <a:gdLst/>
              <a:ahLst/>
              <a:cxnLst/>
              <a:rect l="l" t="t" r="r" b="b"/>
              <a:pathLst>
                <a:path w="3527" h="1461" extrusionOk="0">
                  <a:moveTo>
                    <a:pt x="1860" y="0"/>
                  </a:moveTo>
                  <a:cubicBezTo>
                    <a:pt x="1838" y="0"/>
                    <a:pt x="1816" y="0"/>
                    <a:pt x="1794" y="1"/>
                  </a:cubicBezTo>
                  <a:cubicBezTo>
                    <a:pt x="1774" y="1"/>
                    <a:pt x="1754" y="0"/>
                    <a:pt x="1734" y="0"/>
                  </a:cubicBezTo>
                  <a:cubicBezTo>
                    <a:pt x="878" y="0"/>
                    <a:pt x="149" y="629"/>
                    <a:pt x="1" y="1460"/>
                  </a:cubicBezTo>
                  <a:lnTo>
                    <a:pt x="153" y="1460"/>
                  </a:lnTo>
                  <a:cubicBezTo>
                    <a:pt x="1277" y="1460"/>
                    <a:pt x="2402" y="1400"/>
                    <a:pt x="3527" y="1278"/>
                  </a:cubicBezTo>
                  <a:cubicBezTo>
                    <a:pt x="3320" y="510"/>
                    <a:pt x="2625" y="0"/>
                    <a:pt x="18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</p:grpSp>
      <p:grpSp>
        <p:nvGrpSpPr>
          <p:cNvPr id="1374" name="Google Shape;1374;p18"/>
          <p:cNvGrpSpPr/>
          <p:nvPr/>
        </p:nvGrpSpPr>
        <p:grpSpPr>
          <a:xfrm rot="2295344">
            <a:off x="12532696" y="7719426"/>
            <a:ext cx="622877" cy="2185205"/>
            <a:chOff x="4081750" y="357675"/>
            <a:chExt cx="240150" cy="843575"/>
          </a:xfrm>
        </p:grpSpPr>
        <p:sp>
          <p:nvSpPr>
            <p:cNvPr id="1375" name="Google Shape;1375;p18"/>
            <p:cNvSpPr/>
            <p:nvPr/>
          </p:nvSpPr>
          <p:spPr>
            <a:xfrm>
              <a:off x="4081750" y="357675"/>
              <a:ext cx="240150" cy="760825"/>
            </a:xfrm>
            <a:custGeom>
              <a:avLst/>
              <a:gdLst/>
              <a:ahLst/>
              <a:cxnLst/>
              <a:rect l="l" t="t" r="r" b="b"/>
              <a:pathLst>
                <a:path w="9606" h="30433" extrusionOk="0">
                  <a:moveTo>
                    <a:pt x="3093" y="0"/>
                  </a:moveTo>
                  <a:cubicBezTo>
                    <a:pt x="3056" y="0"/>
                    <a:pt x="3018" y="1"/>
                    <a:pt x="2980" y="4"/>
                  </a:cubicBezTo>
                  <a:cubicBezTo>
                    <a:pt x="1521" y="125"/>
                    <a:pt x="852" y="1949"/>
                    <a:pt x="639" y="3438"/>
                  </a:cubicBezTo>
                  <a:cubicBezTo>
                    <a:pt x="183" y="6903"/>
                    <a:pt x="1" y="10399"/>
                    <a:pt x="123" y="13894"/>
                  </a:cubicBezTo>
                  <a:cubicBezTo>
                    <a:pt x="244" y="17876"/>
                    <a:pt x="761" y="21858"/>
                    <a:pt x="1673" y="25749"/>
                  </a:cubicBezTo>
                  <a:cubicBezTo>
                    <a:pt x="2303" y="28486"/>
                    <a:pt x="3647" y="30432"/>
                    <a:pt x="6060" y="30432"/>
                  </a:cubicBezTo>
                  <a:cubicBezTo>
                    <a:pt x="6674" y="30432"/>
                    <a:pt x="7358" y="30306"/>
                    <a:pt x="8117" y="30034"/>
                  </a:cubicBezTo>
                  <a:cubicBezTo>
                    <a:pt x="8542" y="29913"/>
                    <a:pt x="8937" y="29670"/>
                    <a:pt x="9211" y="29305"/>
                  </a:cubicBezTo>
                  <a:cubicBezTo>
                    <a:pt x="9363" y="28971"/>
                    <a:pt x="9454" y="28575"/>
                    <a:pt x="9424" y="28180"/>
                  </a:cubicBezTo>
                  <a:cubicBezTo>
                    <a:pt x="9606" y="19609"/>
                    <a:pt x="8329" y="11098"/>
                    <a:pt x="5746" y="2952"/>
                  </a:cubicBezTo>
                  <a:cubicBezTo>
                    <a:pt x="5302" y="1591"/>
                    <a:pt x="4455" y="0"/>
                    <a:pt x="30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  <p:sp>
          <p:nvSpPr>
            <p:cNvPr id="1376" name="Google Shape;1376;p18"/>
            <p:cNvSpPr/>
            <p:nvPr/>
          </p:nvSpPr>
          <p:spPr>
            <a:xfrm>
              <a:off x="4150900" y="451100"/>
              <a:ext cx="107950" cy="750150"/>
            </a:xfrm>
            <a:custGeom>
              <a:avLst/>
              <a:gdLst/>
              <a:ahLst/>
              <a:cxnLst/>
              <a:rect l="l" t="t" r="r" b="b"/>
              <a:pathLst>
                <a:path w="4318" h="30006" extrusionOk="0">
                  <a:moveTo>
                    <a:pt x="352" y="1"/>
                  </a:moveTo>
                  <a:cubicBezTo>
                    <a:pt x="336" y="1"/>
                    <a:pt x="321" y="2"/>
                    <a:pt x="305" y="5"/>
                  </a:cubicBezTo>
                  <a:cubicBezTo>
                    <a:pt x="123" y="36"/>
                    <a:pt x="1" y="188"/>
                    <a:pt x="31" y="370"/>
                  </a:cubicBezTo>
                  <a:lnTo>
                    <a:pt x="3679" y="29732"/>
                  </a:lnTo>
                  <a:cubicBezTo>
                    <a:pt x="3679" y="29884"/>
                    <a:pt x="3831" y="30006"/>
                    <a:pt x="3983" y="30006"/>
                  </a:cubicBezTo>
                  <a:lnTo>
                    <a:pt x="4013" y="30006"/>
                  </a:lnTo>
                  <a:cubicBezTo>
                    <a:pt x="4196" y="29975"/>
                    <a:pt x="4317" y="29823"/>
                    <a:pt x="4287" y="29641"/>
                  </a:cubicBezTo>
                  <a:lnTo>
                    <a:pt x="639" y="279"/>
                  </a:lnTo>
                  <a:cubicBezTo>
                    <a:pt x="612" y="115"/>
                    <a:pt x="487" y="1"/>
                    <a:pt x="352" y="1"/>
                  </a:cubicBezTo>
                  <a:close/>
                </a:path>
              </a:pathLst>
            </a:custGeom>
            <a:solidFill>
              <a:srgbClr val="BD5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</p:grpSp>
      <p:sp>
        <p:nvSpPr>
          <p:cNvPr id="1377" name="Google Shape;1377;p18"/>
          <p:cNvSpPr/>
          <p:nvPr/>
        </p:nvSpPr>
        <p:spPr>
          <a:xfrm>
            <a:off x="15688066" y="5710230"/>
            <a:ext cx="336736" cy="240453"/>
          </a:xfrm>
          <a:custGeom>
            <a:avLst/>
            <a:gdLst/>
            <a:ahLst/>
            <a:cxnLst/>
            <a:rect l="l" t="t" r="r" b="b"/>
            <a:pathLst>
              <a:path w="7024" h="5022" extrusionOk="0">
                <a:moveTo>
                  <a:pt x="3026" y="0"/>
                </a:moveTo>
                <a:cubicBezTo>
                  <a:pt x="1560" y="0"/>
                  <a:pt x="1" y="884"/>
                  <a:pt x="290" y="3103"/>
                </a:cubicBezTo>
                <a:cubicBezTo>
                  <a:pt x="365" y="4460"/>
                  <a:pt x="1350" y="5021"/>
                  <a:pt x="2466" y="5021"/>
                </a:cubicBezTo>
                <a:cubicBezTo>
                  <a:pt x="4522" y="5021"/>
                  <a:pt x="7024" y="3117"/>
                  <a:pt x="5093" y="792"/>
                </a:cubicBezTo>
                <a:cubicBezTo>
                  <a:pt x="4682" y="293"/>
                  <a:pt x="3869" y="0"/>
                  <a:pt x="3026" y="0"/>
                </a:cubicBezTo>
                <a:close/>
              </a:path>
            </a:pathLst>
          </a:custGeom>
          <a:solidFill>
            <a:srgbClr val="F3A96C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156"/>
          </a:p>
        </p:txBody>
      </p:sp>
      <p:sp>
        <p:nvSpPr>
          <p:cNvPr id="1378" name="Google Shape;1378;p18"/>
          <p:cNvSpPr/>
          <p:nvPr/>
        </p:nvSpPr>
        <p:spPr>
          <a:xfrm>
            <a:off x="5404817" y="8429578"/>
            <a:ext cx="355242" cy="299824"/>
          </a:xfrm>
          <a:custGeom>
            <a:avLst/>
            <a:gdLst/>
            <a:ahLst/>
            <a:cxnLst/>
            <a:rect l="l" t="t" r="r" b="b"/>
            <a:pathLst>
              <a:path w="7410" h="6262" extrusionOk="0">
                <a:moveTo>
                  <a:pt x="3824" y="1"/>
                </a:moveTo>
                <a:cubicBezTo>
                  <a:pt x="1861" y="1"/>
                  <a:pt x="1" y="1375"/>
                  <a:pt x="875" y="4018"/>
                </a:cubicBezTo>
                <a:cubicBezTo>
                  <a:pt x="1401" y="5628"/>
                  <a:pt x="2321" y="6262"/>
                  <a:pt x="3308" y="6262"/>
                </a:cubicBezTo>
                <a:cubicBezTo>
                  <a:pt x="5170" y="6262"/>
                  <a:pt x="7271" y="4005"/>
                  <a:pt x="7410" y="1799"/>
                </a:cubicBezTo>
                <a:cubicBezTo>
                  <a:pt x="7386" y="1326"/>
                  <a:pt x="6644" y="724"/>
                  <a:pt x="6402" y="724"/>
                </a:cubicBezTo>
                <a:cubicBezTo>
                  <a:pt x="6334" y="724"/>
                  <a:pt x="6305" y="773"/>
                  <a:pt x="6346" y="887"/>
                </a:cubicBezTo>
                <a:cubicBezTo>
                  <a:pt x="5655" y="293"/>
                  <a:pt x="4729" y="1"/>
                  <a:pt x="3824" y="1"/>
                </a:cubicBezTo>
                <a:close/>
              </a:path>
            </a:pathLst>
          </a:custGeom>
          <a:solidFill>
            <a:srgbClr val="ECD5A9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156"/>
          </a:p>
        </p:txBody>
      </p:sp>
      <p:sp>
        <p:nvSpPr>
          <p:cNvPr id="1379" name="Google Shape;1379;p18"/>
          <p:cNvSpPr/>
          <p:nvPr/>
        </p:nvSpPr>
        <p:spPr>
          <a:xfrm>
            <a:off x="9753875" y="8459276"/>
            <a:ext cx="336736" cy="240453"/>
          </a:xfrm>
          <a:custGeom>
            <a:avLst/>
            <a:gdLst/>
            <a:ahLst/>
            <a:cxnLst/>
            <a:rect l="l" t="t" r="r" b="b"/>
            <a:pathLst>
              <a:path w="7024" h="5022" extrusionOk="0">
                <a:moveTo>
                  <a:pt x="3026" y="0"/>
                </a:moveTo>
                <a:cubicBezTo>
                  <a:pt x="1560" y="0"/>
                  <a:pt x="1" y="884"/>
                  <a:pt x="290" y="3103"/>
                </a:cubicBezTo>
                <a:cubicBezTo>
                  <a:pt x="365" y="4460"/>
                  <a:pt x="1350" y="5021"/>
                  <a:pt x="2466" y="5021"/>
                </a:cubicBezTo>
                <a:cubicBezTo>
                  <a:pt x="4522" y="5021"/>
                  <a:pt x="7024" y="3117"/>
                  <a:pt x="5093" y="792"/>
                </a:cubicBezTo>
                <a:cubicBezTo>
                  <a:pt x="4682" y="293"/>
                  <a:pt x="3869" y="0"/>
                  <a:pt x="3026" y="0"/>
                </a:cubicBezTo>
                <a:close/>
              </a:path>
            </a:pathLst>
          </a:custGeom>
          <a:solidFill>
            <a:srgbClr val="F3A96C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156"/>
          </a:p>
        </p:txBody>
      </p:sp>
      <p:grpSp>
        <p:nvGrpSpPr>
          <p:cNvPr id="1380" name="Google Shape;1380;p18"/>
          <p:cNvGrpSpPr/>
          <p:nvPr/>
        </p:nvGrpSpPr>
        <p:grpSpPr>
          <a:xfrm rot="-6215829">
            <a:off x="10038360" y="-1241832"/>
            <a:ext cx="1846825" cy="3242490"/>
            <a:chOff x="631100" y="2761600"/>
            <a:chExt cx="712025" cy="1248525"/>
          </a:xfrm>
        </p:grpSpPr>
        <p:sp>
          <p:nvSpPr>
            <p:cNvPr id="1381" name="Google Shape;1381;p18"/>
            <p:cNvSpPr/>
            <p:nvPr/>
          </p:nvSpPr>
          <p:spPr>
            <a:xfrm>
              <a:off x="788375" y="3100275"/>
              <a:ext cx="554750" cy="909850"/>
            </a:xfrm>
            <a:custGeom>
              <a:avLst/>
              <a:gdLst/>
              <a:ahLst/>
              <a:cxnLst/>
              <a:rect l="l" t="t" r="r" b="b"/>
              <a:pathLst>
                <a:path w="22190" h="36394" extrusionOk="0">
                  <a:moveTo>
                    <a:pt x="13742" y="0"/>
                  </a:moveTo>
                  <a:cubicBezTo>
                    <a:pt x="13689" y="0"/>
                    <a:pt x="13637" y="19"/>
                    <a:pt x="13588" y="58"/>
                  </a:cubicBezTo>
                  <a:cubicBezTo>
                    <a:pt x="12007" y="1335"/>
                    <a:pt x="18390" y="23706"/>
                    <a:pt x="15685" y="23979"/>
                  </a:cubicBezTo>
                  <a:cubicBezTo>
                    <a:pt x="15657" y="23983"/>
                    <a:pt x="15628" y="23984"/>
                    <a:pt x="15600" y="23984"/>
                  </a:cubicBezTo>
                  <a:cubicBezTo>
                    <a:pt x="13015" y="23984"/>
                    <a:pt x="10931" y="10779"/>
                    <a:pt x="9134" y="10779"/>
                  </a:cubicBezTo>
                  <a:cubicBezTo>
                    <a:pt x="9079" y="10779"/>
                    <a:pt x="9023" y="10792"/>
                    <a:pt x="8968" y="10818"/>
                  </a:cubicBezTo>
                  <a:cubicBezTo>
                    <a:pt x="7395" y="11563"/>
                    <a:pt x="13261" y="27610"/>
                    <a:pt x="12538" y="27610"/>
                  </a:cubicBezTo>
                  <a:cubicBezTo>
                    <a:pt x="12464" y="27610"/>
                    <a:pt x="12323" y="27444"/>
                    <a:pt x="12098" y="27080"/>
                  </a:cubicBezTo>
                  <a:cubicBezTo>
                    <a:pt x="9841" y="23384"/>
                    <a:pt x="3263" y="13428"/>
                    <a:pt x="1431" y="13428"/>
                  </a:cubicBezTo>
                  <a:cubicBezTo>
                    <a:pt x="1289" y="13428"/>
                    <a:pt x="1176" y="13488"/>
                    <a:pt x="1095" y="13614"/>
                  </a:cubicBezTo>
                  <a:cubicBezTo>
                    <a:pt x="1" y="15408"/>
                    <a:pt x="11278" y="28144"/>
                    <a:pt x="8633" y="29238"/>
                  </a:cubicBezTo>
                  <a:cubicBezTo>
                    <a:pt x="8522" y="29286"/>
                    <a:pt x="8398" y="29310"/>
                    <a:pt x="8262" y="29310"/>
                  </a:cubicBezTo>
                  <a:cubicBezTo>
                    <a:pt x="6962" y="29310"/>
                    <a:pt x="4632" y="27154"/>
                    <a:pt x="2402" y="24648"/>
                  </a:cubicBezTo>
                  <a:lnTo>
                    <a:pt x="2402" y="24648"/>
                  </a:lnTo>
                  <a:cubicBezTo>
                    <a:pt x="3284" y="26229"/>
                    <a:pt x="4256" y="27748"/>
                    <a:pt x="5290" y="29207"/>
                  </a:cubicBezTo>
                  <a:cubicBezTo>
                    <a:pt x="7199" y="31991"/>
                    <a:pt x="10623" y="36394"/>
                    <a:pt x="14218" y="36394"/>
                  </a:cubicBezTo>
                  <a:cubicBezTo>
                    <a:pt x="15373" y="36394"/>
                    <a:pt x="16546" y="35939"/>
                    <a:pt x="17691" y="34831"/>
                  </a:cubicBezTo>
                  <a:cubicBezTo>
                    <a:pt x="18907" y="33645"/>
                    <a:pt x="19637" y="32034"/>
                    <a:pt x="20214" y="30423"/>
                  </a:cubicBezTo>
                  <a:cubicBezTo>
                    <a:pt x="21643" y="26107"/>
                    <a:pt x="22190" y="21548"/>
                    <a:pt x="21734" y="17019"/>
                  </a:cubicBezTo>
                  <a:cubicBezTo>
                    <a:pt x="18562" y="15433"/>
                    <a:pt x="15277" y="0"/>
                    <a:pt x="137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  <p:sp>
          <p:nvSpPr>
            <p:cNvPr id="1382" name="Google Shape;1382;p18"/>
            <p:cNvSpPr/>
            <p:nvPr/>
          </p:nvSpPr>
          <p:spPr>
            <a:xfrm>
              <a:off x="631100" y="2761600"/>
              <a:ext cx="699875" cy="1071425"/>
            </a:xfrm>
            <a:custGeom>
              <a:avLst/>
              <a:gdLst/>
              <a:ahLst/>
              <a:cxnLst/>
              <a:rect l="l" t="t" r="r" b="b"/>
              <a:pathLst>
                <a:path w="27995" h="42857" extrusionOk="0">
                  <a:moveTo>
                    <a:pt x="10184" y="0"/>
                  </a:moveTo>
                  <a:cubicBezTo>
                    <a:pt x="9977" y="0"/>
                    <a:pt x="9779" y="57"/>
                    <a:pt x="9605" y="201"/>
                  </a:cubicBezTo>
                  <a:cubicBezTo>
                    <a:pt x="9088" y="596"/>
                    <a:pt x="9301" y="1508"/>
                    <a:pt x="9605" y="2146"/>
                  </a:cubicBezTo>
                  <a:cubicBezTo>
                    <a:pt x="14468" y="12450"/>
                    <a:pt x="20274" y="22633"/>
                    <a:pt x="21551" y="33940"/>
                  </a:cubicBezTo>
                  <a:cubicBezTo>
                    <a:pt x="18815" y="25581"/>
                    <a:pt x="15107" y="17617"/>
                    <a:pt x="10487" y="10140"/>
                  </a:cubicBezTo>
                  <a:cubicBezTo>
                    <a:pt x="10106" y="9521"/>
                    <a:pt x="9444" y="8845"/>
                    <a:pt x="8811" y="8845"/>
                  </a:cubicBezTo>
                  <a:cubicBezTo>
                    <a:pt x="8636" y="8845"/>
                    <a:pt x="8463" y="8897"/>
                    <a:pt x="8298" y="9015"/>
                  </a:cubicBezTo>
                  <a:cubicBezTo>
                    <a:pt x="7751" y="9380"/>
                    <a:pt x="7812" y="10201"/>
                    <a:pt x="7933" y="10869"/>
                  </a:cubicBezTo>
                  <a:cubicBezTo>
                    <a:pt x="9301" y="17708"/>
                    <a:pt x="11034" y="24487"/>
                    <a:pt x="12736" y="31265"/>
                  </a:cubicBezTo>
                  <a:cubicBezTo>
                    <a:pt x="9818" y="23757"/>
                    <a:pt x="6626" y="16341"/>
                    <a:pt x="3192" y="9046"/>
                  </a:cubicBezTo>
                  <a:cubicBezTo>
                    <a:pt x="2875" y="8355"/>
                    <a:pt x="2368" y="7610"/>
                    <a:pt x="1644" y="7610"/>
                  </a:cubicBezTo>
                  <a:cubicBezTo>
                    <a:pt x="1603" y="7610"/>
                    <a:pt x="1562" y="7612"/>
                    <a:pt x="1520" y="7617"/>
                  </a:cubicBezTo>
                  <a:cubicBezTo>
                    <a:pt x="760" y="7739"/>
                    <a:pt x="517" y="8590"/>
                    <a:pt x="426" y="9319"/>
                  </a:cubicBezTo>
                  <a:cubicBezTo>
                    <a:pt x="0" y="12116"/>
                    <a:pt x="395" y="14942"/>
                    <a:pt x="942" y="17739"/>
                  </a:cubicBezTo>
                  <a:cubicBezTo>
                    <a:pt x="1368" y="19867"/>
                    <a:pt x="1885" y="21964"/>
                    <a:pt x="2523" y="24061"/>
                  </a:cubicBezTo>
                  <a:cubicBezTo>
                    <a:pt x="4043" y="28985"/>
                    <a:pt x="6110" y="33727"/>
                    <a:pt x="8693" y="38195"/>
                  </a:cubicBezTo>
                  <a:cubicBezTo>
                    <a:pt x="10923" y="40701"/>
                    <a:pt x="13253" y="42857"/>
                    <a:pt x="14553" y="42857"/>
                  </a:cubicBezTo>
                  <a:cubicBezTo>
                    <a:pt x="14689" y="42857"/>
                    <a:pt x="14813" y="42833"/>
                    <a:pt x="14924" y="42785"/>
                  </a:cubicBezTo>
                  <a:cubicBezTo>
                    <a:pt x="17569" y="41660"/>
                    <a:pt x="6262" y="28924"/>
                    <a:pt x="7386" y="27161"/>
                  </a:cubicBezTo>
                  <a:cubicBezTo>
                    <a:pt x="7469" y="27035"/>
                    <a:pt x="7584" y="26976"/>
                    <a:pt x="7727" y="26976"/>
                  </a:cubicBezTo>
                  <a:cubicBezTo>
                    <a:pt x="9578" y="26976"/>
                    <a:pt x="16132" y="36958"/>
                    <a:pt x="18389" y="40627"/>
                  </a:cubicBezTo>
                  <a:cubicBezTo>
                    <a:pt x="18614" y="40991"/>
                    <a:pt x="18755" y="41157"/>
                    <a:pt x="18829" y="41157"/>
                  </a:cubicBezTo>
                  <a:cubicBezTo>
                    <a:pt x="19552" y="41157"/>
                    <a:pt x="13686" y="25110"/>
                    <a:pt x="15259" y="24365"/>
                  </a:cubicBezTo>
                  <a:cubicBezTo>
                    <a:pt x="15316" y="24337"/>
                    <a:pt x="15373" y="24323"/>
                    <a:pt x="15431" y="24323"/>
                  </a:cubicBezTo>
                  <a:cubicBezTo>
                    <a:pt x="17226" y="24323"/>
                    <a:pt x="19309" y="37531"/>
                    <a:pt x="21891" y="37531"/>
                  </a:cubicBezTo>
                  <a:cubicBezTo>
                    <a:pt x="21920" y="37531"/>
                    <a:pt x="21948" y="37530"/>
                    <a:pt x="21976" y="37526"/>
                  </a:cubicBezTo>
                  <a:cubicBezTo>
                    <a:pt x="24681" y="37253"/>
                    <a:pt x="18298" y="14882"/>
                    <a:pt x="19879" y="13605"/>
                  </a:cubicBezTo>
                  <a:cubicBezTo>
                    <a:pt x="19928" y="13566"/>
                    <a:pt x="19980" y="13547"/>
                    <a:pt x="20034" y="13547"/>
                  </a:cubicBezTo>
                  <a:cubicBezTo>
                    <a:pt x="21568" y="13547"/>
                    <a:pt x="24852" y="28951"/>
                    <a:pt x="27995" y="30566"/>
                  </a:cubicBezTo>
                  <a:cubicBezTo>
                    <a:pt x="27387" y="23727"/>
                    <a:pt x="24894" y="16979"/>
                    <a:pt x="21247" y="11113"/>
                  </a:cubicBezTo>
                  <a:cubicBezTo>
                    <a:pt x="18663" y="6948"/>
                    <a:pt x="15532" y="3088"/>
                    <a:pt x="11398" y="444"/>
                  </a:cubicBezTo>
                  <a:cubicBezTo>
                    <a:pt x="11036" y="222"/>
                    <a:pt x="10592" y="0"/>
                    <a:pt x="10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</p:grpSp>
      <p:grpSp>
        <p:nvGrpSpPr>
          <p:cNvPr id="1383" name="Google Shape;1383;p18"/>
          <p:cNvGrpSpPr/>
          <p:nvPr/>
        </p:nvGrpSpPr>
        <p:grpSpPr>
          <a:xfrm rot="-5028228">
            <a:off x="5628923" y="-602618"/>
            <a:ext cx="1843120" cy="1389801"/>
            <a:chOff x="6601575" y="362500"/>
            <a:chExt cx="600325" cy="452100"/>
          </a:xfrm>
        </p:grpSpPr>
        <p:sp>
          <p:nvSpPr>
            <p:cNvPr id="1384" name="Google Shape;1384;p18"/>
            <p:cNvSpPr/>
            <p:nvPr/>
          </p:nvSpPr>
          <p:spPr>
            <a:xfrm>
              <a:off x="6708700" y="365350"/>
              <a:ext cx="234075" cy="269800"/>
            </a:xfrm>
            <a:custGeom>
              <a:avLst/>
              <a:gdLst/>
              <a:ahLst/>
              <a:cxnLst/>
              <a:rect l="l" t="t" r="r" b="b"/>
              <a:pathLst>
                <a:path w="9363" h="10792" extrusionOk="0">
                  <a:moveTo>
                    <a:pt x="913" y="1"/>
                  </a:moveTo>
                  <a:cubicBezTo>
                    <a:pt x="1490" y="1490"/>
                    <a:pt x="1156" y="3192"/>
                    <a:pt x="1" y="4317"/>
                  </a:cubicBezTo>
                  <a:cubicBezTo>
                    <a:pt x="214" y="4408"/>
                    <a:pt x="426" y="4530"/>
                    <a:pt x="639" y="4682"/>
                  </a:cubicBezTo>
                  <a:cubicBezTo>
                    <a:pt x="2828" y="6141"/>
                    <a:pt x="3740" y="9241"/>
                    <a:pt x="5655" y="10791"/>
                  </a:cubicBezTo>
                  <a:cubicBezTo>
                    <a:pt x="3861" y="8694"/>
                    <a:pt x="4773" y="4499"/>
                    <a:pt x="8360" y="4499"/>
                  </a:cubicBezTo>
                  <a:cubicBezTo>
                    <a:pt x="8694" y="4499"/>
                    <a:pt x="9028" y="4560"/>
                    <a:pt x="9363" y="4651"/>
                  </a:cubicBezTo>
                  <a:cubicBezTo>
                    <a:pt x="7235" y="2067"/>
                    <a:pt x="4226" y="426"/>
                    <a:pt x="9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  <p:sp>
          <p:nvSpPr>
            <p:cNvPr id="1385" name="Google Shape;1385;p18"/>
            <p:cNvSpPr/>
            <p:nvPr/>
          </p:nvSpPr>
          <p:spPr>
            <a:xfrm>
              <a:off x="6930600" y="553800"/>
              <a:ext cx="264475" cy="256125"/>
            </a:xfrm>
            <a:custGeom>
              <a:avLst/>
              <a:gdLst/>
              <a:ahLst/>
              <a:cxnLst/>
              <a:rect l="l" t="t" r="r" b="b"/>
              <a:pathLst>
                <a:path w="10579" h="10245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3314" y="1885"/>
                    <a:pt x="2311" y="4074"/>
                    <a:pt x="0" y="4347"/>
                  </a:cubicBezTo>
                  <a:cubicBezTo>
                    <a:pt x="122" y="4378"/>
                    <a:pt x="244" y="4408"/>
                    <a:pt x="365" y="4469"/>
                  </a:cubicBezTo>
                  <a:cubicBezTo>
                    <a:pt x="2523" y="5381"/>
                    <a:pt x="2493" y="8511"/>
                    <a:pt x="4438" y="9818"/>
                  </a:cubicBezTo>
                  <a:cubicBezTo>
                    <a:pt x="4712" y="10001"/>
                    <a:pt x="5046" y="10153"/>
                    <a:pt x="5381" y="10244"/>
                  </a:cubicBezTo>
                  <a:cubicBezTo>
                    <a:pt x="3709" y="8147"/>
                    <a:pt x="4651" y="4134"/>
                    <a:pt x="8147" y="4134"/>
                  </a:cubicBezTo>
                  <a:cubicBezTo>
                    <a:pt x="8187" y="4133"/>
                    <a:pt x="8227" y="4132"/>
                    <a:pt x="8267" y="4132"/>
                  </a:cubicBezTo>
                  <a:cubicBezTo>
                    <a:pt x="9108" y="4132"/>
                    <a:pt x="9940" y="4436"/>
                    <a:pt x="10578" y="5016"/>
                  </a:cubicBezTo>
                  <a:cubicBezTo>
                    <a:pt x="10153" y="3496"/>
                    <a:pt x="9058" y="2220"/>
                    <a:pt x="7630" y="1581"/>
                  </a:cubicBezTo>
                  <a:cubicBezTo>
                    <a:pt x="6110" y="913"/>
                    <a:pt x="4347" y="882"/>
                    <a:pt x="30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  <p:sp>
          <p:nvSpPr>
            <p:cNvPr id="1386" name="Google Shape;1386;p18"/>
            <p:cNvSpPr/>
            <p:nvPr/>
          </p:nvSpPr>
          <p:spPr>
            <a:xfrm>
              <a:off x="6601575" y="362500"/>
              <a:ext cx="145150" cy="110775"/>
            </a:xfrm>
            <a:custGeom>
              <a:avLst/>
              <a:gdLst/>
              <a:ahLst/>
              <a:cxnLst/>
              <a:rect l="l" t="t" r="r" b="b"/>
              <a:pathLst>
                <a:path w="5806" h="4431" extrusionOk="0">
                  <a:moveTo>
                    <a:pt x="3602" y="1"/>
                  </a:moveTo>
                  <a:cubicBezTo>
                    <a:pt x="3070" y="1"/>
                    <a:pt x="2538" y="39"/>
                    <a:pt x="2006" y="115"/>
                  </a:cubicBezTo>
                  <a:cubicBezTo>
                    <a:pt x="1186" y="206"/>
                    <a:pt x="213" y="571"/>
                    <a:pt x="91" y="1391"/>
                  </a:cubicBezTo>
                  <a:cubicBezTo>
                    <a:pt x="0" y="2030"/>
                    <a:pt x="517" y="2607"/>
                    <a:pt x="1064" y="2972"/>
                  </a:cubicBezTo>
                  <a:cubicBezTo>
                    <a:pt x="2067" y="3610"/>
                    <a:pt x="3252" y="3914"/>
                    <a:pt x="4316" y="4431"/>
                  </a:cubicBezTo>
                  <a:cubicBezTo>
                    <a:pt x="5441" y="3306"/>
                    <a:pt x="5806" y="1604"/>
                    <a:pt x="5198" y="115"/>
                  </a:cubicBezTo>
                  <a:cubicBezTo>
                    <a:pt x="4666" y="39"/>
                    <a:pt x="4134" y="1"/>
                    <a:pt x="3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  <p:sp>
          <p:nvSpPr>
            <p:cNvPr id="1387" name="Google Shape;1387;p18"/>
            <p:cNvSpPr/>
            <p:nvPr/>
          </p:nvSpPr>
          <p:spPr>
            <a:xfrm>
              <a:off x="7023300" y="657100"/>
              <a:ext cx="178600" cy="157500"/>
            </a:xfrm>
            <a:custGeom>
              <a:avLst/>
              <a:gdLst/>
              <a:ahLst/>
              <a:cxnLst/>
              <a:rect l="l" t="t" r="r" b="b"/>
              <a:pathLst>
                <a:path w="7144" h="6300" extrusionOk="0">
                  <a:moveTo>
                    <a:pt x="4559" y="0"/>
                  </a:moveTo>
                  <a:cubicBezTo>
                    <a:pt x="4519" y="0"/>
                    <a:pt x="4479" y="1"/>
                    <a:pt x="4439" y="2"/>
                  </a:cubicBezTo>
                  <a:cubicBezTo>
                    <a:pt x="943" y="2"/>
                    <a:pt x="1" y="4015"/>
                    <a:pt x="1673" y="6112"/>
                  </a:cubicBezTo>
                  <a:cubicBezTo>
                    <a:pt x="2066" y="6239"/>
                    <a:pt x="2477" y="6300"/>
                    <a:pt x="2888" y="6300"/>
                  </a:cubicBezTo>
                  <a:cubicBezTo>
                    <a:pt x="4540" y="6300"/>
                    <a:pt x="6201" y="5317"/>
                    <a:pt x="6809" y="3711"/>
                  </a:cubicBezTo>
                  <a:cubicBezTo>
                    <a:pt x="7083" y="2890"/>
                    <a:pt x="7144" y="2039"/>
                    <a:pt x="6961" y="1188"/>
                  </a:cubicBezTo>
                  <a:cubicBezTo>
                    <a:pt x="6931" y="1097"/>
                    <a:pt x="6901" y="975"/>
                    <a:pt x="6870" y="884"/>
                  </a:cubicBezTo>
                  <a:cubicBezTo>
                    <a:pt x="6232" y="304"/>
                    <a:pt x="5400" y="0"/>
                    <a:pt x="45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  <p:sp>
          <p:nvSpPr>
            <p:cNvPr id="1388" name="Google Shape;1388;p18"/>
            <p:cNvSpPr/>
            <p:nvPr/>
          </p:nvSpPr>
          <p:spPr>
            <a:xfrm>
              <a:off x="6805975" y="477825"/>
              <a:ext cx="207475" cy="184675"/>
            </a:xfrm>
            <a:custGeom>
              <a:avLst/>
              <a:gdLst/>
              <a:ahLst/>
              <a:cxnLst/>
              <a:rect l="l" t="t" r="r" b="b"/>
              <a:pathLst>
                <a:path w="8299" h="7387" extrusionOk="0">
                  <a:moveTo>
                    <a:pt x="4469" y="0"/>
                  </a:moveTo>
                  <a:cubicBezTo>
                    <a:pt x="882" y="0"/>
                    <a:pt x="1" y="4195"/>
                    <a:pt x="1824" y="6292"/>
                  </a:cubicBezTo>
                  <a:cubicBezTo>
                    <a:pt x="2280" y="6657"/>
                    <a:pt x="2827" y="6961"/>
                    <a:pt x="3435" y="7113"/>
                  </a:cubicBezTo>
                  <a:cubicBezTo>
                    <a:pt x="3952" y="7234"/>
                    <a:pt x="4499" y="7234"/>
                    <a:pt x="5016" y="7386"/>
                  </a:cubicBezTo>
                  <a:cubicBezTo>
                    <a:pt x="7296" y="7113"/>
                    <a:pt x="8299" y="4955"/>
                    <a:pt x="7995" y="3040"/>
                  </a:cubicBezTo>
                  <a:cubicBezTo>
                    <a:pt x="7903" y="2979"/>
                    <a:pt x="7812" y="2949"/>
                    <a:pt x="7751" y="2888"/>
                  </a:cubicBezTo>
                  <a:cubicBezTo>
                    <a:pt x="6931" y="2249"/>
                    <a:pt x="6384" y="1368"/>
                    <a:pt x="5776" y="517"/>
                  </a:cubicBezTo>
                  <a:cubicBezTo>
                    <a:pt x="5685" y="395"/>
                    <a:pt x="5563" y="274"/>
                    <a:pt x="5472" y="152"/>
                  </a:cubicBezTo>
                  <a:cubicBezTo>
                    <a:pt x="5137" y="61"/>
                    <a:pt x="4803" y="0"/>
                    <a:pt x="44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156"/>
            </a:p>
          </p:txBody>
        </p:sp>
      </p:grpSp>
      <p:sp>
        <p:nvSpPr>
          <p:cNvPr id="1389" name="Google Shape;1389;p18"/>
          <p:cNvSpPr/>
          <p:nvPr/>
        </p:nvSpPr>
        <p:spPr>
          <a:xfrm>
            <a:off x="7971264" y="700658"/>
            <a:ext cx="334100" cy="335925"/>
          </a:xfrm>
          <a:custGeom>
            <a:avLst/>
            <a:gdLst/>
            <a:ahLst/>
            <a:cxnLst/>
            <a:rect l="l" t="t" r="r" b="b"/>
            <a:pathLst>
              <a:path w="6969" h="7016" extrusionOk="0">
                <a:moveTo>
                  <a:pt x="4209" y="0"/>
                </a:moveTo>
                <a:cubicBezTo>
                  <a:pt x="2133" y="0"/>
                  <a:pt x="1" y="2128"/>
                  <a:pt x="1285" y="4539"/>
                </a:cubicBezTo>
                <a:cubicBezTo>
                  <a:pt x="2316" y="6350"/>
                  <a:pt x="3215" y="7016"/>
                  <a:pt x="3975" y="7016"/>
                </a:cubicBezTo>
                <a:cubicBezTo>
                  <a:pt x="5793" y="7016"/>
                  <a:pt x="6819" y="3209"/>
                  <a:pt x="6969" y="2138"/>
                </a:cubicBezTo>
                <a:cubicBezTo>
                  <a:pt x="6427" y="617"/>
                  <a:pt x="5326" y="0"/>
                  <a:pt x="4209" y="0"/>
                </a:cubicBezTo>
                <a:close/>
              </a:path>
            </a:pathLst>
          </a:custGeom>
          <a:solidFill>
            <a:srgbClr val="FAC9A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156"/>
          </a:p>
        </p:txBody>
      </p:sp>
    </p:spTree>
    <p:extLst>
      <p:ext uri="{BB962C8B-B14F-4D97-AF65-F5344CB8AC3E}">
        <p14:creationId xmlns:p14="http://schemas.microsoft.com/office/powerpoint/2010/main" val="280818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HỌC TRẦN QUỐC TOẢN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265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31: NHÂN SỐ TRÒN CHỤC VỚI SỐ CÓ MỘT CHỮ SỐ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5432882" y="6248400"/>
            <a:ext cx="935518" cy="835463"/>
            <a:chOff x="219324" y="3657600"/>
            <a:chExt cx="935518" cy="914400"/>
          </a:xfrm>
        </p:grpSpPr>
        <p:sp>
          <p:nvSpPr>
            <p:cNvPr id="33" name="Rounded Rectangle 32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69401" y="3791634"/>
              <a:ext cx="652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/>
                <a:t>20</a:t>
              </a:r>
              <a:endParaRPr lang="en-US" sz="3600" b="1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4232" t="27083" r="41214" b="64438"/>
          <a:stretch/>
        </p:blipFill>
        <p:spPr>
          <a:xfrm>
            <a:off x="2118519" y="795563"/>
            <a:ext cx="10210800" cy="1905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5163" t="34755" r="24471" b="45430"/>
          <a:stretch/>
        </p:blipFill>
        <p:spPr>
          <a:xfrm>
            <a:off x="3581010" y="2687863"/>
            <a:ext cx="7904612" cy="256993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499682" y="6285132"/>
            <a:ext cx="935518" cy="798731"/>
            <a:chOff x="219324" y="3657600"/>
            <a:chExt cx="935518" cy="914400"/>
          </a:xfrm>
        </p:grpSpPr>
        <p:sp>
          <p:nvSpPr>
            <p:cNvPr id="19" name="Rounded Rectangle 18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97640" y="3744835"/>
              <a:ext cx="396263" cy="7399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x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545364" y="6285132"/>
            <a:ext cx="935518" cy="798731"/>
            <a:chOff x="219324" y="3657600"/>
            <a:chExt cx="935518" cy="914400"/>
          </a:xfrm>
        </p:grpSpPr>
        <p:sp>
          <p:nvSpPr>
            <p:cNvPr id="22" name="Rounded Rectangle 21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86419" y="3744835"/>
              <a:ext cx="418704" cy="7399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/>
                <a:t>4</a:t>
              </a:r>
              <a:endParaRPr lang="en-US" sz="3600" b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557082" y="6285132"/>
            <a:ext cx="935518" cy="798731"/>
            <a:chOff x="219324" y="3657600"/>
            <a:chExt cx="935518" cy="914400"/>
          </a:xfrm>
        </p:grpSpPr>
        <p:sp>
          <p:nvSpPr>
            <p:cNvPr id="25" name="Rounded Rectangle 24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88823" y="3744835"/>
              <a:ext cx="413896" cy="7399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/>
                <a:t>=</a:t>
              </a:r>
              <a:endParaRPr lang="en-US" sz="3600" b="1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623882" y="6285132"/>
            <a:ext cx="935518" cy="798731"/>
            <a:chOff x="219324" y="3657600"/>
            <a:chExt cx="935518" cy="914400"/>
          </a:xfrm>
        </p:grpSpPr>
        <p:sp>
          <p:nvSpPr>
            <p:cNvPr id="28" name="Rounded Rectangle 27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69400" y="3744835"/>
              <a:ext cx="652743" cy="7399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/>
                <a:t>80</a:t>
              </a:r>
              <a:endParaRPr lang="en-US" sz="3600" b="1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2768482" y="5827932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4397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4232" t="27083" r="41214" b="64438"/>
          <a:stretch/>
        </p:blipFill>
        <p:spPr>
          <a:xfrm>
            <a:off x="1802510" y="304800"/>
            <a:ext cx="12126610" cy="1905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7651" t="63798" r="25497" b="16462"/>
          <a:stretch/>
        </p:blipFill>
        <p:spPr>
          <a:xfrm>
            <a:off x="3120490" y="2286000"/>
            <a:ext cx="8774221" cy="32385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5395119" y="6211668"/>
            <a:ext cx="935518" cy="835463"/>
            <a:chOff x="219324" y="3657600"/>
            <a:chExt cx="935518" cy="914400"/>
          </a:xfrm>
        </p:grpSpPr>
        <p:sp>
          <p:nvSpPr>
            <p:cNvPr id="31" name="Rounded Rectangle 30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69401" y="3791634"/>
              <a:ext cx="652743" cy="7073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4</a:t>
              </a:r>
              <a:r>
                <a:rPr lang="en-US" sz="3600" b="1" dirty="0" smtClean="0"/>
                <a:t>0</a:t>
              </a:r>
              <a:endParaRPr lang="en-US" sz="3600" b="1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461919" y="6248400"/>
            <a:ext cx="935518" cy="798731"/>
            <a:chOff x="219324" y="3657600"/>
            <a:chExt cx="935518" cy="914400"/>
          </a:xfrm>
        </p:grpSpPr>
        <p:sp>
          <p:nvSpPr>
            <p:cNvPr id="37" name="Rounded Rectangle 36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97640" y="3744835"/>
              <a:ext cx="396263" cy="7399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x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507601" y="6248400"/>
            <a:ext cx="935518" cy="798731"/>
            <a:chOff x="219324" y="3657600"/>
            <a:chExt cx="935518" cy="914400"/>
          </a:xfrm>
        </p:grpSpPr>
        <p:sp>
          <p:nvSpPr>
            <p:cNvPr id="40" name="Rounded Rectangle 39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86419" y="3744835"/>
              <a:ext cx="418704" cy="7399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519319" y="6248400"/>
            <a:ext cx="935518" cy="798731"/>
            <a:chOff x="219324" y="3657600"/>
            <a:chExt cx="935518" cy="914400"/>
          </a:xfrm>
        </p:grpSpPr>
        <p:sp>
          <p:nvSpPr>
            <p:cNvPr id="43" name="Rounded Rectangle 42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88823" y="3744835"/>
              <a:ext cx="413896" cy="7399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/>
                <a:t>=</a:t>
              </a:r>
              <a:endParaRPr lang="en-US" sz="3600" b="1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9586119" y="6248400"/>
            <a:ext cx="935518" cy="798731"/>
            <a:chOff x="219324" y="3657600"/>
            <a:chExt cx="935518" cy="914400"/>
          </a:xfrm>
        </p:grpSpPr>
        <p:sp>
          <p:nvSpPr>
            <p:cNvPr id="46" name="Rounded Rectangle 45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69400" y="3744835"/>
              <a:ext cx="652743" cy="7399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/>
                <a:t>80</a:t>
              </a:r>
              <a:endParaRPr lang="en-US" sz="3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3202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1883" t="28152" r="20723" b="59794"/>
          <a:stretch/>
        </p:blipFill>
        <p:spPr>
          <a:xfrm>
            <a:off x="1508919" y="304801"/>
            <a:ext cx="12877800" cy="274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4895" t="40908" r="24739" b="11431"/>
          <a:stretch/>
        </p:blipFill>
        <p:spPr>
          <a:xfrm>
            <a:off x="518319" y="2820915"/>
            <a:ext cx="6348614" cy="55702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738519" y="404390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b="1" u="sng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66933" y="3657600"/>
            <a:ext cx="9296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  <a:spcAft>
                <a:spcPts val="1800"/>
              </a:spcAft>
            </a:pPr>
            <a:r>
              <a:rPr lang="en-US" sz="3600" b="1" u="sng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u="sng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600" b="1" u="sng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5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sọt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ki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lô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-gam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       20 x 5 = 100 (kg)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        </a:t>
            </a:r>
            <a:r>
              <a:rPr lang="en-US" sz="3600" b="1" u="sng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600" b="1" u="sng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 100 kg</a:t>
            </a:r>
            <a:endParaRPr lang="en-US" sz="3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80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564519" y="4587941"/>
            <a:ext cx="1905000" cy="2616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4564519" y="5829300"/>
            <a:ext cx="1311939" cy="1311341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4938512" y="4640643"/>
            <a:ext cx="1311939" cy="1311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53" y="945205"/>
            <a:ext cx="14205036" cy="3424959"/>
          </a:xfrm>
          <a:prstGeom prst="rect">
            <a:avLst/>
          </a:prstGeom>
        </p:spPr>
      </p:pic>
      <p:pic>
        <p:nvPicPr>
          <p:cNvPr id="27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4325690" y="3775706"/>
            <a:ext cx="5786967" cy="541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55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1153319" y="319403"/>
            <a:ext cx="14723139" cy="8494396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sz="240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360754" y="938775"/>
            <a:ext cx="8645189" cy="719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7661806" y="2912672"/>
            <a:ext cx="5786967" cy="541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34719" y="1905000"/>
            <a:ext cx="368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72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x 2 </a:t>
            </a:r>
            <a:r>
              <a:rPr lang="en-US" sz="7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735151" y="319405"/>
            <a:ext cx="6142371" cy="2957196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5867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30 x 2 </a:t>
              </a:r>
              <a:r>
                <a:rPr lang="en-US" sz="5867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= </a:t>
              </a:r>
              <a:r>
                <a:rPr lang="en-US" sz="5867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60</a:t>
              </a:r>
              <a:endParaRPr lang="en-US" sz="58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12119" y="-208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5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1153319" y="319403"/>
            <a:ext cx="14723139" cy="8494396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sz="240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360754" y="938775"/>
            <a:ext cx="8645189" cy="719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7661806" y="2912672"/>
            <a:ext cx="5786967" cy="541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34719" y="1905000"/>
            <a:ext cx="368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72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 x 2 </a:t>
            </a:r>
            <a:r>
              <a:rPr lang="en-US" sz="7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735151" y="319405"/>
            <a:ext cx="6142371" cy="2957196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5867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lang="en-US" sz="5867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 x 2 </a:t>
              </a:r>
              <a:r>
                <a:rPr lang="en-US" sz="5867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= </a:t>
              </a:r>
              <a:r>
                <a:rPr lang="en-US" sz="5867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  <a:endParaRPr lang="en-US" sz="58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12119" y="-208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96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1153319" y="319403"/>
            <a:ext cx="14723139" cy="8494396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sz="240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360754" y="938775"/>
            <a:ext cx="8645189" cy="719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7661806" y="2912672"/>
            <a:ext cx="5786967" cy="541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34719" y="1905000"/>
            <a:ext cx="368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72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 x 2 </a:t>
            </a:r>
            <a:r>
              <a:rPr lang="en-US" sz="7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735151" y="319405"/>
            <a:ext cx="6142371" cy="2957196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5867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 x 2 </a:t>
              </a:r>
              <a:r>
                <a:rPr lang="en-US" sz="5867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= </a:t>
              </a:r>
              <a:r>
                <a:rPr lang="en-US" sz="5867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160</a:t>
              </a:r>
              <a:endParaRPr lang="en-US" sz="58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12119" y="-208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9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41339" y="990600"/>
            <a:ext cx="7145098" cy="1777948"/>
            <a:chOff x="3589586" y="1051559"/>
            <a:chExt cx="7024539" cy="1777948"/>
          </a:xfrm>
        </p:grpSpPr>
        <p:grpSp>
          <p:nvGrpSpPr>
            <p:cNvPr id="3" name="Group 2"/>
            <p:cNvGrpSpPr/>
            <p:nvPr/>
          </p:nvGrpSpPr>
          <p:grpSpPr>
            <a:xfrm>
              <a:off x="3589586" y="1051559"/>
              <a:ext cx="7024539" cy="1777948"/>
              <a:chOff x="3589586" y="1051559"/>
              <a:chExt cx="7024539" cy="1777948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3589586" y="1051559"/>
                <a:ext cx="7024539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4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tư</a:t>
                </a:r>
                <a:r>
                  <a:rPr lang="en-US" sz="4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4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8 </a:t>
                </a:r>
                <a:r>
                  <a:rPr lang="en-US" sz="4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4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11 </a:t>
                </a:r>
                <a:r>
                  <a:rPr lang="en-US" sz="4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4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2023</a:t>
                </a:r>
              </a:p>
              <a:p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5819495" y="2121621"/>
                <a:ext cx="202268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40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5986960" y="2644841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432719" y="2743200"/>
            <a:ext cx="128016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NHÂN SỐ TRÒN CHỤC VỚI  SỐ CÓ MỘT CHỮ SỐ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4895" t="40908" r="24739" b="11431"/>
          <a:stretch/>
        </p:blipFill>
        <p:spPr>
          <a:xfrm>
            <a:off x="4879658" y="4572000"/>
            <a:ext cx="5468461" cy="374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2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1" name="Google Shape;3001;p57"/>
          <p:cNvSpPr/>
          <p:nvPr/>
        </p:nvSpPr>
        <p:spPr>
          <a:xfrm rot="-5400000">
            <a:off x="6947421" y="2815137"/>
            <a:ext cx="1863217" cy="1741696"/>
          </a:xfrm>
          <a:custGeom>
            <a:avLst/>
            <a:gdLst/>
            <a:ahLst/>
            <a:cxnLst/>
            <a:rect l="l" t="t" r="r" b="b"/>
            <a:pathLst>
              <a:path w="7638" h="7523" extrusionOk="0">
                <a:moveTo>
                  <a:pt x="4161" y="1"/>
                </a:moveTo>
                <a:cubicBezTo>
                  <a:pt x="2122" y="1"/>
                  <a:pt x="0" y="1556"/>
                  <a:pt x="440" y="4208"/>
                </a:cubicBezTo>
                <a:cubicBezTo>
                  <a:pt x="1185" y="6399"/>
                  <a:pt x="2872" y="7523"/>
                  <a:pt x="4417" y="7523"/>
                </a:cubicBezTo>
                <a:cubicBezTo>
                  <a:pt x="6023" y="7523"/>
                  <a:pt x="7475" y="6308"/>
                  <a:pt x="7552" y="3813"/>
                </a:cubicBezTo>
                <a:cubicBezTo>
                  <a:pt x="7637" y="1172"/>
                  <a:pt x="5930" y="1"/>
                  <a:pt x="41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algn="ctr"/>
            <a:endParaRPr sz="5156"/>
          </a:p>
        </p:txBody>
      </p:sp>
      <p:sp>
        <p:nvSpPr>
          <p:cNvPr id="3002" name="Google Shape;3002;p57"/>
          <p:cNvSpPr/>
          <p:nvPr/>
        </p:nvSpPr>
        <p:spPr>
          <a:xfrm rot="-5400000">
            <a:off x="11578797" y="2674248"/>
            <a:ext cx="1863217" cy="2023473"/>
          </a:xfrm>
          <a:custGeom>
            <a:avLst/>
            <a:gdLst/>
            <a:ahLst/>
            <a:cxnLst/>
            <a:rect l="l" t="t" r="r" b="b"/>
            <a:pathLst>
              <a:path w="7638" h="7523" extrusionOk="0">
                <a:moveTo>
                  <a:pt x="4161" y="1"/>
                </a:moveTo>
                <a:cubicBezTo>
                  <a:pt x="2122" y="1"/>
                  <a:pt x="0" y="1556"/>
                  <a:pt x="440" y="4208"/>
                </a:cubicBezTo>
                <a:cubicBezTo>
                  <a:pt x="1185" y="6399"/>
                  <a:pt x="2872" y="7523"/>
                  <a:pt x="4417" y="7523"/>
                </a:cubicBezTo>
                <a:cubicBezTo>
                  <a:pt x="6023" y="7523"/>
                  <a:pt x="7475" y="6308"/>
                  <a:pt x="7552" y="3813"/>
                </a:cubicBezTo>
                <a:cubicBezTo>
                  <a:pt x="7637" y="1172"/>
                  <a:pt x="5930" y="1"/>
                  <a:pt x="41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algn="ctr"/>
            <a:endParaRPr sz="5156"/>
          </a:p>
        </p:txBody>
      </p:sp>
      <p:sp>
        <p:nvSpPr>
          <p:cNvPr id="3003" name="Google Shape;3003;p57"/>
          <p:cNvSpPr/>
          <p:nvPr/>
        </p:nvSpPr>
        <p:spPr>
          <a:xfrm rot="-5400000">
            <a:off x="2476101" y="2795980"/>
            <a:ext cx="1817614" cy="1734426"/>
          </a:xfrm>
          <a:custGeom>
            <a:avLst/>
            <a:gdLst/>
            <a:ahLst/>
            <a:cxnLst/>
            <a:rect l="l" t="t" r="r" b="b"/>
            <a:pathLst>
              <a:path w="7638" h="7523" extrusionOk="0">
                <a:moveTo>
                  <a:pt x="4161" y="1"/>
                </a:moveTo>
                <a:cubicBezTo>
                  <a:pt x="2122" y="1"/>
                  <a:pt x="0" y="1556"/>
                  <a:pt x="440" y="4208"/>
                </a:cubicBezTo>
                <a:cubicBezTo>
                  <a:pt x="1185" y="6399"/>
                  <a:pt x="2872" y="7523"/>
                  <a:pt x="4417" y="7523"/>
                </a:cubicBezTo>
                <a:cubicBezTo>
                  <a:pt x="6023" y="7523"/>
                  <a:pt x="7475" y="6308"/>
                  <a:pt x="7552" y="3813"/>
                </a:cubicBezTo>
                <a:cubicBezTo>
                  <a:pt x="7637" y="1172"/>
                  <a:pt x="5930" y="1"/>
                  <a:pt x="416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algn="ctr"/>
            <a:endParaRPr sz="5156"/>
          </a:p>
        </p:txBody>
      </p:sp>
      <p:sp>
        <p:nvSpPr>
          <p:cNvPr id="3011" name="Google Shape;3011;p57"/>
          <p:cNvSpPr/>
          <p:nvPr/>
        </p:nvSpPr>
        <p:spPr>
          <a:xfrm rot="10800000">
            <a:off x="2473665" y="2730954"/>
            <a:ext cx="1353220" cy="1363690"/>
          </a:xfrm>
          <a:prstGeom prst="pie">
            <a:avLst>
              <a:gd name="adj1" fmla="val 10692253"/>
              <a:gd name="adj2" fmla="val 162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endParaRPr sz="5156"/>
          </a:p>
        </p:txBody>
      </p:sp>
      <p:sp>
        <p:nvSpPr>
          <p:cNvPr id="3012" name="Google Shape;3012;p57"/>
          <p:cNvSpPr/>
          <p:nvPr/>
        </p:nvSpPr>
        <p:spPr>
          <a:xfrm rot="10800000">
            <a:off x="11609780" y="2855429"/>
            <a:ext cx="1417291" cy="1386027"/>
          </a:xfrm>
          <a:prstGeom prst="pie">
            <a:avLst>
              <a:gd name="adj1" fmla="val 10680776"/>
              <a:gd name="adj2" fmla="val 1620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endParaRPr sz="5156"/>
          </a:p>
        </p:txBody>
      </p:sp>
      <p:sp>
        <p:nvSpPr>
          <p:cNvPr id="3013" name="Google Shape;3013;p57"/>
          <p:cNvSpPr/>
          <p:nvPr/>
        </p:nvSpPr>
        <p:spPr>
          <a:xfrm rot="10800000">
            <a:off x="6904281" y="2754376"/>
            <a:ext cx="1462638" cy="1436624"/>
          </a:xfrm>
          <a:prstGeom prst="pie">
            <a:avLst>
              <a:gd name="adj1" fmla="val 10937064"/>
              <a:gd name="adj2" fmla="val 162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endParaRPr sz="5156"/>
          </a:p>
        </p:txBody>
      </p:sp>
      <p:sp>
        <p:nvSpPr>
          <p:cNvPr id="3014" name="Google Shape;3014;p57"/>
          <p:cNvSpPr/>
          <p:nvPr/>
        </p:nvSpPr>
        <p:spPr>
          <a:xfrm>
            <a:off x="1540106" y="2771667"/>
            <a:ext cx="354791" cy="299824"/>
          </a:xfrm>
          <a:custGeom>
            <a:avLst/>
            <a:gdLst/>
            <a:ahLst/>
            <a:cxnLst/>
            <a:rect l="l" t="t" r="r" b="b"/>
            <a:pathLst>
              <a:path w="7410" h="6262" extrusionOk="0">
                <a:moveTo>
                  <a:pt x="3824" y="1"/>
                </a:moveTo>
                <a:cubicBezTo>
                  <a:pt x="1861" y="1"/>
                  <a:pt x="1" y="1375"/>
                  <a:pt x="875" y="4018"/>
                </a:cubicBezTo>
                <a:cubicBezTo>
                  <a:pt x="1401" y="5628"/>
                  <a:pt x="2321" y="6262"/>
                  <a:pt x="3308" y="6262"/>
                </a:cubicBezTo>
                <a:cubicBezTo>
                  <a:pt x="5170" y="6262"/>
                  <a:pt x="7271" y="4005"/>
                  <a:pt x="7410" y="1799"/>
                </a:cubicBezTo>
                <a:cubicBezTo>
                  <a:pt x="7386" y="1326"/>
                  <a:pt x="6644" y="724"/>
                  <a:pt x="6402" y="724"/>
                </a:cubicBezTo>
                <a:cubicBezTo>
                  <a:pt x="6334" y="724"/>
                  <a:pt x="6305" y="773"/>
                  <a:pt x="6346" y="887"/>
                </a:cubicBezTo>
                <a:cubicBezTo>
                  <a:pt x="5655" y="293"/>
                  <a:pt x="4729" y="1"/>
                  <a:pt x="3824" y="1"/>
                </a:cubicBezTo>
                <a:close/>
              </a:path>
            </a:pathLst>
          </a:custGeom>
          <a:solidFill>
            <a:srgbClr val="ECD5A9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endParaRPr sz="5156"/>
          </a:p>
        </p:txBody>
      </p:sp>
      <p:sp>
        <p:nvSpPr>
          <p:cNvPr id="3015" name="Google Shape;3015;p57"/>
          <p:cNvSpPr/>
          <p:nvPr/>
        </p:nvSpPr>
        <p:spPr>
          <a:xfrm>
            <a:off x="5755560" y="2136942"/>
            <a:ext cx="336309" cy="240453"/>
          </a:xfrm>
          <a:custGeom>
            <a:avLst/>
            <a:gdLst/>
            <a:ahLst/>
            <a:cxnLst/>
            <a:rect l="l" t="t" r="r" b="b"/>
            <a:pathLst>
              <a:path w="7024" h="5022" extrusionOk="0">
                <a:moveTo>
                  <a:pt x="3026" y="0"/>
                </a:moveTo>
                <a:cubicBezTo>
                  <a:pt x="1560" y="0"/>
                  <a:pt x="1" y="884"/>
                  <a:pt x="290" y="3103"/>
                </a:cubicBezTo>
                <a:cubicBezTo>
                  <a:pt x="365" y="4460"/>
                  <a:pt x="1350" y="5021"/>
                  <a:pt x="2466" y="5021"/>
                </a:cubicBezTo>
                <a:cubicBezTo>
                  <a:pt x="4522" y="5021"/>
                  <a:pt x="7024" y="3117"/>
                  <a:pt x="5093" y="792"/>
                </a:cubicBezTo>
                <a:cubicBezTo>
                  <a:pt x="4682" y="293"/>
                  <a:pt x="3869" y="0"/>
                  <a:pt x="3026" y="0"/>
                </a:cubicBezTo>
                <a:close/>
              </a:path>
            </a:pathLst>
          </a:custGeom>
          <a:solidFill>
            <a:srgbClr val="F3A96C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endParaRPr sz="5156"/>
          </a:p>
        </p:txBody>
      </p:sp>
      <p:sp>
        <p:nvSpPr>
          <p:cNvPr id="3016" name="Google Shape;3016;p57"/>
          <p:cNvSpPr/>
          <p:nvPr/>
        </p:nvSpPr>
        <p:spPr>
          <a:xfrm>
            <a:off x="6248121" y="5374281"/>
            <a:ext cx="333676" cy="335925"/>
          </a:xfrm>
          <a:custGeom>
            <a:avLst/>
            <a:gdLst/>
            <a:ahLst/>
            <a:cxnLst/>
            <a:rect l="l" t="t" r="r" b="b"/>
            <a:pathLst>
              <a:path w="6969" h="7016" extrusionOk="0">
                <a:moveTo>
                  <a:pt x="4209" y="0"/>
                </a:moveTo>
                <a:cubicBezTo>
                  <a:pt x="2133" y="0"/>
                  <a:pt x="1" y="2128"/>
                  <a:pt x="1285" y="4539"/>
                </a:cubicBezTo>
                <a:cubicBezTo>
                  <a:pt x="2316" y="6350"/>
                  <a:pt x="3215" y="7016"/>
                  <a:pt x="3975" y="7016"/>
                </a:cubicBezTo>
                <a:cubicBezTo>
                  <a:pt x="5793" y="7016"/>
                  <a:pt x="6819" y="3209"/>
                  <a:pt x="6969" y="2138"/>
                </a:cubicBezTo>
                <a:cubicBezTo>
                  <a:pt x="6427" y="617"/>
                  <a:pt x="5326" y="0"/>
                  <a:pt x="4209" y="0"/>
                </a:cubicBezTo>
                <a:close/>
              </a:path>
            </a:pathLst>
          </a:custGeom>
          <a:solidFill>
            <a:srgbClr val="FAC9A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endParaRPr sz="5156"/>
          </a:p>
        </p:txBody>
      </p:sp>
      <p:sp>
        <p:nvSpPr>
          <p:cNvPr id="3017" name="Google Shape;3017;p57"/>
          <p:cNvSpPr/>
          <p:nvPr/>
        </p:nvSpPr>
        <p:spPr>
          <a:xfrm>
            <a:off x="10418684" y="4094644"/>
            <a:ext cx="354791" cy="299824"/>
          </a:xfrm>
          <a:custGeom>
            <a:avLst/>
            <a:gdLst/>
            <a:ahLst/>
            <a:cxnLst/>
            <a:rect l="l" t="t" r="r" b="b"/>
            <a:pathLst>
              <a:path w="7410" h="6262" extrusionOk="0">
                <a:moveTo>
                  <a:pt x="3824" y="1"/>
                </a:moveTo>
                <a:cubicBezTo>
                  <a:pt x="1861" y="1"/>
                  <a:pt x="1" y="1375"/>
                  <a:pt x="875" y="4018"/>
                </a:cubicBezTo>
                <a:cubicBezTo>
                  <a:pt x="1401" y="5628"/>
                  <a:pt x="2321" y="6262"/>
                  <a:pt x="3308" y="6262"/>
                </a:cubicBezTo>
                <a:cubicBezTo>
                  <a:pt x="5170" y="6262"/>
                  <a:pt x="7271" y="4005"/>
                  <a:pt x="7410" y="1799"/>
                </a:cubicBezTo>
                <a:cubicBezTo>
                  <a:pt x="7386" y="1326"/>
                  <a:pt x="6644" y="724"/>
                  <a:pt x="6402" y="724"/>
                </a:cubicBezTo>
                <a:cubicBezTo>
                  <a:pt x="6334" y="724"/>
                  <a:pt x="6305" y="773"/>
                  <a:pt x="6346" y="887"/>
                </a:cubicBezTo>
                <a:cubicBezTo>
                  <a:pt x="5655" y="293"/>
                  <a:pt x="4729" y="1"/>
                  <a:pt x="3824" y="1"/>
                </a:cubicBezTo>
                <a:close/>
              </a:path>
            </a:pathLst>
          </a:custGeom>
          <a:solidFill>
            <a:srgbClr val="ECD5A9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endParaRPr sz="5156"/>
          </a:p>
        </p:txBody>
      </p:sp>
      <p:sp>
        <p:nvSpPr>
          <p:cNvPr id="33" name="Hộp Văn bản 32">
            <a:extLst>
              <a:ext uri="{FF2B5EF4-FFF2-40B4-BE49-F238E27FC236}">
                <a16:creationId xmlns="" xmlns:a16="http://schemas.microsoft.com/office/drawing/2014/main" id="{19E18CBE-E07E-6059-4A6F-B6BE519195D5}"/>
              </a:ext>
            </a:extLst>
          </p:cNvPr>
          <p:cNvSpPr txBox="1"/>
          <p:nvPr/>
        </p:nvSpPr>
        <p:spPr>
          <a:xfrm>
            <a:off x="3226650" y="1393128"/>
            <a:ext cx="9926115" cy="1186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111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 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="" xmlns:a16="http://schemas.microsoft.com/office/drawing/2014/main" id="{8338237B-FA63-69D0-F40A-A211B1D8C46A}"/>
              </a:ext>
            </a:extLst>
          </p:cNvPr>
          <p:cNvSpPr txBox="1"/>
          <p:nvPr/>
        </p:nvSpPr>
        <p:spPr>
          <a:xfrm>
            <a:off x="1609899" y="4920494"/>
            <a:ext cx="3251200" cy="2062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67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2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2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2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2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42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="" xmlns:a16="http://schemas.microsoft.com/office/drawing/2014/main" id="{FD242E42-E9E8-18F0-03AA-E370822DE56F}"/>
              </a:ext>
            </a:extLst>
          </p:cNvPr>
          <p:cNvSpPr txBox="1"/>
          <p:nvPr/>
        </p:nvSpPr>
        <p:spPr>
          <a:xfrm>
            <a:off x="6193475" y="4920495"/>
            <a:ext cx="4064000" cy="403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Sửa</a:t>
            </a:r>
            <a:r>
              <a:rPr lang="en-US" sz="426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6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26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2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26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26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2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26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26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426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26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26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4267" dirty="0" smtClean="0">
                <a:latin typeface="Arial" panose="020B0604020202020204" pitchFamily="34" charset="0"/>
                <a:cs typeface="Arial" panose="020B0604020202020204" pitchFamily="34" charset="0"/>
              </a:rPr>
              <a:t> ô li</a:t>
            </a:r>
            <a:endParaRPr lang="en-US" sz="42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="" xmlns:a16="http://schemas.microsoft.com/office/drawing/2014/main" id="{F82D9BA1-6B80-462F-C3EB-1F32EB422B32}"/>
              </a:ext>
            </a:extLst>
          </p:cNvPr>
          <p:cNvSpPr txBox="1"/>
          <p:nvPr/>
        </p:nvSpPr>
        <p:spPr>
          <a:xfrm>
            <a:off x="10573540" y="4966070"/>
            <a:ext cx="4854213" cy="403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26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2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267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2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26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6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6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6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6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26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67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2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26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267" dirty="0" smtClean="0">
                <a:latin typeface="Arial" panose="020B0604020202020204" pitchFamily="34" charset="0"/>
                <a:cs typeface="Arial" panose="020B0604020202020204" pitchFamily="34" charset="0"/>
              </a:rPr>
              <a:t>) SGK 70-71</a:t>
            </a:r>
            <a:endParaRPr lang="en-US" sz="42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oogle Shape;3616;p69">
            <a:extLst>
              <a:ext uri="{FF2B5EF4-FFF2-40B4-BE49-F238E27FC236}">
                <a16:creationId xmlns="" xmlns:a16="http://schemas.microsoft.com/office/drawing/2014/main" id="{78ED7838-B60D-E589-FC71-8A82BF389A40}"/>
              </a:ext>
            </a:extLst>
          </p:cNvPr>
          <p:cNvGrpSpPr/>
          <p:nvPr/>
        </p:nvGrpSpPr>
        <p:grpSpPr>
          <a:xfrm rot="19516138">
            <a:off x="320249" y="159760"/>
            <a:ext cx="1746768" cy="2128324"/>
            <a:chOff x="6404000" y="806850"/>
            <a:chExt cx="824500" cy="1004600"/>
          </a:xfrm>
        </p:grpSpPr>
        <p:sp>
          <p:nvSpPr>
            <p:cNvPr id="38" name="Google Shape;3617;p69">
              <a:extLst>
                <a:ext uri="{FF2B5EF4-FFF2-40B4-BE49-F238E27FC236}">
                  <a16:creationId xmlns="" xmlns:a16="http://schemas.microsoft.com/office/drawing/2014/main" id="{773BBE9F-F954-16FF-3EC3-42228EA53AD6}"/>
                </a:ext>
              </a:extLst>
            </p:cNvPr>
            <p:cNvSpPr/>
            <p:nvPr/>
          </p:nvSpPr>
          <p:spPr>
            <a:xfrm>
              <a:off x="6404000" y="812800"/>
              <a:ext cx="824500" cy="962175"/>
            </a:xfrm>
            <a:custGeom>
              <a:avLst/>
              <a:gdLst/>
              <a:ahLst/>
              <a:cxnLst/>
              <a:rect l="l" t="t" r="r" b="b"/>
              <a:pathLst>
                <a:path w="32980" h="38487" extrusionOk="0">
                  <a:moveTo>
                    <a:pt x="15655" y="1"/>
                  </a:moveTo>
                  <a:cubicBezTo>
                    <a:pt x="15614" y="1"/>
                    <a:pt x="15573" y="2"/>
                    <a:pt x="15532" y="6"/>
                  </a:cubicBezTo>
                  <a:cubicBezTo>
                    <a:pt x="13496" y="188"/>
                    <a:pt x="12797" y="3197"/>
                    <a:pt x="12584" y="5264"/>
                  </a:cubicBezTo>
                  <a:cubicBezTo>
                    <a:pt x="12341" y="7969"/>
                    <a:pt x="12250" y="10705"/>
                    <a:pt x="12341" y="13410"/>
                  </a:cubicBezTo>
                  <a:cubicBezTo>
                    <a:pt x="10973" y="12863"/>
                    <a:pt x="9544" y="12285"/>
                    <a:pt x="8055" y="12285"/>
                  </a:cubicBezTo>
                  <a:cubicBezTo>
                    <a:pt x="8020" y="12285"/>
                    <a:pt x="7984" y="12284"/>
                    <a:pt x="7949" y="12284"/>
                  </a:cubicBezTo>
                  <a:cubicBezTo>
                    <a:pt x="6490" y="12284"/>
                    <a:pt x="4937" y="12893"/>
                    <a:pt x="4225" y="14140"/>
                  </a:cubicBezTo>
                  <a:cubicBezTo>
                    <a:pt x="3222" y="15902"/>
                    <a:pt x="4134" y="18121"/>
                    <a:pt x="5350" y="19702"/>
                  </a:cubicBezTo>
                  <a:cubicBezTo>
                    <a:pt x="6596" y="21313"/>
                    <a:pt x="8177" y="22711"/>
                    <a:pt x="8785" y="24626"/>
                  </a:cubicBezTo>
                  <a:cubicBezTo>
                    <a:pt x="6849" y="24353"/>
                    <a:pt x="5378" y="22956"/>
                    <a:pt x="2836" y="22956"/>
                  </a:cubicBezTo>
                  <a:cubicBezTo>
                    <a:pt x="2544" y="22956"/>
                    <a:pt x="2238" y="22974"/>
                    <a:pt x="1915" y="23015"/>
                  </a:cubicBezTo>
                  <a:cubicBezTo>
                    <a:pt x="183" y="23258"/>
                    <a:pt x="0" y="25751"/>
                    <a:pt x="274" y="27483"/>
                  </a:cubicBezTo>
                  <a:cubicBezTo>
                    <a:pt x="578" y="29246"/>
                    <a:pt x="1794" y="30675"/>
                    <a:pt x="3101" y="31860"/>
                  </a:cubicBezTo>
                  <a:cubicBezTo>
                    <a:pt x="7111" y="35396"/>
                    <a:pt x="11306" y="38487"/>
                    <a:pt x="16338" y="38487"/>
                  </a:cubicBezTo>
                  <a:cubicBezTo>
                    <a:pt x="17751" y="38487"/>
                    <a:pt x="19231" y="38243"/>
                    <a:pt x="20791" y="37696"/>
                  </a:cubicBezTo>
                  <a:cubicBezTo>
                    <a:pt x="25350" y="36085"/>
                    <a:pt x="28998" y="32377"/>
                    <a:pt x="31217" y="28091"/>
                  </a:cubicBezTo>
                  <a:cubicBezTo>
                    <a:pt x="32007" y="26602"/>
                    <a:pt x="32980" y="24352"/>
                    <a:pt x="32554" y="22711"/>
                  </a:cubicBezTo>
                  <a:cubicBezTo>
                    <a:pt x="32341" y="21921"/>
                    <a:pt x="31855" y="21252"/>
                    <a:pt x="31186" y="20796"/>
                  </a:cubicBezTo>
                  <a:cubicBezTo>
                    <a:pt x="30899" y="20601"/>
                    <a:pt x="30546" y="20523"/>
                    <a:pt x="30174" y="20523"/>
                  </a:cubicBezTo>
                  <a:cubicBezTo>
                    <a:pt x="29563" y="20523"/>
                    <a:pt x="28900" y="20733"/>
                    <a:pt x="28390" y="20979"/>
                  </a:cubicBezTo>
                  <a:cubicBezTo>
                    <a:pt x="27503" y="21422"/>
                    <a:pt x="26846" y="22440"/>
                    <a:pt x="25889" y="22440"/>
                  </a:cubicBezTo>
                  <a:cubicBezTo>
                    <a:pt x="25861" y="22440"/>
                    <a:pt x="25834" y="22439"/>
                    <a:pt x="25806" y="22438"/>
                  </a:cubicBezTo>
                  <a:cubicBezTo>
                    <a:pt x="26900" y="20735"/>
                    <a:pt x="27843" y="18942"/>
                    <a:pt x="28603" y="17088"/>
                  </a:cubicBezTo>
                  <a:cubicBezTo>
                    <a:pt x="29271" y="15568"/>
                    <a:pt x="29970" y="13349"/>
                    <a:pt x="29545" y="11738"/>
                  </a:cubicBezTo>
                  <a:cubicBezTo>
                    <a:pt x="29231" y="10458"/>
                    <a:pt x="27957" y="9658"/>
                    <a:pt x="26669" y="9658"/>
                  </a:cubicBezTo>
                  <a:cubicBezTo>
                    <a:pt x="26336" y="9658"/>
                    <a:pt x="26003" y="9711"/>
                    <a:pt x="25685" y="9823"/>
                  </a:cubicBezTo>
                  <a:cubicBezTo>
                    <a:pt x="24894" y="10097"/>
                    <a:pt x="24317" y="10766"/>
                    <a:pt x="23648" y="11252"/>
                  </a:cubicBezTo>
                  <a:cubicBezTo>
                    <a:pt x="23254" y="11538"/>
                    <a:pt x="22745" y="11740"/>
                    <a:pt x="22269" y="11740"/>
                  </a:cubicBezTo>
                  <a:cubicBezTo>
                    <a:pt x="21935" y="11740"/>
                    <a:pt x="21619" y="11642"/>
                    <a:pt x="21368" y="11404"/>
                  </a:cubicBezTo>
                  <a:cubicBezTo>
                    <a:pt x="21064" y="11070"/>
                    <a:pt x="20882" y="10674"/>
                    <a:pt x="20821" y="10249"/>
                  </a:cubicBezTo>
                  <a:lnTo>
                    <a:pt x="19484" y="4960"/>
                  </a:lnTo>
                  <a:cubicBezTo>
                    <a:pt x="19271" y="3896"/>
                    <a:pt x="18906" y="2893"/>
                    <a:pt x="18329" y="1951"/>
                  </a:cubicBezTo>
                  <a:cubicBezTo>
                    <a:pt x="17744" y="1102"/>
                    <a:pt x="16708" y="1"/>
                    <a:pt x="156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endParaRPr sz="5156"/>
            </a:p>
          </p:txBody>
        </p:sp>
        <p:sp>
          <p:nvSpPr>
            <p:cNvPr id="39" name="Google Shape;3618;p69">
              <a:extLst>
                <a:ext uri="{FF2B5EF4-FFF2-40B4-BE49-F238E27FC236}">
                  <a16:creationId xmlns="" xmlns:a16="http://schemas.microsoft.com/office/drawing/2014/main" id="{D3FAF719-9360-CDA3-3A2C-8FC260C888EC}"/>
                </a:ext>
              </a:extLst>
            </p:cNvPr>
            <p:cNvSpPr/>
            <p:nvPr/>
          </p:nvSpPr>
          <p:spPr>
            <a:xfrm>
              <a:off x="6802925" y="806850"/>
              <a:ext cx="55500" cy="1004600"/>
            </a:xfrm>
            <a:custGeom>
              <a:avLst/>
              <a:gdLst/>
              <a:ahLst/>
              <a:cxnLst/>
              <a:rect l="l" t="t" r="r" b="b"/>
              <a:pathLst>
                <a:path w="2220" h="40184" extrusionOk="0">
                  <a:moveTo>
                    <a:pt x="275" y="0"/>
                  </a:moveTo>
                  <a:cubicBezTo>
                    <a:pt x="123" y="0"/>
                    <a:pt x="1" y="122"/>
                    <a:pt x="1" y="274"/>
                  </a:cubicBezTo>
                  <a:lnTo>
                    <a:pt x="1673" y="39910"/>
                  </a:lnTo>
                  <a:cubicBezTo>
                    <a:pt x="1673" y="40062"/>
                    <a:pt x="1794" y="40183"/>
                    <a:pt x="1946" y="40183"/>
                  </a:cubicBezTo>
                  <a:lnTo>
                    <a:pt x="1977" y="40183"/>
                  </a:lnTo>
                  <a:cubicBezTo>
                    <a:pt x="2129" y="40183"/>
                    <a:pt x="2220" y="40062"/>
                    <a:pt x="2220" y="39910"/>
                  </a:cubicBezTo>
                  <a:lnTo>
                    <a:pt x="579" y="274"/>
                  </a:lnTo>
                  <a:cubicBezTo>
                    <a:pt x="548" y="122"/>
                    <a:pt x="427" y="0"/>
                    <a:pt x="275" y="0"/>
                  </a:cubicBezTo>
                  <a:close/>
                </a:path>
              </a:pathLst>
            </a:custGeom>
            <a:solidFill>
              <a:srgbClr val="BD582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endParaRPr sz="5156"/>
            </a:p>
          </p:txBody>
        </p:sp>
        <p:sp>
          <p:nvSpPr>
            <p:cNvPr id="40" name="Google Shape;3619;p69">
              <a:extLst>
                <a:ext uri="{FF2B5EF4-FFF2-40B4-BE49-F238E27FC236}">
                  <a16:creationId xmlns="" xmlns:a16="http://schemas.microsoft.com/office/drawing/2014/main" id="{B2D04BB0-3D11-D909-B08E-A22634614BDB}"/>
                </a:ext>
              </a:extLst>
            </p:cNvPr>
            <p:cNvSpPr/>
            <p:nvPr/>
          </p:nvSpPr>
          <p:spPr>
            <a:xfrm>
              <a:off x="6413575" y="1332900"/>
              <a:ext cx="788175" cy="352400"/>
            </a:xfrm>
            <a:custGeom>
              <a:avLst/>
              <a:gdLst/>
              <a:ahLst/>
              <a:cxnLst/>
              <a:rect l="l" t="t" r="r" b="b"/>
              <a:pathLst>
                <a:path w="31527" h="14096" extrusionOk="0">
                  <a:moveTo>
                    <a:pt x="31165" y="1"/>
                  </a:moveTo>
                  <a:cubicBezTo>
                    <a:pt x="31116" y="1"/>
                    <a:pt x="31065" y="16"/>
                    <a:pt x="31016" y="53"/>
                  </a:cubicBezTo>
                  <a:lnTo>
                    <a:pt x="17277" y="13457"/>
                  </a:lnTo>
                  <a:lnTo>
                    <a:pt x="559" y="2606"/>
                  </a:lnTo>
                  <a:cubicBezTo>
                    <a:pt x="511" y="2577"/>
                    <a:pt x="462" y="2564"/>
                    <a:pt x="415" y="2564"/>
                  </a:cubicBezTo>
                  <a:cubicBezTo>
                    <a:pt x="174" y="2564"/>
                    <a:pt x="0" y="2914"/>
                    <a:pt x="256" y="3093"/>
                  </a:cubicBezTo>
                  <a:lnTo>
                    <a:pt x="17156" y="14065"/>
                  </a:lnTo>
                  <a:cubicBezTo>
                    <a:pt x="17216" y="14065"/>
                    <a:pt x="17247" y="14096"/>
                    <a:pt x="17308" y="14096"/>
                  </a:cubicBezTo>
                  <a:cubicBezTo>
                    <a:pt x="17368" y="14096"/>
                    <a:pt x="17460" y="14065"/>
                    <a:pt x="17520" y="14035"/>
                  </a:cubicBezTo>
                  <a:lnTo>
                    <a:pt x="31381" y="448"/>
                  </a:lnTo>
                  <a:cubicBezTo>
                    <a:pt x="31527" y="254"/>
                    <a:pt x="31361" y="1"/>
                    <a:pt x="31165" y="1"/>
                  </a:cubicBezTo>
                  <a:close/>
                </a:path>
              </a:pathLst>
            </a:custGeom>
            <a:solidFill>
              <a:srgbClr val="BD582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endParaRPr sz="5156"/>
            </a:p>
          </p:txBody>
        </p:sp>
        <p:sp>
          <p:nvSpPr>
            <p:cNvPr id="41" name="Google Shape;3620;p69">
              <a:extLst>
                <a:ext uri="{FF2B5EF4-FFF2-40B4-BE49-F238E27FC236}">
                  <a16:creationId xmlns="" xmlns:a16="http://schemas.microsoft.com/office/drawing/2014/main" id="{AA8CA684-E177-B5DB-74C9-C7F2CCE753D5}"/>
                </a:ext>
              </a:extLst>
            </p:cNvPr>
            <p:cNvSpPr/>
            <p:nvPr/>
          </p:nvSpPr>
          <p:spPr>
            <a:xfrm>
              <a:off x="6511000" y="1075975"/>
              <a:ext cx="627025" cy="312225"/>
            </a:xfrm>
            <a:custGeom>
              <a:avLst/>
              <a:gdLst/>
              <a:ahLst/>
              <a:cxnLst/>
              <a:rect l="l" t="t" r="r" b="b"/>
              <a:pathLst>
                <a:path w="25081" h="12489" extrusionOk="0">
                  <a:moveTo>
                    <a:pt x="24708" y="1"/>
                  </a:moveTo>
                  <a:cubicBezTo>
                    <a:pt x="24652" y="1"/>
                    <a:pt x="24593" y="18"/>
                    <a:pt x="24535" y="56"/>
                  </a:cubicBezTo>
                  <a:lnTo>
                    <a:pt x="12894" y="11850"/>
                  </a:lnTo>
                  <a:lnTo>
                    <a:pt x="584" y="2944"/>
                  </a:lnTo>
                  <a:cubicBezTo>
                    <a:pt x="528" y="2905"/>
                    <a:pt x="472" y="2889"/>
                    <a:pt x="419" y="2889"/>
                  </a:cubicBezTo>
                  <a:cubicBezTo>
                    <a:pt x="179" y="2889"/>
                    <a:pt x="0" y="3226"/>
                    <a:pt x="249" y="3400"/>
                  </a:cubicBezTo>
                  <a:lnTo>
                    <a:pt x="12742" y="12458"/>
                  </a:lnTo>
                  <a:cubicBezTo>
                    <a:pt x="12803" y="12488"/>
                    <a:pt x="12863" y="12488"/>
                    <a:pt x="12924" y="12488"/>
                  </a:cubicBezTo>
                  <a:cubicBezTo>
                    <a:pt x="12985" y="12488"/>
                    <a:pt x="13076" y="12458"/>
                    <a:pt x="13107" y="12427"/>
                  </a:cubicBezTo>
                  <a:lnTo>
                    <a:pt x="24961" y="451"/>
                  </a:lnTo>
                  <a:cubicBezTo>
                    <a:pt x="25081" y="236"/>
                    <a:pt x="24917" y="1"/>
                    <a:pt x="24708" y="1"/>
                  </a:cubicBezTo>
                  <a:close/>
                </a:path>
              </a:pathLst>
            </a:custGeom>
            <a:solidFill>
              <a:srgbClr val="BD582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endParaRPr sz="5156"/>
            </a:p>
          </p:txBody>
        </p:sp>
      </p:grpSp>
      <p:pic>
        <p:nvPicPr>
          <p:cNvPr id="42" name="Picture 9">
            <a:extLst>
              <a:ext uri="{FF2B5EF4-FFF2-40B4-BE49-F238E27FC236}">
                <a16:creationId xmlns="" xmlns:a16="http://schemas.microsoft.com/office/drawing/2014/main" id="{1A35BAD6-0A1E-042E-604F-12C0C92DC8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30569">
            <a:off x="712752" y="2840367"/>
            <a:ext cx="413516" cy="519255"/>
          </a:xfrm>
          <a:prstGeom prst="rect">
            <a:avLst/>
          </a:prstGeom>
        </p:spPr>
      </p:pic>
      <p:pic>
        <p:nvPicPr>
          <p:cNvPr id="43" name="Picture 9">
            <a:extLst>
              <a:ext uri="{FF2B5EF4-FFF2-40B4-BE49-F238E27FC236}">
                <a16:creationId xmlns="" xmlns:a16="http://schemas.microsoft.com/office/drawing/2014/main" id="{5B1DE741-2990-9061-041C-F46D0B6E70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30569">
            <a:off x="5505701" y="4600698"/>
            <a:ext cx="413516" cy="519255"/>
          </a:xfrm>
          <a:prstGeom prst="rect">
            <a:avLst/>
          </a:prstGeom>
        </p:spPr>
      </p:pic>
      <p:pic>
        <p:nvPicPr>
          <p:cNvPr id="44" name="Picture 9">
            <a:extLst>
              <a:ext uri="{FF2B5EF4-FFF2-40B4-BE49-F238E27FC236}">
                <a16:creationId xmlns="" xmlns:a16="http://schemas.microsoft.com/office/drawing/2014/main" id="{BC27E4EE-B0A7-E06A-D23A-EAA6A3E341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30569">
            <a:off x="7045636" y="716294"/>
            <a:ext cx="413516" cy="519255"/>
          </a:xfrm>
          <a:prstGeom prst="rect">
            <a:avLst/>
          </a:prstGeom>
        </p:spPr>
      </p:pic>
      <p:pic>
        <p:nvPicPr>
          <p:cNvPr id="45" name="Picture 9">
            <a:extLst>
              <a:ext uri="{FF2B5EF4-FFF2-40B4-BE49-F238E27FC236}">
                <a16:creationId xmlns="" xmlns:a16="http://schemas.microsoft.com/office/drawing/2014/main" id="{EE2606DA-94B0-4319-DBAA-C89B7FF5A0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30569">
            <a:off x="14372882" y="2950275"/>
            <a:ext cx="413516" cy="519255"/>
          </a:xfrm>
          <a:prstGeom prst="rect">
            <a:avLst/>
          </a:prstGeom>
        </p:spPr>
      </p:pic>
      <p:pic>
        <p:nvPicPr>
          <p:cNvPr id="46" name="Picture 9">
            <a:extLst>
              <a:ext uri="{FF2B5EF4-FFF2-40B4-BE49-F238E27FC236}">
                <a16:creationId xmlns="" xmlns:a16="http://schemas.microsoft.com/office/drawing/2014/main" id="{9014E947-7E38-0BC7-7157-6737E23887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30569">
            <a:off x="11576325" y="7725889"/>
            <a:ext cx="413516" cy="519255"/>
          </a:xfrm>
          <a:prstGeom prst="rect">
            <a:avLst/>
          </a:prstGeom>
        </p:spPr>
      </p:pic>
      <p:pic>
        <p:nvPicPr>
          <p:cNvPr id="47" name="Picture 9">
            <a:extLst>
              <a:ext uri="{FF2B5EF4-FFF2-40B4-BE49-F238E27FC236}">
                <a16:creationId xmlns="" xmlns:a16="http://schemas.microsoft.com/office/drawing/2014/main" id="{805941E6-86EA-65F1-49EF-D46DD1DCCE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30569">
            <a:off x="7507652" y="8302540"/>
            <a:ext cx="413516" cy="5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8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-1355185" y="0"/>
            <a:ext cx="19299936" cy="9704832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等线" panose="020F0502020204030204"/>
              <a:ea typeface="等线" panose="020B0604020202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53786" y="496710"/>
            <a:ext cx="14969067" cy="8195733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等线" panose="020F0502020204030204"/>
              <a:ea typeface="等线" panose="020B060402020202020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11592720" y="-26031"/>
            <a:ext cx="4673600" cy="213648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12545821" y="4381458"/>
            <a:ext cx="3813969" cy="45616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442310" y="2888192"/>
            <a:ext cx="8714803" cy="62367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51542" y="4042737"/>
            <a:ext cx="4626572" cy="4984736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51542" y="307136"/>
            <a:ext cx="2126891" cy="2126891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等线" panose="020F0502020204030204"/>
              <a:ea typeface="等线" panose="020B060402020202020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860090" y="5376672"/>
            <a:ext cx="2944079" cy="34750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043" y="697780"/>
            <a:ext cx="3200400" cy="7020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32919" y="3303278"/>
            <a:ext cx="10134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solidFill>
                  <a:srgbClr val="C00000"/>
                </a:solidFill>
              </a:rPr>
              <a:t>ÔN: BẢNG NHÂN, BẢNG CHIA</a:t>
            </a:r>
            <a:endParaRPr lang="en-US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7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-1397349" y="-152400"/>
            <a:ext cx="19299936" cy="9704832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等线" panose="020F0502020204030204"/>
              <a:ea typeface="等线" panose="020B0604020202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53786" y="496710"/>
            <a:ext cx="14969067" cy="8195733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等线" panose="020F0502020204030204"/>
              <a:ea typeface="等线" panose="020B060402020202020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11592720" y="-26031"/>
            <a:ext cx="4673600" cy="213648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12545821" y="4381458"/>
            <a:ext cx="3813969" cy="45616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442310" y="2888192"/>
            <a:ext cx="8714803" cy="62367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51542" y="4042737"/>
            <a:ext cx="4626572" cy="4984736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51542" y="307136"/>
            <a:ext cx="2126891" cy="2126891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等线" panose="020F0502020204030204"/>
              <a:ea typeface="等线" panose="020B060402020202020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860090" y="5376672"/>
            <a:ext cx="2944079" cy="34750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56519" y="2580558"/>
            <a:ext cx="1333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solidFill>
                  <a:srgbClr val="C00000"/>
                </a:solidFill>
              </a:rPr>
              <a:t>  </a:t>
            </a:r>
            <a:r>
              <a:rPr lang="en-US" sz="6000" b="1" dirty="0" smtClean="0">
                <a:solidFill>
                  <a:srgbClr val="0000FF"/>
                </a:solidFill>
              </a:rPr>
              <a:t>2: </a:t>
            </a:r>
            <a:r>
              <a:rPr lang="en-US" sz="6000" b="1" dirty="0" err="1" smtClean="0">
                <a:solidFill>
                  <a:srgbClr val="0000FF"/>
                </a:solidFill>
              </a:rPr>
              <a:t>Nhân</a:t>
            </a:r>
            <a:r>
              <a:rPr lang="en-US" sz="6000" b="1" dirty="0" smtClean="0">
                <a:solidFill>
                  <a:srgbClr val="0000FF"/>
                </a:solidFill>
              </a:rPr>
              <a:t> chia </a:t>
            </a:r>
            <a:r>
              <a:rPr lang="en-US" sz="6000" b="1" dirty="0" err="1" smtClean="0">
                <a:solidFill>
                  <a:srgbClr val="0000FF"/>
                </a:solidFill>
              </a:rPr>
              <a:t>các</a:t>
            </a:r>
            <a:r>
              <a:rPr lang="en-US" sz="6000" b="1" dirty="0" smtClean="0">
                <a:solidFill>
                  <a:srgbClr val="0000FF"/>
                </a:solidFill>
              </a:rPr>
              <a:t> </a:t>
            </a:r>
            <a:r>
              <a:rPr lang="en-US" sz="6000" b="1" dirty="0" err="1" smtClean="0">
                <a:solidFill>
                  <a:srgbClr val="0000FF"/>
                </a:solidFill>
              </a:rPr>
              <a:t>số</a:t>
            </a:r>
            <a:r>
              <a:rPr lang="en-US" sz="6000" b="1" dirty="0" smtClean="0">
                <a:solidFill>
                  <a:srgbClr val="0000FF"/>
                </a:solidFill>
              </a:rPr>
              <a:t> </a:t>
            </a:r>
            <a:r>
              <a:rPr lang="en-US" sz="6000" b="1" dirty="0" err="1" smtClean="0">
                <a:solidFill>
                  <a:srgbClr val="0000FF"/>
                </a:solidFill>
              </a:rPr>
              <a:t>trong</a:t>
            </a:r>
            <a:r>
              <a:rPr lang="en-US" sz="6000" b="1" dirty="0" smtClean="0">
                <a:solidFill>
                  <a:srgbClr val="0000FF"/>
                </a:solidFill>
              </a:rPr>
              <a:t> </a:t>
            </a:r>
            <a:r>
              <a:rPr lang="en-US" sz="6000" b="1" dirty="0" err="1" smtClean="0">
                <a:solidFill>
                  <a:srgbClr val="0000FF"/>
                </a:solidFill>
              </a:rPr>
              <a:t>phạm</a:t>
            </a:r>
            <a:r>
              <a:rPr lang="en-US" sz="6000" b="1" dirty="0" smtClean="0">
                <a:solidFill>
                  <a:srgbClr val="0000FF"/>
                </a:solidFill>
              </a:rPr>
              <a:t> vi 1000</a:t>
            </a:r>
            <a:endParaRPr lang="en-US" sz="6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71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09119" y="1052410"/>
            <a:ext cx="9750173" cy="1746843"/>
            <a:chOff x="3600072" y="1137632"/>
            <a:chExt cx="9585658" cy="1746843"/>
          </a:xfrm>
        </p:grpSpPr>
        <p:grpSp>
          <p:nvGrpSpPr>
            <p:cNvPr id="3" name="Group 2"/>
            <p:cNvGrpSpPr/>
            <p:nvPr/>
          </p:nvGrpSpPr>
          <p:grpSpPr>
            <a:xfrm>
              <a:off x="3600072" y="1137632"/>
              <a:ext cx="9585658" cy="1746843"/>
              <a:chOff x="3600072" y="1137632"/>
              <a:chExt cx="9585658" cy="1746843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3600072" y="1137632"/>
                <a:ext cx="958565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4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tư</a:t>
                </a:r>
                <a:r>
                  <a:rPr lang="en-US" sz="48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48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8 </a:t>
                </a:r>
                <a:r>
                  <a:rPr lang="en-US" sz="48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48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11 </a:t>
                </a:r>
                <a:r>
                  <a:rPr lang="en-US" sz="48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48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2023</a:t>
                </a:r>
                <a:endParaRPr lang="en-US" sz="48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907671" y="2115034"/>
                <a:ext cx="177427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b="1" dirty="0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44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087859" y="2752222"/>
              <a:ext cx="138164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975519" y="3411041"/>
            <a:ext cx="14173200" cy="82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NHÂN SỐ TRÒN CHỤC VỚI  SỐ CÓ MỘT CHỮ SỐ</a:t>
            </a:r>
            <a:endParaRPr lang="en-US" sz="28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17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14446" y="146235"/>
            <a:ext cx="6177745" cy="1053466"/>
            <a:chOff x="4124472" y="172432"/>
            <a:chExt cx="6073507" cy="1053466"/>
          </a:xfrm>
        </p:grpSpPr>
        <p:grpSp>
          <p:nvGrpSpPr>
            <p:cNvPr id="3" name="Group 2"/>
            <p:cNvGrpSpPr/>
            <p:nvPr/>
          </p:nvGrpSpPr>
          <p:grpSpPr>
            <a:xfrm>
              <a:off x="4124472" y="172432"/>
              <a:ext cx="6073507" cy="1053466"/>
              <a:chOff x="4124472" y="172432"/>
              <a:chExt cx="6073507" cy="1053466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124472" y="172432"/>
                <a:ext cx="607350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i="1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b="1" i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i="1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tư</a:t>
                </a:r>
                <a:r>
                  <a:rPr lang="en-US" sz="3200" b="1" i="1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i="1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b="1" i="1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8 </a:t>
                </a:r>
                <a:r>
                  <a:rPr lang="en-US" sz="3200" b="1" i="1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b="1" i="1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11 </a:t>
                </a:r>
                <a:r>
                  <a:rPr lang="en-US" sz="3200" b="1" i="1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b="1" i="1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2023</a:t>
                </a:r>
                <a:endParaRPr lang="en-US" sz="32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536214" y="702678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684142" y="1126622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963738" y="1303624"/>
            <a:ext cx="11430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NHÂN SỐ TRÒN CHỤC VỚI  SỐ CÓ MỘT CHỮ SỐ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64393" y="6641353"/>
            <a:ext cx="21291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20 x 3 =</a:t>
            </a:r>
            <a:endParaRPr lang="en-US" sz="4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233319" y="6641353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?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119" y="2286000"/>
            <a:ext cx="12039600" cy="3733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312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205038" y="4572000"/>
            <a:ext cx="1280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CC0099"/>
                </a:solidFill>
              </a:rPr>
              <a:t>2 </a:t>
            </a:r>
            <a:r>
              <a:rPr lang="en-US" sz="6000" dirty="0" err="1" smtClean="0">
                <a:solidFill>
                  <a:srgbClr val="CC0099"/>
                </a:solidFill>
              </a:rPr>
              <a:t>chục</a:t>
            </a:r>
            <a:r>
              <a:rPr lang="en-US" sz="6000" dirty="0" smtClean="0">
                <a:solidFill>
                  <a:srgbClr val="CC0099"/>
                </a:solidFill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</a:rPr>
              <a:t>khối</a:t>
            </a:r>
            <a:r>
              <a:rPr lang="en-US" sz="6000" dirty="0" smtClean="0">
                <a:solidFill>
                  <a:srgbClr val="CC0099"/>
                </a:solidFill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</a:rPr>
              <a:t>lập</a:t>
            </a:r>
            <a:r>
              <a:rPr lang="en-US" sz="6000" dirty="0" smtClean="0">
                <a:solidFill>
                  <a:srgbClr val="CC0099"/>
                </a:solidFill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</a:rPr>
              <a:t>phương</a:t>
            </a:r>
            <a:r>
              <a:rPr lang="en-US" sz="6000" dirty="0" smtClean="0">
                <a:solidFill>
                  <a:srgbClr val="CC0099"/>
                </a:solidFill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</a:rPr>
              <a:t>được</a:t>
            </a:r>
            <a:r>
              <a:rPr lang="en-US" sz="6000" dirty="0" smtClean="0">
                <a:solidFill>
                  <a:srgbClr val="CC0099"/>
                </a:solidFill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</a:rPr>
              <a:t>lấy</a:t>
            </a:r>
            <a:r>
              <a:rPr lang="en-US" sz="6000" dirty="0" smtClean="0">
                <a:solidFill>
                  <a:srgbClr val="CC0099"/>
                </a:solidFill>
              </a:rPr>
              <a:t> 3 </a:t>
            </a:r>
            <a:r>
              <a:rPr lang="en-US" sz="6000" dirty="0" err="1" smtClean="0">
                <a:solidFill>
                  <a:srgbClr val="CC0099"/>
                </a:solidFill>
              </a:rPr>
              <a:t>lần</a:t>
            </a:r>
            <a:endParaRPr lang="en-US" sz="6000" dirty="0">
              <a:solidFill>
                <a:srgbClr val="CC0099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1661319" y="990600"/>
            <a:ext cx="13335000" cy="3505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57738" y="5663863"/>
            <a:ext cx="7696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2060"/>
                </a:solidFill>
              </a:rPr>
              <a:t>Tính</a:t>
            </a:r>
            <a:r>
              <a:rPr lang="en-US" sz="6000" dirty="0">
                <a:solidFill>
                  <a:srgbClr val="002060"/>
                </a:solidFill>
              </a:rPr>
              <a:t> </a:t>
            </a:r>
            <a:r>
              <a:rPr lang="en-US" sz="6000" dirty="0" err="1">
                <a:solidFill>
                  <a:srgbClr val="002060"/>
                </a:solidFill>
              </a:rPr>
              <a:t>nhẩm</a:t>
            </a:r>
            <a:r>
              <a:rPr lang="en-US" sz="6000" dirty="0">
                <a:solidFill>
                  <a:srgbClr val="002060"/>
                </a:solidFill>
              </a:rPr>
              <a:t>:</a:t>
            </a:r>
          </a:p>
          <a:p>
            <a:r>
              <a:rPr lang="en-US" sz="6000" dirty="0">
                <a:solidFill>
                  <a:srgbClr val="002060"/>
                </a:solidFill>
              </a:rPr>
              <a:t>2 </a:t>
            </a:r>
            <a:r>
              <a:rPr lang="en-US" sz="6000" dirty="0" err="1">
                <a:solidFill>
                  <a:srgbClr val="002060"/>
                </a:solidFill>
              </a:rPr>
              <a:t>chục</a:t>
            </a:r>
            <a:r>
              <a:rPr lang="en-US" sz="6000" dirty="0">
                <a:solidFill>
                  <a:srgbClr val="002060"/>
                </a:solidFill>
              </a:rPr>
              <a:t> x 3 = 6 </a:t>
            </a:r>
            <a:r>
              <a:rPr lang="en-US" sz="6000" dirty="0" err="1">
                <a:solidFill>
                  <a:srgbClr val="002060"/>
                </a:solidFill>
              </a:rPr>
              <a:t>chục</a:t>
            </a:r>
            <a:endParaRPr lang="en-US" sz="6000" dirty="0">
              <a:solidFill>
                <a:srgbClr val="002060"/>
              </a:solidFill>
            </a:endParaRPr>
          </a:p>
          <a:p>
            <a:r>
              <a:rPr lang="en-US" sz="6000" dirty="0" err="1">
                <a:solidFill>
                  <a:srgbClr val="002060"/>
                </a:solidFill>
              </a:rPr>
              <a:t>Vậy</a:t>
            </a:r>
            <a:r>
              <a:rPr lang="en-US" sz="6000" dirty="0">
                <a:solidFill>
                  <a:srgbClr val="002060"/>
                </a:solidFill>
              </a:rPr>
              <a:t> 20 x 3 = 60. </a:t>
            </a:r>
          </a:p>
        </p:txBody>
      </p:sp>
    </p:spTree>
    <p:extLst>
      <p:ext uri="{BB962C8B-B14F-4D97-AF65-F5344CB8AC3E}">
        <p14:creationId xmlns:p14="http://schemas.microsoft.com/office/powerpoint/2010/main" val="36712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079" t="28404" r="18571" b="25763"/>
          <a:stretch/>
        </p:blipFill>
        <p:spPr>
          <a:xfrm>
            <a:off x="1966118" y="1524000"/>
            <a:ext cx="12290195" cy="441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64393" y="6641353"/>
            <a:ext cx="21291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30 x 3 =</a:t>
            </a:r>
            <a:endParaRPr lang="en-US" sz="4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233319" y="6641353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90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99719" y="7551003"/>
            <a:ext cx="21291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2</a:t>
            </a:r>
            <a:r>
              <a:rPr lang="en-US" sz="4800" b="1" dirty="0" smtClean="0"/>
              <a:t>0 x 2 =</a:t>
            </a:r>
            <a:endParaRPr lang="en-US" sz="4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814719" y="6553200"/>
            <a:ext cx="21291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4</a:t>
            </a:r>
            <a:r>
              <a:rPr lang="en-US" sz="4800" b="1" dirty="0" smtClean="0"/>
              <a:t>0 x 2 =</a:t>
            </a:r>
            <a:endParaRPr lang="en-US" sz="4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890919" y="7543800"/>
            <a:ext cx="21291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30 x 2 =</a:t>
            </a:r>
            <a:endParaRPr lang="en-US" sz="4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233319" y="7551003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4</a:t>
            </a:r>
            <a:r>
              <a:rPr lang="en-US" sz="4800" b="1" dirty="0" smtClean="0">
                <a:solidFill>
                  <a:srgbClr val="FF0000"/>
                </a:solidFill>
              </a:rPr>
              <a:t>0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976682" y="6560403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8</a:t>
            </a:r>
            <a:r>
              <a:rPr lang="en-US" sz="4800" b="1" dirty="0" smtClean="0">
                <a:solidFill>
                  <a:srgbClr val="FF0000"/>
                </a:solidFill>
              </a:rPr>
              <a:t>0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129082" y="7551003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6</a:t>
            </a:r>
            <a:r>
              <a:rPr lang="en-US" sz="4800" b="1" dirty="0" smtClean="0">
                <a:solidFill>
                  <a:srgbClr val="FF0000"/>
                </a:solidFill>
              </a:rPr>
              <a:t>0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13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719" y="639551"/>
            <a:ext cx="10628628" cy="751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0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1522</TotalTime>
  <Words>328</Words>
  <Application>Microsoft Office PowerPoint</Application>
  <PresentationFormat>Custom</PresentationFormat>
  <Paragraphs>74</Paragraphs>
  <Slides>19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宋体</vt:lpstr>
      <vt:lpstr>Arial</vt:lpstr>
      <vt:lpstr>Calibri</vt:lpstr>
      <vt:lpstr>等线</vt:lpstr>
      <vt:lpstr>Times New Roman</vt:lpstr>
      <vt:lpstr>字魂107号-萌趣欢乐体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204</cp:revision>
  <dcterms:created xsi:type="dcterms:W3CDTF">2022-07-10T01:37:20Z</dcterms:created>
  <dcterms:modified xsi:type="dcterms:W3CDTF">2023-11-08T00:56:36Z</dcterms:modified>
</cp:coreProperties>
</file>