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98" r:id="rId2"/>
  </p:sldMasterIdLst>
  <p:notesMasterIdLst>
    <p:notesMasterId r:id="rId34"/>
  </p:notesMasterIdLst>
  <p:sldIdLst>
    <p:sldId id="359" r:id="rId3"/>
    <p:sldId id="294" r:id="rId4"/>
    <p:sldId id="343" r:id="rId5"/>
    <p:sldId id="328" r:id="rId6"/>
    <p:sldId id="331" r:id="rId7"/>
    <p:sldId id="329" r:id="rId8"/>
    <p:sldId id="330" r:id="rId9"/>
    <p:sldId id="332" r:id="rId10"/>
    <p:sldId id="333" r:id="rId11"/>
    <p:sldId id="334" r:id="rId12"/>
    <p:sldId id="335" r:id="rId13"/>
    <p:sldId id="339" r:id="rId14"/>
    <p:sldId id="336" r:id="rId15"/>
    <p:sldId id="344" r:id="rId16"/>
    <p:sldId id="352" r:id="rId17"/>
    <p:sldId id="345" r:id="rId18"/>
    <p:sldId id="346" r:id="rId19"/>
    <p:sldId id="347" r:id="rId20"/>
    <p:sldId id="358" r:id="rId21"/>
    <p:sldId id="348" r:id="rId22"/>
    <p:sldId id="349" r:id="rId23"/>
    <p:sldId id="350" r:id="rId24"/>
    <p:sldId id="351" r:id="rId25"/>
    <p:sldId id="341" r:id="rId26"/>
    <p:sldId id="337" r:id="rId27"/>
    <p:sldId id="353" r:id="rId28"/>
    <p:sldId id="354" r:id="rId29"/>
    <p:sldId id="355" r:id="rId30"/>
    <p:sldId id="342" r:id="rId31"/>
    <p:sldId id="362" r:id="rId32"/>
    <p:sldId id="36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245" autoAdjust="0"/>
    <p:restoredTop sz="94660"/>
  </p:normalViewPr>
  <p:slideViewPr>
    <p:cSldViewPr snapToGrid="0">
      <p:cViewPr varScale="1">
        <p:scale>
          <a:sx n="75" d="100"/>
          <a:sy n="75" d="100"/>
        </p:scale>
        <p:origin x="-120" y="-10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1566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B31D4-5135-4566-8740-FF39A668DCF8}" type="slidenum">
              <a:rPr lang="vi-VN" smtClean="0"/>
              <a:pPr/>
              <a:t>31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479076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073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048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4026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7266226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5535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3229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1708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5693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3636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932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889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5228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275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6767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1205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5706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367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5164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5495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09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167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435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848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595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" Target="slide19.xml"/><Relationship Id="rId7" Type="http://schemas.openxmlformats.org/officeDocument/2006/relationships/image" Target="../media/image4.gif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audio" Target="file:///F:\nhac\Th&#7853;t%20L&#224;%20Hay%20-%20Xu&#226;n%20Mai%20-%20T&#7843;i_%20lyrics_%20nh&#7841;c%20ch&#7901;%20b&#224;i%20h&#225;t_%20upload%20b&#7903;i%20freshyidol.mp3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microsoft.com/office/2007/relationships/media" Target="file:///F:\nhac\Th&#7853;t%20L&#224;%20Hay%20-%20Xu&#226;n%20Mai%20-%20T&#7843;i_%20lyrics_%20nh&#7841;c%20ch&#7901;%20b&#224;i%20h&#225;t_%20upload%20b&#7903;i%20freshyidol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0.png"/><Relationship Id="rId7" Type="http://schemas.openxmlformats.org/officeDocument/2006/relationships/image" Target="../media/image2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41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5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4.gif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Trang%20t&#7843;i%20xu&#7889;ng\Chu%20Voi%20Con%20O%20Ban%20Don%20-%20Yen%20Huong.mp3" TargetMode="External"/><Relationship Id="rId6" Type="http://schemas.openxmlformats.org/officeDocument/2006/relationships/image" Target="../media/image53.png"/><Relationship Id="rId11" Type="http://schemas.openxmlformats.org/officeDocument/2006/relationships/image" Target="../media/image7.png"/><Relationship Id="rId5" Type="http://schemas.openxmlformats.org/officeDocument/2006/relationships/image" Target="../media/image52.gif"/><Relationship Id="rId10" Type="http://schemas.openxmlformats.org/officeDocument/2006/relationships/image" Target="../media/image6.png"/><Relationship Id="rId4" Type="http://schemas.openxmlformats.org/officeDocument/2006/relationships/image" Target="../media/image51.jpeg"/><Relationship Id="rId9" Type="http://schemas.microsoft.com/office/2007/relationships/media" Target="file:///E:\Trang%20t&#7843;i%20xu&#7889;ng\Chu%20Voi%20Con%20O%20Ban%20Don%20-%20Yen%20Huong.mp3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uernbar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456" y="6092826"/>
            <a:ext cx="3938587" cy="6508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19" name="Group 3"/>
          <p:cNvGrpSpPr/>
          <p:nvPr/>
        </p:nvGrpSpPr>
        <p:grpSpPr>
          <a:xfrm>
            <a:off x="1752442" y="152400"/>
            <a:ext cx="8153400" cy="3975100"/>
            <a:chOff x="0" y="0"/>
            <a:chExt cx="5760" cy="2552"/>
          </a:xfrm>
        </p:grpSpPr>
        <p:sp>
          <p:nvSpPr>
            <p:cNvPr id="3087" name="WordArt 4" descr="COLUMBIA"/>
            <p:cNvSpPr/>
            <p:nvPr/>
          </p:nvSpPr>
          <p:spPr>
            <a:xfrm>
              <a:off x="192" y="0"/>
              <a:ext cx="5568" cy="1584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56338"/>
                </a:avLst>
              </a:prstTxWarp>
              <a:normAutofit/>
              <a:scene3d>
                <a:camera prst="legacyObliqueBottomLeft">
                  <a:rot lat="0" lon="0" rev="0"/>
                </a:camera>
                <a:lightRig rig="legacyFlat3" dir="t"/>
              </a:scene3d>
              <a:sp3d extrusionH="430200" prstMaterial="legacyMatte">
                <a:extrusionClr>
                  <a:srgbClr val="FFFFFF"/>
                </a:extrusionClr>
              </a:sp3d>
            </a:bodyPr>
            <a:lstStyle/>
            <a:p>
              <a:pPr algn="ctr"/>
              <a:r>
                <a:rPr lang="en-US" sz="3600" b="1" dirty="0" err="1">
                  <a:blipFill rotWithShape="0">
                    <a:blip r:embed="rId5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Chaøo</a:t>
              </a:r>
              <a:r>
                <a:rPr lang="en-US" sz="3600" b="1" dirty="0">
                  <a:blipFill rotWithShape="0">
                    <a:blip r:embed="rId5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 </a:t>
              </a:r>
              <a:r>
                <a:rPr lang="en-US" sz="3600" b="1" dirty="0" err="1">
                  <a:blipFill rotWithShape="0">
                    <a:blip r:embed="rId5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möøng</a:t>
              </a:r>
              <a:r>
                <a:rPr lang="en-US" sz="3600" b="1" dirty="0">
                  <a:blipFill rotWithShape="0">
                    <a:blip r:embed="rId5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 </a:t>
              </a:r>
              <a:r>
                <a:rPr lang="en-US" sz="3600" b="1" dirty="0" err="1">
                  <a:blipFill rotWithShape="0">
                    <a:blip r:embed="rId5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quyù</a:t>
              </a:r>
              <a:r>
                <a:rPr lang="en-US" sz="3600" b="1" dirty="0">
                  <a:blipFill rotWithShape="0">
                    <a:blip r:embed="rId5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 </a:t>
              </a:r>
              <a:r>
                <a:rPr lang="en-US" sz="3600" b="1" dirty="0" err="1">
                  <a:blipFill rotWithShape="0">
                    <a:blip r:embed="rId5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thaày</a:t>
              </a:r>
              <a:r>
                <a:rPr lang="en-US" sz="3600" b="1" dirty="0">
                  <a:blipFill rotWithShape="0">
                    <a:blip r:embed="rId5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 </a:t>
              </a:r>
              <a:r>
                <a:rPr lang="en-US" sz="3600" b="1" dirty="0" err="1">
                  <a:blipFill rotWithShape="0">
                    <a:blip r:embed="rId5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coâ</a:t>
              </a:r>
              <a:r>
                <a:rPr lang="en-US" sz="3600" b="1" dirty="0">
                  <a:blipFill rotWithShape="0">
                    <a:blip r:embed="rId5"/>
                    <a:stretch>
                      <a:fillRect/>
                    </a:stretch>
                  </a:blipFill>
                  <a:latin typeface="VNI-Times" pitchFamily="2" charset="0"/>
                  <a:ea typeface="VNI-Times" pitchFamily="2" charset="0"/>
                </a:rPr>
                <a:t> </a:t>
              </a:r>
            </a:p>
          </p:txBody>
        </p:sp>
        <p:sp>
          <p:nvSpPr>
            <p:cNvPr id="9221" name="WordArt 5"/>
            <p:cNvSpPr>
              <a:spLocks noChangeArrowheads="1" noChangeShapeType="1"/>
            </p:cNvSpPr>
            <p:nvPr/>
          </p:nvSpPr>
          <p:spPr bwMode="auto">
            <a:xfrm>
              <a:off x="0" y="968"/>
              <a:ext cx="5760" cy="1584"/>
            </a:xfrm>
            <a:prstGeom prst="rect">
              <a:avLst/>
            </a:prstGeom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numCol="1" fromWordArt="1">
              <a:prstTxWarp prst="textDeflateTop">
                <a:avLst>
                  <a:gd name="adj" fmla="val 46875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dirty="0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VNI-Ariston" pitchFamily="2" charset="0"/>
                </a:rPr>
                <a:t> </a:t>
              </a:r>
              <a:r>
                <a:rPr lang="en-US" sz="3600" b="1" dirty="0" err="1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VNI-Ariston" pitchFamily="2" charset="0"/>
                </a:rPr>
                <a:t>tham</a:t>
              </a:r>
              <a:r>
                <a:rPr lang="en-US" sz="3600" b="1" dirty="0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VNI-Ariston" pitchFamily="2" charset="0"/>
                </a:rPr>
                <a:t> </a:t>
              </a:r>
              <a:r>
                <a:rPr lang="en-US" sz="3600" b="1" dirty="0" err="1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VNI-Ariston" pitchFamily="2" charset="0"/>
                </a:rPr>
                <a:t>döï</a:t>
              </a:r>
              <a:r>
                <a:rPr lang="en-US" sz="3600" b="1" dirty="0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VNI-Ariston" pitchFamily="2" charset="0"/>
                </a:rPr>
                <a:t> </a:t>
              </a:r>
              <a:r>
                <a:rPr lang="en-US" sz="3600" b="1" dirty="0" err="1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VNI-Ariston" pitchFamily="2" charset="0"/>
                </a:rPr>
                <a:t>tieát</a:t>
              </a:r>
              <a:r>
                <a:rPr lang="en-US" sz="3600" b="1" dirty="0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T"/>
                </a:rPr>
                <a:t> </a:t>
              </a:r>
              <a:r>
                <a:rPr lang="en-US" sz="3600" b="1" dirty="0" err="1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T"/>
                </a:rPr>
                <a:t>Hoạt</a:t>
              </a:r>
              <a:r>
                <a:rPr lang="en-US" sz="3600" b="1" dirty="0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T"/>
                </a:rPr>
                <a:t> </a:t>
              </a:r>
              <a:r>
                <a:rPr lang="en-US" sz="3600" b="1" dirty="0" err="1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T"/>
                </a:rPr>
                <a:t>động</a:t>
              </a:r>
              <a:r>
                <a:rPr lang="en-US" sz="3600" b="1" dirty="0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T"/>
                </a:rPr>
                <a:t> </a:t>
              </a:r>
              <a:r>
                <a:rPr lang="en-US" sz="3600" b="1" dirty="0" err="1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T"/>
                </a:rPr>
                <a:t>trải</a:t>
              </a:r>
              <a:r>
                <a:rPr lang="en-US" sz="3600" b="1" dirty="0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T"/>
                </a:rPr>
                <a:t> </a:t>
              </a:r>
              <a:r>
                <a:rPr lang="en-US" sz="3600" b="1" dirty="0" err="1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T"/>
                </a:rPr>
                <a:t>nghiệm</a:t>
              </a:r>
              <a:r>
                <a:rPr lang="en-US" sz="3600" b="1" dirty="0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T"/>
                </a:rPr>
                <a:t>  </a:t>
              </a:r>
              <a:r>
                <a:rPr lang="en-US" sz="3600" b="1" dirty="0" err="1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VNI-Ariston" pitchFamily="2" charset="0"/>
                </a:rPr>
                <a:t>hoâm</a:t>
              </a:r>
              <a:r>
                <a:rPr lang="en-US" sz="3600" b="1" dirty="0"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5000"/>
                      </a:srgbClr>
                    </a:outerShdw>
                  </a:effectLst>
                  <a:latin typeface="VNI-Ariston" pitchFamily="2" charset="0"/>
                </a:rPr>
                <a:t> nay!</a:t>
              </a:r>
            </a:p>
          </p:txBody>
        </p:sp>
      </p:grpSp>
      <p:pic>
        <p:nvPicPr>
          <p:cNvPr id="3076" name="Picture 15" descr="E:\Tai lieu giao an dien tu\Anh dong\01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842" y="3733800"/>
            <a:ext cx="1498600" cy="1314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2603500" y="4914901"/>
            <a:ext cx="508253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GV: </a:t>
            </a:r>
            <a:r>
              <a:rPr lang="en-US" altLang="en-US" sz="28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Dương</a:t>
            </a:r>
            <a:r>
              <a:rPr lang="en-US" altLang="en-US" sz="2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Thị</a:t>
            </a:r>
            <a:r>
              <a:rPr lang="en-US" altLang="en-US" sz="2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Thê</a:t>
            </a:r>
            <a:r>
              <a:rPr lang="en-US" altLang="en-US" sz="2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– </a:t>
            </a:r>
            <a:r>
              <a:rPr lang="en-US" altLang="en-US" sz="28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Lớp</a:t>
            </a:r>
            <a:r>
              <a:rPr lang="en-US" altLang="en-US" sz="2800" b="1" i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1D</a:t>
            </a:r>
            <a:endParaRPr lang="en-US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078" name="Picture 8" descr="7D7A701FB8DE42BEBDF1CFFF1AB3F43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3842" y="3352800"/>
            <a:ext cx="857250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Picture 9" descr="7D7A701FB8DE42BEBDF1CFFF1AB3F43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0592" y="3429000"/>
            <a:ext cx="85725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Picture 10" descr="feuerwerk_1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600042" y="-76200"/>
            <a:ext cx="15240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Picture 11" descr="feuerwerk_1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8915242" y="0"/>
            <a:ext cx="1752600" cy="1341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8" name="Thật Là Hay - Xuân Mai - Tải_ lyrics_ nhạc chờ bài hát_ upload bởi freshyidol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57642" y="62484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3" name="Text Box 3"/>
          <p:cNvSpPr txBox="1"/>
          <p:nvPr/>
        </p:nvSpPr>
        <p:spPr>
          <a:xfrm>
            <a:off x="2666842" y="14289"/>
            <a:ext cx="6751638" cy="44627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PHÒNG GIÁO DỤC VÀ ĐÀO TẠO  QUY NHƠN</a:t>
            </a:r>
            <a:r>
              <a:rPr lang="en-US" altLang="en-US" sz="23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300" b="1" u="sng" dirty="0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endParaRPr lang="en-US" altLang="en-US" sz="2300" b="1" u="sng" dirty="0">
              <a:solidFill>
                <a:srgbClr val="FF0000"/>
              </a:solidFill>
              <a:latin typeface="VNI-Times" pitchFamily="2" charset="0"/>
              <a:ea typeface="Arial" panose="020B0604020202020204" pitchFamily="34" charset="0"/>
            </a:endParaRPr>
          </a:p>
        </p:txBody>
      </p:sp>
      <p:sp>
        <p:nvSpPr>
          <p:cNvPr id="3084" name="WordArt 11"/>
          <p:cNvSpPr>
            <a:spLocks noTextEdit="1"/>
          </p:cNvSpPr>
          <p:nvPr/>
        </p:nvSpPr>
        <p:spPr>
          <a:xfrm>
            <a:off x="3505042" y="457200"/>
            <a:ext cx="465613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8"/>
              </a:avLst>
            </a:prstTxWarp>
            <a:normAutofit fontScale="82500" lnSpcReduction="20000"/>
          </a:bodyPr>
          <a:lstStyle/>
          <a:p>
            <a:pPr algn="ctr"/>
            <a:r>
              <a:rPr lang="en-US" sz="2800" i="1" dirty="0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bg2"/>
                </a:solidFill>
                <a:effectLst>
                  <a:outerShdw dist="35921" dir="2699999" algn="ctr" rotWithShape="0">
                    <a:srgbClr val="808080">
                      <a:alpha val="7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TRƯỜNG </a:t>
            </a:r>
            <a:r>
              <a:rPr lang="en-US" sz="2800" i="1" dirty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bg2"/>
                </a:solidFill>
                <a:effectLst>
                  <a:outerShdw dist="35921" dir="2699999" algn="ctr" rotWithShape="0">
                    <a:srgbClr val="808080">
                      <a:alpha val="7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TIỂU HỌC </a:t>
            </a:r>
            <a:r>
              <a:rPr lang="en-US" sz="2800" i="1" dirty="0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bg2"/>
                </a:solidFill>
                <a:effectLst>
                  <a:outerShdw dist="35921" dir="2699999" algn="ctr" rotWithShape="0">
                    <a:srgbClr val="808080">
                      <a:alpha val="7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TRẦN QUỐC TOẢN</a:t>
            </a:r>
            <a:endParaRPr lang="en-US" sz="2800" i="1" dirty="0"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chemeClr val="bg2"/>
              </a:solidFill>
              <a:effectLst>
                <a:outerShdw dist="35921" dir="2699999" algn="ctr" rotWithShape="0">
                  <a:srgbClr val="808080">
                    <a:alpha val="75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85" name="Picture 11" descr="WhitecornerFlower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0592" y="4390073"/>
            <a:ext cx="18288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6" name="Picture 9" descr="WhitecornerFlower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050" y="4384040"/>
            <a:ext cx="1828800" cy="182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ectangle 17"/>
          <p:cNvSpPr/>
          <p:nvPr/>
        </p:nvSpPr>
        <p:spPr>
          <a:xfrm>
            <a:off x="3695700" y="5410200"/>
            <a:ext cx="3403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5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5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vi-VN" sz="2500" b="1" dirty="0" smtClean="0">
                <a:latin typeface="Times New Roman" pitchFamily="18" charset="0"/>
                <a:cs typeface="Times New Roman" pitchFamily="18" charset="0"/>
              </a:rPr>
              <a:t>: 20</a:t>
            </a:r>
            <a:r>
              <a:rPr lang="vi-VN" altLang="vi-VN" sz="25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vi-VN" sz="2500" b="1" dirty="0" smtClean="0">
                <a:latin typeface="Times New Roman" pitchFamily="18" charset="0"/>
                <a:cs typeface="Times New Roman" pitchFamily="18" charset="0"/>
              </a:rPr>
              <a:t>3 - 2024</a:t>
            </a:r>
            <a:endParaRPr lang="en-US" altLang="vi-VN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15943" y="3416300"/>
            <a:ext cx="2031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ctr">
              <a:spcBef>
                <a:spcPct val="50000"/>
              </a:spcBef>
            </a:pPr>
            <a:endParaRPr lang="en-US" altLang="vi-VN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054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9684" fill="hold"/>
                                        <p:tgtEl>
                                          <p:spTgt spid="9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8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823" y="130947"/>
            <a:ext cx="11203577" cy="64004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823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972800" cy="63221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345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1" y="187961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4" y="44827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64" y="1451612"/>
            <a:ext cx="4192676" cy="25238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91003" y="1828486"/>
            <a:ext cx="698352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Hoaït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ñoäng1: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Laøm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thieáp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taëng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thaày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coâ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91003" y="3444100"/>
            <a:ext cx="698352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Hoaït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ñoäng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2 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Chuùc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möøng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98442" y="366807"/>
            <a:ext cx="5923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12: BIẾT ƠN THẦY CÔ</a:t>
            </a:r>
          </a:p>
        </p:txBody>
      </p:sp>
    </p:spTree>
    <p:extLst>
      <p:ext uri="{BB962C8B-B14F-4D97-AF65-F5344CB8AC3E}">
        <p14:creationId xmlns="" xmlns:p14="http://schemas.microsoft.com/office/powerpoint/2010/main" val="333343755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2" grpId="0" animBg="1"/>
      <p:bldP spid="24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264" y="1240971"/>
            <a:ext cx="11112136" cy="5525589"/>
          </a:xfrm>
          <a:prstGeom prst="rect">
            <a:avLst/>
          </a:prstGeom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470264" y="346305"/>
            <a:ext cx="1111213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Hoaït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ñoäng1: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Laøm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thieáp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taëng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thaày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coâ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6208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6530" y="274638"/>
            <a:ext cx="7295470" cy="6583362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48048" y="723320"/>
            <a:ext cx="4678814" cy="1754326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  +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Trang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taám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böu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thieáp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beân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ngoaøi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nhö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theá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naøo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48048" y="2730652"/>
            <a:ext cx="4678814" cy="1754326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  +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seõ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vieát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beân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taám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böu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thieáp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243612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972799" cy="63743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719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972800" cy="62698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116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859589" cy="64527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778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83198"/>
            <a:ext cx="10972800" cy="63743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700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hinh hoa ph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0900" cy="68323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5734">
            <a:off x="1123436" y="1875813"/>
            <a:ext cx="5929783" cy="39725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460" r="2532"/>
          <a:stretch/>
        </p:blipFill>
        <p:spPr>
          <a:xfrm rot="20635579">
            <a:off x="7032482" y="580516"/>
            <a:ext cx="4092481" cy="5466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05" y="120816"/>
            <a:ext cx="1185863" cy="1003423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731" y="1455882"/>
            <a:ext cx="1331922" cy="102078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381" y="203474"/>
            <a:ext cx="823892" cy="1338169"/>
          </a:xfrm>
          <a:prstGeom prst="rect">
            <a:avLst/>
          </a:prstGeom>
        </p:spPr>
      </p:pic>
      <p:pic>
        <p:nvPicPr>
          <p:cNvPr id="13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754" y="1265301"/>
            <a:ext cx="731361" cy="1180151"/>
          </a:xfrm>
          <a:prstGeom prst="rect">
            <a:avLst/>
          </a:prstGeom>
        </p:spPr>
      </p:pic>
      <p:pic>
        <p:nvPicPr>
          <p:cNvPr id="14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3" y="5720152"/>
            <a:ext cx="1816256" cy="966300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28" y="120816"/>
            <a:ext cx="1331922" cy="10207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573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0" y="6172201"/>
            <a:ext cx="451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Giaùo</a:t>
            </a:r>
            <a:r>
              <a:rPr lang="en-US" sz="2500" dirty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vieân: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16979" cy="70361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4452" y="3987829"/>
            <a:ext cx="5923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3: THẦY CÔ CỦA 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3833B34-01BF-41AE-AB23-9C61213FAF4B}"/>
              </a:ext>
            </a:extLst>
          </p:cNvPr>
          <p:cNvSpPr txBox="1"/>
          <p:nvPr/>
        </p:nvSpPr>
        <p:spPr>
          <a:xfrm flipH="1">
            <a:off x="5277976" y="315351"/>
            <a:ext cx="69140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PHÒNG GIÁO DỤC VÀ ĐÀO TẠO  QUY NHƠN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endParaRPr lang="en-US" altLang="en-US" sz="2400" b="1" u="sng" dirty="0">
              <a:solidFill>
                <a:srgbClr val="FF0000"/>
              </a:solidFill>
              <a:latin typeface="VNI-Times" pitchFamily="2" charset="0"/>
              <a:ea typeface="Arial" panose="020B0604020202020204" pitchFamily="34" charset="0"/>
            </a:endParaRP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</a:t>
            </a: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 QUỐC TOẢN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B4D24DB-ED61-4169-B7A4-9D269EB54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195" y="2812283"/>
            <a:ext cx="5108601" cy="8817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04452" y="4481902"/>
            <a:ext cx="5748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12: BIẾT ƠN THẦY CÔ</a:t>
            </a:r>
          </a:p>
        </p:txBody>
      </p:sp>
    </p:spTree>
    <p:extLst>
      <p:ext uri="{BB962C8B-B14F-4D97-AF65-F5344CB8AC3E}">
        <p14:creationId xmlns="" xmlns:p14="http://schemas.microsoft.com/office/powerpoint/2010/main" val="271197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5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697" y="274638"/>
            <a:ext cx="11229703" cy="65833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999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972800" cy="63482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204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972800" cy="65833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681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972799" cy="62829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428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0263" y="1546797"/>
            <a:ext cx="11551408" cy="38472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                            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Keát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VNI-Avo" pitchFamily="2" charset="0"/>
              </a:rPr>
              <a:t>luaän</a:t>
            </a:r>
            <a:r>
              <a:rPr lang="en-US" sz="4400" dirty="0">
                <a:solidFill>
                  <a:srgbClr val="002060"/>
                </a:solidFill>
                <a:latin typeface="VNI-Avo" pitchFamily="2" charset="0"/>
              </a:rPr>
              <a:t> </a:t>
            </a:r>
          </a:p>
          <a:p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Coù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nhieàu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thöùc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theå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hieän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tình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caûm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vôùi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thaày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coâ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giaùo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nhö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leã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pheùp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chaøo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hoûi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vaâng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lôøi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thaày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coâ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chaêm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ngoan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hoïc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gioûi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hoaëc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töï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laøm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moät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soá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saûn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phaåm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yù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nghóa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nhö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taám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böu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thieáp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böùc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ñeå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taëng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thaày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coâ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96668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647" y="1110344"/>
            <a:ext cx="10824754" cy="5630090"/>
          </a:xfrm>
          <a:prstGeom prst="rect">
            <a:avLst/>
          </a:prstGeom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757647" y="215678"/>
            <a:ext cx="1082475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Hoaït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ñoäng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2 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Chuùc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möøng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11493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429" y="0"/>
            <a:ext cx="11321142" cy="5277394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744582" y="5527042"/>
            <a:ext cx="10502538" cy="646331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taëng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thieäp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thaày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coâ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seõ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noùi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7159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1025051" cy="64788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420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57073"/>
            <a:ext cx="10837817" cy="64396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668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0263" y="1546797"/>
            <a:ext cx="11551408" cy="38472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                       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Keát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luaän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Ñeå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theå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hieän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caûm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cuûa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vôùi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coâ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giaùo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nhöõng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ngöôøi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yeâu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theå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taëng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nhöõng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moùn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quaø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giaûn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nhöng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yù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nghóa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keøm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bieåu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loä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caûm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hôïp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thaùi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ñoä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thaønh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275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7" y="0"/>
            <a:ext cx="12022183" cy="6759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3" y="846138"/>
            <a:ext cx="10837817" cy="4973932"/>
          </a:xfrm>
          <a:prstGeom prst="rect">
            <a:avLst/>
          </a:prstGeom>
        </p:spPr>
      </p:pic>
      <p:sp>
        <p:nvSpPr>
          <p:cNvPr id="6" name="文本框 29"/>
          <p:cNvSpPr txBox="1"/>
          <p:nvPr/>
        </p:nvSpPr>
        <p:spPr>
          <a:xfrm>
            <a:off x="2917371" y="2119498"/>
            <a:ext cx="56895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lang="en-US" altLang="zh-CN" sz="6600" b="1" spc="300" dirty="0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lang="zh-CN" altLang="en-US" sz="6600" b="1" spc="300" dirty="0">
              <a:solidFill>
                <a:srgbClr val="ED81A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58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408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5840" y="1365093"/>
            <a:ext cx="9681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TVNI-Avo"/>
              </a:rPr>
              <a:t>T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ieát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hoïc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ñeán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ñaây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laø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heát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VNI-Avo" pitchFamily="2" charset="0"/>
              </a:rPr>
              <a:t>roài</a:t>
            </a:r>
            <a:r>
              <a:rPr lang="en-US" sz="5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5988" y="2533071"/>
            <a:ext cx="9681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7030A0"/>
                </a:solidFill>
                <a:latin typeface="VNI-Avo" pitchFamily="2" charset="0"/>
              </a:rPr>
              <a:t>Chuùc</a:t>
            </a:r>
            <a:r>
              <a:rPr lang="en-US" sz="54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VNI-Avo" pitchFamily="2" charset="0"/>
              </a:rPr>
              <a:t>caùc</a:t>
            </a:r>
            <a:r>
              <a:rPr lang="en-US" sz="54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VNI-Avo" pitchFamily="2" charset="0"/>
              </a:rPr>
              <a:t>em</a:t>
            </a:r>
            <a:r>
              <a:rPr lang="en-US" sz="5400" b="1" dirty="0">
                <a:solidFill>
                  <a:srgbClr val="7030A0"/>
                </a:solidFill>
                <a:latin typeface="VNI-Avo" pitchFamily="2" charset="0"/>
              </a:rPr>
              <a:t> 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chaêm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ngoan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gioûi</a:t>
            </a:r>
            <a:endParaRPr lang="en-US" sz="5400" b="1" dirty="0">
              <a:solidFill>
                <a:srgbClr val="FF0000"/>
              </a:solidFill>
              <a:latin typeface="TVNI-Avo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401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lIns="91440" tIns="45720" rIns="91440" bIns="45720" rtlCol="0" anchor="ctr" anchorCtr="0">
            <a:normAutofit/>
          </a:bodyPr>
          <a:lstStyle/>
          <a:p>
            <a:endParaRPr lang="en-US" altLang="en-US" dirty="0"/>
          </a:p>
        </p:txBody>
      </p:sp>
      <p:sp>
        <p:nvSpPr>
          <p:cNvPr id="20483" name="Rectangle 3"/>
          <p:cNvSpPr>
            <a:spLocks noGrp="1"/>
          </p:cNvSpPr>
          <p:nvPr>
            <p:ph type="body" idx="4294967295"/>
          </p:nvPr>
        </p:nvSpPr>
        <p:spPr/>
        <p:txBody>
          <a:bodyPr vert="horz" wrap="square" lIns="91440" tIns="45720" rIns="91440" bIns="45720" rtlCol="0" anchor="t" anchorCtr="0">
            <a:normAutofit/>
          </a:bodyPr>
          <a:lstStyle/>
          <a:p>
            <a:endParaRPr lang="en-US" altLang="en-US" dirty="0"/>
          </a:p>
        </p:txBody>
      </p:sp>
      <p:pic>
        <p:nvPicPr>
          <p:cNvPr id="20484" name="Picture 4" descr="Picture30"/>
          <p:cNvPicPr>
            <a:picLocks noChangeAspect="1"/>
          </p:cNvPicPr>
          <p:nvPr/>
        </p:nvPicPr>
        <p:blipFill>
          <a:blip r:embed="rId4">
            <a:lum bright="20001"/>
          </a:blip>
          <a:stretch>
            <a:fillRect/>
          </a:stretch>
        </p:blipFill>
        <p:spPr>
          <a:xfrm>
            <a:off x="1617505" y="-269875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5" name="WordArt 5"/>
          <p:cNvSpPr>
            <a:spLocks noTextEdit="1"/>
          </p:cNvSpPr>
          <p:nvPr/>
        </p:nvSpPr>
        <p:spPr>
          <a:xfrm>
            <a:off x="3141506" y="762000"/>
            <a:ext cx="6681787" cy="1981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lstStyle/>
          <a:p>
            <a:pPr algn="ctr"/>
            <a:r>
              <a:rPr lang="en-US" sz="3600" b="1">
                <a:ln w="9525" cap="flat" cmpd="sng">
                  <a:solidFill>
                    <a:srgbClr val="99CC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3882" dir="2699999" algn="ctr" rotWithShape="0">
                    <a:srgbClr val="9999FF">
                      <a:alpha val="7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KÍNH CHÀO QUÝ THẦY CÔ, GIÁO!</a:t>
            </a:r>
          </a:p>
        </p:txBody>
      </p:sp>
      <p:sp>
        <p:nvSpPr>
          <p:cNvPr id="20486" name="WordArt 6"/>
          <p:cNvSpPr>
            <a:spLocks noTextEdit="1"/>
          </p:cNvSpPr>
          <p:nvPr/>
        </p:nvSpPr>
        <p:spPr>
          <a:xfrm>
            <a:off x="3633631" y="4114800"/>
            <a:ext cx="569753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9525" cap="flat" cmpd="sng">
                  <a:solidFill>
                    <a:srgbClr val="FFFF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339966"/>
                </a:solidFill>
                <a:effectLst>
                  <a:outerShdw dist="35921" dir="2699999" algn="ctr" rotWithShape="0">
                    <a:srgbClr val="C0C0C0">
                      <a:alpha val="75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Thân ái chào các em !</a:t>
            </a:r>
          </a:p>
        </p:txBody>
      </p:sp>
      <p:sp>
        <p:nvSpPr>
          <p:cNvPr id="20487" name="AutoShape 7"/>
          <p:cNvSpPr/>
          <p:nvPr/>
        </p:nvSpPr>
        <p:spPr>
          <a:xfrm>
            <a:off x="5462430" y="2895600"/>
            <a:ext cx="1828800" cy="914400"/>
          </a:xfrm>
          <a:prstGeom prst="star16">
            <a:avLst>
              <a:gd name="adj" fmla="val 10917"/>
            </a:avLst>
          </a:prstGeom>
          <a:gradFill rotWithShape="1">
            <a:gsLst>
              <a:gs pos="0">
                <a:schemeClr val="accent1"/>
              </a:gs>
              <a:gs pos="100000">
                <a:srgbClr val="FFFFFF"/>
              </a:gs>
            </a:gsLst>
            <a:lin ang="5400000" scaled="1"/>
            <a:tileRect/>
          </a:gradFill>
          <a:ln w="28575" cap="flat" cmpd="sng">
            <a:solidFill>
              <a:srgbClr val="CC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dirty="0">
              <a:ea typeface="Arial" panose="020B0604020202020204" pitchFamily="34" charset="0"/>
            </a:endParaRPr>
          </a:p>
        </p:txBody>
      </p:sp>
      <p:pic>
        <p:nvPicPr>
          <p:cNvPr id="20488" name="Picture 9" descr="RBWBUTN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54767">
            <a:off x="6165693" y="3200400"/>
            <a:ext cx="422275" cy="274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9" name="Picture 10" descr="pwgredrosesmrul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5068" y="6096000"/>
            <a:ext cx="5133975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0" name="Picture 13" descr="1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3892" y="5029200"/>
            <a:ext cx="1504950" cy="966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1" name="Picture 15" descr="vietnam_fi_md_cl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242" y="0"/>
            <a:ext cx="18288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2" name="Chu Voi Con O Ban Don - Yen Huong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90592" y="1600200"/>
            <a:ext cx="2286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3" name="Picture 11" descr="WhitecornerFlower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12192" y="4597718"/>
            <a:ext cx="18288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4" name="Picture 9" descr="WhitecornerFlower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585" y="4297363"/>
            <a:ext cx="18288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5" name="Picture 10" descr="WhitecornerFlower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12192" y="75883"/>
            <a:ext cx="1828800" cy="1828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488" fill="hold"/>
                                        <p:tgtEl>
                                          <p:spTgt spid="358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5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972799" cy="63874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337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394" y="391886"/>
            <a:ext cx="10998926" cy="63224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70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972800" cy="64004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58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457" y="274637"/>
            <a:ext cx="10863943" cy="63482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746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972800" cy="62829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490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70136"/>
            <a:ext cx="10846526" cy="64266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616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293</Words>
  <Application>Microsoft Office PowerPoint</Application>
  <PresentationFormat>Custom</PresentationFormat>
  <Paragraphs>31</Paragraphs>
  <Slides>31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2_Office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Hoaït ñoäng1: Laøm thieáp taëng thaày coâ.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Hoaït ñoäng 2 : Chuùc möøng thaày coâ. </vt:lpstr>
      <vt:lpstr>Slide 26</vt:lpstr>
      <vt:lpstr>Slide 27</vt:lpstr>
      <vt:lpstr>Slide 28</vt:lpstr>
      <vt:lpstr>Slide 29</vt:lpstr>
      <vt:lpstr>Slide 30</vt:lpstr>
      <vt:lpstr>Slide 31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PC</cp:lastModifiedBy>
  <cp:revision>162</cp:revision>
  <dcterms:created xsi:type="dcterms:W3CDTF">2020-08-03T08:33:18Z</dcterms:created>
  <dcterms:modified xsi:type="dcterms:W3CDTF">2024-04-19T07:49:34Z</dcterms:modified>
</cp:coreProperties>
</file>