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0" r:id="rId5"/>
    <p:sldId id="259" r:id="rId6"/>
    <p:sldId id="282" r:id="rId7"/>
    <p:sldId id="283" r:id="rId8"/>
    <p:sldId id="261" r:id="rId9"/>
    <p:sldId id="262" r:id="rId10"/>
    <p:sldId id="263" r:id="rId11"/>
    <p:sldId id="264" r:id="rId12"/>
    <p:sldId id="279" r:id="rId13"/>
    <p:sldId id="274" r:id="rId14"/>
    <p:sldId id="273" r:id="rId15"/>
    <p:sldId id="265" r:id="rId16"/>
    <p:sldId id="271" r:id="rId17"/>
    <p:sldId id="267" r:id="rId18"/>
  </p:sldIdLst>
  <p:sldSz cx="10972800" cy="6858000"/>
  <p:notesSz cx="6858000" cy="9144000"/>
  <p:defaultTextStyle>
    <a:defPPr>
      <a:defRPr lang="en-US"/>
    </a:defPPr>
    <a:lvl1pPr marL="0" algn="l" defTabSz="9577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95" algn="l" defTabSz="9577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789" algn="l" defTabSz="9577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685" algn="l" defTabSz="9577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579" algn="l" defTabSz="9577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473" algn="l" defTabSz="9577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368" algn="l" defTabSz="9577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263" algn="l" defTabSz="9577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158" algn="l" defTabSz="9577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35E590-0EC6-4DBE-A101-5E9080A65F32}">
          <p14:sldIdLst>
            <p14:sldId id="256"/>
            <p14:sldId id="257"/>
            <p14:sldId id="258"/>
            <p14:sldId id="280"/>
            <p14:sldId id="259"/>
            <p14:sldId id="282"/>
            <p14:sldId id="283"/>
            <p14:sldId id="261"/>
            <p14:sldId id="262"/>
            <p14:sldId id="263"/>
            <p14:sldId id="264"/>
            <p14:sldId id="279"/>
            <p14:sldId id="274"/>
            <p14:sldId id="273"/>
            <p14:sldId id="265"/>
            <p14:sldId id="271"/>
            <p14:sldId id="2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5D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4685" autoAdjust="0"/>
  </p:normalViewPr>
  <p:slideViewPr>
    <p:cSldViewPr>
      <p:cViewPr varScale="1">
        <p:scale>
          <a:sx n="51" d="100"/>
          <a:sy n="51" d="100"/>
        </p:scale>
        <p:origin x="-898" y="-55"/>
      </p:cViewPr>
      <p:guideLst>
        <p:guide orient="horz" pos="2161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09728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0789920" y="3050"/>
            <a:ext cx="18288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1"/>
            <a:ext cx="18288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3"/>
            <a:ext cx="10972800" cy="251459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5565" y="6391661"/>
            <a:ext cx="1059972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45921" y="2819400"/>
            <a:ext cx="7680960" cy="1752600"/>
          </a:xfrm>
        </p:spPr>
        <p:txBody>
          <a:bodyPr/>
          <a:lstStyle>
            <a:lvl1pPr marL="0" indent="0" algn="ctr">
              <a:buNone/>
              <a:defRPr sz="1700" b="1" cap="all" spc="262" baseline="0">
                <a:solidFill>
                  <a:schemeClr val="tx2"/>
                </a:solidFill>
              </a:defRPr>
            </a:lvl1pPr>
            <a:lvl2pPr marL="478895" indent="0" algn="ctr">
              <a:buNone/>
            </a:lvl2pPr>
            <a:lvl3pPr marL="957789" indent="0" algn="ctr">
              <a:buNone/>
            </a:lvl3pPr>
            <a:lvl4pPr marL="1436685" indent="0" algn="ctr">
              <a:buNone/>
            </a:lvl4pPr>
            <a:lvl5pPr marL="1915579" indent="0" algn="ctr">
              <a:buNone/>
            </a:lvl5pPr>
            <a:lvl6pPr marL="2394473" indent="0" algn="ctr">
              <a:buNone/>
            </a:lvl6pPr>
            <a:lvl7pPr marL="2873368" indent="0" algn="ctr">
              <a:buNone/>
            </a:lvl7pPr>
            <a:lvl8pPr marL="3352263" indent="0" algn="ctr">
              <a:buNone/>
            </a:lvl8pPr>
            <a:lvl9pPr marL="3831158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00F5-6E8B-42B3-89BD-AA3EF0D7D094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86538" y="2420112"/>
            <a:ext cx="10599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2881" y="152400"/>
            <a:ext cx="1059972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120641" y="2115313"/>
            <a:ext cx="73152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234026" y="2209801"/>
            <a:ext cx="504749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212083" y="2199456"/>
            <a:ext cx="5486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A0482F-48D4-45F8-B255-BAACD838F1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22963" y="381001"/>
            <a:ext cx="9326881" cy="1752600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00F5-6E8B-42B3-89BD-AA3EF0D7D094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482F-48D4-45F8-B255-BAACD838F1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09728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8412480" y="1"/>
            <a:ext cx="256032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5"/>
            <a:ext cx="10972800" cy="1554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1"/>
            <a:ext cx="18288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5565" y="6391661"/>
            <a:ext cx="1059972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2881" y="155449"/>
            <a:ext cx="1059972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5450738" y="3278125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207656" y="2925764"/>
            <a:ext cx="73152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8321040" y="3020252"/>
            <a:ext cx="504749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9099" y="3009907"/>
            <a:ext cx="548641" cy="441325"/>
          </a:xfrm>
        </p:spPr>
        <p:txBody>
          <a:bodyPr/>
          <a:lstStyle/>
          <a:p>
            <a:fld id="{ABA0482F-48D4-45F8-B255-BAACD838F1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1" y="304805"/>
            <a:ext cx="7863840" cy="582136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00F5-6E8B-42B3-89BD-AA3EF0D7D094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9684" y="304804"/>
            <a:ext cx="1737359" cy="5851526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00F5-6E8B-42B3-89BD-AA3EF0D7D094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34028" y="1026377"/>
            <a:ext cx="548641" cy="441325"/>
          </a:xfrm>
        </p:spPr>
        <p:txBody>
          <a:bodyPr/>
          <a:lstStyle/>
          <a:p>
            <a:fld id="{ABA0482F-48D4-45F8-B255-BAACD838F1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62106" y="1527048"/>
            <a:ext cx="10204705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1"/>
            <a:ext cx="18288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09728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09728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0789920" y="19051"/>
            <a:ext cx="18288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82881" y="2286001"/>
            <a:ext cx="10599725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6538" y="142353"/>
            <a:ext cx="10599725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2113" y="2743207"/>
            <a:ext cx="7776209" cy="1673225"/>
          </a:xfrm>
        </p:spPr>
        <p:txBody>
          <a:bodyPr anchor="t"/>
          <a:lstStyle>
            <a:lvl1pPr marL="0" indent="0" algn="ctr">
              <a:buNone/>
              <a:defRPr sz="1700" b="1" cap="all" spc="262" baseline="0">
                <a:solidFill>
                  <a:schemeClr val="tx2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5565" y="6391661"/>
            <a:ext cx="1059972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2881" y="152400"/>
            <a:ext cx="1059972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00F5-6E8B-42B3-89BD-AA3EF0D7D094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82881" y="2438401"/>
            <a:ext cx="10599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120641" y="2115313"/>
            <a:ext cx="73152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234026" y="2209801"/>
            <a:ext cx="504749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12083" y="2199456"/>
            <a:ext cx="5486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A0482F-48D4-45F8-B255-BAACD838F1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9" y="533404"/>
            <a:ext cx="9326881" cy="1523999"/>
          </a:xfrm>
        </p:spPr>
        <p:txBody>
          <a:bodyPr anchor="b"/>
          <a:lstStyle>
            <a:lvl1pPr algn="ctr">
              <a:buNone/>
              <a:defRPr sz="44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03" y="228603"/>
            <a:ext cx="10241280" cy="758953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443" y="6409944"/>
            <a:ext cx="3653942" cy="365760"/>
          </a:xfrm>
        </p:spPr>
        <p:txBody>
          <a:bodyPr/>
          <a:lstStyle/>
          <a:p>
            <a:fld id="{D31400F5-6E8B-42B3-89BD-AA3EF0D7D094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482F-48D4-45F8-B255-BAACD838F1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5475702" y="1575655"/>
            <a:ext cx="1070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62106" y="1371601"/>
            <a:ext cx="4846321" cy="4681728"/>
          </a:xfrm>
        </p:spPr>
        <p:txBody>
          <a:bodyPr/>
          <a:lstStyle>
            <a:lvl1pPr>
              <a:defRPr sz="27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760724" y="1371601"/>
            <a:ext cx="4846321" cy="4681728"/>
          </a:xfrm>
        </p:spPr>
        <p:txBody>
          <a:bodyPr/>
          <a:lstStyle>
            <a:lvl1pPr>
              <a:defRPr sz="27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5486400" y="2200276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3"/>
            <a:ext cx="10972800" cy="144780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09728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1"/>
            <a:ext cx="18288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0789920" y="1"/>
            <a:ext cx="18288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82881" y="1371601"/>
            <a:ext cx="10599725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5109" y="6391657"/>
            <a:ext cx="10599725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102" y="1524006"/>
            <a:ext cx="4848227" cy="732975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300" b="1" dirty="0" smtClean="0">
                <a:solidFill>
                  <a:srgbClr val="FFFFFF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749602" y="1523999"/>
            <a:ext cx="485013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300" b="1"/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00F5-6E8B-42B3-89BD-AA3EF0D7D094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1" y="6409944"/>
            <a:ext cx="429768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82881" y="1280160"/>
            <a:ext cx="10599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2881" y="155449"/>
            <a:ext cx="1059972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62103" y="2471384"/>
            <a:ext cx="484997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5760724" y="2471384"/>
            <a:ext cx="4846321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120641" y="956037"/>
            <a:ext cx="73152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234026" y="1050525"/>
            <a:ext cx="504749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212083" y="1042421"/>
            <a:ext cx="548641" cy="441325"/>
          </a:xfrm>
        </p:spPr>
        <p:txBody>
          <a:bodyPr/>
          <a:lstStyle>
            <a:lvl1pPr algn="ctr">
              <a:defRPr/>
            </a:lvl1pPr>
          </a:lstStyle>
          <a:p>
            <a:fld id="{ABA0482F-48D4-45F8-B255-BAACD838F1E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00F5-6E8B-42B3-89BD-AA3EF0D7D094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212083" y="1036025"/>
            <a:ext cx="548641" cy="441325"/>
          </a:xfrm>
        </p:spPr>
        <p:txBody>
          <a:bodyPr/>
          <a:lstStyle/>
          <a:p>
            <a:fld id="{ABA0482F-48D4-45F8-B255-BAACD838F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09728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5"/>
            <a:ext cx="10972800" cy="1554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0789920" y="1"/>
            <a:ext cx="18288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1"/>
            <a:ext cx="18288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565" y="6391661"/>
            <a:ext cx="1059972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881" y="158497"/>
            <a:ext cx="1059972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00F5-6E8B-42B3-89BD-AA3EF0D7D094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20641" y="6324604"/>
            <a:ext cx="73152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A0482F-48D4-45F8-B255-BAACD838F1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82881" y="152400"/>
            <a:ext cx="10599725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09728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0789920" y="1"/>
            <a:ext cx="18288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09728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1"/>
            <a:ext cx="18288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82881" y="609600"/>
            <a:ext cx="329184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914400"/>
            <a:ext cx="2834639" cy="990600"/>
          </a:xfrm>
        </p:spPr>
        <p:txBody>
          <a:bodyPr anchor="b">
            <a:noAutofit/>
          </a:bodyPr>
          <a:lstStyle>
            <a:lvl1pPr algn="l"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4" y="1981203"/>
            <a:ext cx="2834639" cy="4144962"/>
          </a:xfrm>
        </p:spPr>
        <p:txBody>
          <a:bodyPr/>
          <a:lstStyle>
            <a:lvl1pPr marL="0" indent="0">
              <a:spcAft>
                <a:spcPts val="1048"/>
              </a:spcAft>
              <a:buNone/>
              <a:defRPr sz="1700">
                <a:solidFill>
                  <a:srgbClr val="FFFFFF"/>
                </a:solidFill>
              </a:defRPr>
            </a:lvl1pPr>
            <a:lvl2pPr>
              <a:buNone/>
              <a:defRPr sz="13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881" y="152400"/>
            <a:ext cx="1059972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82881" y="533399"/>
            <a:ext cx="10599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749041" y="685805"/>
            <a:ext cx="6766560" cy="5410199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554481" y="228602"/>
            <a:ext cx="73152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667866" y="323089"/>
            <a:ext cx="504749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45919" y="312745"/>
            <a:ext cx="5486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A0482F-48D4-45F8-B255-BAACD838F1E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79223" y="6388390"/>
            <a:ext cx="1059972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00F5-6E8B-42B3-89BD-AA3EF0D7D094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2106" y="6410848"/>
            <a:ext cx="4059937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82881" y="533399"/>
            <a:ext cx="105997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09728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0789920" y="1"/>
            <a:ext cx="18288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09728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1"/>
            <a:ext cx="18288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82881" y="152400"/>
            <a:ext cx="10599725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82881" y="609600"/>
            <a:ext cx="329184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82881" y="155449"/>
            <a:ext cx="1059972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554481" y="228602"/>
            <a:ext cx="73152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667866" y="323089"/>
            <a:ext cx="504749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45919" y="312745"/>
            <a:ext cx="548641" cy="441325"/>
          </a:xfrm>
        </p:spPr>
        <p:txBody>
          <a:bodyPr/>
          <a:lstStyle/>
          <a:p>
            <a:fld id="{ABA0482F-48D4-45F8-B255-BAACD838F1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4" y="5029201"/>
            <a:ext cx="7040881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00454" y="609601"/>
            <a:ext cx="7040881" cy="4267200"/>
          </a:xfrm>
        </p:spPr>
        <p:txBody>
          <a:bodyPr/>
          <a:lstStyle>
            <a:lvl1pPr marL="0" indent="0">
              <a:buNone/>
              <a:defRPr sz="33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926080" cy="5257800"/>
          </a:xfrm>
        </p:spPr>
        <p:txBody>
          <a:bodyPr/>
          <a:lstStyle>
            <a:lvl1pPr marL="0" indent="0">
              <a:spcAft>
                <a:spcPts val="1048"/>
              </a:spcAft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defRPr sz="13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79223" y="6388390"/>
            <a:ext cx="1059972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5785" y="6404984"/>
            <a:ext cx="3653942" cy="365760"/>
          </a:xfrm>
        </p:spPr>
        <p:txBody>
          <a:bodyPr/>
          <a:lstStyle/>
          <a:p>
            <a:fld id="{D31400F5-6E8B-42B3-89BD-AA3EF0D7D094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2103" y="6410848"/>
            <a:ext cx="430133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09728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6"/>
            <a:ext cx="10972800" cy="139337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1"/>
            <a:ext cx="18288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0789920" y="1"/>
            <a:ext cx="18288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9223" y="6388390"/>
            <a:ext cx="1059972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949443" y="6404984"/>
            <a:ext cx="3653942" cy="365760"/>
          </a:xfrm>
          <a:prstGeom prst="rect">
            <a:avLst/>
          </a:prstGeom>
        </p:spPr>
        <p:txBody>
          <a:bodyPr vert="horz" lIns="95779" tIns="47888" rIns="95779" bIns="47888"/>
          <a:lstStyle>
            <a:lvl1pPr algn="r" eaLnBrk="1" latinLnBrk="0" hangingPunct="1">
              <a:defRPr kumimoji="0" sz="1500">
                <a:solidFill>
                  <a:srgbClr val="FFFFFF"/>
                </a:solidFill>
              </a:defRPr>
            </a:lvl1pPr>
          </a:lstStyle>
          <a:p>
            <a:fld id="{D31400F5-6E8B-42B3-89BD-AA3EF0D7D094}" type="datetimeFigureOut">
              <a:rPr lang="en-US" smtClean="0"/>
              <a:t>10/04/2024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5761" y="6410848"/>
            <a:ext cx="4297680" cy="365760"/>
          </a:xfrm>
          <a:prstGeom prst="rect">
            <a:avLst/>
          </a:prstGeom>
        </p:spPr>
        <p:txBody>
          <a:bodyPr vert="horz" lIns="95779" tIns="47888" rIns="95779" bIns="47888"/>
          <a:lstStyle>
            <a:lvl1pPr algn="l" eaLnBrk="1" latinLnBrk="0" hangingPunct="1">
              <a:defRPr kumimoji="0" sz="13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881" y="155449"/>
            <a:ext cx="1059972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82881" y="1276743"/>
            <a:ext cx="105997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5779" tIns="47888" rIns="95779" bIns="47888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120641" y="956037"/>
            <a:ext cx="73152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234026" y="1050525"/>
            <a:ext cx="504749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5779" tIns="47888" rIns="95779" bIns="4788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212083" y="1040180"/>
            <a:ext cx="548641" cy="441325"/>
          </a:xfrm>
          <a:prstGeom prst="rect">
            <a:avLst/>
          </a:prstGeom>
        </p:spPr>
        <p:txBody>
          <a:bodyPr vert="horz" lIns="47888" tIns="47888" rIns="47888" bIns="47888" anchor="ctr">
            <a:normAutofit/>
          </a:bodyPr>
          <a:lstStyle>
            <a:lvl1pPr algn="ctr" eaLnBrk="1" latinLnBrk="0" hangingPunct="1">
              <a:defRPr kumimoji="0" sz="17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A0482F-48D4-45F8-B255-BAACD838F1E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2103" y="228603"/>
            <a:ext cx="10241280" cy="758953"/>
          </a:xfrm>
          <a:prstGeom prst="rect">
            <a:avLst/>
          </a:prstGeom>
        </p:spPr>
        <p:txBody>
          <a:bodyPr vert="horz" lIns="95779" tIns="47888" rIns="95779" bIns="47888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2103" y="1524001"/>
            <a:ext cx="10241280" cy="4599432"/>
          </a:xfrm>
          <a:prstGeom prst="rect">
            <a:avLst/>
          </a:prstGeom>
        </p:spPr>
        <p:txBody>
          <a:bodyPr vert="horz" lIns="95779" tIns="47888" rIns="95779" bIns="4788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5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87338" indent="-28733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4" indent="-28733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62011" indent="-239447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9347" indent="-239447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436685" indent="-239447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724021" indent="-19155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358" indent="-191558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02915" indent="-191558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490252" indent="-191558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5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8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7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5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33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2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11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5.gif"/><Relationship Id="rId7" Type="http://schemas.openxmlformats.org/officeDocument/2006/relationships/image" Target="../media/image1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6.gif"/><Relationship Id="rId4" Type="http://schemas.openxmlformats.org/officeDocument/2006/relationships/slide" Target="slide11.xml"/><Relationship Id="rId9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B&#192;I%20H&#193;T%20L&#7898;P%20CH&#218;NG%20TA%20&#272;O&#192;N%20K&#7870;T%20-%20CD%20CHU&#7848;N%20BGD%20-%20&#194;M%20NH&#7840;C%20L&#7898;P%203.mp4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VIDEO%20X&#7916;%20L&#221;%20B&#7844;T%20H&#210;A%20V&#7898;I%20B&#7840;N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HÌNH NỀN POWERPOINT\53333064f4c6a43082b10f9f89f742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2410"/>
            <a:ext cx="10966421" cy="68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" y="193281"/>
            <a:ext cx="10966421" cy="466043"/>
          </a:xfrm>
          <a:prstGeom prst="rect">
            <a:avLst/>
          </a:prstGeom>
          <a:noFill/>
        </p:spPr>
        <p:txBody>
          <a:bodyPr wrap="square" lIns="95779" tIns="47888" rIns="95779" bIns="47888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TIỂU HỌC TRẦN QUỐC TOẢN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37380" y="654940"/>
            <a:ext cx="2810899" cy="0"/>
          </a:xfrm>
          <a:prstGeom prst="line">
            <a:avLst/>
          </a:prstGeom>
          <a:ln w="25400">
            <a:solidFill>
              <a:schemeClr val="tx1">
                <a:alpha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" y="893639"/>
            <a:ext cx="10966421" cy="1204707"/>
          </a:xfrm>
          <a:prstGeom prst="rect">
            <a:avLst/>
          </a:prstGeom>
          <a:noFill/>
        </p:spPr>
        <p:txBody>
          <a:bodyPr wrap="square" lIns="95779" tIns="47888" rIns="95779" bIns="47888" rtlCol="0">
            <a:spAutoFit/>
          </a:bodyPr>
          <a:lstStyle/>
          <a:p>
            <a:pPr algn="ctr">
              <a:defRPr/>
            </a:pPr>
            <a:r>
              <a:rPr lang="vi-VN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Nhiệt liệt chào mừng </a:t>
            </a:r>
            <a:r>
              <a:rPr lang="en-US" sz="3600" b="1" kern="1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vi-VN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thầy cô về dự chuyên đề </a:t>
            </a:r>
            <a:endParaRPr lang="en-US" sz="3600" b="1" kern="1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ĐẠO ĐỨC LỚP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6373" y="2213282"/>
            <a:ext cx="109727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10: EM XỬ LÍ BẤT HÒA VỚI BẠN (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algn="ctr"/>
            <a:endParaRPr lang="en-US" sz="1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3E</a:t>
            </a:r>
          </a:p>
          <a:p>
            <a:pPr algn="ctr"/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Lê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2023 - 2024</a:t>
            </a:r>
          </a:p>
          <a:p>
            <a:pPr algn="ctr"/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6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HÌNH NỀN POWERPOINT\a4d3116d3e1115ef4299a471bcd9f2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93"/>
            <a:ext cx="10972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7C61C22-01B3-0D73-8F18-6A9884208D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49679" r="49072" b="15609"/>
          <a:stretch/>
        </p:blipFill>
        <p:spPr>
          <a:xfrm>
            <a:off x="1005842" y="2310974"/>
            <a:ext cx="6233158" cy="43184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BB7061-C63C-2FA0-5186-E9E22FBC6221}"/>
              </a:ext>
            </a:extLst>
          </p:cNvPr>
          <p:cNvSpPr txBox="1"/>
          <p:nvPr/>
        </p:nvSpPr>
        <p:spPr>
          <a:xfrm>
            <a:off x="7239000" y="3124200"/>
            <a:ext cx="3581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E28DD2D-FC93-65BC-CFFA-C9028AD46FA6}"/>
              </a:ext>
            </a:extLst>
          </p:cNvPr>
          <p:cNvSpPr txBox="1"/>
          <p:nvPr/>
        </p:nvSpPr>
        <p:spPr>
          <a:xfrm>
            <a:off x="1005842" y="698945"/>
            <a:ext cx="996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Quan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1561" y="1388837"/>
            <a:ext cx="987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9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HÌNH NỀN POWERPOINT\a4d3116d3e1115ef4299a471bcd9f2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93"/>
            <a:ext cx="10972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F97720F-E967-2FED-6FDA-4547B639CE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7" t="49209" r="2891" b="15270"/>
          <a:stretch/>
        </p:blipFill>
        <p:spPr>
          <a:xfrm>
            <a:off x="1005842" y="2260096"/>
            <a:ext cx="5928358" cy="4369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7E59017-80A2-3BBA-44D2-BFDDFC9CBAA0}"/>
              </a:ext>
            </a:extLst>
          </p:cNvPr>
          <p:cNvSpPr txBox="1"/>
          <p:nvPr/>
        </p:nvSpPr>
        <p:spPr>
          <a:xfrm>
            <a:off x="6629400" y="3200400"/>
            <a:ext cx="4191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E28DD2D-FC93-65BC-CFFA-C9028AD46FA6}"/>
              </a:ext>
            </a:extLst>
          </p:cNvPr>
          <p:cNvSpPr txBox="1"/>
          <p:nvPr/>
        </p:nvSpPr>
        <p:spPr>
          <a:xfrm>
            <a:off x="1008411" y="698945"/>
            <a:ext cx="996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Quan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8565" y="1364031"/>
            <a:ext cx="987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10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HÌNH NỀN POWERPOINT\a4d3116d3e1115ef4299a471bcd9f2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" y="-152400"/>
            <a:ext cx="10961669" cy="704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30" y="524494"/>
            <a:ext cx="10972801" cy="2512757"/>
          </a:xfrm>
          <a:prstGeom prst="rect">
            <a:avLst/>
          </a:prstGeom>
          <a:noFill/>
        </p:spPr>
        <p:txBody>
          <a:bodyPr wrap="square" lIns="95779" tIns="47888" rIns="95779" bIns="47888" rtlCol="0">
            <a:spAutoFit/>
          </a:bodyPr>
          <a:lstStyle/>
          <a:p>
            <a:pPr algn="ctr"/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/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28DD2D-FC93-65BC-CFFA-C9028AD46FA6}"/>
              </a:ext>
            </a:extLst>
          </p:cNvPr>
          <p:cNvSpPr txBox="1"/>
          <p:nvPr/>
        </p:nvSpPr>
        <p:spPr>
          <a:xfrm>
            <a:off x="760807" y="2095579"/>
            <a:ext cx="996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529211"/>
            <a:ext cx="10236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="" xmlns:a16="http://schemas.microsoft.com/office/drawing/2014/main" id="{E5300C39-7BBA-C795-2B76-08FA84D04F99}"/>
              </a:ext>
            </a:extLst>
          </p:cNvPr>
          <p:cNvSpPr/>
          <p:nvPr/>
        </p:nvSpPr>
        <p:spPr>
          <a:xfrm>
            <a:off x="7785893" y="2545877"/>
            <a:ext cx="2873459" cy="838200"/>
          </a:xfrm>
          <a:prstGeom prst="cloudCallout">
            <a:avLst>
              <a:gd name="adj1" fmla="val -71155"/>
              <a:gd name="adj2" fmla="val 9751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8DD929-6748-E34D-B74D-BC241DD3A849}"/>
              </a:ext>
            </a:extLst>
          </p:cNvPr>
          <p:cNvSpPr txBox="1"/>
          <p:nvPr/>
        </p:nvSpPr>
        <p:spPr>
          <a:xfrm>
            <a:off x="7924801" y="2552639"/>
            <a:ext cx="263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HÌNH NỀN POWERPOINT\hinh-nen-power-point-xanh-la-thien-nhien_111223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10"/>
            <a:ext cx="10972800" cy="684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1981200" y="2953354"/>
            <a:ext cx="77978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A8E2B11-008F-4FD6-AA97-94C6727D3823}"/>
              </a:ext>
            </a:extLst>
          </p:cNvPr>
          <p:cNvSpPr/>
          <p:nvPr/>
        </p:nvSpPr>
        <p:spPr>
          <a:xfrm>
            <a:off x="2971800" y="1905000"/>
            <a:ext cx="6521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6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LENOVO\AppData\Local\Packages\Microsoft.Windows.Photos_8wekyb3d8bbwe\TempState\ShareServiceTempFolder\hinh-nen-bai-giang-dien-tu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07"/>
            <a:ext cx="1097844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57200" y="1247418"/>
            <a:ext cx="8077200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6595" y="479774"/>
            <a:ext cx="4958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288" y="651072"/>
            <a:ext cx="1030112" cy="1001269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457200" y="2576685"/>
            <a:ext cx="8077200" cy="114300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Loan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476955" y="3934176"/>
            <a:ext cx="8077200" cy="1143000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8">
            <a:hlinkClick r:id="rId4" action="ppaction://hlinksldjump"/>
            <a:extLst>
              <a:ext uri="{FF2B5EF4-FFF2-40B4-BE49-F238E27FC236}">
                <a16:creationId xmlns=""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7920">
            <a:off x="322665" y="3482543"/>
            <a:ext cx="1069424" cy="1000980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476955" y="5283198"/>
            <a:ext cx="8057445" cy="990600"/>
          </a:xfrm>
          <a:prstGeom prst="round2DiagRect">
            <a:avLst/>
          </a:prstGeom>
          <a:solidFill>
            <a:srgbClr val="25D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2" name="7">
            <a:hlinkClick r:id="rId6" action="ppaction://hlinksldjump"/>
            <a:extLst>
              <a:ext uri="{FF2B5EF4-FFF2-40B4-BE49-F238E27FC236}">
                <a16:creationId xmlns=""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2" y="2048934"/>
            <a:ext cx="1101776" cy="1055501"/>
          </a:xfrm>
          <a:prstGeom prst="rect">
            <a:avLst/>
          </a:prstGeom>
        </p:spPr>
      </p:pic>
      <p:pic>
        <p:nvPicPr>
          <p:cNvPr id="13" name="6">
            <a:hlinkClick r:id="rId8" action="ppaction://hlinksldjump"/>
            <a:extLst>
              <a:ext uri="{FF2B5EF4-FFF2-40B4-BE49-F238E27FC236}">
                <a16:creationId xmlns=""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5091">
            <a:off x="6975004" y="5757330"/>
            <a:ext cx="747265" cy="6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HÌNH NỀN POWERPOINT\a4d3116d3e1115ef4299a471bcd9f2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6E9AF5-C612-593B-240F-5952A31C3A0F}"/>
              </a:ext>
            </a:extLst>
          </p:cNvPr>
          <p:cNvSpPr txBox="1"/>
          <p:nvPr/>
        </p:nvSpPr>
        <p:spPr>
          <a:xfrm>
            <a:off x="1371600" y="926738"/>
            <a:ext cx="980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xử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90D6EC37-8A00-FB14-7F8B-D45D032C1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23667" y="2971800"/>
            <a:ext cx="1645954" cy="1750441"/>
          </a:xfrm>
          <a:prstGeom prst="rect">
            <a:avLst/>
          </a:prstGeom>
        </p:spPr>
      </p:pic>
      <p:sp>
        <p:nvSpPr>
          <p:cNvPr id="11" name="Rounded Rectangular Callout 2">
            <a:extLst>
              <a:ext uri="{FF2B5EF4-FFF2-40B4-BE49-F238E27FC236}">
                <a16:creationId xmlns="" xmlns:a16="http://schemas.microsoft.com/office/drawing/2014/main" id="{F97EE963-047A-79D1-452E-E5A0A7A7EAA1}"/>
              </a:ext>
            </a:extLst>
          </p:cNvPr>
          <p:cNvSpPr/>
          <p:nvPr/>
        </p:nvSpPr>
        <p:spPr>
          <a:xfrm>
            <a:off x="3276600" y="1905000"/>
            <a:ext cx="7086600" cy="1834865"/>
          </a:xfrm>
          <a:prstGeom prst="wedgeRoundRectCallout">
            <a:avLst>
              <a:gd name="adj1" fmla="val -62078"/>
              <a:gd name="adj2" fmla="val 480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xử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Rounded Rectangular Callout 15">
            <a:extLst>
              <a:ext uri="{FF2B5EF4-FFF2-40B4-BE49-F238E27FC236}">
                <a16:creationId xmlns="" xmlns:a16="http://schemas.microsoft.com/office/drawing/2014/main" id="{FD697BB6-D4D2-48D8-405A-C55280521B89}"/>
              </a:ext>
            </a:extLst>
          </p:cNvPr>
          <p:cNvSpPr/>
          <p:nvPr/>
        </p:nvSpPr>
        <p:spPr>
          <a:xfrm>
            <a:off x="3313720" y="4373295"/>
            <a:ext cx="7049480" cy="1834865"/>
          </a:xfrm>
          <a:prstGeom prst="wedgeRoundRectCallout">
            <a:avLst>
              <a:gd name="adj1" fmla="val -66381"/>
              <a:gd name="adj2" fmla="val -630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xử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Khi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54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HÌNH NỀN POWERPOINT\a4d3116d3e1115ef4299a471bcd9f2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8" y="10239"/>
            <a:ext cx="10972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551" flipH="1">
            <a:off x="1140782" y="718745"/>
            <a:ext cx="1333986" cy="1333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378" flipH="1">
            <a:off x="8995258" y="460857"/>
            <a:ext cx="1333986" cy="13339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44CE68-2319-22FC-145C-8BEBFE58D5D1}"/>
              </a:ext>
            </a:extLst>
          </p:cNvPr>
          <p:cNvSpPr txBox="1"/>
          <p:nvPr/>
        </p:nvSpPr>
        <p:spPr>
          <a:xfrm>
            <a:off x="1447800" y="1950901"/>
            <a:ext cx="90375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/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A0B441-5C8B-2E18-2522-FBF8857B9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551" flipH="1">
            <a:off x="7673330" y="4214082"/>
            <a:ext cx="1333986" cy="1333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D4811D6-58A2-D448-B85D-1D38BDDBF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378" flipH="1">
            <a:off x="2594457" y="4232890"/>
            <a:ext cx="1333986" cy="13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HÌNH NỀN POWERPOINT\Hình-nền-PP-đơn-giản-nhẹ-nhà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819400"/>
            <a:ext cx="10972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7030A0"/>
                </a:solidFill>
              </a:rPr>
              <a:t>Xin</a:t>
            </a:r>
            <a:r>
              <a:rPr lang="en-US" sz="4800" b="1" i="1" dirty="0">
                <a:solidFill>
                  <a:srgbClr val="7030A0"/>
                </a:solidFill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</a:rPr>
              <a:t>trân</a:t>
            </a:r>
            <a:r>
              <a:rPr lang="en-US" sz="4800" b="1" i="1" dirty="0">
                <a:solidFill>
                  <a:srgbClr val="7030A0"/>
                </a:solidFill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</a:rPr>
              <a:t>trọng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thầy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cô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giáo</a:t>
            </a:r>
            <a:r>
              <a:rPr lang="en-US" sz="4400" b="1" i="1" dirty="0">
                <a:solidFill>
                  <a:srgbClr val="7030A0"/>
                </a:solidFill>
              </a:rPr>
              <a:t>!</a:t>
            </a:r>
          </a:p>
          <a:p>
            <a:pPr algn="ctr"/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em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chăm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ngoan</a:t>
            </a:r>
            <a:r>
              <a:rPr lang="en-US" sz="4400" b="1" i="1" dirty="0">
                <a:solidFill>
                  <a:srgbClr val="7030A0"/>
                </a:solidFill>
              </a:rPr>
              <a:t>,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giỏi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.rada.vn/data/image/2021/09/01/Tieng-Vie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4"/>
            <a:ext cx="109727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5"/>
            <a:ext cx="10972800" cy="542987"/>
          </a:xfrm>
          <a:prstGeom prst="rect">
            <a:avLst/>
          </a:prstGeom>
          <a:noFill/>
        </p:spPr>
        <p:txBody>
          <a:bodyPr wrap="square" lIns="95779" tIns="47888" rIns="95779" bIns="47888" rtlCol="0">
            <a:spAutoFit/>
          </a:bodyPr>
          <a:lstStyle/>
          <a:p>
            <a:pPr algn="ctr"/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9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0534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HÌNH NỀN POWERPOINT\53333064f4c6a43082b10f9f89f742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3" action="ppaction://hlinkfile"/>
            <a:extLst>
              <a:ext uri="{FF2B5EF4-FFF2-40B4-BE49-F238E27FC236}">
                <a16:creationId xmlns="" xmlns:a16="http://schemas.microsoft.com/office/drawing/2014/main" id="{50983183-D120-42A2-4C76-1712A38FDDCE}"/>
              </a:ext>
            </a:extLst>
          </p:cNvPr>
          <p:cNvSpPr txBox="1"/>
          <p:nvPr/>
        </p:nvSpPr>
        <p:spPr>
          <a:xfrm>
            <a:off x="533400" y="586546"/>
            <a:ext cx="5212080" cy="1081596"/>
          </a:xfrm>
          <a:prstGeom prst="rect">
            <a:avLst/>
          </a:prstGeom>
          <a:noFill/>
        </p:spPr>
        <p:txBody>
          <a:bodyPr wrap="square" lIns="95779" tIns="47888" rIns="95779" bIns="47888" rtlCol="0">
            <a:spAutoFit/>
          </a:bodyPr>
          <a:lstStyle/>
          <a:p>
            <a:r>
              <a:rPr lang="en-US" sz="3200" b="1" dirty="0" err="1" smtClean="0">
                <a:latin typeface="UTM Avo" panose="02040603050506020204" pitchFamily="18" charset="0"/>
                <a:cs typeface="Arial" panose="020B0604020202020204" pitchFamily="34" charset="0"/>
              </a:rPr>
              <a:t>Nghe</a:t>
            </a:r>
            <a:r>
              <a:rPr lang="en-US" sz="32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Arial" panose="020B0604020202020204" pitchFamily="34" charset="0"/>
              </a:rPr>
              <a:t>nhạc</a:t>
            </a:r>
            <a:r>
              <a:rPr lang="en-US" sz="32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32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Arial" panose="020B0604020202020204" pitchFamily="34" charset="0"/>
              </a:rPr>
              <a:t>hát</a:t>
            </a:r>
            <a:r>
              <a:rPr lang="en-US" sz="32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r>
              <a:rPr lang="en-US" sz="32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      “</a:t>
            </a:r>
            <a:r>
              <a:rPr lang="en-US" sz="3200" b="1" dirty="0" err="1" smtClean="0"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sz="32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Arial" panose="020B0604020202020204" pitchFamily="34" charset="0"/>
              </a:rPr>
              <a:t>chúng</a:t>
            </a:r>
            <a:r>
              <a:rPr lang="en-US" sz="32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 ta </a:t>
            </a:r>
            <a:r>
              <a:rPr lang="en-US" sz="3200" b="1" dirty="0" err="1" smtClean="0">
                <a:latin typeface="UTM Avo" panose="02040603050506020204" pitchFamily="18" charset="0"/>
                <a:cs typeface="Arial" panose="020B0604020202020204" pitchFamily="34" charset="0"/>
              </a:rPr>
              <a:t>đoàn</a:t>
            </a:r>
            <a:r>
              <a:rPr lang="en-US" sz="32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Arial" panose="020B0604020202020204" pitchFamily="34" charset="0"/>
              </a:rPr>
              <a:t>kết</a:t>
            </a:r>
            <a:r>
              <a:rPr lang="en-US" sz="32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”</a:t>
            </a:r>
            <a:endParaRPr lang="en-US" sz="32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BFA458C-40F2-2151-C21E-1BC728F7BAAC}"/>
              </a:ext>
            </a:extLst>
          </p:cNvPr>
          <p:cNvGrpSpPr/>
          <p:nvPr/>
        </p:nvGrpSpPr>
        <p:grpSpPr>
          <a:xfrm>
            <a:off x="4983534" y="1925705"/>
            <a:ext cx="5637452" cy="2687717"/>
            <a:chOff x="185579" y="2218654"/>
            <a:chExt cx="3869039" cy="2547253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0D0ED230-5A80-A5CF-F169-A9C8518919E2}"/>
                </a:ext>
              </a:extLst>
            </p:cNvPr>
            <p:cNvGrpSpPr/>
            <p:nvPr/>
          </p:nvGrpSpPr>
          <p:grpSpPr>
            <a:xfrm>
              <a:off x="185579" y="2218654"/>
              <a:ext cx="3712835" cy="2547253"/>
              <a:chOff x="8945478" y="1557488"/>
              <a:chExt cx="7014347" cy="4784120"/>
            </a:xfrm>
          </p:grpSpPr>
          <p:pic>
            <p:nvPicPr>
              <p:cNvPr id="10" name="Picture 3">
                <a:extLst>
                  <a:ext uri="{FF2B5EF4-FFF2-40B4-BE49-F238E27FC236}">
                    <a16:creationId xmlns="" xmlns:a16="http://schemas.microsoft.com/office/drawing/2014/main" id="{F2D9E527-7024-7F72-1ED4-9E070129B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945478" y="2057342"/>
                <a:ext cx="7014347" cy="4284266"/>
              </a:xfrm>
              <a:prstGeom prst="rect">
                <a:avLst/>
              </a:prstGeom>
            </p:spPr>
          </p:pic>
          <p:pic>
            <p:nvPicPr>
              <p:cNvPr id="11" name="Picture 4">
                <a:extLst>
                  <a:ext uri="{FF2B5EF4-FFF2-40B4-BE49-F238E27FC236}">
                    <a16:creationId xmlns="" xmlns:a16="http://schemas.microsoft.com/office/drawing/2014/main" id="{ECE6FA81-062E-CBAC-E180-99ADAC058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582668" y="1557488"/>
                <a:ext cx="1326991" cy="1784463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688E0BC-2D28-DC2B-536E-2AEC20A5B8D8}"/>
                </a:ext>
              </a:extLst>
            </p:cNvPr>
            <p:cNvSpPr txBox="1"/>
            <p:nvPr/>
          </p:nvSpPr>
          <p:spPr>
            <a:xfrm>
              <a:off x="613482" y="2814717"/>
              <a:ext cx="3441136" cy="1415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i="1" dirty="0" err="1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3200" b="1" i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hát</a:t>
              </a:r>
              <a:r>
                <a:rPr lang="en-US" sz="3200" b="1" i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“</a:t>
              </a:r>
              <a:r>
                <a:rPr lang="en-US" sz="3200" b="1" i="1" dirty="0" err="1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Lớp</a:t>
              </a:r>
              <a:r>
                <a:rPr lang="en-US" sz="3200" b="1" i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chúng</a:t>
              </a:r>
              <a:r>
                <a:rPr lang="en-US" sz="3200" b="1" i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b="1" i="1" dirty="0" err="1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đoàn</a:t>
              </a:r>
              <a:r>
                <a:rPr lang="en-US" sz="3200" b="1" i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3200" b="1" i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” </a:t>
              </a:r>
              <a:r>
                <a:rPr lang="en-US" sz="3200" b="1" i="1" dirty="0" err="1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thể</a:t>
              </a:r>
              <a:r>
                <a:rPr lang="en-US" sz="3200" b="1" i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3200" b="1" i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điều</a:t>
              </a:r>
              <a:r>
                <a:rPr lang="en-US" sz="3200" b="1" i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gì</a:t>
              </a:r>
              <a:r>
                <a:rPr lang="en-US" sz="3200" b="1" i="1" dirty="0">
                  <a:solidFill>
                    <a:srgbClr val="0000FF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</p:grpSp>
      <p:sp>
        <p:nvSpPr>
          <p:cNvPr id="12" name="Cloud Callout 11"/>
          <p:cNvSpPr/>
          <p:nvPr/>
        </p:nvSpPr>
        <p:spPr>
          <a:xfrm rot="514623">
            <a:off x="1523450" y="1640245"/>
            <a:ext cx="2955060" cy="868927"/>
          </a:xfrm>
          <a:prstGeom prst="cloudCallout">
            <a:avLst>
              <a:gd name="adj1" fmla="val 74553"/>
              <a:gd name="adj2" fmla="val 54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79" tIns="47888" rIns="95779" bIns="47888" rtlCol="0" anchor="ctr"/>
          <a:lstStyle/>
          <a:p>
            <a:pPr algn="ctr"/>
            <a:endParaRPr lang="en-US"/>
          </a:p>
        </p:txBody>
      </p:sp>
      <p:pic>
        <p:nvPicPr>
          <p:cNvPr id="13" name="Picture 2" descr="Kết quả hình ảnh cho ảnh youtub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7451"/>
            <a:ext cx="1295047" cy="72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 POWERPOINT\a4d3116d3e1115ef4299a471bcd9f2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93"/>
            <a:ext cx="10972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0458A1-209A-1130-D3CC-EF9C95D4B139}"/>
              </a:ext>
            </a:extLst>
          </p:cNvPr>
          <p:cNvSpPr txBox="1"/>
          <p:nvPr/>
        </p:nvSpPr>
        <p:spPr>
          <a:xfrm>
            <a:off x="1524000" y="1722489"/>
            <a:ext cx="85344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213893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11434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 POWERPOINT\a4d3116d3e1115ef4299a471bcd9f2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93"/>
            <a:ext cx="1101047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E28DD2D-FC93-65BC-CFFA-C9028AD46FA6}"/>
              </a:ext>
            </a:extLst>
          </p:cNvPr>
          <p:cNvSpPr txBox="1"/>
          <p:nvPr/>
        </p:nvSpPr>
        <p:spPr>
          <a:xfrm>
            <a:off x="1134952" y="577456"/>
            <a:ext cx="9875520" cy="589154"/>
          </a:xfrm>
          <a:prstGeom prst="rect">
            <a:avLst/>
          </a:prstGeom>
          <a:noFill/>
        </p:spPr>
        <p:txBody>
          <a:bodyPr wrap="square" lIns="95779" tIns="47888" rIns="95779" bIns="47888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1: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chuyện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1533" t="37724" r="30829" b="39929"/>
          <a:stretch/>
        </p:blipFill>
        <p:spPr>
          <a:xfrm>
            <a:off x="3744776" y="1751251"/>
            <a:ext cx="2697479" cy="19783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32431" t="37724" r="47726" b="39370"/>
          <a:stretch/>
        </p:blipFill>
        <p:spPr>
          <a:xfrm>
            <a:off x="990949" y="1747414"/>
            <a:ext cx="2865116" cy="19783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2631" t="60596" r="47967" b="18174"/>
          <a:stretch/>
        </p:blipFill>
        <p:spPr>
          <a:xfrm>
            <a:off x="1099112" y="4054840"/>
            <a:ext cx="2756953" cy="20936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51881" t="60596" r="30922" b="18174"/>
          <a:stretch/>
        </p:blipFill>
        <p:spPr>
          <a:xfrm>
            <a:off x="3716521" y="4042051"/>
            <a:ext cx="2697480" cy="20577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/>
          <p:cNvSpPr txBox="1"/>
          <p:nvPr/>
        </p:nvSpPr>
        <p:spPr>
          <a:xfrm>
            <a:off x="6438890" y="1745127"/>
            <a:ext cx="438151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Minh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Theo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7313572" y="1335677"/>
            <a:ext cx="2873459" cy="838200"/>
          </a:xfrm>
          <a:prstGeom prst="cloudCallout">
            <a:avLst>
              <a:gd name="adj1" fmla="val -71155"/>
              <a:gd name="adj2" fmla="val 9751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68942" y="1335914"/>
            <a:ext cx="2514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1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 POWERPOINT\a4d3116d3e1115ef4299a471bcd9f2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93"/>
            <a:ext cx="10972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13759"/>
            <a:ext cx="9875520" cy="989263"/>
          </a:xfrm>
          <a:prstGeom prst="rect">
            <a:avLst/>
          </a:prstGeom>
          <a:noFill/>
        </p:spPr>
        <p:txBody>
          <a:bodyPr wrap="square" lIns="95779" tIns="47888" rIns="95779" bIns="47888" rtlCol="0">
            <a:spAutoFit/>
          </a:bodyPr>
          <a:lstStyle/>
          <a:p>
            <a:pPr algn="ctr"/>
            <a:r>
              <a:rPr lang="en-US" sz="29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9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9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9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10:   </a:t>
            </a:r>
            <a:r>
              <a:rPr lang="en-US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E28DD2D-FC93-65BC-CFFA-C9028AD46FA6}"/>
              </a:ext>
            </a:extLst>
          </p:cNvPr>
          <p:cNvSpPr txBox="1"/>
          <p:nvPr/>
        </p:nvSpPr>
        <p:spPr>
          <a:xfrm>
            <a:off x="1386840" y="1275445"/>
            <a:ext cx="9875520" cy="589154"/>
          </a:xfrm>
          <a:prstGeom prst="rect">
            <a:avLst/>
          </a:prstGeom>
          <a:noFill/>
        </p:spPr>
        <p:txBody>
          <a:bodyPr wrap="square" lIns="95779" tIns="47888" rIns="95779" bIns="47888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1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chuyện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2631" t="60596" r="47967" b="18174"/>
          <a:stretch/>
        </p:blipFill>
        <p:spPr>
          <a:xfrm>
            <a:off x="981457" y="4423395"/>
            <a:ext cx="2756953" cy="20936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/>
          <p:cNvSpPr txBox="1"/>
          <p:nvPr/>
        </p:nvSpPr>
        <p:spPr>
          <a:xfrm>
            <a:off x="7391400" y="2667437"/>
            <a:ext cx="3246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Minh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Theo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2" descr="Kết quả hình ảnh cho ảnh youtube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95999"/>
            <a:ext cx="1066447" cy="51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1533" t="37724" r="30829" b="39929"/>
          <a:stretch/>
        </p:blipFill>
        <p:spPr>
          <a:xfrm>
            <a:off x="4130753" y="1981200"/>
            <a:ext cx="3271988" cy="22700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2431" t="37724" r="47726" b="39370"/>
          <a:stretch/>
        </p:blipFill>
        <p:spPr>
          <a:xfrm>
            <a:off x="783266" y="1982069"/>
            <a:ext cx="3489956" cy="23462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2631" t="60596" r="47967" b="18174"/>
          <a:stretch/>
        </p:blipFill>
        <p:spPr>
          <a:xfrm>
            <a:off x="762000" y="4251218"/>
            <a:ext cx="3368753" cy="23602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1881" t="60596" r="30922" b="18174"/>
          <a:stretch/>
        </p:blipFill>
        <p:spPr>
          <a:xfrm>
            <a:off x="4130753" y="4251218"/>
            <a:ext cx="3271989" cy="236021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058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HÌNH NỀN POWERPOINT\a4d3116d3e1115ef4299a471bcd9f2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39" y="25685"/>
            <a:ext cx="10972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E28DD2D-FC93-65BC-CFFA-C9028AD46FA6}"/>
              </a:ext>
            </a:extLst>
          </p:cNvPr>
          <p:cNvSpPr txBox="1"/>
          <p:nvPr/>
        </p:nvSpPr>
        <p:spPr>
          <a:xfrm>
            <a:off x="1037521" y="598436"/>
            <a:ext cx="99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Quan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0FFAD96-EBC0-074C-639F-E382591D16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5621" r="3567" b="50710"/>
          <a:stretch/>
        </p:blipFill>
        <p:spPr>
          <a:xfrm>
            <a:off x="838200" y="1436670"/>
            <a:ext cx="4977147" cy="29172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A4DC925-70FD-AC8B-CD2D-777387DF92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48560" r="2473" b="14602"/>
          <a:stretch/>
        </p:blipFill>
        <p:spPr>
          <a:xfrm>
            <a:off x="5818771" y="1447800"/>
            <a:ext cx="4849230" cy="29172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292620C-86DD-580F-4491-C19B1C16067C}"/>
              </a:ext>
            </a:extLst>
          </p:cNvPr>
          <p:cNvSpPr txBox="1"/>
          <p:nvPr/>
        </p:nvSpPr>
        <p:spPr>
          <a:xfrm>
            <a:off x="1005840" y="5342056"/>
            <a:ext cx="99669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xử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A8AD37A-A695-FD92-D1B3-0D62C4A9C866}"/>
              </a:ext>
            </a:extLst>
          </p:cNvPr>
          <p:cNvSpPr txBox="1"/>
          <p:nvPr/>
        </p:nvSpPr>
        <p:spPr>
          <a:xfrm>
            <a:off x="1005839" y="4599545"/>
            <a:ext cx="9875522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xử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5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HÌNH NỀN POWERPOINT\a4d3116d3e1115ef4299a471bcd9f2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" y="0"/>
            <a:ext cx="10972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28DD2D-FC93-65BC-CFFA-C9028AD46FA6}"/>
              </a:ext>
            </a:extLst>
          </p:cNvPr>
          <p:cNvSpPr txBox="1"/>
          <p:nvPr/>
        </p:nvSpPr>
        <p:spPr>
          <a:xfrm>
            <a:off x="960124" y="803102"/>
            <a:ext cx="99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Quan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3C7A00D-8313-2383-6B37-24ECDA8C40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" t="5621" r="47588" b="50710"/>
          <a:stretch/>
        </p:blipFill>
        <p:spPr>
          <a:xfrm>
            <a:off x="1112522" y="2159301"/>
            <a:ext cx="5699758" cy="39713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2A10F44-9E57-3FB6-819E-17F22BF468E8}"/>
              </a:ext>
            </a:extLst>
          </p:cNvPr>
          <p:cNvSpPr txBox="1"/>
          <p:nvPr/>
        </p:nvSpPr>
        <p:spPr>
          <a:xfrm>
            <a:off x="6812280" y="3013020"/>
            <a:ext cx="40028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9564" y="1562885"/>
            <a:ext cx="987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3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HÌNH NỀN POWERPOINT\a4d3116d3e1115ef4299a471bcd9f2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0972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28DD2D-FC93-65BC-CFFA-C9028AD46FA6}"/>
              </a:ext>
            </a:extLst>
          </p:cNvPr>
          <p:cNvSpPr txBox="1"/>
          <p:nvPr/>
        </p:nvSpPr>
        <p:spPr>
          <a:xfrm>
            <a:off x="930671" y="825274"/>
            <a:ext cx="996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Quan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20B9E1C-BAA1-1E7C-2AC4-CA202C7EA3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6" t="5931" r="879" b="50400"/>
          <a:stretch/>
        </p:blipFill>
        <p:spPr>
          <a:xfrm>
            <a:off x="1138717" y="2151381"/>
            <a:ext cx="6309357" cy="4183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D6C22B-C72B-095D-6645-760428E51D3C}"/>
              </a:ext>
            </a:extLst>
          </p:cNvPr>
          <p:cNvSpPr txBox="1"/>
          <p:nvPr/>
        </p:nvSpPr>
        <p:spPr>
          <a:xfrm>
            <a:off x="6858000" y="3218778"/>
            <a:ext cx="39190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199" y="1628161"/>
            <a:ext cx="9557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49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961</TotalTime>
  <Words>708</Words>
  <Application>Microsoft Office PowerPoint</Application>
  <PresentationFormat>Custom</PresentationFormat>
  <Paragraphs>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77</cp:revision>
  <dcterms:created xsi:type="dcterms:W3CDTF">2024-03-27T08:06:45Z</dcterms:created>
  <dcterms:modified xsi:type="dcterms:W3CDTF">2024-04-10T08:02:16Z</dcterms:modified>
</cp:coreProperties>
</file>