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64" r:id="rId2"/>
    <p:sldMasterId id="2147483776" r:id="rId3"/>
    <p:sldMasterId id="2147483788" r:id="rId4"/>
  </p:sldMasterIdLst>
  <p:notesMasterIdLst>
    <p:notesMasterId r:id="rId25"/>
  </p:notesMasterIdLst>
  <p:sldIdLst>
    <p:sldId id="2955" r:id="rId5"/>
    <p:sldId id="3056" r:id="rId6"/>
    <p:sldId id="3078" r:id="rId7"/>
    <p:sldId id="3079" r:id="rId8"/>
    <p:sldId id="3080" r:id="rId9"/>
    <p:sldId id="3081" r:id="rId10"/>
    <p:sldId id="3052" r:id="rId11"/>
    <p:sldId id="3058" r:id="rId12"/>
    <p:sldId id="3073" r:id="rId13"/>
    <p:sldId id="3074" r:id="rId14"/>
    <p:sldId id="3075" r:id="rId15"/>
    <p:sldId id="3076" r:id="rId16"/>
    <p:sldId id="3054" r:id="rId17"/>
    <p:sldId id="3068" r:id="rId18"/>
    <p:sldId id="3069" r:id="rId19"/>
    <p:sldId id="3070" r:id="rId20"/>
    <p:sldId id="3071" r:id="rId21"/>
    <p:sldId id="3072" r:id="rId22"/>
    <p:sldId id="3077" r:id="rId23"/>
    <p:sldId id="28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BB5D"/>
    <a:srgbClr val="000099"/>
    <a:srgbClr val="0000FF"/>
    <a:srgbClr val="0998D7"/>
    <a:srgbClr val="FF3399"/>
    <a:srgbClr val="FFFFFF"/>
    <a:srgbClr val="3DC3EC"/>
    <a:srgbClr val="F3E8CC"/>
    <a:srgbClr val="F03C69"/>
    <a:srgbClr val="FDF2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5" autoAdjust="0"/>
    <p:restoredTop sz="94660"/>
  </p:normalViewPr>
  <p:slideViewPr>
    <p:cSldViewPr snapToGrid="0">
      <p:cViewPr varScale="1">
        <p:scale>
          <a:sx n="70" d="100"/>
          <a:sy n="70" d="100"/>
        </p:scale>
        <p:origin x="320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21363-4EE3-49AE-BA04-164DB83892F6}" type="datetimeFigureOut">
              <a:rPr lang="en-GB" smtClean="0"/>
              <a:t>12/11/2024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B0E19-C2A7-4FE4-8BEE-17463F03FF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977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09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02F42-8E37-417F-B7D4-5F68870918A3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33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02F42-8E37-417F-B7D4-5F68870918A3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108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26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39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958F711-F324-495B-A3B2-D2D2795C4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BD91B2F-5DF9-446F-BC54-F71804927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783BADC-F67D-465D-B5B1-1CF7A4F64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84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04014F-50D5-4C25-9887-B2466BAEA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AFA27BE-B321-438F-AB91-036CC3360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148B43F-1F1C-49D1-960E-6F4CC2F12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9A4C671-1B20-4C00-8DE0-452EADC4A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5249F5F-4C0E-4192-8082-530DB4E3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AC1D1A9-8E31-4E9B-A2F1-EDB1D9D1D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048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4937FE-F546-4709-8CBA-877C99E81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6A0F0D5-37AB-4B3F-99AE-EF5CBE0349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34E2220-4B61-4FA5-A888-FD60438DB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E1CC8C9-4858-4036-B8F7-DADFD9D3E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A97C144-59EA-4DFB-AEBA-4F3E82858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A176193-C459-4EC3-9226-627215805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4700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F57F69-999A-45C4-AF4C-4CAF51B9B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988F87E-8A63-4967-8B53-99DADB77C1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1E5A6F-A6AB-4676-94CF-AC4B15A00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C05389E-2FCA-471A-8A73-7137D6427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8B17710-BF11-46CC-A5A1-DE28F8A0E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7098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20DC6E5-5107-4142-8DC9-8E2043726D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0D917B8-A81E-42F0-B38A-E1CB142AB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C7497FD-DFB8-43E1-833F-AC5A5F757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D0392A6-359C-44B8-9857-B1D8DCEBC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1A8EB52-D7F0-40A9-A25B-9CD9A0B3E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563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600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0765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7203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868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380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xmlns="" id="{56ADBEA9-4753-4216-B9C7-0BC18E10E9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12" y="0"/>
            <a:ext cx="12222112" cy="6874938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xmlns="" id="{886C449E-54D0-4036-A6FC-F78B85EBA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30112" y="5067014"/>
            <a:ext cx="1673053" cy="1807924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xmlns="" id="{A2344DCD-4835-48C5-AF8F-BE9F9742C1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0112" y="-1"/>
            <a:ext cx="12222112" cy="2939742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xmlns="" id="{9D304ACA-2F41-447E-83BB-1A6BD5FABA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23" y="441177"/>
            <a:ext cx="3674789" cy="121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8281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9580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7351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1997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0995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7268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1582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3491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809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xmlns="" id="{685EC51D-0A5F-4380-9F93-B48BC9E2F629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4762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EE9BB57-3685-4F68-BF48-AF85A47422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8949" y="271155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9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2020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8551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1757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7321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2726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0968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501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DDA514-9278-4B02-B31E-68158278CE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B7972F7-21F7-475C-9E25-C1FE8E25B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8599019-3758-4A32-9765-026E5AE4A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3A3646E-ACCC-49D7-B924-E7CB19C44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0A82CE5-7B10-4B32-AFC5-444CAC32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96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101397-0401-4C10-9B59-A3A6045B2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2CD84CE-223E-4FDD-92EC-987FCECEE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5E1E1A6-D46A-4B02-90D9-12F078FFC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F293FC0-0145-483B-8E9B-F75CF79E1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4FA56F2-D742-4780-847D-8E261E95F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608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0908FE-4841-44B5-86A5-798F129C8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AD6ACF-3999-40BF-AAA7-1906A67C8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F33C25E-77A0-41CC-BFE5-4C7D5C7D0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419ECA3-2145-45F4-B232-38C25F61B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A817CC4-3525-4B78-B7CF-37F696F0E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085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261378-8184-4018-AC7F-63AE5CE05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07A836F-70DF-4959-9417-D8B69F3553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D5D127C-4142-4CC9-9E85-FF37424DD0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53B1AE6-C5A3-49E7-8727-8295AA95B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B50F822-6D71-4B0F-9C1E-538FD7BD4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2CDD7DA-AC3C-4997-AA77-3A6A8640F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235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A4A8F5-31B4-4141-835C-1DA8E549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EFF0855-24AF-45F0-B4F5-FDFECF0A7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181B1E0-493F-40B0-9398-84E97D9ABC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EF429B1-0BF6-435E-8771-B5ECA0E38D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2BBF8D3-4E89-4406-BB2E-4AD882AA14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3351FFE-7973-4662-B837-42BAD4DE3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0E0E719-02F2-42A2-90C3-DD5DD718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3F79A00-AEC5-44A7-841F-55346460D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728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B8AF88-889B-4560-8549-2B1E6B36A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4ACD31A-318E-4B30-AA57-9B79299A9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DAAB716-0154-4620-A968-CF06746F9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B2F6D62-A5FF-4FAC-A5EE-DDC2946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684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398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761" r:id="rId2"/>
    <p:sldLayoutId id="2147483753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B930D0A-9638-4E6A-B290-B5FBB6F38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257979C-A2B9-487C-B09C-BDF4CDE730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5E1FEA3-A1FB-4096-9B8B-E17554267C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F392A17-3DBC-4149-968C-A34B93A066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DB06EEB-EDAE-4A02-B94A-1AE70A698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358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464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657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0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18.sv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3.xml"/><Relationship Id="rId7" Type="http://schemas.openxmlformats.org/officeDocument/2006/relationships/slide" Target="slide1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svg"/><Relationship Id="rId4" Type="http://schemas.openxmlformats.org/officeDocument/2006/relationships/image" Target="../media/image38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26" Type="http://schemas.openxmlformats.org/officeDocument/2006/relationships/image" Target="../media/image57.png"/><Relationship Id="rId39" Type="http://schemas.openxmlformats.org/officeDocument/2006/relationships/image" Target="../media/image62.pn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54.png"/><Relationship Id="rId34" Type="http://schemas.openxmlformats.org/officeDocument/2006/relationships/image" Target="../media/image60.png"/><Relationship Id="rId42" Type="http://schemas.microsoft.com/office/2007/relationships/hdphoto" Target="../media/hdphoto11.wdp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5" Type="http://schemas.openxmlformats.org/officeDocument/2006/relationships/slide" Target="slide19.xml"/><Relationship Id="rId33" Type="http://schemas.openxmlformats.org/officeDocument/2006/relationships/slide" Target="slide16.xml"/><Relationship Id="rId38" Type="http://schemas.microsoft.com/office/2007/relationships/hdphoto" Target="../media/hdphoto10.wdp"/><Relationship Id="rId2" Type="http://schemas.openxmlformats.org/officeDocument/2006/relationships/audio" Target="../media/media5.mp3"/><Relationship Id="rId16" Type="http://schemas.openxmlformats.org/officeDocument/2006/relationships/image" Target="../media/image50.png"/><Relationship Id="rId20" Type="http://schemas.microsoft.com/office/2007/relationships/hdphoto" Target="../media/hdphoto4.wdp"/><Relationship Id="rId29" Type="http://schemas.microsoft.com/office/2007/relationships/hdphoto" Target="../media/hdphoto7.wdp"/><Relationship Id="rId41" Type="http://schemas.openxmlformats.org/officeDocument/2006/relationships/image" Target="../media/image63.png"/><Relationship Id="rId1" Type="http://schemas.microsoft.com/office/2007/relationships/media" Target="../media/media5.mp3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24" Type="http://schemas.openxmlformats.org/officeDocument/2006/relationships/image" Target="../media/image56.png"/><Relationship Id="rId32" Type="http://schemas.microsoft.com/office/2007/relationships/hdphoto" Target="../media/hdphoto8.wdp"/><Relationship Id="rId37" Type="http://schemas.openxmlformats.org/officeDocument/2006/relationships/image" Target="../media/image61.png"/><Relationship Id="rId40" Type="http://schemas.openxmlformats.org/officeDocument/2006/relationships/slide" Target="slide18.xml"/><Relationship Id="rId5" Type="http://schemas.openxmlformats.org/officeDocument/2006/relationships/audio" Target="../media/audio3.wav"/><Relationship Id="rId15" Type="http://schemas.openxmlformats.org/officeDocument/2006/relationships/image" Target="../media/image49.png"/><Relationship Id="rId23" Type="http://schemas.openxmlformats.org/officeDocument/2006/relationships/image" Target="../media/image55.png"/><Relationship Id="rId28" Type="http://schemas.openxmlformats.org/officeDocument/2006/relationships/image" Target="../media/image58.png"/><Relationship Id="rId36" Type="http://schemas.openxmlformats.org/officeDocument/2006/relationships/slide" Target="slide17.xml"/><Relationship Id="rId10" Type="http://schemas.microsoft.com/office/2007/relationships/hdphoto" Target="../media/hdphoto3.wdp"/><Relationship Id="rId19" Type="http://schemas.openxmlformats.org/officeDocument/2006/relationships/image" Target="../media/image53.png"/><Relationship Id="rId31" Type="http://schemas.openxmlformats.org/officeDocument/2006/relationships/image" Target="../media/image59.png"/><Relationship Id="rId4" Type="http://schemas.openxmlformats.org/officeDocument/2006/relationships/audio" Target="../media/audio2.wav"/><Relationship Id="rId9" Type="http://schemas.openxmlformats.org/officeDocument/2006/relationships/image" Target="../media/image44.png"/><Relationship Id="rId14" Type="http://schemas.openxmlformats.org/officeDocument/2006/relationships/image" Target="../media/image48.png"/><Relationship Id="rId22" Type="http://schemas.microsoft.com/office/2007/relationships/hdphoto" Target="../media/hdphoto5.wdp"/><Relationship Id="rId27" Type="http://schemas.microsoft.com/office/2007/relationships/hdphoto" Target="../media/hdphoto6.wdp"/><Relationship Id="rId30" Type="http://schemas.openxmlformats.org/officeDocument/2006/relationships/slide" Target="slide15.xml"/><Relationship Id="rId35" Type="http://schemas.microsoft.com/office/2007/relationships/hdphoto" Target="../media/hdphoto9.wdp"/><Relationship Id="rId43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audio" Target="../media/audio4.wav"/><Relationship Id="rId7" Type="http://schemas.openxmlformats.org/officeDocument/2006/relationships/image" Target="../media/image65.png"/><Relationship Id="rId12" Type="http://schemas.openxmlformats.org/officeDocument/2006/relationships/slide" Target="slide1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11" Type="http://schemas.openxmlformats.org/officeDocument/2006/relationships/image" Target="../media/image67.png"/><Relationship Id="rId5" Type="http://schemas.openxmlformats.org/officeDocument/2006/relationships/audio" Target="../media/audio2.wav"/><Relationship Id="rId10" Type="http://schemas.openxmlformats.org/officeDocument/2006/relationships/image" Target="../media/image49.png"/><Relationship Id="rId4" Type="http://schemas.openxmlformats.org/officeDocument/2006/relationships/audio" Target="../media/audio5.wav"/><Relationship Id="rId9" Type="http://schemas.openxmlformats.org/officeDocument/2006/relationships/slide" Target="slide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audio" Target="../media/audio4.wav"/><Relationship Id="rId7" Type="http://schemas.openxmlformats.org/officeDocument/2006/relationships/image" Target="../media/image65.png"/><Relationship Id="rId12" Type="http://schemas.openxmlformats.org/officeDocument/2006/relationships/slide" Target="slide1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11" Type="http://schemas.openxmlformats.org/officeDocument/2006/relationships/image" Target="../media/image67.png"/><Relationship Id="rId5" Type="http://schemas.openxmlformats.org/officeDocument/2006/relationships/audio" Target="../media/audio2.wav"/><Relationship Id="rId10" Type="http://schemas.openxmlformats.org/officeDocument/2006/relationships/image" Target="../media/image49.png"/><Relationship Id="rId4" Type="http://schemas.openxmlformats.org/officeDocument/2006/relationships/audio" Target="../media/audio5.wav"/><Relationship Id="rId9" Type="http://schemas.openxmlformats.org/officeDocument/2006/relationships/slide" Target="slide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audio" Target="../media/audio4.wav"/><Relationship Id="rId7" Type="http://schemas.openxmlformats.org/officeDocument/2006/relationships/image" Target="../media/image65.png"/><Relationship Id="rId12" Type="http://schemas.openxmlformats.org/officeDocument/2006/relationships/slide" Target="slide1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11" Type="http://schemas.openxmlformats.org/officeDocument/2006/relationships/image" Target="../media/image67.png"/><Relationship Id="rId5" Type="http://schemas.openxmlformats.org/officeDocument/2006/relationships/audio" Target="../media/audio2.wav"/><Relationship Id="rId10" Type="http://schemas.openxmlformats.org/officeDocument/2006/relationships/image" Target="../media/image49.png"/><Relationship Id="rId4" Type="http://schemas.openxmlformats.org/officeDocument/2006/relationships/audio" Target="../media/audio5.wav"/><Relationship Id="rId9" Type="http://schemas.openxmlformats.org/officeDocument/2006/relationships/slide" Target="slide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audio" Target="../media/audio4.wav"/><Relationship Id="rId7" Type="http://schemas.openxmlformats.org/officeDocument/2006/relationships/image" Target="../media/image65.png"/><Relationship Id="rId12" Type="http://schemas.openxmlformats.org/officeDocument/2006/relationships/slide" Target="slide1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11" Type="http://schemas.openxmlformats.org/officeDocument/2006/relationships/image" Target="../media/image67.png"/><Relationship Id="rId5" Type="http://schemas.openxmlformats.org/officeDocument/2006/relationships/audio" Target="../media/audio2.wav"/><Relationship Id="rId10" Type="http://schemas.openxmlformats.org/officeDocument/2006/relationships/image" Target="../media/image49.png"/><Relationship Id="rId4" Type="http://schemas.openxmlformats.org/officeDocument/2006/relationships/audio" Target="../media/audio5.wav"/><Relationship Id="rId9" Type="http://schemas.openxmlformats.org/officeDocument/2006/relationships/slide" Target="slide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18" Type="http://schemas.openxmlformats.org/officeDocument/2006/relationships/image" Target="../media/image32.emf"/><Relationship Id="rId3" Type="http://schemas.microsoft.com/office/2007/relationships/media" Target="../media/media3.mp3"/><Relationship Id="rId21" Type="http://schemas.openxmlformats.org/officeDocument/2006/relationships/image" Target="../media/image20.png"/><Relationship Id="rId7" Type="http://schemas.openxmlformats.org/officeDocument/2006/relationships/audio" Target="../media/audio1.wav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audio" Target="../media/media2.wav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microsoft.com/office/2007/relationships/media" Target="../media/media2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9.png"/><Relationship Id="rId10" Type="http://schemas.openxmlformats.org/officeDocument/2006/relationships/image" Target="../media/image14.png"/><Relationship Id="rId19" Type="http://schemas.openxmlformats.org/officeDocument/2006/relationships/image" Target="../media/image33.png"/><Relationship Id="rId4" Type="http://schemas.openxmlformats.org/officeDocument/2006/relationships/audio" Target="../media/media3.mp3"/><Relationship Id="rId9" Type="http://schemas.openxmlformats.org/officeDocument/2006/relationships/image" Target="../media/image24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6.png"/><Relationship Id="rId18" Type="http://schemas.openxmlformats.org/officeDocument/2006/relationships/image" Target="../media/image34.png"/><Relationship Id="rId3" Type="http://schemas.microsoft.com/office/2007/relationships/media" Target="../media/media3.mp3"/><Relationship Id="rId7" Type="http://schemas.openxmlformats.org/officeDocument/2006/relationships/image" Target="../media/image23.png"/><Relationship Id="rId12" Type="http://schemas.openxmlformats.org/officeDocument/2006/relationships/image" Target="../media/image35.png"/><Relationship Id="rId17" Type="http://schemas.openxmlformats.org/officeDocument/2006/relationships/image" Target="../media/image31.png"/><Relationship Id="rId2" Type="http://schemas.openxmlformats.org/officeDocument/2006/relationships/audio" Target="../media/media2.wav"/><Relationship Id="rId16" Type="http://schemas.openxmlformats.org/officeDocument/2006/relationships/image" Target="../media/image33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2.emf"/><Relationship Id="rId10" Type="http://schemas.openxmlformats.org/officeDocument/2006/relationships/image" Target="../media/image25.png"/><Relationship Id="rId19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openxmlformats.org/officeDocument/2006/relationships/image" Target="../media/image14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7.png"/><Relationship Id="rId18" Type="http://schemas.openxmlformats.org/officeDocument/2006/relationships/image" Target="../media/image34.png"/><Relationship Id="rId3" Type="http://schemas.microsoft.com/office/2007/relationships/media" Target="../media/media3.mp3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17" Type="http://schemas.openxmlformats.org/officeDocument/2006/relationships/image" Target="../media/image31.png"/><Relationship Id="rId2" Type="http://schemas.openxmlformats.org/officeDocument/2006/relationships/audio" Target="../media/media2.wav"/><Relationship Id="rId16" Type="http://schemas.openxmlformats.org/officeDocument/2006/relationships/image" Target="../media/image33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2.emf"/><Relationship Id="rId10" Type="http://schemas.openxmlformats.org/officeDocument/2006/relationships/image" Target="../media/image25.png"/><Relationship Id="rId19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openxmlformats.org/officeDocument/2006/relationships/image" Target="../media/image14.pn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image" Target="../media/image18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0AE030E9-A166-45CC-B296-E2C0C2E9EB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187" y="3924984"/>
            <a:ext cx="12658374" cy="2919953"/>
          </a:xfrm>
          <a:prstGeom prst="rect">
            <a:avLst/>
          </a:prstGeom>
        </p:spPr>
      </p:pic>
      <p:pic>
        <p:nvPicPr>
          <p:cNvPr id="7" name="图片 16">
            <a:extLst>
              <a:ext uri="{FF2B5EF4-FFF2-40B4-BE49-F238E27FC236}">
                <a16:creationId xmlns:a16="http://schemas.microsoft.com/office/drawing/2014/main" xmlns="" id="{518D1F5A-E2AF-49C3-B33D-F69466F112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819" y="90658"/>
            <a:ext cx="1664763" cy="15122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EBF956-C03B-4D96-A23D-4FFB55639E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04570"/>
            <a:ext cx="1735904" cy="5487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A6932BD-7566-4DDC-A694-F2339BCDE2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402" y="2491800"/>
            <a:ext cx="589731" cy="5206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67952" y="1493549"/>
            <a:ext cx="10679077" cy="18173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THĂM </a:t>
            </a:r>
            <a:r>
              <a:rPr lang="en-US" sz="4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3D</a:t>
            </a:r>
            <a:endParaRPr lang="en-US" sz="4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92008" y="3393582"/>
            <a:ext cx="3407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TIN HỌC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18624" y="5386922"/>
            <a:ext cx="83881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en-US" sz="36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THỊ HÀ GIANG</a:t>
            </a:r>
            <a:endParaRPr lang="en-US" sz="36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05933" y="204570"/>
            <a:ext cx="77566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THÀNH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 QUI NHƠN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24366" y="664524"/>
            <a:ext cx="6665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SỐ 2 NHƠN BÌNH</a:t>
            </a:r>
            <a:endParaRPr lang="en-US" sz="2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96989" y="4162245"/>
            <a:ext cx="9238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5: SỬ DỤNG BÀN PHÍM(TIẾT 2)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152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>
            <a:extLst>
              <a:ext uri="{FF2B5EF4-FFF2-40B4-BE49-F238E27FC236}">
                <a16:creationId xmlns:a16="http://schemas.microsoft.com/office/drawing/2014/main" xmlns="" id="{987D6516-EAFE-4645-8413-365F09D829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0419193">
            <a:off x="2725904" y="1473001"/>
            <a:ext cx="961687" cy="888876"/>
          </a:xfrm>
          <a:prstGeom prst="rect">
            <a:avLst/>
          </a:prstGeom>
        </p:spPr>
      </p:pic>
      <p:sp>
        <p:nvSpPr>
          <p:cNvPr id="14" name="Rectangle: Top Corners Rounded 20">
            <a:extLst>
              <a:ext uri="{FF2B5EF4-FFF2-40B4-BE49-F238E27FC236}">
                <a16:creationId xmlns:a16="http://schemas.microsoft.com/office/drawing/2014/main" xmlns="" id="{195ABAE6-A846-409B-85E5-4CD6FF370697}"/>
              </a:ext>
            </a:extLst>
          </p:cNvPr>
          <p:cNvSpPr/>
          <p:nvPr/>
        </p:nvSpPr>
        <p:spPr>
          <a:xfrm>
            <a:off x="428829" y="1601503"/>
            <a:ext cx="2298341" cy="661656"/>
          </a:xfrm>
          <a:prstGeom prst="round2SameRect">
            <a:avLst/>
          </a:prstGeom>
          <a:solidFill>
            <a:srgbClr val="7FC3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FFFF"/>
              </a:solidFill>
              <a:latin typeface="UTM Bienvenue" panose="0204060305050602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2D5722D-C4D9-4D78-80B8-7026BEF70276}"/>
              </a:ext>
            </a:extLst>
          </p:cNvPr>
          <p:cNvSpPr/>
          <p:nvPr/>
        </p:nvSpPr>
        <p:spPr>
          <a:xfrm>
            <a:off x="449065" y="1601503"/>
            <a:ext cx="2135017" cy="533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2200" b="1" dirty="0" err="1">
                <a:solidFill>
                  <a:srgbClr val="FFFFFF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b="1" dirty="0">
                <a:solidFill>
                  <a:srgbClr val="FFFFFF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>
                <a:solidFill>
                  <a:srgbClr val="FFFFFF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2200" b="1" dirty="0">
              <a:solidFill>
                <a:srgbClr val="FFFF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F4984E6-5DDB-4389-BA4B-99FF68DE7565}"/>
              </a:ext>
            </a:extLst>
          </p:cNvPr>
          <p:cNvSpPr/>
          <p:nvPr/>
        </p:nvSpPr>
        <p:spPr>
          <a:xfrm>
            <a:off x="2464277" y="1478685"/>
            <a:ext cx="14086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2800" b="1" smtClean="0">
                <a:solidFill>
                  <a:srgbClr val="FFFFFF"/>
                </a:solidFill>
                <a:latin typeface="UTM HelvetIns" panose="02040603050506020204" pitchFamily="18" charset="0"/>
                <a:cs typeface="Times New Roman" panose="02020603050405020304" pitchFamily="18" charset="0"/>
              </a:rPr>
              <a:t>4.2 </a:t>
            </a:r>
            <a:endParaRPr lang="vi-VN" sz="2800" b="1" dirty="0">
              <a:solidFill>
                <a:srgbClr val="FFFF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AB2ABA5-E39F-453B-A1F6-A8A302CF76CF}"/>
              </a:ext>
            </a:extLst>
          </p:cNvPr>
          <p:cNvSpPr/>
          <p:nvPr/>
        </p:nvSpPr>
        <p:spPr>
          <a:xfrm>
            <a:off x="3670454" y="1556878"/>
            <a:ext cx="78402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>
                <a:solidFill>
                  <a:srgbClr val="7FC354"/>
                </a:solidFill>
                <a:latin typeface="SVN-Androgyne" panose="02040603050506020204" pitchFamily="18" charset="0"/>
                <a:cs typeface="Times New Roman" panose="02020603050405020304" pitchFamily="18" charset="0"/>
              </a:rPr>
              <a:t>Tập gõ 10 ngón với phần mềm Kiran’s Typing Tutor</a:t>
            </a:r>
            <a:endParaRPr lang="vi-VN" sz="2800" b="1" dirty="0">
              <a:solidFill>
                <a:srgbClr val="7FC354"/>
              </a:solidFill>
              <a:latin typeface="SVN-Androgy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75926" y="503984"/>
            <a:ext cx="67186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HP001 4 hàng" panose="020B0603050302020204" pitchFamily="34" charset="0"/>
              </a:rPr>
              <a:t>Thứ ba, ngày 12 tháng 11 năm 2024</a:t>
            </a:r>
          </a:p>
        </p:txBody>
      </p:sp>
      <p:sp>
        <p:nvSpPr>
          <p:cNvPr id="3" name="Rectangle 2"/>
          <p:cNvSpPr/>
          <p:nvPr/>
        </p:nvSpPr>
        <p:spPr>
          <a:xfrm>
            <a:off x="3102553" y="801492"/>
            <a:ext cx="8824988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10: BÀI 5: SỬ DỤNG BÀN PHÍM(TIẾT 2)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2D5722D-C4D9-4D78-80B8-7026BEF70276}"/>
              </a:ext>
            </a:extLst>
          </p:cNvPr>
          <p:cNvSpPr/>
          <p:nvPr/>
        </p:nvSpPr>
        <p:spPr>
          <a:xfrm>
            <a:off x="1332377" y="5265690"/>
            <a:ext cx="2135017" cy="533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2200" b="1" dirty="0" err="1">
                <a:solidFill>
                  <a:srgbClr val="FFFFFF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b="1" dirty="0">
                <a:solidFill>
                  <a:srgbClr val="FFFFFF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>
                <a:solidFill>
                  <a:srgbClr val="FFFFFF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2200" b="1" dirty="0">
              <a:solidFill>
                <a:srgbClr val="FFFF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F4984E6-5DDB-4389-BA4B-99FF68DE7565}"/>
              </a:ext>
            </a:extLst>
          </p:cNvPr>
          <p:cNvSpPr/>
          <p:nvPr/>
        </p:nvSpPr>
        <p:spPr>
          <a:xfrm>
            <a:off x="3347589" y="5142872"/>
            <a:ext cx="14086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2800" b="1" smtClean="0">
                <a:solidFill>
                  <a:srgbClr val="FFFFFF"/>
                </a:solidFill>
                <a:latin typeface="UTM HelvetIns" panose="02040603050506020204" pitchFamily="18" charset="0"/>
                <a:cs typeface="Times New Roman" panose="02020603050405020304" pitchFamily="18" charset="0"/>
              </a:rPr>
              <a:t>4.2 </a:t>
            </a:r>
            <a:endParaRPr lang="vi-VN" sz="2800" b="1" dirty="0">
              <a:solidFill>
                <a:srgbClr val="FFFF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56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>
            <a:extLst>
              <a:ext uri="{FF2B5EF4-FFF2-40B4-BE49-F238E27FC236}">
                <a16:creationId xmlns:a16="http://schemas.microsoft.com/office/drawing/2014/main" xmlns="" id="{987D6516-EAFE-4645-8413-365F09D829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0419193">
            <a:off x="2608208" y="135972"/>
            <a:ext cx="961687" cy="888876"/>
          </a:xfrm>
          <a:prstGeom prst="rect">
            <a:avLst/>
          </a:prstGeom>
        </p:spPr>
      </p:pic>
      <p:sp>
        <p:nvSpPr>
          <p:cNvPr id="14" name="Rectangle: Top Corners Rounded 20">
            <a:extLst>
              <a:ext uri="{FF2B5EF4-FFF2-40B4-BE49-F238E27FC236}">
                <a16:creationId xmlns:a16="http://schemas.microsoft.com/office/drawing/2014/main" xmlns="" id="{195ABAE6-A846-409B-85E5-4CD6FF370697}"/>
              </a:ext>
            </a:extLst>
          </p:cNvPr>
          <p:cNvSpPr/>
          <p:nvPr/>
        </p:nvSpPr>
        <p:spPr>
          <a:xfrm>
            <a:off x="311133" y="264474"/>
            <a:ext cx="2298341" cy="661656"/>
          </a:xfrm>
          <a:prstGeom prst="round2SameRect">
            <a:avLst/>
          </a:prstGeom>
          <a:solidFill>
            <a:srgbClr val="7FC3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FFFF"/>
              </a:solidFill>
              <a:latin typeface="UTM Bienvenue" panose="0204060305050602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2D5722D-C4D9-4D78-80B8-7026BEF70276}"/>
              </a:ext>
            </a:extLst>
          </p:cNvPr>
          <p:cNvSpPr/>
          <p:nvPr/>
        </p:nvSpPr>
        <p:spPr>
          <a:xfrm>
            <a:off x="331369" y="264474"/>
            <a:ext cx="2135017" cy="533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2200" b="1" dirty="0" err="1">
                <a:solidFill>
                  <a:srgbClr val="FFFFFF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b="1" dirty="0">
                <a:solidFill>
                  <a:srgbClr val="FFFFFF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>
                <a:solidFill>
                  <a:srgbClr val="FFFFFF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2200" b="1" dirty="0">
              <a:solidFill>
                <a:srgbClr val="FFFF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F4984E6-5DDB-4389-BA4B-99FF68DE7565}"/>
              </a:ext>
            </a:extLst>
          </p:cNvPr>
          <p:cNvSpPr/>
          <p:nvPr/>
        </p:nvSpPr>
        <p:spPr>
          <a:xfrm>
            <a:off x="2346581" y="141656"/>
            <a:ext cx="14086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2800" b="1" smtClean="0">
                <a:solidFill>
                  <a:srgbClr val="FFFFFF"/>
                </a:solidFill>
                <a:latin typeface="UTM HelvetIns" panose="02040603050506020204" pitchFamily="18" charset="0"/>
                <a:cs typeface="Times New Roman" panose="02020603050405020304" pitchFamily="18" charset="0"/>
              </a:rPr>
              <a:t>4.2 </a:t>
            </a:r>
            <a:endParaRPr lang="vi-VN" sz="2800" b="1" dirty="0">
              <a:solidFill>
                <a:srgbClr val="FFFF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AB2ABA5-E39F-453B-A1F6-A8A302CF76CF}"/>
              </a:ext>
            </a:extLst>
          </p:cNvPr>
          <p:cNvSpPr/>
          <p:nvPr/>
        </p:nvSpPr>
        <p:spPr>
          <a:xfrm>
            <a:off x="3552758" y="219849"/>
            <a:ext cx="78402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>
                <a:solidFill>
                  <a:srgbClr val="7FC354"/>
                </a:solidFill>
                <a:latin typeface="SVN-Androgyne" panose="02040603050506020204" pitchFamily="18" charset="0"/>
                <a:cs typeface="Times New Roman" panose="02020603050405020304" pitchFamily="18" charset="0"/>
              </a:rPr>
              <a:t>Tập gõ 10 ngón với phần mềm Kiran’s Typing Tutor</a:t>
            </a:r>
            <a:endParaRPr lang="vi-VN" sz="2800" b="1" dirty="0">
              <a:solidFill>
                <a:srgbClr val="7FC354"/>
              </a:solidFill>
              <a:latin typeface="SVN-Androgy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2D5722D-C4D9-4D78-80B8-7026BEF70276}"/>
              </a:ext>
            </a:extLst>
          </p:cNvPr>
          <p:cNvSpPr/>
          <p:nvPr/>
        </p:nvSpPr>
        <p:spPr>
          <a:xfrm>
            <a:off x="1332377" y="5265690"/>
            <a:ext cx="2135017" cy="533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2200" b="1" dirty="0" err="1">
                <a:solidFill>
                  <a:srgbClr val="FFFFFF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b="1" dirty="0">
                <a:solidFill>
                  <a:srgbClr val="FFFFFF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>
                <a:solidFill>
                  <a:srgbClr val="FFFFFF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2200" b="1" dirty="0">
              <a:solidFill>
                <a:srgbClr val="FFFF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F4984E6-5DDB-4389-BA4B-99FF68DE7565}"/>
              </a:ext>
            </a:extLst>
          </p:cNvPr>
          <p:cNvSpPr/>
          <p:nvPr/>
        </p:nvSpPr>
        <p:spPr>
          <a:xfrm>
            <a:off x="3347589" y="5142872"/>
            <a:ext cx="14086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2800" b="1" smtClean="0">
                <a:solidFill>
                  <a:srgbClr val="FFFFFF"/>
                </a:solidFill>
                <a:latin typeface="UTM HelvetIns" panose="02040603050506020204" pitchFamily="18" charset="0"/>
                <a:cs typeface="Times New Roman" panose="02020603050405020304" pitchFamily="18" charset="0"/>
              </a:rPr>
              <a:t>4.2 </a:t>
            </a:r>
            <a:endParaRPr lang="vi-VN" sz="2800" b="1" dirty="0">
              <a:solidFill>
                <a:srgbClr val="FFFF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bandicam 2024-11-11 16-17-27-34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90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1369" y="920516"/>
            <a:ext cx="11617595" cy="50768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462653" y="3258954"/>
            <a:ext cx="1266693" cy="3400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- HS lắng nghe</a:t>
            </a:r>
            <a:endParaRPr lang="en-US" sz="1200">
              <a:solidFill>
                <a:srgbClr val="000000"/>
              </a:solidFill>
              <a:latin typeface="Courier New" panose="02070309020205020404" pitchFamily="49" charset="0"/>
              <a:ea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59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Top Corners Rounded 20">
            <a:extLst>
              <a:ext uri="{FF2B5EF4-FFF2-40B4-BE49-F238E27FC236}">
                <a16:creationId xmlns:a16="http://schemas.microsoft.com/office/drawing/2014/main" xmlns="" id="{195ABAE6-A846-409B-85E5-4CD6FF370697}"/>
              </a:ext>
            </a:extLst>
          </p:cNvPr>
          <p:cNvSpPr/>
          <p:nvPr/>
        </p:nvSpPr>
        <p:spPr>
          <a:xfrm>
            <a:off x="449065" y="1746292"/>
            <a:ext cx="2298341" cy="661656"/>
          </a:xfrm>
          <a:prstGeom prst="round2SameRect">
            <a:avLst/>
          </a:prstGeom>
          <a:solidFill>
            <a:srgbClr val="7FC3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FFFF"/>
              </a:solidFill>
              <a:latin typeface="UTM Bienvenue" panose="0204060305050602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2D5722D-C4D9-4D78-80B8-7026BEF70276}"/>
              </a:ext>
            </a:extLst>
          </p:cNvPr>
          <p:cNvSpPr/>
          <p:nvPr/>
        </p:nvSpPr>
        <p:spPr>
          <a:xfrm>
            <a:off x="530726" y="1726016"/>
            <a:ext cx="2135017" cy="533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2200" b="1" dirty="0" err="1">
                <a:solidFill>
                  <a:srgbClr val="FFFFFF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b="1" dirty="0">
                <a:solidFill>
                  <a:srgbClr val="FFFFFF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>
                <a:solidFill>
                  <a:srgbClr val="FFFFFF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2200" b="1" dirty="0">
              <a:solidFill>
                <a:srgbClr val="FFFF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AB2ABA5-E39F-453B-A1F6-A8A302CF76CF}"/>
              </a:ext>
            </a:extLst>
          </p:cNvPr>
          <p:cNvSpPr/>
          <p:nvPr/>
        </p:nvSpPr>
        <p:spPr>
          <a:xfrm>
            <a:off x="3670454" y="1556878"/>
            <a:ext cx="26760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3600" b="1" smtClean="0">
                <a:solidFill>
                  <a:srgbClr val="7FC354"/>
                </a:solidFill>
                <a:latin typeface="SVN-Androgyne" panose="02040603050506020204" pitchFamily="18" charset="0"/>
                <a:cs typeface="Times New Roman" panose="02020603050405020304" pitchFamily="18" charset="0"/>
              </a:rPr>
              <a:t>Luyện tập</a:t>
            </a:r>
            <a:endParaRPr lang="vi-VN" sz="3600" b="1" dirty="0">
              <a:solidFill>
                <a:srgbClr val="7FC354"/>
              </a:solidFill>
              <a:latin typeface="SVN-Androgy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75926" y="503984"/>
            <a:ext cx="67186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HP001 4 hàng" panose="020B0603050302020204" pitchFamily="34" charset="0"/>
              </a:rPr>
              <a:t>Thứ ba, ngày 12 tháng 11 năm 2024</a:t>
            </a:r>
          </a:p>
        </p:txBody>
      </p:sp>
      <p:sp>
        <p:nvSpPr>
          <p:cNvPr id="3" name="Rectangle 2"/>
          <p:cNvSpPr/>
          <p:nvPr/>
        </p:nvSpPr>
        <p:spPr>
          <a:xfrm>
            <a:off x="3102553" y="801492"/>
            <a:ext cx="8824988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10: BÀI 5: SỬ DỤNG BÀN PHÍM(TIẾT 2)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2D5722D-C4D9-4D78-80B8-7026BEF70276}"/>
              </a:ext>
            </a:extLst>
          </p:cNvPr>
          <p:cNvSpPr/>
          <p:nvPr/>
        </p:nvSpPr>
        <p:spPr>
          <a:xfrm>
            <a:off x="1332377" y="5265690"/>
            <a:ext cx="2135017" cy="533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2200" b="1" dirty="0" err="1">
                <a:solidFill>
                  <a:srgbClr val="FFFFFF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b="1" dirty="0">
                <a:solidFill>
                  <a:srgbClr val="FFFFFF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>
                <a:solidFill>
                  <a:srgbClr val="FFFFFF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2200" b="1" dirty="0">
              <a:solidFill>
                <a:srgbClr val="FFFF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F4984E6-5DDB-4389-BA4B-99FF68DE7565}"/>
              </a:ext>
            </a:extLst>
          </p:cNvPr>
          <p:cNvSpPr/>
          <p:nvPr/>
        </p:nvSpPr>
        <p:spPr>
          <a:xfrm>
            <a:off x="3347589" y="5142872"/>
            <a:ext cx="14086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2800" b="1" smtClean="0">
                <a:solidFill>
                  <a:srgbClr val="FFFFFF"/>
                </a:solidFill>
                <a:latin typeface="UTM HelvetIns" panose="02040603050506020204" pitchFamily="18" charset="0"/>
                <a:cs typeface="Times New Roman" panose="02020603050405020304" pitchFamily="18" charset="0"/>
              </a:rPr>
              <a:t>4.2 </a:t>
            </a:r>
            <a:endParaRPr lang="vi-VN" sz="2800" b="1" dirty="0">
              <a:solidFill>
                <a:srgbClr val="FFFF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xmlns="" id="{987D6516-EAFE-4645-8413-365F09D829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0419193">
            <a:off x="2730270" y="1522164"/>
            <a:ext cx="961687" cy="8888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F4984E6-5DDB-4389-BA4B-99FF68DE7565}"/>
              </a:ext>
            </a:extLst>
          </p:cNvPr>
          <p:cNvSpPr/>
          <p:nvPr/>
        </p:nvSpPr>
        <p:spPr>
          <a:xfrm>
            <a:off x="2506778" y="1656420"/>
            <a:ext cx="1408670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2800" b="1">
                <a:solidFill>
                  <a:srgbClr val="FFFFFF"/>
                </a:solidFill>
                <a:latin typeface="UTM HelvetIns" panose="02040603050506020204" pitchFamily="18" charset="0"/>
                <a:cs typeface="Times New Roman" panose="02020603050405020304" pitchFamily="18" charset="0"/>
              </a:rPr>
              <a:t>5</a:t>
            </a:r>
            <a:r>
              <a:rPr lang="en-US" sz="2800" b="1" smtClean="0">
                <a:solidFill>
                  <a:srgbClr val="FFFFFF"/>
                </a:solidFill>
                <a:latin typeface="UTM HelvetIns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2800" b="1" dirty="0">
              <a:solidFill>
                <a:srgbClr val="FFFF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toy figurine on a table&#10;&#10;Description automatically generated with low confidence">
            <a:hlinkClick r:id="rId7" action="ppaction://hlinksldjump"/>
            <a:extLst>
              <a:ext uri="{FF2B5EF4-FFF2-40B4-BE49-F238E27FC236}">
                <a16:creationId xmlns="" xmlns:a16="http://schemas.microsoft.com/office/drawing/2014/main" id="{426BD880-986F-440C-9377-D5D1C474A1F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3" b="10363"/>
          <a:stretch/>
        </p:blipFill>
        <p:spPr>
          <a:xfrm>
            <a:off x="3557827" y="2341223"/>
            <a:ext cx="4745666" cy="4265217"/>
          </a:xfrm>
          <a:prstGeom prst="rect">
            <a:avLst/>
          </a:prstGeom>
        </p:spPr>
      </p:pic>
      <p:pic>
        <p:nvPicPr>
          <p:cNvPr id="13" name="Nhac nen">
            <a:hlinkClick r:id="" action="ppaction://media"/>
            <a:extLst>
              <a:ext uri="{FF2B5EF4-FFF2-40B4-BE49-F238E27FC236}">
                <a16:creationId xmlns:a16="http://schemas.microsoft.com/office/drawing/2014/main" xmlns="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650" end="190473.3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74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15354" y="2055347"/>
            <a:ext cx="33137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TRÒ </a:t>
            </a:r>
            <a:r>
              <a:rPr lang="en-US" sz="4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37780" y="243253"/>
            <a:ext cx="64410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>
                <a:solidFill>
                  <a:srgbClr val="FF0000"/>
                </a:solidFill>
                <a:latin typeface="HP001 4 hàng" panose="020B0603050302020204" pitchFamily="34" charset="0"/>
              </a:rPr>
              <a:t>Thứ ba, ngày 12 tháng 11 năm 2024</a:t>
            </a:r>
          </a:p>
        </p:txBody>
      </p:sp>
      <p:sp>
        <p:nvSpPr>
          <p:cNvPr id="4" name="Rectangle 3"/>
          <p:cNvSpPr/>
          <p:nvPr/>
        </p:nvSpPr>
        <p:spPr>
          <a:xfrm>
            <a:off x="1886308" y="76269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10: BÀI 5: SỬ DỤNG BÀN PHÍM(TIẾT 2)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65183A4-F3BE-49B4-9402-36486072DF47}"/>
              </a:ext>
            </a:extLst>
          </p:cNvPr>
          <p:cNvSpPr/>
          <p:nvPr/>
        </p:nvSpPr>
        <p:spPr>
          <a:xfrm>
            <a:off x="3321656" y="3130625"/>
            <a:ext cx="5016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/>
              </a:rPr>
              <a:t>CỨU HỘ SẠC LỠ </a:t>
            </a:r>
          </a:p>
        </p:txBody>
      </p:sp>
    </p:spTree>
    <p:extLst>
      <p:ext uri="{BB962C8B-B14F-4D97-AF65-F5344CB8AC3E}">
        <p14:creationId xmlns:p14="http://schemas.microsoft.com/office/powerpoint/2010/main" val="257996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55EBCBDF-30AF-4F37-BA1C-BED31D307384}"/>
              </a:ext>
            </a:extLst>
          </p:cNvPr>
          <p:cNvGrpSpPr/>
          <p:nvPr/>
        </p:nvGrpSpPr>
        <p:grpSpPr>
          <a:xfrm rot="5661605">
            <a:off x="2897368" y="3797357"/>
            <a:ext cx="1350414" cy="1657542"/>
            <a:chOff x="3746854" y="3355941"/>
            <a:chExt cx="1454960" cy="1913179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AC164CA8-2DF7-4B50-93EB-7F8474D5C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19" t="11134" r="54078" b="51615"/>
            <a:stretch/>
          </p:blipFill>
          <p:spPr>
            <a:xfrm rot="1390139">
              <a:off x="3746854" y="3400427"/>
              <a:ext cx="1454960" cy="1868693"/>
            </a:xfrm>
            <a:prstGeom prst="rect">
              <a:avLst/>
            </a:prstGeom>
          </p:spPr>
        </p:pic>
        <p:pic>
          <p:nvPicPr>
            <p:cNvPr id="1026" name="Picture 2" descr="Mũ Cối Quân Đội Loại 1 - An Lộc Việt">
              <a:extLst>
                <a:ext uri="{FF2B5EF4-FFF2-40B4-BE49-F238E27FC236}">
                  <a16:creationId xmlns="" xmlns:a16="http://schemas.microsoft.com/office/drawing/2014/main" id="{E6EC63F9-2461-4698-B88B-B7EFAF463C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484" y="3355941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56F6FFD-BE46-463F-B612-E367869EADB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7300" r="90000">
                        <a14:foregroundMark x1="9550" y1="55200" x2="9300" y2="56050"/>
                        <a14:foregroundMark x1="8400" y1="56500" x2="7300" y2="57400"/>
                        <a14:backgroundMark x1="9100" y1="59150" x2="26400" y2="68950"/>
                        <a14:backgroundMark x1="20850" y1="62950" x2="13950" y2="74850"/>
                        <a14:backgroundMark x1="13950" y1="74850" x2="13950" y2="71400"/>
                        <a14:backgroundMark x1="10200" y1="64300" x2="18150" y2="77000"/>
                        <a14:backgroundMark x1="18150" y1="77000" x2="30050" y2="79400"/>
                        <a14:backgroundMark x1="30050" y1="79400" x2="59150" y2="69250"/>
                        <a14:backgroundMark x1="59150" y1="69250" x2="51700" y2="65150"/>
                        <a14:backgroundMark x1="45050" y1="68700" x2="59750" y2="62400"/>
                        <a14:backgroundMark x1="59750" y1="62400" x2="46700" y2="66000"/>
                        <a14:backgroundMark x1="46700" y1="66000" x2="49950" y2="60750"/>
                        <a14:backgroundMark x1="56600" y1="62500" x2="71350" y2="62500"/>
                        <a14:backgroundMark x1="71350" y1="62500" x2="63100" y2="71950"/>
                        <a14:backgroundMark x1="63100" y1="71950" x2="79200" y2="70800"/>
                        <a14:backgroundMark x1="79200" y1="70800" x2="78350" y2="71150"/>
                        <a14:backgroundMark x1="60600" y1="63600" x2="72050" y2="61700"/>
                        <a14:backgroundMark x1="72050" y1="61700" x2="87300" y2="61850"/>
                        <a14:backgroundMark x1="87300" y1="61850" x2="73000" y2="67000"/>
                        <a14:backgroundMark x1="73000" y1="67000" x2="85150" y2="66800"/>
                        <a14:backgroundMark x1="85150" y1="66800" x2="81700" y2="68700"/>
                        <a14:backgroundMark x1="41300" y1="62300" x2="65100" y2="57400"/>
                        <a14:backgroundMark x1="65100" y1="57400" x2="90800" y2="59850"/>
                        <a14:backgroundMark x1="85700" y1="48750" x2="80150" y2="48750"/>
                        <a14:backgroundMark x1="57050" y1="27850" x2="56600" y2="29400"/>
                        <a14:backgroundMark x1="28200" y1="33000" x2="32400" y2="34300"/>
                        <a14:backgroundMark x1="8850" y1="50050" x2="8650" y2="5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86" b="22466"/>
          <a:stretch/>
        </p:blipFill>
        <p:spPr>
          <a:xfrm flipH="1">
            <a:off x="3686938" y="5247698"/>
            <a:ext cx="1901592" cy="100114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B91932B5-B3CF-4FBA-A7B6-391030B87715}"/>
              </a:ext>
            </a:extLst>
          </p:cNvPr>
          <p:cNvGrpSpPr/>
          <p:nvPr/>
        </p:nvGrpSpPr>
        <p:grpSpPr>
          <a:xfrm>
            <a:off x="2205571" y="3628493"/>
            <a:ext cx="2214039" cy="1655705"/>
            <a:chOff x="340032" y="4474496"/>
            <a:chExt cx="2214039" cy="1655705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61A7E49D-D060-4121-8485-1CC5417932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0032" y="4474496"/>
              <a:ext cx="2214039" cy="150618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B262D42A-2680-4920-B769-E47A9C718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F8941B34-B479-4209-BFA5-FFF514E01FAB}"/>
              </a:ext>
            </a:extLst>
          </p:cNvPr>
          <p:cNvGrpSpPr/>
          <p:nvPr/>
        </p:nvGrpSpPr>
        <p:grpSpPr>
          <a:xfrm>
            <a:off x="3118346" y="4652178"/>
            <a:ext cx="2214039" cy="1655705"/>
            <a:chOff x="340032" y="4474496"/>
            <a:chExt cx="2214039" cy="1655705"/>
          </a:xfrm>
        </p:grpSpPr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F6549B93-A6EC-4EBA-8ECC-932DF7AC01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0032" y="4474496"/>
              <a:ext cx="2214039" cy="150618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8224B880-BD0F-42F1-8A7C-A32901F01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E32908A3-0DA3-4EC1-857A-4CF4D407EAF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861946" y="5760725"/>
            <a:ext cx="1071829" cy="58964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0345766E-865A-401B-9D17-0F12145B7F8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7" t="19412" r="21958" b="44006"/>
          <a:stretch/>
        </p:blipFill>
        <p:spPr>
          <a:xfrm>
            <a:off x="0" y="4665589"/>
            <a:ext cx="1269703" cy="102317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22C271AD-7E8C-4FBC-A1DB-B30A0004DD5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8328" y="6017656"/>
            <a:ext cx="1473528" cy="81063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AC80B082-DB55-4724-AB77-511F7629323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19315" b="44544"/>
          <a:stretch/>
        </p:blipFill>
        <p:spPr>
          <a:xfrm rot="730218">
            <a:off x="160032" y="2865041"/>
            <a:ext cx="1104277" cy="89935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2E152EE7-F373-48F0-8DA5-364F4D4F1DBB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19315" b="44544"/>
          <a:stretch/>
        </p:blipFill>
        <p:spPr>
          <a:xfrm rot="5400000">
            <a:off x="-721688" y="3520497"/>
            <a:ext cx="3014477" cy="171697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5A11CA70-445E-48A6-804C-D8C9701D423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4296" b="39632"/>
          <a:stretch/>
        </p:blipFill>
        <p:spPr>
          <a:xfrm rot="360332">
            <a:off x="41325" y="3016106"/>
            <a:ext cx="3725535" cy="194953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5B6C42F9-D452-439D-B6C8-B30716F188D8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68644" y="3795291"/>
            <a:ext cx="2595475" cy="142785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71110DD7-FA93-4424-8E81-9680E67662A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9" t="19412" r="21959" b="44006"/>
          <a:stretch/>
        </p:blipFill>
        <p:spPr>
          <a:xfrm>
            <a:off x="-683253" y="3339364"/>
            <a:ext cx="2702330" cy="14278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57CB780-CA56-43A8-BC91-4D2B8A151016}"/>
              </a:ext>
            </a:extLst>
          </p:cNvPr>
          <p:cNvGrpSpPr/>
          <p:nvPr/>
        </p:nvGrpSpPr>
        <p:grpSpPr>
          <a:xfrm rot="5688293">
            <a:off x="2540122" y="5275818"/>
            <a:ext cx="1413653" cy="1836160"/>
            <a:chOff x="3762404" y="5105256"/>
            <a:chExt cx="1606723" cy="2034707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7B025A67-13F2-4D97-86C8-32C6F0287C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44250" b="76750" l="49750" r="76833">
                          <a14:foregroundMark x1="62500" y1="75750" x2="66333" y2="71917"/>
                          <a14:foregroundMark x1="63417" y1="74167" x2="66667" y2="74833"/>
                          <a14:foregroundMark x1="63583" y1="75333" x2="69000" y2="73167"/>
                          <a14:foregroundMark x1="62750" y1="76750" x2="68500" y2="73000"/>
                          <a14:foregroundMark x1="64917" y1="76500" x2="75250" y2="67500"/>
                          <a14:foregroundMark x1="73250" y1="70750" x2="76083" y2="68333"/>
                          <a14:foregroundMark x1="75750" y1="69333" x2="75250" y2="67083"/>
                          <a14:foregroundMark x1="75000" y1="67417" x2="76500" y2="68833"/>
                          <a14:foregroundMark x1="75667" y1="68333" x2="73583" y2="68333"/>
                          <a14:foregroundMark x1="76417" y1="67333" x2="76833" y2="68250"/>
                          <a14:foregroundMark x1="53417" y1="48500" x2="54583" y2="50500"/>
                          <a14:foregroundMark x1="52333" y1="48417" x2="51000" y2="49417"/>
                          <a14:foregroundMark x1="51667" y1="49583" x2="53333" y2="49167"/>
                          <a14:foregroundMark x1="52167" y1="48917" x2="51083" y2="48333"/>
                          <a14:foregroundMark x1="54667" y1="47667" x2="60417" y2="45667"/>
                          <a14:foregroundMark x1="52500" y1="47083" x2="60500" y2="48500"/>
                          <a14:foregroundMark x1="52583" y1="49333" x2="53000" y2="48083"/>
                          <a14:foregroundMark x1="53083" y1="47833" x2="55417" y2="51333"/>
                          <a14:foregroundMark x1="51250" y1="47417" x2="51417" y2="50917"/>
                          <a14:foregroundMark x1="52167" y1="51583" x2="53500" y2="46417"/>
                          <a14:foregroundMark x1="52500" y1="50583" x2="50417" y2="47000"/>
                          <a14:foregroundMark x1="50083" y1="48000" x2="50083" y2="50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42" t="40501" r="21894" b="20987"/>
            <a:stretch/>
          </p:blipFill>
          <p:spPr>
            <a:xfrm rot="2050720">
              <a:off x="3762404" y="5167139"/>
              <a:ext cx="1606723" cy="1972824"/>
            </a:xfrm>
            <a:prstGeom prst="rect">
              <a:avLst/>
            </a:prstGeom>
          </p:spPr>
        </p:pic>
        <p:pic>
          <p:nvPicPr>
            <p:cNvPr id="9" name="Picture 2" descr="Mũ Cối Quân Đội Loại 1 - An Lộc Việt">
              <a:extLst>
                <a:ext uri="{FF2B5EF4-FFF2-40B4-BE49-F238E27FC236}">
                  <a16:creationId xmlns="" xmlns:a16="http://schemas.microsoft.com/office/drawing/2014/main" id="{0D365E1D-8EC5-4BA5-B818-A0C175BF7B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6472" y="5105256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Group 66">
            <a:extLst>
              <a:ext uri="{FF2B5EF4-FFF2-40B4-BE49-F238E27FC236}">
                <a16:creationId xmlns="" xmlns:a16="http://schemas.microsoft.com/office/drawing/2014/main" id="{FAE9F95E-32FB-4FB9-B5D4-4B539CC85882}"/>
              </a:ext>
            </a:extLst>
          </p:cNvPr>
          <p:cNvGrpSpPr/>
          <p:nvPr/>
        </p:nvGrpSpPr>
        <p:grpSpPr>
          <a:xfrm>
            <a:off x="1612038" y="5311979"/>
            <a:ext cx="2431337" cy="1655705"/>
            <a:chOff x="1717013" y="5502194"/>
            <a:chExt cx="2431337" cy="1655705"/>
          </a:xfrm>
        </p:grpSpPr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3E5CDE9E-1584-4E21-A135-85850F76A69F}"/>
                </a:ext>
              </a:extLst>
            </p:cNvPr>
            <p:cNvGrpSpPr/>
            <p:nvPr/>
          </p:nvGrpSpPr>
          <p:grpSpPr>
            <a:xfrm>
              <a:off x="1934311" y="5502194"/>
              <a:ext cx="2214039" cy="1655705"/>
              <a:chOff x="340032" y="4474496"/>
              <a:chExt cx="2214039" cy="1655705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="" xmlns:a16="http://schemas.microsoft.com/office/drawing/2014/main" id="{51C59F44-0BEC-4173-A319-89B2E7033D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88" t="21367" r="-159" b="39458"/>
              <a:stretch/>
            </p:blipFill>
            <p:spPr>
              <a:xfrm>
                <a:off x="340032" y="4474496"/>
                <a:ext cx="2214039" cy="1506180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="" xmlns:a16="http://schemas.microsoft.com/office/drawing/2014/main" id="{6EE6247F-C0AA-4AEB-824F-2E4A61F12C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16" t="15709" r="17475" b="29362"/>
              <a:stretch/>
            </p:blipFill>
            <p:spPr>
              <a:xfrm>
                <a:off x="564153" y="4874187"/>
                <a:ext cx="1733428" cy="1256014"/>
              </a:xfrm>
              <a:prstGeom prst="rect">
                <a:avLst/>
              </a:prstGeom>
            </p:spPr>
          </p:pic>
        </p:grpSp>
        <p:pic>
          <p:nvPicPr>
            <p:cNvPr id="46" name="Picture 45">
              <a:extLst>
                <a:ext uri="{FF2B5EF4-FFF2-40B4-BE49-F238E27FC236}">
                  <a16:creationId xmlns="" xmlns:a16="http://schemas.microsoft.com/office/drawing/2014/main" id="{BD072EB4-956B-4487-B4FC-3D2C23E52D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47" t="19412" r="21959" b="44006"/>
            <a:stretch/>
          </p:blipFill>
          <p:spPr>
            <a:xfrm>
              <a:off x="1717013" y="6082142"/>
              <a:ext cx="1410316" cy="77585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F4C1A54-4B43-4EC3-BF72-05D34F7D0E8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13218">
            <a:off x="939102" y="4422925"/>
            <a:ext cx="1883827" cy="2030144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="" xmlns:a16="http://schemas.microsoft.com/office/drawing/2014/main" id="{7C53BD6C-BB27-472A-8B4B-E6E9480732A0}"/>
              </a:ext>
            </a:extLst>
          </p:cNvPr>
          <p:cNvGrpSpPr/>
          <p:nvPr/>
        </p:nvGrpSpPr>
        <p:grpSpPr>
          <a:xfrm>
            <a:off x="5714382" y="3466785"/>
            <a:ext cx="3335158" cy="2419311"/>
            <a:chOff x="4134615" y="3481538"/>
            <a:chExt cx="3701637" cy="3057107"/>
          </a:xfrm>
        </p:grpSpPr>
        <p:pic>
          <p:nvPicPr>
            <p:cNvPr id="65" name="Picture 64">
              <a:hlinkClick r:id="rId25" action="ppaction://hlinksldjump"/>
              <a:extLst>
                <a:ext uri="{FF2B5EF4-FFF2-40B4-BE49-F238E27FC236}">
                  <a16:creationId xmlns="" xmlns:a16="http://schemas.microsoft.com/office/drawing/2014/main" id="{F4F6BE9B-DE9A-41FB-BACB-C666E6A547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0000" l="10000" r="90000">
                          <a14:backgroundMark x1="88500" y1="75450" x2="76100" y2="76850"/>
                          <a14:backgroundMark x1="76100" y1="76850" x2="63000" y2="83050"/>
                          <a14:backgroundMark x1="63000" y1="83050" x2="28500" y2="84900"/>
                          <a14:backgroundMark x1="41800" y1="83050" x2="34250" y2="79350"/>
                          <a14:backgroundMark x1="39750" y1="79600" x2="28950" y2="84400"/>
                          <a14:backgroundMark x1="44350" y1="84650" x2="44350" y2="84650"/>
                          <a14:backgroundMark x1="44800" y1="84900" x2="46200" y2="86250"/>
                          <a14:backgroundMark x1="48050" y1="85550" x2="48500" y2="85800"/>
                          <a14:backgroundMark x1="39050" y1="84900" x2="82600" y2="87250"/>
                          <a14:backgroundMark x1="82600" y1="87250" x2="86700" y2="76350"/>
                          <a14:backgroundMark x1="86700" y1="76350" x2="65700" y2="84400"/>
                          <a14:backgroundMark x1="38600" y1="85350" x2="25750" y2="86500"/>
                          <a14:backgroundMark x1="32650" y1="78200" x2="26900" y2="86700"/>
                          <a14:backgroundMark x1="30350" y1="78450" x2="23200" y2="85350"/>
                          <a14:backgroundMark x1="22950" y1="85100" x2="17000" y2="80500"/>
                          <a14:backgroundMark x1="17900" y1="80950" x2="14950" y2="78200"/>
                          <a14:backgroundMark x1="15850" y1="83050" x2="11500" y2="76600"/>
                          <a14:backgroundMark x1="11500" y1="77750" x2="16300" y2="78900"/>
                          <a14:backgroundMark x1="20000" y1="78200" x2="11700" y2="76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5" t="8729" r="5893" b="16805"/>
            <a:stretch/>
          </p:blipFill>
          <p:spPr>
            <a:xfrm flipH="1">
              <a:off x="4134615" y="3484438"/>
              <a:ext cx="3701637" cy="3054207"/>
            </a:xfrm>
            <a:prstGeom prst="rect">
              <a:avLst/>
            </a:prstGeom>
          </p:spPr>
        </p:pic>
        <p:pic>
          <p:nvPicPr>
            <p:cNvPr id="64" name="Picture 2" descr="Mũ Cối Quân Đội Loại 1 - An Lộc Việt">
              <a:extLst>
                <a:ext uri="{FF2B5EF4-FFF2-40B4-BE49-F238E27FC236}">
                  <a16:creationId xmlns="" xmlns:a16="http://schemas.microsoft.com/office/drawing/2014/main" id="{D41FCFEC-2F62-4190-8DE3-B2A718D353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47145">
              <a:off x="5928249" y="3481538"/>
              <a:ext cx="563042" cy="661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8">
            <a:hlinkClick r:id="rId30" action="ppaction://hlinksldjump"/>
            <a:extLst>
              <a:ext uri="{FF2B5EF4-FFF2-40B4-BE49-F238E27FC236}">
                <a16:creationId xmlns="" xmlns:a16="http://schemas.microsoft.com/office/drawing/2014/main" id="{5481D83A-B2D6-4054-8672-241FD9DFA94E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6308" b="90000" l="6538" r="90000">
                        <a14:foregroundMark x1="21462" y1="9923" x2="17462" y2="20692"/>
                        <a14:foregroundMark x1="17462" y1="20692" x2="21462" y2="14538"/>
                        <a14:foregroundMark x1="17846" y1="11923" x2="18231" y2="22769"/>
                        <a14:foregroundMark x1="18231" y1="22769" x2="14846" y2="11846"/>
                        <a14:foregroundMark x1="14846" y1="11846" x2="14846" y2="17308"/>
                        <a14:foregroundMark x1="13077" y1="10462" x2="18154" y2="7000"/>
                        <a14:foregroundMark x1="10154" y1="10462" x2="7154" y2="16769"/>
                        <a14:foregroundMark x1="7154" y1="16769" x2="11385" y2="7385"/>
                        <a14:foregroundMark x1="11385" y1="7385" x2="14000" y2="6615"/>
                        <a14:foregroundMark x1="13615" y1="5923" x2="8231" y2="11769"/>
                        <a14:foregroundMark x1="8231" y1="11769" x2="6615" y2="18538"/>
                        <a14:foregroundMark x1="6846" y1="15231" x2="9503" y2="8434"/>
                        <a14:foregroundMark x1="10846" y1="6308" x2="9947" y2="6889"/>
                        <a14:backgroundMark x1="8923" y1="6308" x2="6615" y2="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1" t="433" r="68065" b="71062"/>
          <a:stretch/>
        </p:blipFill>
        <p:spPr>
          <a:xfrm>
            <a:off x="3063173" y="4500638"/>
            <a:ext cx="422887" cy="422320"/>
          </a:xfrm>
          <a:prstGeom prst="rect">
            <a:avLst/>
          </a:prstGeom>
        </p:spPr>
      </p:pic>
      <p:pic>
        <p:nvPicPr>
          <p:cNvPr id="72" name="Picture 71">
            <a:hlinkClick r:id="rId33" action="ppaction://hlinksldjump"/>
            <a:extLst>
              <a:ext uri="{FF2B5EF4-FFF2-40B4-BE49-F238E27FC236}">
                <a16:creationId xmlns="" xmlns:a16="http://schemas.microsoft.com/office/drawing/2014/main" id="{86F921BE-E997-46F2-ABA6-7BDEDB379D06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2538" b="26846" l="41385" r="64615">
                        <a14:foregroundMark x1="42231" y1="11923" x2="41385" y2="17846"/>
                        <a14:foregroundMark x1="48154" y1="25154" x2="55692" y2="26385"/>
                        <a14:foregroundMark x1="52692" y1="26923" x2="54000" y2="26231"/>
                        <a14:foregroundMark x1="64462" y1="14000" x2="64615" y2="17615"/>
                        <a14:foregroundMark x1="53154" y1="16615" x2="54615" y2="11846"/>
                        <a14:foregroundMark x1="56462" y1="14462" x2="55000" y2="16615"/>
                        <a14:foregroundMark x1="55000" y1="16615" x2="54615" y2="17000"/>
                        <a14:foregroundMark x1="52385" y1="12923" x2="57923" y2="12923"/>
                        <a14:foregroundMark x1="53538" y1="15538" x2="53154" y2="18154"/>
                        <a14:foregroundMark x1="55000" y1="12923" x2="53154" y2="19615"/>
                        <a14:foregroundMark x1="55385" y1="14462" x2="51692" y2="18846"/>
                        <a14:foregroundMark x1="49462" y1="19615" x2="56462" y2="18462"/>
                        <a14:foregroundMark x1="51308" y1="18154" x2="50231" y2="15923"/>
                        <a14:foregroundMark x1="53154" y1="13692" x2="50615" y2="11846"/>
                        <a14:foregroundMark x1="54231" y1="12231" x2="48769" y2="14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58" r="32713" b="71959"/>
          <a:stretch/>
        </p:blipFill>
        <p:spPr>
          <a:xfrm>
            <a:off x="4059960" y="5428449"/>
            <a:ext cx="419522" cy="424260"/>
          </a:xfrm>
          <a:prstGeom prst="rect">
            <a:avLst/>
          </a:prstGeom>
        </p:spPr>
      </p:pic>
      <p:pic>
        <p:nvPicPr>
          <p:cNvPr id="74" name="Picture 73">
            <a:hlinkClick r:id="rId36" action="ppaction://hlinksldjump"/>
            <a:extLst>
              <a:ext uri="{FF2B5EF4-FFF2-40B4-BE49-F238E27FC236}">
                <a16:creationId xmlns="" xmlns:a16="http://schemas.microsoft.com/office/drawing/2014/main" id="{94264294-0640-4141-BE48-AC9C8C8F778D}"/>
              </a:ext>
            </a:extLst>
          </p:cNvPr>
          <p:cNvPicPr>
            <a:picLocks noChangeAspect="1"/>
          </p:cNvPicPr>
          <p:nvPr/>
        </p:nvPicPr>
        <p:blipFill rotWithShape="1"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4385" b="30154" l="76000" r="98846">
                        <a14:foregroundMark x1="76000" y1="13231" x2="77231" y2="20231"/>
                        <a14:foregroundMark x1="96923" y1="13000" x2="95385" y2="21462"/>
                        <a14:foregroundMark x1="95385" y1="21462" x2="94000" y2="22154"/>
                        <a14:foregroundMark x1="98308" y1="12462" x2="95769" y2="21385"/>
                        <a14:foregroundMark x1="98923" y1="15000" x2="95923" y2="19462"/>
                        <a14:foregroundMark x1="84923" y1="4615" x2="88769" y2="4462"/>
                        <a14:foregroundMark x1="76846" y1="21077" x2="82615" y2="26077"/>
                        <a14:foregroundMark x1="82615" y1="26077" x2="83462" y2="26308"/>
                        <a14:foregroundMark x1="94385" y1="16846" x2="90000" y2="24769"/>
                        <a14:foregroundMark x1="90000" y1="24769" x2="89692" y2="15154"/>
                        <a14:foregroundMark x1="89692" y1="15154" x2="85538" y2="21000"/>
                        <a14:foregroundMark x1="85538" y1="21000" x2="83462" y2="4385"/>
                        <a14:foregroundMark x1="83462" y1="4385" x2="83923" y2="19000"/>
                        <a14:foregroundMark x1="83923" y1="19000" x2="87692" y2="9077"/>
                        <a14:foregroundMark x1="87974" y1="30233" x2="88077" y2="38000"/>
                        <a14:foregroundMark x1="87692" y1="9077" x2="87941" y2="27768"/>
                        <a14:foregroundMark x1="90400" y1="27236" x2="91231" y2="23385"/>
                        <a14:foregroundMark x1="88077" y1="38000" x2="89699" y2="30481"/>
                        <a14:foregroundMark x1="91231" y1="23385" x2="89815" y2="26217"/>
                        <a14:foregroundMark x1="87790" y1="27804" x2="87462" y2="13846"/>
                        <a14:foregroundMark x1="87462" y1="13846" x2="83462" y2="6154"/>
                        <a14:foregroundMark x1="83462" y1="6154" x2="82462" y2="13308"/>
                        <a14:foregroundMark x1="82462" y1="13308" x2="83154" y2="14615"/>
                        <a14:foregroundMark x1="85462" y1="15615" x2="91000" y2="14769"/>
                        <a14:foregroundMark x1="89769" y1="12538" x2="89615" y2="13923"/>
                        <a14:foregroundMark x1="89462" y1="12538" x2="90308" y2="13692"/>
                        <a14:backgroundMark x1="87385" y1="29077" x2="93462" y2="27923"/>
                        <a14:backgroundMark x1="86692" y1="29308" x2="91846" y2="28077"/>
                        <a14:backgroundMark x1="87308" y1="28769" x2="92231" y2="29308"/>
                        <a14:backgroundMark x1="88000" y1="28231" x2="89077" y2="2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92" t="1610" r="-2421" b="70349"/>
          <a:stretch/>
        </p:blipFill>
        <p:spPr>
          <a:xfrm>
            <a:off x="2747831" y="6114954"/>
            <a:ext cx="444068" cy="44908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96BCB798-47FF-490A-80CB-62BA4D6A6849}"/>
              </a:ext>
            </a:extLst>
          </p:cNvPr>
          <p:cNvPicPr>
            <a:picLocks noChangeAspect="1"/>
          </p:cNvPicPr>
          <p:nvPr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675861" y="4765643"/>
            <a:ext cx="2284794" cy="144585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63BC93C0-3A36-4372-B601-E4689F7F998E}"/>
              </a:ext>
            </a:extLst>
          </p:cNvPr>
          <p:cNvGrpSpPr/>
          <p:nvPr/>
        </p:nvGrpSpPr>
        <p:grpSpPr>
          <a:xfrm>
            <a:off x="340032" y="4474496"/>
            <a:ext cx="2214039" cy="1655705"/>
            <a:chOff x="340032" y="4474496"/>
            <a:chExt cx="2214039" cy="1655705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2BCF8450-EED3-4DAD-B360-CEA79879D6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0032" y="4474496"/>
              <a:ext cx="2214039" cy="150618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1C9881D2-1EB5-490E-864A-8478DD230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pic>
        <p:nvPicPr>
          <p:cNvPr id="75" name="Picture 74">
            <a:hlinkClick r:id="rId40" action="ppaction://hlinksldjump"/>
            <a:extLst>
              <a:ext uri="{FF2B5EF4-FFF2-40B4-BE49-F238E27FC236}">
                <a16:creationId xmlns="" xmlns:a16="http://schemas.microsoft.com/office/drawing/2014/main" id="{76B0F334-CD77-4E54-B855-5ABB42CF2597}"/>
              </a:ext>
            </a:extLst>
          </p:cNvPr>
          <p:cNvPicPr>
            <a:picLocks noChangeAspect="1"/>
          </p:cNvPicPr>
          <p:nvPr/>
        </p:nvPicPr>
        <p:blipFill rotWithShape="1"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38231" b="60769" l="7231" r="30077">
                        <a14:foregroundMark x1="7769" y1="47231" x2="7231" y2="55462"/>
                        <a14:foregroundMark x1="10000" y1="58385" x2="17462" y2="59538"/>
                        <a14:foregroundMark x1="17462" y1="59538" x2="24692" y2="58615"/>
                        <a14:foregroundMark x1="24692" y1="58615" x2="26308" y2="53692"/>
                        <a14:foregroundMark x1="15769" y1="60846" x2="20846" y2="60154"/>
                        <a14:foregroundMark x1="30077" y1="47615" x2="30061" y2="47957"/>
                        <a14:foregroundMark x1="16154" y1="39000" x2="20462" y2="38692"/>
                        <a14:foregroundMark x1="17385" y1="38308" x2="20154" y2="38615"/>
                        <a14:foregroundMark x1="18077" y1="47923" x2="19154" y2="48385"/>
                        <a14:foregroundMark x1="17923" y1="46692" x2="18692" y2="54615"/>
                        <a14:foregroundMark x1="18692" y1="54615" x2="23462" y2="47000"/>
                        <a14:foregroundMark x1="23462" y1="47000" x2="16077" y2="50000"/>
                        <a14:foregroundMark x1="16077" y1="50000" x2="25385" y2="50385"/>
                        <a14:foregroundMark x1="25385" y1="50385" x2="18538" y2="52846"/>
                        <a14:foregroundMark x1="18538" y1="52846" x2="20000" y2="49462"/>
                        <a14:foregroundMark x1="19308" y1="45923" x2="13615" y2="54538"/>
                        <a14:foregroundMark x1="13615" y1="54538" x2="15462" y2="53154"/>
                        <a14:foregroundMark x1="18923" y1="48385" x2="19538" y2="49231"/>
                        <a14:foregroundMark x1="20385" y1="48615" x2="20846" y2="53846"/>
                        <a14:foregroundMark x1="20231" y1="51923" x2="19308" y2="45769"/>
                        <a14:foregroundMark x1="20846" y1="46462" x2="20231" y2="47846"/>
                        <a14:backgroundMark x1="7000" y1="55615" x2="7231" y2="55769"/>
                        <a14:backgroundMark x1="7538" y1="56000" x2="6692" y2="55231"/>
                        <a14:backgroundMark x1="7615" y1="55769" x2="7231" y2="54385"/>
                        <a14:backgroundMark x1="30462" y1="47923" x2="31077" y2="55308"/>
                        <a14:backgroundMark x1="31077" y1="55308" x2="30846" y2="54231"/>
                        <a14:backgroundMark x1="6154" y1="55769" x2="7000" y2="56462"/>
                        <a14:backgroundMark x1="7385" y1="55385" x2="6692" y2="5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79" t="35434" r="67292" b="36525"/>
          <a:stretch/>
        </p:blipFill>
        <p:spPr>
          <a:xfrm>
            <a:off x="1212685" y="5346798"/>
            <a:ext cx="412530" cy="417189"/>
          </a:xfrm>
          <a:prstGeom prst="rect">
            <a:avLst/>
          </a:prstGeom>
        </p:spPr>
      </p:pic>
      <p:pic>
        <p:nvPicPr>
          <p:cNvPr id="79" name="98r888piCFUM">
            <a:hlinkClick r:id="" action="ppaction://media"/>
            <a:extLst>
              <a:ext uri="{FF2B5EF4-FFF2-40B4-BE49-F238E27FC236}">
                <a16:creationId xmlns="" xmlns:a16="http://schemas.microsoft.com/office/drawing/2014/main" id="{E06C0DAC-059F-4318-9BAC-02AB2EB98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6543856" y="-864961"/>
            <a:ext cx="487363" cy="487363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="" xmlns:a16="http://schemas.microsoft.com/office/drawing/2014/main" id="{765183A4-F3BE-49B4-9402-36486072DF47}"/>
              </a:ext>
            </a:extLst>
          </p:cNvPr>
          <p:cNvSpPr/>
          <p:nvPr/>
        </p:nvSpPr>
        <p:spPr>
          <a:xfrm>
            <a:off x="4273978" y="246396"/>
            <a:ext cx="5016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</a:rPr>
              <a:t>CỨU HỘ SẠC LỠ </a:t>
            </a:r>
          </a:p>
        </p:txBody>
      </p:sp>
    </p:spTree>
    <p:extLst>
      <p:ext uri="{BB962C8B-B14F-4D97-AF65-F5344CB8AC3E}">
        <p14:creationId xmlns:p14="http://schemas.microsoft.com/office/powerpoint/2010/main" val="213748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0.00255 L 0.00312 -0.09282 L 0.01706 -0.10625 L 0.04271 -0.11759 L 0.08021 -0.12129 L 0.12956 -0.12129 L 0.14127 -0.12338 L 0.16055 -0.12523 L 0.16914 -0.12893 L 0.23034 -0.13842 " pathEditMode="relative" rAng="0" ptsTypes="AAAAAAAAAA">
                                      <p:cBhvr>
                                        <p:cTn id="18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38" y="-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348 L 0.28698 -0.0092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10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00339 -0.13472 L 0.01445 -0.19907 L 0.03229 -0.22708 L 0.07578 -0.24514 C 0.10026 -0.24329 0.09401 -0.25278 0.10091 -0.2412 L 0.12382 -0.23519 C 0.12864 -0.23241 0.13333 -0.22963 0.13815 -0.22708 C 0.14908 -0.22176 0.14531 -0.22732 0.14908 -0.2213 L 0.26198 -0.21898 L 0.30768 -0.2213 L 0.31744 -0.2213 " pathEditMode="relative" rAng="0" ptsTypes="AAAAAAAAAAAA">
                                      <p:cBhvr>
                                        <p:cTn id="42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03" y="-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-0.00195 -0.08542 L 0.05664 -0.12755 L 0.1375 -0.12176 L 0.23073 -0.11551 L 0.25287 -0.11551 L 0.29479 -0.11366 C 0.3224 -0.11134 0.31224 -0.11157 0.32526 -0.11157 L 0.35664 -0.10556 L 0.36615 -0.10556 L 0.37461 -0.10347 " pathEditMode="relative" rAng="0" ptsTypes="AAAAAAAAAAA">
                                      <p:cBhvr>
                                        <p:cTn id="54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33" y="-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0W888piCsRw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0.25 -1.48148E-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25 2.59259E-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0.25 -2.22222E-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37805" numSld="6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1136565" y="1461745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smtClean="0">
                <a:solidFill>
                  <a:prstClr val="black"/>
                </a:solidFill>
              </a:rPr>
              <a:t>Hai phím có gờ( F,J) trên bàn phím cơ sở dùng để đặt ngón tay nào ở vị trí xuất phát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01875" y="410853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D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Ngón trỏ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63919" y="407517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Ngón út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63007" y="318906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Ngón giữa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223536" y="4134009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66181" y="4108534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502" y="3276090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184314" y="318906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Ngón áp út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370" y="3230320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="" xmlns:a16="http://schemas.microsoft.com/office/drawing/2014/main" id="{EFC25677-ADD2-4F36-BA72-73684E4C671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8328" y="6017656"/>
            <a:ext cx="1473528" cy="810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E11A50E-BD9E-48D5-808C-E443A2230FB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955" y="4490668"/>
            <a:ext cx="2749947" cy="2617016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="" xmlns:a16="http://schemas.microsoft.com/office/drawing/2014/main" id="{F56988D0-946E-4BE0-ABCC-61F2E7006142}"/>
              </a:ext>
            </a:extLst>
          </p:cNvPr>
          <p:cNvGrpSpPr/>
          <p:nvPr/>
        </p:nvGrpSpPr>
        <p:grpSpPr>
          <a:xfrm rot="1786145">
            <a:off x="6235122" y="5260478"/>
            <a:ext cx="1110009" cy="1132195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="" xmlns:a16="http://schemas.microsoft.com/office/drawing/2014/main" id="{AB4C8D34-56C1-4983-82C6-397EAF2459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="" xmlns:a16="http://schemas.microsoft.com/office/drawing/2014/main" id="{26ED6347-7F7A-4339-94F3-91B5154AE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="" xmlns:a16="http://schemas.microsoft.com/office/drawing/2014/main" id="{692AB48B-AD2A-4EF2-96E6-3CF78E9F63A9}"/>
              </a:ext>
            </a:extLst>
          </p:cNvPr>
          <p:cNvGrpSpPr/>
          <p:nvPr/>
        </p:nvGrpSpPr>
        <p:grpSpPr>
          <a:xfrm>
            <a:off x="7934999" y="6140643"/>
            <a:ext cx="1534313" cy="564658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="" xmlns:a16="http://schemas.microsoft.com/office/drawing/2014/main" id="{25F6FB65-6C10-4357-A122-8E06EBBE269A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hlinkClick r:id="rId12" action="ppaction://hlinksldjump"/>
              <a:extLst>
                <a:ext uri="{FF2B5EF4-FFF2-40B4-BE49-F238E27FC236}">
                  <a16:creationId xmlns="" xmlns:a16="http://schemas.microsoft.com/office/drawing/2014/main" id="{295CCFF5-C6E2-4BD3-B93D-53FFF5BD5B45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64EBD26F-897D-4A6B-92E2-68B4C691E138}"/>
              </a:ext>
            </a:extLst>
          </p:cNvPr>
          <p:cNvSpPr/>
          <p:nvPr/>
        </p:nvSpPr>
        <p:spPr>
          <a:xfrm>
            <a:off x="8051893" y="5535185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15703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963622" y="138782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Bàn phím gồm bao nhiêu hàng?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45149" y="405701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01578" y="408248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D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2710" y="311514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966810" y="4082489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103840" y="4161613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205" y="3202174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984017" y="311514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>
                <a:solidFill>
                  <a:prstClr val="black"/>
                </a:solidFill>
              </a:rPr>
              <a:t>B</a:t>
            </a:r>
            <a:r>
              <a:rPr lang="vi-VN" sz="3200" smtClean="0">
                <a:solidFill>
                  <a:prstClr val="black"/>
                </a:solidFill>
              </a:rPr>
              <a:t>.</a:t>
            </a:r>
            <a:r>
              <a:rPr lang="en-US" sz="3200" smtClean="0">
                <a:solidFill>
                  <a:prstClr val="black"/>
                </a:solidFill>
              </a:rPr>
              <a:t> 4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073" y="3156404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="" xmlns:a16="http://schemas.microsoft.com/office/drawing/2014/main" id="{B6CF9C3F-68E6-4E0F-BAC2-0BB924D0A5A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8328" y="6017656"/>
            <a:ext cx="1473528" cy="810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46D62FC1-13D9-4F4B-8579-63E5CDBE17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955" y="4490668"/>
            <a:ext cx="2749947" cy="2617016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="" xmlns:a16="http://schemas.microsoft.com/office/drawing/2014/main" id="{CB7223B8-9138-4AEC-B819-53C6FD34B9DE}"/>
              </a:ext>
            </a:extLst>
          </p:cNvPr>
          <p:cNvGrpSpPr/>
          <p:nvPr/>
        </p:nvGrpSpPr>
        <p:grpSpPr>
          <a:xfrm rot="1786145">
            <a:off x="6235122" y="5260478"/>
            <a:ext cx="1110009" cy="1132195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="" xmlns:a16="http://schemas.microsoft.com/office/drawing/2014/main" id="{AFD1EBBC-D97E-455F-B1B2-CA655C0C2F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="" xmlns:a16="http://schemas.microsoft.com/office/drawing/2014/main" id="{1AEF9D6B-B888-4E53-AEF0-FF3FEFA9A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="" xmlns:a16="http://schemas.microsoft.com/office/drawing/2014/main" id="{1A1D52FD-8704-4213-80E3-822B0AD9B34B}"/>
              </a:ext>
            </a:extLst>
          </p:cNvPr>
          <p:cNvGrpSpPr/>
          <p:nvPr/>
        </p:nvGrpSpPr>
        <p:grpSpPr>
          <a:xfrm>
            <a:off x="7934999" y="6140643"/>
            <a:ext cx="1534313" cy="564658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="" xmlns:a16="http://schemas.microsoft.com/office/drawing/2014/main" id="{61857490-90A5-4592-BECB-41AA5D164524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hlinkClick r:id="rId12" action="ppaction://hlinksldjump"/>
              <a:extLst>
                <a:ext uri="{FF2B5EF4-FFF2-40B4-BE49-F238E27FC236}">
                  <a16:creationId xmlns="" xmlns:a16="http://schemas.microsoft.com/office/drawing/2014/main" id="{22DD7736-7D45-4BD4-A279-9EEFB122A2E9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C84E9CFB-F06A-4573-AB29-0FADA6D40294}"/>
              </a:ext>
            </a:extLst>
          </p:cNvPr>
          <p:cNvSpPr/>
          <p:nvPr/>
        </p:nvSpPr>
        <p:spPr>
          <a:xfrm>
            <a:off x="8051893" y="5535185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79009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1134310" y="1372154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Với các phím E,I thì chúng ta dùng ngón tay nào để gõ</a:t>
            </a:r>
            <a:r>
              <a:rPr lang="en-US" sz="3200" smtClean="0">
                <a:solidFill>
                  <a:prstClr val="black"/>
                </a:solidFill>
              </a:rPr>
              <a:t>?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72266" y="401894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D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Ngón giữa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34310" y="398557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Ngón áp út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33398" y="309947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Ngón cái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193927" y="4044418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36572" y="4018943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893" y="3186499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154705" y="309947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Ngón út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761" y="3140729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="" xmlns:a16="http://schemas.microsoft.com/office/drawing/2014/main" id="{4AF180C7-AC11-4CA2-845A-26222A3E5AD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8328" y="6017656"/>
            <a:ext cx="1473528" cy="810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169937E7-882C-43BD-AA88-81ACFAE69EA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955" y="4490668"/>
            <a:ext cx="2749947" cy="2617016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="" xmlns:a16="http://schemas.microsoft.com/office/drawing/2014/main" id="{33BAEF2E-B82A-49A0-8158-E35762E8AB9C}"/>
              </a:ext>
            </a:extLst>
          </p:cNvPr>
          <p:cNvGrpSpPr/>
          <p:nvPr/>
        </p:nvGrpSpPr>
        <p:grpSpPr>
          <a:xfrm rot="1786145">
            <a:off x="6235122" y="5260478"/>
            <a:ext cx="1110009" cy="1132195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="" xmlns:a16="http://schemas.microsoft.com/office/drawing/2014/main" id="{7A546BA6-4764-49DC-B780-1352F8F61E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="" xmlns:a16="http://schemas.microsoft.com/office/drawing/2014/main" id="{3FFD6BD4-CD2D-4851-B76B-67524C953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="" xmlns:a16="http://schemas.microsoft.com/office/drawing/2014/main" id="{C1CE8219-618D-4A38-B4E0-CB8E1497C28A}"/>
              </a:ext>
            </a:extLst>
          </p:cNvPr>
          <p:cNvGrpSpPr/>
          <p:nvPr/>
        </p:nvGrpSpPr>
        <p:grpSpPr>
          <a:xfrm>
            <a:off x="7934999" y="6140643"/>
            <a:ext cx="1534313" cy="564658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="" xmlns:a16="http://schemas.microsoft.com/office/drawing/2014/main" id="{A5ADA236-27B8-424D-951F-73662281B6F6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hlinkClick r:id="rId12" action="ppaction://hlinksldjump"/>
              <a:extLst>
                <a:ext uri="{FF2B5EF4-FFF2-40B4-BE49-F238E27FC236}">
                  <a16:creationId xmlns="" xmlns:a16="http://schemas.microsoft.com/office/drawing/2014/main" id="{FD9D7B40-9A7A-4D16-ACCA-D2A56C5CE4D8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B8DECB5E-450A-4E5E-B838-958303E1ED18}"/>
              </a:ext>
            </a:extLst>
          </p:cNvPr>
          <p:cNvSpPr/>
          <p:nvPr/>
        </p:nvSpPr>
        <p:spPr>
          <a:xfrm>
            <a:off x="8051893" y="5535185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12349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950518" y="589692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Để khởi động phần mềm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Kiran’s Typing Tutor húng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ta phải làm gì</a:t>
            </a:r>
            <a:r>
              <a:rPr lang="en-US" sz="3200" smtClean="0">
                <a:solidFill>
                  <a:prstClr val="black"/>
                </a:solidFill>
              </a:rPr>
              <a:t>?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33348" y="2308949"/>
            <a:ext cx="4906798" cy="123015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Nháy đúp chuột vào biểu tượng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89386" y="3696973"/>
            <a:ext cx="4906798" cy="127437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D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Tất cả đều sai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00064" y="2310428"/>
            <a:ext cx="4906798" cy="120979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Nháy chuột phải vào biểu tượng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011047" y="2910169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091648" y="4104136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064" y="2821982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46679" y="3699744"/>
            <a:ext cx="4906798" cy="12716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 smtClean="0">
                <a:solidFill>
                  <a:prstClr val="black"/>
                </a:solidFill>
              </a:rPr>
              <a:t>Nháy chuột trái vào biểu tượng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324" y="4199670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="" xmlns:a16="http://schemas.microsoft.com/office/drawing/2014/main" id="{B9888FE5-265A-4089-B098-739BEF8897B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8328" y="6017656"/>
            <a:ext cx="1473528" cy="810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DAC4826-597B-42F0-946D-85DDB74CC53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955" y="4456180"/>
            <a:ext cx="2749947" cy="2617016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="" xmlns:a16="http://schemas.microsoft.com/office/drawing/2014/main" id="{A96851FC-0D1C-4F74-9DED-A03A4D99FD64}"/>
              </a:ext>
            </a:extLst>
          </p:cNvPr>
          <p:cNvGrpSpPr/>
          <p:nvPr/>
        </p:nvGrpSpPr>
        <p:grpSpPr>
          <a:xfrm rot="1786145">
            <a:off x="6235122" y="5260478"/>
            <a:ext cx="1110009" cy="1132195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="" xmlns:a16="http://schemas.microsoft.com/office/drawing/2014/main" id="{7FA62F80-BAFB-47CA-A10F-59F6178763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="" xmlns:a16="http://schemas.microsoft.com/office/drawing/2014/main" id="{F4A83EE6-74AB-411D-97E2-1072A1A8C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="" xmlns:a16="http://schemas.microsoft.com/office/drawing/2014/main" id="{41FF64E2-B4A3-485D-9DBC-62416F2EE43B}"/>
              </a:ext>
            </a:extLst>
          </p:cNvPr>
          <p:cNvGrpSpPr/>
          <p:nvPr/>
        </p:nvGrpSpPr>
        <p:grpSpPr>
          <a:xfrm>
            <a:off x="7934999" y="6140643"/>
            <a:ext cx="1534313" cy="564658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="" xmlns:a16="http://schemas.microsoft.com/office/drawing/2014/main" id="{FA145FD2-9D02-43E0-AD23-4BFAF612EF80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hlinkClick r:id="rId12" action="ppaction://hlinksldjump"/>
              <a:extLst>
                <a:ext uri="{FF2B5EF4-FFF2-40B4-BE49-F238E27FC236}">
                  <a16:creationId xmlns="" xmlns:a16="http://schemas.microsoft.com/office/drawing/2014/main" id="{E7288E69-03BA-4BB4-831A-B677D1BFCB57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6734E358-7275-44AE-9081-41178E3EA65B}"/>
              </a:ext>
            </a:extLst>
          </p:cNvPr>
          <p:cNvSpPr/>
          <p:nvPr/>
        </p:nvSpPr>
        <p:spPr>
          <a:xfrm>
            <a:off x="8051893" y="5535185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173106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37780" y="243253"/>
            <a:ext cx="64410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HP001 4 hàng" panose="020B0603050302020204" pitchFamily="34" charset="0"/>
              </a:rPr>
              <a:t>Thứ ba, ngày 12 tháng 11 năm 2024</a:t>
            </a:r>
          </a:p>
        </p:txBody>
      </p:sp>
      <p:sp>
        <p:nvSpPr>
          <p:cNvPr id="4" name="Rectangle 3"/>
          <p:cNvSpPr/>
          <p:nvPr/>
        </p:nvSpPr>
        <p:spPr>
          <a:xfrm>
            <a:off x="1886308" y="76269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10: BÀI 5: SỬ DỤNG BÀN PHÍM(TIẾT 2)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65183A4-F3BE-49B4-9402-36486072DF47}"/>
              </a:ext>
            </a:extLst>
          </p:cNvPr>
          <p:cNvSpPr/>
          <p:nvPr/>
        </p:nvSpPr>
        <p:spPr>
          <a:xfrm>
            <a:off x="4575292" y="1651459"/>
            <a:ext cx="2439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12700">
                  <a:solidFill>
                    <a:srgbClr val="56AF35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56AF35"/>
                  </a:fgClr>
                  <a:bgClr>
                    <a:srgbClr val="56AF35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56AF35">
                      <a:lumMod val="50000"/>
                    </a:srgbClr>
                  </a:innerShdw>
                </a:effectLst>
                <a:latin typeface="Calibri" panose="020F0502020204030204"/>
              </a:rPr>
              <a:t>Củng cố</a:t>
            </a:r>
            <a:endParaRPr lang="en-US" sz="5400" b="1" dirty="0">
              <a:ln w="12700">
                <a:solidFill>
                  <a:srgbClr val="56AF35">
                    <a:lumMod val="50000"/>
                  </a:srgbClr>
                </a:solidFill>
                <a:prstDash val="solid"/>
              </a:ln>
              <a:pattFill prst="narHorz">
                <a:fgClr>
                  <a:srgbClr val="56AF35"/>
                </a:fgClr>
                <a:bgClr>
                  <a:srgbClr val="56AF35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56AF35">
                    <a:lumMod val="50000"/>
                  </a:srgbClr>
                </a:innerShdw>
              </a:effectLst>
              <a:latin typeface="Calibri" panose="020F050202020403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399" y="2932981"/>
            <a:ext cx="1066224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Dặn dò  nhắc lại kiến thức</a:t>
            </a:r>
          </a:p>
          <a:p>
            <a:pPr marL="285750" indent="-285750">
              <a:buFontTx/>
              <a:buChar char="-"/>
            </a:pP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Nhắc nhở học sinh xem trước bài mới để  chuẩn bị  cho tiết sau</a:t>
            </a:r>
          </a:p>
          <a:p>
            <a:pPr marL="285750" indent="-285750">
              <a:buFontTx/>
              <a:buChar char="-"/>
            </a:pPr>
            <a:endParaRPr lang="en-US"/>
          </a:p>
        </p:txBody>
      </p:sp>
      <p:sp>
        <p:nvSpPr>
          <p:cNvPr id="7" name="Freeform 22">
            <a:extLst>
              <a:ext uri="{FF2B5EF4-FFF2-40B4-BE49-F238E27FC236}">
                <a16:creationId xmlns="" xmlns:a16="http://schemas.microsoft.com/office/drawing/2014/main" id="{18972991-8AED-D224-0CD8-2D14FDA7296F}"/>
              </a:ext>
            </a:extLst>
          </p:cNvPr>
          <p:cNvSpPr/>
          <p:nvPr/>
        </p:nvSpPr>
        <p:spPr>
          <a:xfrm>
            <a:off x="4546381" y="5091203"/>
            <a:ext cx="1911927" cy="1766797"/>
          </a:xfrm>
          <a:custGeom>
            <a:avLst/>
            <a:gdLst/>
            <a:ahLst/>
            <a:cxnLst/>
            <a:rect l="l" t="t" r="r" b="b"/>
            <a:pathLst>
              <a:path w="1566519" h="1499942">
                <a:moveTo>
                  <a:pt x="0" y="0"/>
                </a:moveTo>
                <a:lnTo>
                  <a:pt x="1566519" y="0"/>
                </a:lnTo>
                <a:lnTo>
                  <a:pt x="1566519" y="1499942"/>
                </a:lnTo>
                <a:lnTo>
                  <a:pt x="0" y="14999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vi-VN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704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2A6422E-1239-424D-A9AC-7C016DFA5003}"/>
              </a:ext>
            </a:extLst>
          </p:cNvPr>
          <p:cNvGrpSpPr/>
          <p:nvPr/>
        </p:nvGrpSpPr>
        <p:grpSpPr>
          <a:xfrm>
            <a:off x="-21394" y="1804838"/>
            <a:ext cx="4134561" cy="2508169"/>
            <a:chOff x="301091" y="301982"/>
            <a:chExt cx="4134561" cy="25081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A4BD8349-BD85-4613-9513-E9EC2902C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1091" y="301982"/>
              <a:ext cx="4134561" cy="250816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FD433534-521B-4282-B898-22AB8B0BD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620" y="498387"/>
              <a:ext cx="1158339" cy="914479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EF1B6C6-026F-4FB9-8D32-25D1F67CD14F}"/>
              </a:ext>
            </a:extLst>
          </p:cNvPr>
          <p:cNvSpPr/>
          <p:nvPr/>
        </p:nvSpPr>
        <p:spPr>
          <a:xfrm>
            <a:off x="458400" y="2560497"/>
            <a:ext cx="42651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36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 dirty="0" smtClean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KHỞI</a:t>
            </a:r>
            <a:r>
              <a:rPr lang="en-US" sz="3600" b="1" dirty="0" smtClean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ĐỘNG</a:t>
            </a:r>
            <a:endParaRPr lang="vi-VN" sz="3600" b="1" dirty="0">
              <a:solidFill>
                <a:srgbClr val="F03C69"/>
              </a:solidFill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955D21A-C41C-41DC-9408-91765CBA6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1064" y="1322032"/>
            <a:ext cx="488048" cy="4308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90983" y="638709"/>
            <a:ext cx="9238129" cy="1573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TIN 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10: BÀI 5: SỬ DỤNG BÀN PHÍM(TIẾT 2)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19720" y="290429"/>
            <a:ext cx="6911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Thứ ba, ngày 12 tháng 11 năm 2024</a:t>
            </a:r>
            <a:endParaRPr lang="en-US" sz="2800" b="1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8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2.96296E-6 L 2.91667E-6 -0.07223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:a16="http://schemas.microsoft.com/office/drawing/2014/main" xmlns="" id="{2C6CC85F-80B1-4649-B207-B5609F0D9149}"/>
              </a:ext>
            </a:extLst>
          </p:cNvPr>
          <p:cNvGrpSpPr/>
          <p:nvPr/>
        </p:nvGrpSpPr>
        <p:grpSpPr>
          <a:xfrm>
            <a:off x="2980607" y="1150453"/>
            <a:ext cx="5976143" cy="4679926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xmlns="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xmlns="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xmlns="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xmlns="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xmlns="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xmlns="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xmlns="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xmlns="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xmlns="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xmlns="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xmlns="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xmlns="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xmlns="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xmlns="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xmlns="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xmlns="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xmlns="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xmlns="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:a16="http://schemas.microsoft.com/office/drawing/2014/main" xmlns="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:a16="http://schemas.microsoft.com/office/drawing/2014/main" xmlns="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:a16="http://schemas.microsoft.com/office/drawing/2014/main" xmlns="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xmlns="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xmlns="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xmlns="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xmlns="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xmlns="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xmlns="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xmlns="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xmlns="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xmlns="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xmlns="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xmlns="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xmlns="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xmlns="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xmlns="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xmlns="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xmlns="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xmlns="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xmlns="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xmlns="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xmlns="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:a16="http://schemas.microsoft.com/office/drawing/2014/main" xmlns="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:a16="http://schemas.microsoft.com/office/drawing/2014/main" xmlns="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:a16="http://schemas.microsoft.com/office/drawing/2014/main" xmlns="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:a16="http://schemas.microsoft.com/office/drawing/2014/main" xmlns="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xmlns="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606005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LOVE</a:t>
              </a:r>
              <a:endParaRPr kumimoji="0" lang="zh-CN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:a16="http://schemas.microsoft.com/office/drawing/2014/main" xmlns="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38662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3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:a16="http://schemas.microsoft.com/office/drawing/2014/main" xmlns="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7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:a16="http://schemas.microsoft.com/office/drawing/2014/main" xmlns="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3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:a16="http://schemas.microsoft.com/office/drawing/2014/main" xmlns="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3" y="5449888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:a16="http://schemas.microsoft.com/office/drawing/2014/main" xmlns="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600963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PIRCE</a:t>
              </a:r>
              <a:endParaRPr kumimoji="0" lang="zh-CN" altLang="zh-CN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:a16="http://schemas.microsoft.com/office/drawing/2014/main" xmlns="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3"/>
              <a:ext cx="21789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G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:a16="http://schemas.microsoft.com/office/drawing/2014/main" xmlns="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15847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S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:a16="http://schemas.microsoft.com/office/drawing/2014/main" xmlns="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16927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:a16="http://schemas.microsoft.com/office/drawing/2014/main" xmlns="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21609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H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967602" y="3249041"/>
            <a:ext cx="8417625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</a:t>
            </a:r>
          </a:p>
        </p:txBody>
      </p:sp>
      <p:pic>
        <p:nvPicPr>
          <p:cNvPr id="83" name="图片 14">
            <a:extLst>
              <a:ext uri="{FF2B5EF4-FFF2-40B4-BE49-F238E27FC236}">
                <a16:creationId xmlns:a16="http://schemas.microsoft.com/office/drawing/2014/main" xmlns="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7" y="4174670"/>
            <a:ext cx="4084635" cy="2041582"/>
          </a:xfrm>
          <a:prstGeom prst="rect">
            <a:avLst/>
          </a:prstGeom>
        </p:spPr>
      </p:pic>
      <p:pic>
        <p:nvPicPr>
          <p:cNvPr id="84" name="图片 6">
            <a:extLst>
              <a:ext uri="{FF2B5EF4-FFF2-40B4-BE49-F238E27FC236}">
                <a16:creationId xmlns:a16="http://schemas.microsoft.com/office/drawing/2014/main" xmlns="" id="{D55673E8-2FB0-4E85-B254-56C877C27F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3874" y="-342891"/>
            <a:ext cx="2162083" cy="2588323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9471A51E-662A-4682-B870-767D840D89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402" y="2491800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94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xmlns="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650" end="196908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prstClr val="black"/>
                </a:solidFill>
              </a:rPr>
              <a:t>Nhạc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nền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74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64634" numSld="999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lvl="0" indent="-34290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 phím, Thân máy, Màn hình, Chuột</a:t>
              </a:r>
              <a:endParaRPr lang="en-US" sz="28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28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Màn hình, Máy in, Thân máy, Chuột</a:t>
              </a:r>
              <a:endParaRPr lang="en-US" sz="2800" b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28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 phím, Loa, Màn hình, Chuột</a:t>
              </a:r>
              <a:endParaRPr lang="en-US" sz="2800" b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4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Máy chiếu, Loa, Bàn phím, Chuột</a:t>
              </a:r>
              <a:endParaRPr lang="en-US" sz="2400" b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446352" cy="2026422"/>
            <a:chOff x="150128" y="102542"/>
            <a:chExt cx="11446352" cy="202642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425944" y="265025"/>
              <a:ext cx="10170536" cy="1863939"/>
              <a:chOff x="1433282" y="265024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433282" y="265024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0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 bộ phận cơ bản của máy tính là gì?</a:t>
                </a:r>
                <a:endParaRPr lang="vi-VN" sz="4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solidFill>
                  <a:prstClr val="black"/>
                </a:solidFill>
              </a:rPr>
              <a:t>Âm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thanh</a:t>
            </a:r>
            <a:r>
              <a:rPr lang="en-US" b="1" dirty="0">
                <a:solidFill>
                  <a:prstClr val="black"/>
                </a:solidFill>
              </a:rPr>
              <a:t> </a:t>
            </a:r>
          </a:p>
          <a:p>
            <a:pPr algn="ctr"/>
            <a:r>
              <a:rPr lang="en-US" b="1" dirty="0" err="1">
                <a:solidFill>
                  <a:prstClr val="black"/>
                </a:solidFill>
              </a:rPr>
              <a:t>khi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chọn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Đúng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solidFill>
                  <a:prstClr val="black"/>
                </a:solidFill>
              </a:rPr>
              <a:t>Âm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thanh</a:t>
            </a:r>
            <a:r>
              <a:rPr lang="en-US" b="1" dirty="0">
                <a:solidFill>
                  <a:prstClr val="black"/>
                </a:solidFill>
              </a:rPr>
              <a:t> </a:t>
            </a:r>
          </a:p>
          <a:p>
            <a:pPr algn="ctr"/>
            <a:r>
              <a:rPr lang="en-US" b="1" dirty="0" err="1">
                <a:solidFill>
                  <a:prstClr val="black"/>
                </a:solidFill>
              </a:rPr>
              <a:t>khi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chọn</a:t>
            </a:r>
            <a:r>
              <a:rPr lang="en-US" b="1" dirty="0">
                <a:solidFill>
                  <a:prstClr val="black"/>
                </a:solidFill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6108945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816332" cy="1871084"/>
            <a:chOff x="418429" y="2465042"/>
            <a:chExt cx="4816332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567516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640756" y="2492017"/>
              <a:ext cx="4594005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lvl="0" indent="-3429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 phím số, hàng phím trên, hàng phím cơ sở, hàng phím dưới, hàng phím dấu cách</a:t>
              </a:r>
              <a:endParaRPr lang="en-US" sz="28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 phím trên, hàng phím dưới</a:t>
              </a:r>
              <a:endParaRPr lang="en-US" sz="32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lvl="0" indent="-34290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 phím số, hàng phím chữ</a:t>
              </a:r>
              <a:endParaRPr lang="en-US" sz="32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 3 đáp án đều sai</a:t>
              </a:r>
              <a:endParaRPr lang="en-US" sz="32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0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Khu vực chính của bàn phím gồm:</a:t>
                </a:r>
                <a:endParaRPr lang="vi-VN" sz="4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solidFill>
                  <a:prstClr val="black"/>
                </a:solidFill>
              </a:rPr>
              <a:t>Âm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thanh</a:t>
            </a:r>
            <a:r>
              <a:rPr lang="en-US" b="1" dirty="0">
                <a:solidFill>
                  <a:prstClr val="black"/>
                </a:solidFill>
              </a:rPr>
              <a:t> </a:t>
            </a:r>
          </a:p>
          <a:p>
            <a:pPr algn="ctr"/>
            <a:r>
              <a:rPr lang="en-US" b="1" dirty="0" err="1">
                <a:solidFill>
                  <a:prstClr val="black"/>
                </a:solidFill>
              </a:rPr>
              <a:t>khi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chọn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Đúng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solidFill>
                  <a:prstClr val="black"/>
                </a:solidFill>
              </a:rPr>
              <a:t>Âm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thanh</a:t>
            </a:r>
            <a:r>
              <a:rPr lang="en-US" b="1" dirty="0">
                <a:solidFill>
                  <a:prstClr val="black"/>
                </a:solidFill>
              </a:rPr>
              <a:t> </a:t>
            </a:r>
          </a:p>
          <a:p>
            <a:pPr algn="ctr"/>
            <a:r>
              <a:rPr lang="en-US" b="1" dirty="0" err="1">
                <a:solidFill>
                  <a:prstClr val="black"/>
                </a:solidFill>
              </a:rPr>
              <a:t>khi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chọn</a:t>
            </a:r>
            <a:r>
              <a:rPr lang="en-US" b="1" dirty="0">
                <a:solidFill>
                  <a:prstClr val="black"/>
                </a:solidFill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10427848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 phím cơ sở</a:t>
              </a:r>
              <a:endParaRPr lang="en-US" sz="32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 phím số</a:t>
              </a:r>
              <a:endParaRPr lang="en-US" sz="36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r>
                <a:rPr lang="en-US" sz="32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 phím </a:t>
              </a:r>
              <a:r>
                <a:rPr lang="en-US" sz="3200" b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endParaRPr lang="en-US" sz="3200" b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412391" y="4651791"/>
            <a:ext cx="4386601" cy="1921538"/>
            <a:chOff x="7412391" y="4651791"/>
            <a:chExt cx="4386601" cy="1921538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412391" y="4709390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 </a:t>
              </a:r>
              <a:r>
                <a:rPr lang="en-US" sz="3200" b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phím dưới</a:t>
              </a:r>
              <a:endParaRPr lang="en-US" sz="32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 gõ xong đưa ngón tay về hàng phím nào?</a:t>
                </a:r>
                <a:endParaRPr lang="vi-VN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95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: Top Corners Rounded 20">
            <a:extLst>
              <a:ext uri="{FF2B5EF4-FFF2-40B4-BE49-F238E27FC236}">
                <a16:creationId xmlns:a16="http://schemas.microsoft.com/office/drawing/2014/main" xmlns="" id="{195ABAE6-A846-409B-85E5-4CD6FF370697}"/>
              </a:ext>
            </a:extLst>
          </p:cNvPr>
          <p:cNvSpPr/>
          <p:nvPr/>
        </p:nvSpPr>
        <p:spPr>
          <a:xfrm>
            <a:off x="1463402" y="1522994"/>
            <a:ext cx="2298341" cy="661656"/>
          </a:xfrm>
          <a:prstGeom prst="round2SameRect">
            <a:avLst/>
          </a:prstGeom>
          <a:solidFill>
            <a:srgbClr val="7FC3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UTM Bienvenue" panose="02040603050506020204" pitchFamily="18" charset="0"/>
            </a:endParaRPr>
          </a:p>
        </p:txBody>
      </p:sp>
      <p:sp>
        <p:nvSpPr>
          <p:cNvPr id="38" name="Rectangle: Top Corners Rounded 20">
            <a:extLst>
              <a:ext uri="{FF2B5EF4-FFF2-40B4-BE49-F238E27FC236}">
                <a16:creationId xmlns:a16="http://schemas.microsoft.com/office/drawing/2014/main" xmlns="" id="{195ABAE6-A846-409B-85E5-4CD6FF370697}"/>
              </a:ext>
            </a:extLst>
          </p:cNvPr>
          <p:cNvSpPr/>
          <p:nvPr/>
        </p:nvSpPr>
        <p:spPr>
          <a:xfrm>
            <a:off x="1497737" y="4241254"/>
            <a:ext cx="2298341" cy="661656"/>
          </a:xfrm>
          <a:prstGeom prst="round2SameRect">
            <a:avLst/>
          </a:prstGeom>
          <a:solidFill>
            <a:srgbClr val="7FC3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HOẠT ĐỘNG </a:t>
            </a:r>
            <a:endParaRPr lang="vi-VN" sz="2400" b="1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Top Corners Rounded 20">
            <a:extLst>
              <a:ext uri="{FF2B5EF4-FFF2-40B4-BE49-F238E27FC236}">
                <a16:creationId xmlns:a16="http://schemas.microsoft.com/office/drawing/2014/main" xmlns="" id="{195ABAE6-A846-409B-85E5-4CD6FF370697}"/>
              </a:ext>
            </a:extLst>
          </p:cNvPr>
          <p:cNvSpPr/>
          <p:nvPr/>
        </p:nvSpPr>
        <p:spPr>
          <a:xfrm>
            <a:off x="1545353" y="5104370"/>
            <a:ext cx="2298341" cy="661656"/>
          </a:xfrm>
          <a:prstGeom prst="round2SameRect">
            <a:avLst/>
          </a:prstGeom>
          <a:solidFill>
            <a:srgbClr val="7FC3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HOẠT ĐỘNG </a:t>
            </a:r>
            <a:endParaRPr lang="vi-VN" sz="2400" b="1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6">
            <a:extLst>
              <a:ext uri="{FF2B5EF4-FFF2-40B4-BE49-F238E27FC236}">
                <a16:creationId xmlns:a16="http://schemas.microsoft.com/office/drawing/2014/main" xmlns="" id="{987D6516-EAFE-4645-8413-365F09D829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0419193">
            <a:off x="3657567" y="5070610"/>
            <a:ext cx="818154" cy="756210"/>
          </a:xfrm>
          <a:prstGeom prst="rect">
            <a:avLst/>
          </a:prstGeom>
        </p:spPr>
      </p:pic>
      <p:sp>
        <p:nvSpPr>
          <p:cNvPr id="33" name="Rectangle: Top Corners Rounded 20">
            <a:extLst>
              <a:ext uri="{FF2B5EF4-FFF2-40B4-BE49-F238E27FC236}">
                <a16:creationId xmlns:a16="http://schemas.microsoft.com/office/drawing/2014/main" xmlns="" id="{195ABAE6-A846-409B-85E5-4CD6FF370697}"/>
              </a:ext>
            </a:extLst>
          </p:cNvPr>
          <p:cNvSpPr/>
          <p:nvPr/>
        </p:nvSpPr>
        <p:spPr>
          <a:xfrm>
            <a:off x="1463402" y="3352148"/>
            <a:ext cx="2298341" cy="661656"/>
          </a:xfrm>
          <a:prstGeom prst="round2SameRect">
            <a:avLst/>
          </a:prstGeom>
          <a:solidFill>
            <a:srgbClr val="7FC3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3"/>
              </a:solidFill>
              <a:latin typeface="UTM Bienvenue" panose="02040603050506020204" pitchFamily="18" charset="0"/>
            </a:endParaRPr>
          </a:p>
        </p:txBody>
      </p:sp>
      <p:pic>
        <p:nvPicPr>
          <p:cNvPr id="37" name="Picture 6">
            <a:extLst>
              <a:ext uri="{FF2B5EF4-FFF2-40B4-BE49-F238E27FC236}">
                <a16:creationId xmlns:a16="http://schemas.microsoft.com/office/drawing/2014/main" xmlns="" id="{987D6516-EAFE-4645-8413-365F09D829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0419193">
            <a:off x="3598960" y="3283401"/>
            <a:ext cx="818154" cy="756210"/>
          </a:xfrm>
          <a:prstGeom prst="rect">
            <a:avLst/>
          </a:prstGeom>
        </p:spPr>
      </p:pic>
      <p:sp>
        <p:nvSpPr>
          <p:cNvPr id="27" name="Rectangle: Top Corners Rounded 20">
            <a:extLst>
              <a:ext uri="{FF2B5EF4-FFF2-40B4-BE49-F238E27FC236}">
                <a16:creationId xmlns:a16="http://schemas.microsoft.com/office/drawing/2014/main" xmlns="" id="{195ABAE6-A846-409B-85E5-4CD6FF370697}"/>
              </a:ext>
            </a:extLst>
          </p:cNvPr>
          <p:cNvSpPr/>
          <p:nvPr/>
        </p:nvSpPr>
        <p:spPr>
          <a:xfrm>
            <a:off x="1432059" y="2373294"/>
            <a:ext cx="2298341" cy="661656"/>
          </a:xfrm>
          <a:prstGeom prst="round2SameRect">
            <a:avLst/>
          </a:prstGeom>
          <a:solidFill>
            <a:srgbClr val="7FC3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smtClean="0">
                <a:latin typeface="UTM Bienvenue" panose="02040603050506020204" pitchFamily="18" charset="0"/>
              </a:rPr>
              <a:t>HOẠT ĐỘNG </a:t>
            </a:r>
            <a:endParaRPr lang="en-US" sz="2200" b="1">
              <a:latin typeface="UTM Bienvenue" panose="02040603050506020204" pitchFamily="18" charset="0"/>
            </a:endParaRPr>
          </a:p>
        </p:txBody>
      </p:sp>
      <p:pic>
        <p:nvPicPr>
          <p:cNvPr id="32" name="Picture 6">
            <a:extLst>
              <a:ext uri="{FF2B5EF4-FFF2-40B4-BE49-F238E27FC236}">
                <a16:creationId xmlns:a16="http://schemas.microsoft.com/office/drawing/2014/main" xmlns="" id="{987D6516-EAFE-4645-8413-365F09D829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0419193">
            <a:off x="3598839" y="2307189"/>
            <a:ext cx="818154" cy="75621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AB2ABA5-E39F-453B-A1F6-A8A302CF76CF}"/>
              </a:ext>
            </a:extLst>
          </p:cNvPr>
          <p:cNvSpPr/>
          <p:nvPr/>
        </p:nvSpPr>
        <p:spPr>
          <a:xfrm>
            <a:off x="4486094" y="1491858"/>
            <a:ext cx="789069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800" b="1" dirty="0">
                <a:solidFill>
                  <a:srgbClr val="7FC354"/>
                </a:solidFill>
                <a:latin typeface="SVN-Androgyne" panose="02040603050506020204" pitchFamily="18" charset="0"/>
                <a:cs typeface="Times New Roman" panose="02020603050405020304" pitchFamily="18" charset="0"/>
              </a:rPr>
              <a:t>Tìm hiểu về </a:t>
            </a:r>
            <a:r>
              <a:rPr lang="en-US" sz="2800" b="1" dirty="0" err="1" smtClean="0">
                <a:solidFill>
                  <a:srgbClr val="7FC354"/>
                </a:solidFill>
                <a:latin typeface="SVN-Androgyne" panose="020406030505060202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b="1" dirty="0" smtClean="0">
                <a:solidFill>
                  <a:srgbClr val="7FC354"/>
                </a:solidFill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FC354"/>
                </a:solidFill>
                <a:latin typeface="SVN-Androgyne" panose="020406030505060202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 smtClean="0">
                <a:solidFill>
                  <a:srgbClr val="7FC354"/>
                </a:solidFill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7FC354"/>
                </a:solidFill>
                <a:latin typeface="SVN-Androgyne" panose="02040603050506020204" pitchFamily="18" charset="0"/>
                <a:cs typeface="Times New Roman" panose="02020603050405020304" pitchFamily="18" charset="0"/>
              </a:rPr>
              <a:t>bàn </a:t>
            </a:r>
            <a:r>
              <a:rPr lang="vi-VN" sz="2800" b="1" dirty="0">
                <a:solidFill>
                  <a:srgbClr val="7FC354"/>
                </a:solidFill>
                <a:latin typeface="SVN-Androgyne" panose="02040603050506020204" pitchFamily="18" charset="0"/>
                <a:cs typeface="Times New Roman" panose="02020603050405020304" pitchFamily="18" charset="0"/>
              </a:rPr>
              <a:t>phím máy tính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6B29C23-1986-4FCE-AE04-4E2E5FEDFBCC}"/>
              </a:ext>
            </a:extLst>
          </p:cNvPr>
          <p:cNvSpPr/>
          <p:nvPr/>
        </p:nvSpPr>
        <p:spPr>
          <a:xfrm>
            <a:off x="59641" y="1020144"/>
            <a:ext cx="12059241" cy="5243295"/>
          </a:xfrm>
          <a:prstGeom prst="roundRect">
            <a:avLst>
              <a:gd name="adj" fmla="val 393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2D5722D-C4D9-4D78-80B8-7026BEF70276}"/>
              </a:ext>
            </a:extLst>
          </p:cNvPr>
          <p:cNvSpPr/>
          <p:nvPr/>
        </p:nvSpPr>
        <p:spPr>
          <a:xfrm>
            <a:off x="1447561" y="1486448"/>
            <a:ext cx="2348519" cy="533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2200" b="1" dirty="0" err="1">
                <a:solidFill>
                  <a:schemeClr val="bg1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b="1" dirty="0">
                <a:solidFill>
                  <a:schemeClr val="bg1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>
                <a:solidFill>
                  <a:schemeClr val="bg1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22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4F4984E6-5DDB-4389-BA4B-99FF68DE7565}"/>
              </a:ext>
            </a:extLst>
          </p:cNvPr>
          <p:cNvSpPr/>
          <p:nvPr/>
        </p:nvSpPr>
        <p:spPr>
          <a:xfrm>
            <a:off x="3263986" y="2331988"/>
            <a:ext cx="14086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2800" b="1" smtClean="0">
                <a:solidFill>
                  <a:schemeClr val="bg1"/>
                </a:solidFill>
                <a:latin typeface="UTM HelvetIns" panose="02040603050506020204" pitchFamily="18" charset="0"/>
                <a:cs typeface="Times New Roman" panose="02020603050405020304" pitchFamily="18" charset="0"/>
              </a:rPr>
              <a:t>2</a:t>
            </a:r>
            <a:endParaRPr lang="vi-VN" sz="28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FAB2ABA5-E39F-453B-A1F6-A8A302CF76CF}"/>
              </a:ext>
            </a:extLst>
          </p:cNvPr>
          <p:cNvSpPr/>
          <p:nvPr/>
        </p:nvSpPr>
        <p:spPr>
          <a:xfrm>
            <a:off x="4486094" y="2382920"/>
            <a:ext cx="71733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 err="1" smtClean="0">
                <a:solidFill>
                  <a:srgbClr val="7FC354"/>
                </a:solidFill>
                <a:latin typeface="SVN-Androgyne" panose="02040603050506020204" pitchFamily="18" charset="0"/>
                <a:cs typeface="Times New Roman" panose="02020603050405020304" pitchFamily="18" charset="0"/>
              </a:rPr>
              <a:t>Khu</a:t>
            </a:r>
            <a:r>
              <a:rPr lang="en-US" sz="2800" b="1" dirty="0" smtClean="0">
                <a:solidFill>
                  <a:srgbClr val="7FC354"/>
                </a:solidFill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FC354"/>
                </a:solidFill>
                <a:latin typeface="SVN-Androgyne" panose="020406030505060202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b="1" dirty="0" smtClean="0">
                <a:solidFill>
                  <a:srgbClr val="7FC354"/>
                </a:solidFill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FC354"/>
                </a:solidFill>
                <a:latin typeface="SVN-Androgyne" panose="020406030505060202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 smtClean="0">
                <a:solidFill>
                  <a:srgbClr val="7FC354"/>
                </a:solidFill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FC354"/>
                </a:solidFill>
                <a:latin typeface="SVN-Androgyne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7FC354"/>
                </a:solidFill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FC354"/>
                </a:solidFill>
                <a:latin typeface="SVN-Androgyne" panose="020406030505060202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dirty="0" smtClean="0">
                <a:solidFill>
                  <a:srgbClr val="7FC354"/>
                </a:solidFill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FC354"/>
                </a:solidFill>
                <a:latin typeface="SVN-Androgyne" panose="02040603050506020204" pitchFamily="18" charset="0"/>
                <a:cs typeface="Times New Roman" panose="02020603050405020304" pitchFamily="18" charset="0"/>
              </a:rPr>
              <a:t>phím</a:t>
            </a:r>
            <a:endParaRPr lang="vi-VN" sz="2800" b="1" dirty="0">
              <a:solidFill>
                <a:srgbClr val="7FC354"/>
              </a:solidFill>
              <a:latin typeface="SVN-Androgy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an 3"/>
          <p:cNvSpPr/>
          <p:nvPr/>
        </p:nvSpPr>
        <p:spPr>
          <a:xfrm>
            <a:off x="856957" y="1352942"/>
            <a:ext cx="787651" cy="4762824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22D5722D-C4D9-4D78-80B8-7026BEF70276}"/>
              </a:ext>
            </a:extLst>
          </p:cNvPr>
          <p:cNvSpPr/>
          <p:nvPr/>
        </p:nvSpPr>
        <p:spPr>
          <a:xfrm>
            <a:off x="1513684" y="3382681"/>
            <a:ext cx="2135017" cy="557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2200" b="1" dirty="0" err="1">
                <a:solidFill>
                  <a:schemeClr val="bg1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b="1" dirty="0">
                <a:solidFill>
                  <a:schemeClr val="bg1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>
                <a:solidFill>
                  <a:schemeClr val="bg1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22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4F4984E6-5DDB-4389-BA4B-99FF68DE7565}"/>
              </a:ext>
            </a:extLst>
          </p:cNvPr>
          <p:cNvSpPr/>
          <p:nvPr/>
        </p:nvSpPr>
        <p:spPr>
          <a:xfrm>
            <a:off x="3273012" y="3284564"/>
            <a:ext cx="14086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2800" b="1" smtClean="0">
                <a:solidFill>
                  <a:schemeClr val="bg1"/>
                </a:solidFill>
                <a:latin typeface="UTM HelvetIns" panose="02040603050506020204" pitchFamily="18" charset="0"/>
                <a:cs typeface="Times New Roman" panose="02020603050405020304" pitchFamily="18" charset="0"/>
              </a:rPr>
              <a:t>3</a:t>
            </a:r>
            <a:endParaRPr lang="vi-VN" sz="28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FAB2ABA5-E39F-453B-A1F6-A8A302CF76CF}"/>
              </a:ext>
            </a:extLst>
          </p:cNvPr>
          <p:cNvSpPr/>
          <p:nvPr/>
        </p:nvSpPr>
        <p:spPr>
          <a:xfrm>
            <a:off x="4520553" y="3294078"/>
            <a:ext cx="7173355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 err="1" smtClean="0">
                <a:solidFill>
                  <a:srgbClr val="71BB5D"/>
                </a:solidFill>
                <a:latin typeface="SVN-Androgyne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srgbClr val="71BB5D"/>
                </a:solidFill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1BB5D"/>
                </a:solidFill>
                <a:latin typeface="SVN-Androgyne" panose="020406030505060202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 smtClean="0">
                <a:solidFill>
                  <a:srgbClr val="71BB5D"/>
                </a:solidFill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1BB5D"/>
                </a:solidFill>
                <a:latin typeface="SVN-Androgyne" panose="020406030505060202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 smtClean="0">
                <a:solidFill>
                  <a:srgbClr val="71BB5D"/>
                </a:solidFill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1BB5D"/>
                </a:solidFill>
                <a:latin typeface="SVN-Androgyne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 smtClean="0">
                <a:solidFill>
                  <a:srgbClr val="71BB5D"/>
                </a:solidFill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1BB5D"/>
                </a:solidFill>
                <a:latin typeface="SVN-Androgyne" panose="020406030505060202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dirty="0" smtClean="0">
                <a:solidFill>
                  <a:srgbClr val="71BB5D"/>
                </a:solidFill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1BB5D"/>
                </a:solidFill>
                <a:latin typeface="SVN-Androgyne" panose="02040603050506020204" pitchFamily="18" charset="0"/>
                <a:cs typeface="Times New Roman" panose="02020603050405020304" pitchFamily="18" charset="0"/>
              </a:rPr>
              <a:t>phím</a:t>
            </a:r>
            <a:endParaRPr lang="vi-VN" sz="2800" b="1" dirty="0">
              <a:solidFill>
                <a:srgbClr val="71BB5D"/>
              </a:solidFill>
              <a:latin typeface="SVN-Androgy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4F4984E6-5DDB-4389-BA4B-99FF68DE7565}"/>
              </a:ext>
            </a:extLst>
          </p:cNvPr>
          <p:cNvSpPr/>
          <p:nvPr/>
        </p:nvSpPr>
        <p:spPr>
          <a:xfrm>
            <a:off x="3326031" y="5068599"/>
            <a:ext cx="14086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2800" b="1" smtClean="0">
                <a:solidFill>
                  <a:schemeClr val="bg1"/>
                </a:solidFill>
                <a:latin typeface="UTM HelvetIns" panose="02040603050506020204" pitchFamily="18" charset="0"/>
                <a:cs typeface="Times New Roman" panose="02020603050405020304" pitchFamily="18" charset="0"/>
              </a:rPr>
              <a:t>5</a:t>
            </a:r>
            <a:endParaRPr lang="vi-VN" sz="28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86094" y="4324565"/>
            <a:ext cx="5452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sử dụng bàn phím</a:t>
            </a:r>
            <a:endParaRPr lang="en-US" sz="2800" b="1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6">
            <a:extLst>
              <a:ext uri="{FF2B5EF4-FFF2-40B4-BE49-F238E27FC236}">
                <a16:creationId xmlns:a16="http://schemas.microsoft.com/office/drawing/2014/main" xmlns="" id="{987D6516-EAFE-4645-8413-365F09D829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0419193">
            <a:off x="3621289" y="4172714"/>
            <a:ext cx="818154" cy="75621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4F4984E6-5DDB-4389-BA4B-99FF68DE7565}"/>
              </a:ext>
            </a:extLst>
          </p:cNvPr>
          <p:cNvSpPr/>
          <p:nvPr/>
        </p:nvSpPr>
        <p:spPr>
          <a:xfrm>
            <a:off x="3303702" y="4181487"/>
            <a:ext cx="14086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2800" b="1" smtClean="0">
                <a:solidFill>
                  <a:schemeClr val="bg1"/>
                </a:solidFill>
                <a:latin typeface="UTM HelvetIns" panose="02040603050506020204" pitchFamily="18" charset="0"/>
                <a:cs typeface="Times New Roman" panose="02020603050405020304" pitchFamily="18" charset="0"/>
              </a:rPr>
              <a:t>4</a:t>
            </a:r>
            <a:endParaRPr lang="vi-VN" sz="28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615438" y="5140965"/>
            <a:ext cx="5452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sử dụng</a:t>
            </a:r>
            <a:endParaRPr lang="en-US" sz="2800" b="1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6">
            <a:extLst>
              <a:ext uri="{FF2B5EF4-FFF2-40B4-BE49-F238E27FC236}">
                <a16:creationId xmlns:a16="http://schemas.microsoft.com/office/drawing/2014/main" xmlns="" id="{987D6516-EAFE-4645-8413-365F09D829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0419193">
            <a:off x="3598839" y="1476250"/>
            <a:ext cx="818154" cy="75621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4F4984E6-5DDB-4389-BA4B-99FF68DE7565}"/>
              </a:ext>
            </a:extLst>
          </p:cNvPr>
          <p:cNvSpPr/>
          <p:nvPr/>
        </p:nvSpPr>
        <p:spPr>
          <a:xfrm>
            <a:off x="3308597" y="1461861"/>
            <a:ext cx="14086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2800" b="1" smtClean="0">
                <a:solidFill>
                  <a:schemeClr val="bg1"/>
                </a:solidFill>
                <a:latin typeface="UTM HelvetIns" panose="02040603050506020204" pitchFamily="18" charset="0"/>
                <a:cs typeface="Times New Roman" panose="02020603050405020304" pitchFamily="18" charset="0"/>
              </a:rPr>
              <a:t>1</a:t>
            </a:r>
            <a:endParaRPr lang="vi-VN" sz="28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owchart: Terminator 6"/>
          <p:cNvSpPr/>
          <p:nvPr/>
        </p:nvSpPr>
        <p:spPr>
          <a:xfrm>
            <a:off x="4066644" y="316375"/>
            <a:ext cx="4246932" cy="74081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818189" y="276075"/>
            <a:ext cx="6578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sz="4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662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38" grpId="0" animBg="1"/>
      <p:bldP spid="43" grpId="0" animBg="1"/>
      <p:bldP spid="33" grpId="0" animBg="1"/>
      <p:bldP spid="27" grpId="0" animBg="1"/>
      <p:bldP spid="13" grpId="0"/>
      <p:bldP spid="28" grpId="0"/>
      <p:bldP spid="29" grpId="0"/>
      <p:bldP spid="30" grpId="0"/>
      <p:bldP spid="4" grpId="0" animBg="1"/>
      <p:bldP spid="34" grpId="0"/>
      <p:bldP spid="35" grpId="0"/>
      <p:bldP spid="36" grpId="0"/>
      <p:bldP spid="42" grpId="0"/>
      <p:bldP spid="5" grpId="0"/>
      <p:bldP spid="45" grpId="0"/>
      <p:bldP spid="46" grpId="0"/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>
            <a:extLst>
              <a:ext uri="{FF2B5EF4-FFF2-40B4-BE49-F238E27FC236}">
                <a16:creationId xmlns:a16="http://schemas.microsoft.com/office/drawing/2014/main" xmlns="" id="{987D6516-EAFE-4645-8413-365F09D829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0419193">
            <a:off x="2889574" y="2632391"/>
            <a:ext cx="818154" cy="75621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F4984E6-5DDB-4389-BA4B-99FF68DE7565}"/>
              </a:ext>
            </a:extLst>
          </p:cNvPr>
          <p:cNvSpPr/>
          <p:nvPr/>
        </p:nvSpPr>
        <p:spPr>
          <a:xfrm>
            <a:off x="2561094" y="2644773"/>
            <a:ext cx="1408670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2800" b="1">
                <a:solidFill>
                  <a:srgbClr val="FFFFFF"/>
                </a:solidFill>
                <a:latin typeface="UTM HelvetIns" panose="02040603050506020204" pitchFamily="18" charset="0"/>
                <a:cs typeface="Times New Roman" panose="02020603050405020304" pitchFamily="18" charset="0"/>
              </a:rPr>
              <a:t>4</a:t>
            </a:r>
            <a:endParaRPr lang="vi-VN" sz="2800" b="1" dirty="0">
              <a:solidFill>
                <a:srgbClr val="FFFF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AB2ABA5-E39F-453B-A1F6-A8A302CF76CF}"/>
              </a:ext>
            </a:extLst>
          </p:cNvPr>
          <p:cNvSpPr/>
          <p:nvPr/>
        </p:nvSpPr>
        <p:spPr>
          <a:xfrm>
            <a:off x="3623322" y="2644773"/>
            <a:ext cx="7173355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smtClean="0">
                <a:solidFill>
                  <a:srgbClr val="7FC354"/>
                </a:solidFill>
                <a:latin typeface="SVN-Androgyne" panose="02040603050506020204" pitchFamily="18" charset="0"/>
                <a:cs typeface="Times New Roman" panose="02020603050405020304" pitchFamily="18" charset="0"/>
              </a:rPr>
              <a:t>Thực hành sử dụng bàn phím</a:t>
            </a:r>
            <a:endParaRPr lang="vi-VN" sz="2800" b="1" dirty="0">
              <a:solidFill>
                <a:srgbClr val="7FC354"/>
              </a:solidFill>
              <a:latin typeface="SVN-Androgy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an 7"/>
          <p:cNvSpPr/>
          <p:nvPr/>
        </p:nvSpPr>
        <p:spPr>
          <a:xfrm>
            <a:off x="524490" y="2752380"/>
            <a:ext cx="787651" cy="3552974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Top Corners Rounded 20">
            <a:extLst>
              <a:ext uri="{FF2B5EF4-FFF2-40B4-BE49-F238E27FC236}">
                <a16:creationId xmlns:a16="http://schemas.microsoft.com/office/drawing/2014/main" xmlns="" id="{195ABAE6-A846-409B-85E5-4CD6FF370697}"/>
              </a:ext>
            </a:extLst>
          </p:cNvPr>
          <p:cNvSpPr/>
          <p:nvPr/>
        </p:nvSpPr>
        <p:spPr>
          <a:xfrm>
            <a:off x="524490" y="2762050"/>
            <a:ext cx="2298341" cy="661656"/>
          </a:xfrm>
          <a:prstGeom prst="round2SameRect">
            <a:avLst/>
          </a:prstGeom>
          <a:solidFill>
            <a:srgbClr val="7FC3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FFFF"/>
              </a:solidFill>
              <a:latin typeface="UTM Bienvenue" panose="0204060305050602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2D5722D-C4D9-4D78-80B8-7026BEF70276}"/>
              </a:ext>
            </a:extLst>
          </p:cNvPr>
          <p:cNvSpPr/>
          <p:nvPr/>
        </p:nvSpPr>
        <p:spPr>
          <a:xfrm>
            <a:off x="524490" y="2743886"/>
            <a:ext cx="2135017" cy="533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2200" b="1" dirty="0" err="1">
                <a:solidFill>
                  <a:srgbClr val="FFFFFF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b="1" dirty="0">
                <a:solidFill>
                  <a:srgbClr val="FFFFFF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>
                <a:solidFill>
                  <a:srgbClr val="FFFFFF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2200" b="1" dirty="0">
              <a:solidFill>
                <a:srgbClr val="FFFF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xmlns="" id="{987D6516-EAFE-4645-8413-365F09D829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0419193">
            <a:off x="3654424" y="3795889"/>
            <a:ext cx="961687" cy="888876"/>
          </a:xfrm>
          <a:prstGeom prst="rect">
            <a:avLst/>
          </a:prstGeom>
        </p:spPr>
      </p:pic>
      <p:sp>
        <p:nvSpPr>
          <p:cNvPr id="14" name="Rectangle: Top Corners Rounded 20">
            <a:extLst>
              <a:ext uri="{FF2B5EF4-FFF2-40B4-BE49-F238E27FC236}">
                <a16:creationId xmlns:a16="http://schemas.microsoft.com/office/drawing/2014/main" xmlns="" id="{195ABAE6-A846-409B-85E5-4CD6FF370697}"/>
              </a:ext>
            </a:extLst>
          </p:cNvPr>
          <p:cNvSpPr/>
          <p:nvPr/>
        </p:nvSpPr>
        <p:spPr>
          <a:xfrm>
            <a:off x="1357349" y="3924391"/>
            <a:ext cx="2298341" cy="661656"/>
          </a:xfrm>
          <a:prstGeom prst="round2SameRect">
            <a:avLst/>
          </a:prstGeom>
          <a:solidFill>
            <a:srgbClr val="7FC3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FFFF"/>
              </a:solidFill>
              <a:latin typeface="UTM Bienvenue" panose="0204060305050602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2D5722D-C4D9-4D78-80B8-7026BEF70276}"/>
              </a:ext>
            </a:extLst>
          </p:cNvPr>
          <p:cNvSpPr/>
          <p:nvPr/>
        </p:nvSpPr>
        <p:spPr>
          <a:xfrm>
            <a:off x="1377585" y="3924391"/>
            <a:ext cx="2135017" cy="533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2200" b="1" dirty="0" err="1">
                <a:solidFill>
                  <a:srgbClr val="FFFFFF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b="1" dirty="0">
                <a:solidFill>
                  <a:srgbClr val="FFFFFF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>
                <a:solidFill>
                  <a:srgbClr val="FFFFFF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2200" b="1" dirty="0">
              <a:solidFill>
                <a:srgbClr val="FFFF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F4984E6-5DDB-4389-BA4B-99FF68DE7565}"/>
              </a:ext>
            </a:extLst>
          </p:cNvPr>
          <p:cNvSpPr/>
          <p:nvPr/>
        </p:nvSpPr>
        <p:spPr>
          <a:xfrm>
            <a:off x="3392797" y="3801573"/>
            <a:ext cx="1408670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2800" b="1" smtClean="0">
                <a:solidFill>
                  <a:srgbClr val="FFFFFF"/>
                </a:solidFill>
                <a:latin typeface="UTM HelvetIns" panose="02040603050506020204" pitchFamily="18" charset="0"/>
                <a:cs typeface="Times New Roman" panose="02020603050405020304" pitchFamily="18" charset="0"/>
              </a:rPr>
              <a:t>4.1 </a:t>
            </a:r>
            <a:endParaRPr lang="vi-VN" sz="2800" b="1" dirty="0">
              <a:solidFill>
                <a:srgbClr val="FFFF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AB2ABA5-E39F-453B-A1F6-A8A302CF76CF}"/>
              </a:ext>
            </a:extLst>
          </p:cNvPr>
          <p:cNvSpPr/>
          <p:nvPr/>
        </p:nvSpPr>
        <p:spPr>
          <a:xfrm>
            <a:off x="4598974" y="3879766"/>
            <a:ext cx="6723449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smtClean="0">
                <a:solidFill>
                  <a:srgbClr val="7FC354"/>
                </a:solidFill>
                <a:latin typeface="SVN-Androgyne" panose="02040603050506020204" pitchFamily="18" charset="0"/>
                <a:cs typeface="Times New Roman" panose="02020603050405020304" pitchFamily="18" charset="0"/>
              </a:rPr>
              <a:t>Đặt tay đúng cách trên bàn phím</a:t>
            </a:r>
            <a:endParaRPr lang="vi-VN" sz="2800" b="1" dirty="0">
              <a:solidFill>
                <a:srgbClr val="7FC354"/>
              </a:solidFill>
              <a:latin typeface="SVN-Androgy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75926" y="503984"/>
            <a:ext cx="67186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>
                <a:solidFill>
                  <a:srgbClr val="FF0000"/>
                </a:solidFill>
                <a:latin typeface="HP001 4 hàng" panose="020B0603050302020204" pitchFamily="34" charset="0"/>
              </a:rPr>
              <a:t>Thứ ba, ngày 12 tháng 11 năm 2024</a:t>
            </a:r>
          </a:p>
        </p:txBody>
      </p:sp>
      <p:sp>
        <p:nvSpPr>
          <p:cNvPr id="3" name="Rectangle 2"/>
          <p:cNvSpPr/>
          <p:nvPr/>
        </p:nvSpPr>
        <p:spPr>
          <a:xfrm>
            <a:off x="3102553" y="801492"/>
            <a:ext cx="882498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TIN HỌC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10: BÀI 5: SỬ DỤNG BÀN PHÍM(TIẾT 2)</a:t>
            </a: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xmlns="" id="{987D6516-EAFE-4645-8413-365F09D829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0419193">
            <a:off x="3535781" y="5085409"/>
            <a:ext cx="961687" cy="888876"/>
          </a:xfrm>
          <a:prstGeom prst="rect">
            <a:avLst/>
          </a:prstGeom>
        </p:spPr>
      </p:pic>
      <p:sp>
        <p:nvSpPr>
          <p:cNvPr id="20" name="Rectangle: Top Corners Rounded 20">
            <a:extLst>
              <a:ext uri="{FF2B5EF4-FFF2-40B4-BE49-F238E27FC236}">
                <a16:creationId xmlns:a16="http://schemas.microsoft.com/office/drawing/2014/main" xmlns="" id="{195ABAE6-A846-409B-85E5-4CD6FF370697}"/>
              </a:ext>
            </a:extLst>
          </p:cNvPr>
          <p:cNvSpPr/>
          <p:nvPr/>
        </p:nvSpPr>
        <p:spPr>
          <a:xfrm>
            <a:off x="1312141" y="5265690"/>
            <a:ext cx="2298341" cy="661656"/>
          </a:xfrm>
          <a:prstGeom prst="round2SameRect">
            <a:avLst/>
          </a:prstGeom>
          <a:solidFill>
            <a:srgbClr val="7FC3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FFFF"/>
              </a:solidFill>
              <a:latin typeface="UTM Bienvenue" panose="0204060305050602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2D5722D-C4D9-4D78-80B8-7026BEF70276}"/>
              </a:ext>
            </a:extLst>
          </p:cNvPr>
          <p:cNvSpPr/>
          <p:nvPr/>
        </p:nvSpPr>
        <p:spPr>
          <a:xfrm>
            <a:off x="1332377" y="5265690"/>
            <a:ext cx="2135017" cy="533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2200" b="1" dirty="0" err="1">
                <a:solidFill>
                  <a:srgbClr val="FFFFFF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b="1" dirty="0">
                <a:solidFill>
                  <a:srgbClr val="FFFFFF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>
                <a:solidFill>
                  <a:srgbClr val="FFFFFF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2200" b="1" dirty="0">
              <a:solidFill>
                <a:srgbClr val="FFFF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F4984E6-5DDB-4389-BA4B-99FF68DE7565}"/>
              </a:ext>
            </a:extLst>
          </p:cNvPr>
          <p:cNvSpPr/>
          <p:nvPr/>
        </p:nvSpPr>
        <p:spPr>
          <a:xfrm>
            <a:off x="3347589" y="5142872"/>
            <a:ext cx="14086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2800" b="1" smtClean="0">
                <a:solidFill>
                  <a:srgbClr val="FFFFFF"/>
                </a:solidFill>
                <a:latin typeface="UTM HelvetIns" panose="02040603050506020204" pitchFamily="18" charset="0"/>
                <a:cs typeface="Times New Roman" panose="02020603050405020304" pitchFamily="18" charset="0"/>
              </a:rPr>
              <a:t>4.2 </a:t>
            </a:r>
            <a:endParaRPr lang="vi-VN" sz="2800" b="1" dirty="0">
              <a:solidFill>
                <a:srgbClr val="FFFF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AB2ABA5-E39F-453B-A1F6-A8A302CF76CF}"/>
              </a:ext>
            </a:extLst>
          </p:cNvPr>
          <p:cNvSpPr/>
          <p:nvPr/>
        </p:nvSpPr>
        <p:spPr>
          <a:xfrm>
            <a:off x="4280422" y="5163993"/>
            <a:ext cx="792510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smtClean="0">
                <a:solidFill>
                  <a:srgbClr val="7FC354"/>
                </a:solidFill>
                <a:latin typeface="SVN-Androgyne" panose="02040603050506020204" pitchFamily="18" charset="0"/>
                <a:cs typeface="Times New Roman" panose="02020603050405020304" pitchFamily="18" charset="0"/>
              </a:rPr>
              <a:t>Tập gõ 10 ngón với phần mềm Kiran’s Typing Tutor</a:t>
            </a:r>
            <a:endParaRPr lang="vi-VN" sz="2800" b="1" dirty="0">
              <a:solidFill>
                <a:srgbClr val="7FC354"/>
              </a:solidFill>
              <a:latin typeface="SVN-Androgyne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95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>
            <a:extLst>
              <a:ext uri="{FF2B5EF4-FFF2-40B4-BE49-F238E27FC236}">
                <a16:creationId xmlns:a16="http://schemas.microsoft.com/office/drawing/2014/main" xmlns="" id="{987D6516-EAFE-4645-8413-365F09D829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0419193">
            <a:off x="2725904" y="1473001"/>
            <a:ext cx="961687" cy="888876"/>
          </a:xfrm>
          <a:prstGeom prst="rect">
            <a:avLst/>
          </a:prstGeom>
        </p:spPr>
      </p:pic>
      <p:sp>
        <p:nvSpPr>
          <p:cNvPr id="14" name="Rectangle: Top Corners Rounded 20">
            <a:extLst>
              <a:ext uri="{FF2B5EF4-FFF2-40B4-BE49-F238E27FC236}">
                <a16:creationId xmlns:a16="http://schemas.microsoft.com/office/drawing/2014/main" xmlns="" id="{195ABAE6-A846-409B-85E5-4CD6FF370697}"/>
              </a:ext>
            </a:extLst>
          </p:cNvPr>
          <p:cNvSpPr/>
          <p:nvPr/>
        </p:nvSpPr>
        <p:spPr>
          <a:xfrm>
            <a:off x="428829" y="1601503"/>
            <a:ext cx="2298341" cy="661656"/>
          </a:xfrm>
          <a:prstGeom prst="round2SameRect">
            <a:avLst/>
          </a:prstGeom>
          <a:solidFill>
            <a:srgbClr val="7FC3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FFFF"/>
              </a:solidFill>
              <a:latin typeface="UTM Bienvenue" panose="0204060305050602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2D5722D-C4D9-4D78-80B8-7026BEF70276}"/>
              </a:ext>
            </a:extLst>
          </p:cNvPr>
          <p:cNvSpPr/>
          <p:nvPr/>
        </p:nvSpPr>
        <p:spPr>
          <a:xfrm>
            <a:off x="449065" y="1601503"/>
            <a:ext cx="2135017" cy="533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2200" b="1" dirty="0" err="1">
                <a:solidFill>
                  <a:srgbClr val="FFFFFF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b="1" dirty="0">
                <a:solidFill>
                  <a:srgbClr val="FFFFFF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>
                <a:solidFill>
                  <a:srgbClr val="FFFFFF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2200" b="1" dirty="0">
              <a:solidFill>
                <a:srgbClr val="FFFF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F4984E6-5DDB-4389-BA4B-99FF68DE7565}"/>
              </a:ext>
            </a:extLst>
          </p:cNvPr>
          <p:cNvSpPr/>
          <p:nvPr/>
        </p:nvSpPr>
        <p:spPr>
          <a:xfrm>
            <a:off x="2464277" y="1478685"/>
            <a:ext cx="1408670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2800" b="1" smtClean="0">
                <a:solidFill>
                  <a:srgbClr val="FFFFFF"/>
                </a:solidFill>
                <a:latin typeface="UTM HelvetIns" panose="02040603050506020204" pitchFamily="18" charset="0"/>
                <a:cs typeface="Times New Roman" panose="02020603050405020304" pitchFamily="18" charset="0"/>
              </a:rPr>
              <a:t>4.1 </a:t>
            </a:r>
            <a:endParaRPr lang="vi-VN" sz="2800" b="1" dirty="0">
              <a:solidFill>
                <a:srgbClr val="FFFF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AB2ABA5-E39F-453B-A1F6-A8A302CF76CF}"/>
              </a:ext>
            </a:extLst>
          </p:cNvPr>
          <p:cNvSpPr/>
          <p:nvPr/>
        </p:nvSpPr>
        <p:spPr>
          <a:xfrm>
            <a:off x="3670454" y="1556878"/>
            <a:ext cx="6723449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smtClean="0">
                <a:solidFill>
                  <a:srgbClr val="7FC354"/>
                </a:solidFill>
                <a:latin typeface="SVN-Androgyne" panose="02040603050506020204" pitchFamily="18" charset="0"/>
                <a:cs typeface="Times New Roman" panose="02020603050405020304" pitchFamily="18" charset="0"/>
              </a:rPr>
              <a:t>Đặt tay đúng cách trên bàn phím</a:t>
            </a:r>
            <a:endParaRPr lang="vi-VN" sz="2800" b="1" dirty="0">
              <a:solidFill>
                <a:srgbClr val="7FC354"/>
              </a:solidFill>
              <a:latin typeface="SVN-Androgy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75926" y="503984"/>
            <a:ext cx="67186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>
                <a:solidFill>
                  <a:srgbClr val="FF0000"/>
                </a:solidFill>
                <a:latin typeface="HP001 4 hàng" panose="020B0603050302020204" pitchFamily="34" charset="0"/>
              </a:rPr>
              <a:t>Thứ ba, ngày 12 tháng 11 năm 2024</a:t>
            </a:r>
          </a:p>
        </p:txBody>
      </p:sp>
      <p:sp>
        <p:nvSpPr>
          <p:cNvPr id="3" name="Rectangle 2"/>
          <p:cNvSpPr/>
          <p:nvPr/>
        </p:nvSpPr>
        <p:spPr>
          <a:xfrm>
            <a:off x="3102553" y="801492"/>
            <a:ext cx="8824988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10: BÀI 5: SỬ DỤNG BÀN PHÍM(TIẾT 2)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2D5722D-C4D9-4D78-80B8-7026BEF70276}"/>
              </a:ext>
            </a:extLst>
          </p:cNvPr>
          <p:cNvSpPr/>
          <p:nvPr/>
        </p:nvSpPr>
        <p:spPr>
          <a:xfrm>
            <a:off x="1332377" y="5265690"/>
            <a:ext cx="2135017" cy="533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2200" b="1" dirty="0" err="1">
                <a:solidFill>
                  <a:srgbClr val="FFFFFF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b="1" dirty="0">
                <a:solidFill>
                  <a:srgbClr val="FFFFFF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>
                <a:solidFill>
                  <a:srgbClr val="FFFFFF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2200" b="1" dirty="0">
              <a:solidFill>
                <a:srgbClr val="FFFF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F4984E6-5DDB-4389-BA4B-99FF68DE7565}"/>
              </a:ext>
            </a:extLst>
          </p:cNvPr>
          <p:cNvSpPr/>
          <p:nvPr/>
        </p:nvSpPr>
        <p:spPr>
          <a:xfrm>
            <a:off x="3347589" y="5142872"/>
            <a:ext cx="14086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2800" b="1" smtClean="0">
                <a:solidFill>
                  <a:srgbClr val="FFFFFF"/>
                </a:solidFill>
                <a:latin typeface="UTM HelvetIns" panose="02040603050506020204" pitchFamily="18" charset="0"/>
                <a:cs typeface="Times New Roman" panose="02020603050405020304" pitchFamily="18" charset="0"/>
              </a:rPr>
              <a:t>4.2 </a:t>
            </a:r>
            <a:endParaRPr lang="vi-VN" sz="2800" b="1" dirty="0">
              <a:solidFill>
                <a:srgbClr val="FFFF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C930B782-FE7B-45AD-AA97-96F6CD2EE0FF}"/>
              </a:ext>
            </a:extLst>
          </p:cNvPr>
          <p:cNvSpPr/>
          <p:nvPr/>
        </p:nvSpPr>
        <p:spPr>
          <a:xfrm>
            <a:off x="449065" y="2305145"/>
            <a:ext cx="1174293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400">
                <a:solidFill>
                  <a:srgbClr val="FF33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Bước 1:</a:t>
            </a:r>
            <a:r>
              <a:rPr lang="vi-VN" sz="2400">
                <a:latin typeface="UTM Avo" panose="02040603050506020204" pitchFamily="18" charset="0"/>
                <a:cs typeface="Times New Roman" panose="02020603050405020304" pitchFamily="18" charset="0"/>
              </a:rPr>
              <a:t> Đặt các ngón tay đúng vị trí xuất phát trên hàng phím cơ sở như </a:t>
            </a:r>
            <a:r>
              <a:rPr lang="vi-VN" sz="2400" b="1">
                <a:latin typeface="UTM Avo" panose="02040603050506020204" pitchFamily="18" charset="0"/>
                <a:cs typeface="Times New Roman" panose="02020603050405020304" pitchFamily="18" charset="0"/>
              </a:rPr>
              <a:t>Hình 33</a:t>
            </a:r>
            <a:endParaRPr lang="en-US" sz="2400" b="1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 defTabSz="342900">
              <a:lnSpc>
                <a:spcPct val="150000"/>
              </a:lnSpc>
            </a:pPr>
            <a:r>
              <a:rPr lang="vi-VN" sz="2400">
                <a:solidFill>
                  <a:srgbClr val="FF33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Bước 2:</a:t>
            </a:r>
            <a:r>
              <a:rPr lang="vi-VN" sz="2400">
                <a:latin typeface="UTM Avo" panose="02040603050506020204" pitchFamily="18" charset="0"/>
                <a:cs typeface="Times New Roman" panose="02020603050405020304" pitchFamily="18" charset="0"/>
              </a:rPr>
              <a:t> Di chuyển các ngón tay đến các phím mà mỗi ngón phụ trách ở hàng trên và hàng dưới.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74E432F9-E289-4F67-8B65-E4DB34C376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7589" y="3409841"/>
            <a:ext cx="6418176" cy="315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6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1.8|32.7|2.7|1.5|1.1"/>
</p:tagLst>
</file>

<file path=ppt/theme/theme1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6270</TotalTime>
  <Words>872</Words>
  <Application>Microsoft Office PowerPoint</Application>
  <PresentationFormat>Widescreen</PresentationFormat>
  <Paragraphs>155</Paragraphs>
  <Slides>20</Slides>
  <Notes>4</Notes>
  <HiddenSlides>0</HiddenSlides>
  <MMClips>10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微软雅黑</vt:lpstr>
      <vt:lpstr>Arial</vt:lpstr>
      <vt:lpstr>Calibri</vt:lpstr>
      <vt:lpstr>Calibri Light</vt:lpstr>
      <vt:lpstr>Courier New</vt:lpstr>
      <vt:lpstr>HP001 4 hàng</vt:lpstr>
      <vt:lpstr>iCiel Cadena</vt:lpstr>
      <vt:lpstr>Segoe Print</vt:lpstr>
      <vt:lpstr>SVN-Androgyne</vt:lpstr>
      <vt:lpstr>SVN-SAF</vt:lpstr>
      <vt:lpstr>Times New Roman</vt:lpstr>
      <vt:lpstr>UTM Avo</vt:lpstr>
      <vt:lpstr>UTM Bienvenue</vt:lpstr>
      <vt:lpstr>UTM HelvetIns</vt:lpstr>
      <vt:lpstr>方正黑体_GBK</vt:lpstr>
      <vt:lpstr>等线</vt:lpstr>
      <vt:lpstr>1_Office 主题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Uyen Uyen</dc:creator>
  <cp:lastModifiedBy>De Tieu</cp:lastModifiedBy>
  <cp:revision>306</cp:revision>
  <dcterms:created xsi:type="dcterms:W3CDTF">2021-11-14T08:33:55Z</dcterms:created>
  <dcterms:modified xsi:type="dcterms:W3CDTF">2024-11-12T07:15:57Z</dcterms:modified>
</cp:coreProperties>
</file>