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pplication/vnd.openxmlformats-officedocument.oleObject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sldIdLst>
    <p:sldId id="590" r:id="rId2"/>
    <p:sldId id="600" r:id="rId3"/>
    <p:sldId id="601" r:id="rId4"/>
    <p:sldId id="599" r:id="rId5"/>
    <p:sldId id="593" r:id="rId6"/>
    <p:sldId id="594" r:id="rId7"/>
    <p:sldId id="595" r:id="rId8"/>
    <p:sldId id="596" r:id="rId9"/>
    <p:sldId id="597" r:id="rId10"/>
    <p:sldId id="592" r:id="rId11"/>
    <p:sldId id="505" r:id="rId12"/>
    <p:sldId id="536" r:id="rId13"/>
    <p:sldId id="532" r:id="rId14"/>
    <p:sldId id="537" r:id="rId15"/>
    <p:sldId id="585" r:id="rId16"/>
    <p:sldId id="586" r:id="rId17"/>
    <p:sldId id="587" r:id="rId18"/>
    <p:sldId id="588" r:id="rId19"/>
    <p:sldId id="589" r:id="rId20"/>
    <p:sldId id="598" r:id="rId21"/>
    <p:sldId id="526" r:id="rId22"/>
    <p:sldId id="527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84D4"/>
    <a:srgbClr val="F4AAE4"/>
    <a:srgbClr val="E5E523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737" autoAdjust="0"/>
    <p:restoredTop sz="94660"/>
  </p:normalViewPr>
  <p:slideViewPr>
    <p:cSldViewPr snapToGrid="0">
      <p:cViewPr varScale="1">
        <p:scale>
          <a:sx n="68" d="100"/>
          <a:sy n="68" d="100"/>
        </p:scale>
        <p:origin x="96" y="1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E674C1-A574-434A-A265-3FC48672312C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C259E7-906C-4970-949F-B8733DA701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5884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5C66E-465D-4D42-B549-7F382ACD1F6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4906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CÁCH</a:t>
            </a:r>
            <a:r>
              <a:rPr lang="en-US" baseline="0" dirty="0"/>
              <a:t> CHƠI: CHỌN ĐÁP ĐÚNG NHẠC VÀ HÌNH CHÚ BỘ ĐỘI VUI HIỆN LÊN; NẾU LỠ CHỌN ĐÁP ÁN SAI THÌ NHẠC SAI VÀ CHÚ BỘ ĐỘI BUỒN HIỆN LÊN; MUỐN CHỌN LẠI THÌ NHẤN CHUỘT VÀO CHÚ BỘ ĐỘI BUỒN ĐỂ CHÚ BIẾN MẤT RỒI CHỌN LẠI ĐÁP ÁN ĐÚNG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5C66E-465D-4D42-B549-7F382ACD1F6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8467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5C66E-465D-4D42-B549-7F382ACD1F6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9461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5C66E-465D-4D42-B549-7F382ACD1F6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5191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45C66E-465D-4D42-B549-7F382ACD1F6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2736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ED2E422-42A8-4A7B-87CD-13A088DD6287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96273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2501BA6-135B-48B1-BC88-6DA6A5712E94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46722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1227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9156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222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7980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7920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0277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529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4076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548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8113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8327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101600"/>
            <a:ext cx="12484099" cy="695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A6E0E954-4F3D-41F1-B6EB-FCF5D97BFC4E}"/>
              </a:ext>
            </a:extLst>
          </p:cNvPr>
          <p:cNvSpPr/>
          <p:nvPr userDrawn="1"/>
        </p:nvSpPr>
        <p:spPr>
          <a:xfrm>
            <a:off x="10806935" y="17090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2891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6455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8941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4825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069606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4/24/2025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436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  <p:sldLayoutId id="2147483667" r:id="rId12"/>
    <p:sldLayoutId id="2147483668" r:id="rId13"/>
    <p:sldLayoutId id="2147483669" r:id="rId14"/>
    <p:sldLayoutId id="2147483670" r:id="rId15"/>
    <p:sldLayoutId id="2147483671" r:id="rId16"/>
    <p:sldLayoutId id="2147483672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gif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openxmlformats.org/officeDocument/2006/relationships/image" Target="../media/image14.emf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2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microsoft.com/office/2007/relationships/hdphoto" Target="../media/hdphoto4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png"/><Relationship Id="rId5" Type="http://schemas.openxmlformats.org/officeDocument/2006/relationships/image" Target="../media/image35.png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5" Type="http://schemas.microsoft.com/office/2007/relationships/hdphoto" Target="../media/hdphoto5.wdp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0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6.wdp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0.jpeg"/><Relationship Id="rId18" Type="http://schemas.microsoft.com/office/2007/relationships/hdphoto" Target="../media/hdphoto8.wdp"/><Relationship Id="rId3" Type="http://schemas.microsoft.com/office/2007/relationships/media" Target="../media/media4.mp3"/><Relationship Id="rId21" Type="http://schemas.openxmlformats.org/officeDocument/2006/relationships/image" Target="../media/image44.png"/><Relationship Id="rId7" Type="http://schemas.openxmlformats.org/officeDocument/2006/relationships/image" Target="../media/image45.jpeg"/><Relationship Id="rId12" Type="http://schemas.openxmlformats.org/officeDocument/2006/relationships/image" Target="../media/image49.jpeg"/><Relationship Id="rId17" Type="http://schemas.openxmlformats.org/officeDocument/2006/relationships/image" Target="../media/image53.png"/><Relationship Id="rId2" Type="http://schemas.openxmlformats.org/officeDocument/2006/relationships/audio" Target="../media/media6.mp3"/><Relationship Id="rId16" Type="http://schemas.microsoft.com/office/2007/relationships/hdphoto" Target="../media/hdphoto7.wdp"/><Relationship Id="rId20" Type="http://schemas.microsoft.com/office/2007/relationships/hdphoto" Target="../media/hdphoto9.wdp"/><Relationship Id="rId1" Type="http://schemas.microsoft.com/office/2007/relationships/media" Target="../media/media6.mp3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28.png"/><Relationship Id="rId5" Type="http://schemas.openxmlformats.org/officeDocument/2006/relationships/slideLayout" Target="../slideLayouts/slideLayout12.xml"/><Relationship Id="rId15" Type="http://schemas.openxmlformats.org/officeDocument/2006/relationships/image" Target="../media/image52.png"/><Relationship Id="rId10" Type="http://schemas.openxmlformats.org/officeDocument/2006/relationships/image" Target="../media/image48.png"/><Relationship Id="rId19" Type="http://schemas.openxmlformats.org/officeDocument/2006/relationships/image" Target="../media/image54.png"/><Relationship Id="rId4" Type="http://schemas.openxmlformats.org/officeDocument/2006/relationships/audio" Target="../media/media4.mp3"/><Relationship Id="rId9" Type="http://schemas.openxmlformats.org/officeDocument/2006/relationships/image" Target="../media/image47.jpeg"/><Relationship Id="rId14" Type="http://schemas.openxmlformats.org/officeDocument/2006/relationships/image" Target="../media/image51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49.jpeg"/><Relationship Id="rId18" Type="http://schemas.openxmlformats.org/officeDocument/2006/relationships/image" Target="../media/image54.png"/><Relationship Id="rId3" Type="http://schemas.microsoft.com/office/2007/relationships/media" Target="../media/media4.mp3"/><Relationship Id="rId7" Type="http://schemas.openxmlformats.org/officeDocument/2006/relationships/image" Target="../media/image55.jpeg"/><Relationship Id="rId12" Type="http://schemas.openxmlformats.org/officeDocument/2006/relationships/image" Target="../media/image47.jpeg"/><Relationship Id="rId17" Type="http://schemas.microsoft.com/office/2007/relationships/hdphoto" Target="../media/hdphoto8.wdp"/><Relationship Id="rId2" Type="http://schemas.openxmlformats.org/officeDocument/2006/relationships/audio" Target="../media/media6.mp3"/><Relationship Id="rId16" Type="http://schemas.openxmlformats.org/officeDocument/2006/relationships/image" Target="../media/image53.png"/><Relationship Id="rId20" Type="http://schemas.openxmlformats.org/officeDocument/2006/relationships/image" Target="../media/image44.png"/><Relationship Id="rId1" Type="http://schemas.microsoft.com/office/2007/relationships/media" Target="../media/media6.mp3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28.png"/><Relationship Id="rId5" Type="http://schemas.openxmlformats.org/officeDocument/2006/relationships/slideLayout" Target="../slideLayouts/slideLayout12.xml"/><Relationship Id="rId15" Type="http://schemas.openxmlformats.org/officeDocument/2006/relationships/image" Target="../media/image51.jpeg"/><Relationship Id="rId10" Type="http://schemas.openxmlformats.org/officeDocument/2006/relationships/image" Target="../media/image48.png"/><Relationship Id="rId19" Type="http://schemas.microsoft.com/office/2007/relationships/hdphoto" Target="../media/hdphoto9.wdp"/><Relationship Id="rId4" Type="http://schemas.openxmlformats.org/officeDocument/2006/relationships/audio" Target="../media/media4.mp3"/><Relationship Id="rId9" Type="http://schemas.microsoft.com/office/2007/relationships/hdphoto" Target="../media/hdphoto10.wdp"/><Relationship Id="rId14" Type="http://schemas.openxmlformats.org/officeDocument/2006/relationships/image" Target="../media/image50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0.jpeg"/><Relationship Id="rId18" Type="http://schemas.microsoft.com/office/2007/relationships/hdphoto" Target="../media/hdphoto9.wdp"/><Relationship Id="rId3" Type="http://schemas.microsoft.com/office/2007/relationships/media" Target="../media/media4.mp3"/><Relationship Id="rId7" Type="http://schemas.openxmlformats.org/officeDocument/2006/relationships/image" Target="../media/image57.jpeg"/><Relationship Id="rId12" Type="http://schemas.openxmlformats.org/officeDocument/2006/relationships/image" Target="../media/image49.jpeg"/><Relationship Id="rId17" Type="http://schemas.openxmlformats.org/officeDocument/2006/relationships/image" Target="../media/image54.png"/><Relationship Id="rId2" Type="http://schemas.openxmlformats.org/officeDocument/2006/relationships/audio" Target="../media/media6.mp3"/><Relationship Id="rId16" Type="http://schemas.microsoft.com/office/2007/relationships/hdphoto" Target="../media/hdphoto8.wdp"/><Relationship Id="rId1" Type="http://schemas.microsoft.com/office/2007/relationships/media" Target="../media/media6.mp3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58.png"/><Relationship Id="rId5" Type="http://schemas.openxmlformats.org/officeDocument/2006/relationships/slideLayout" Target="../slideLayouts/slideLayout12.xml"/><Relationship Id="rId15" Type="http://schemas.openxmlformats.org/officeDocument/2006/relationships/image" Target="../media/image53.png"/><Relationship Id="rId10" Type="http://schemas.openxmlformats.org/officeDocument/2006/relationships/image" Target="../media/image47.jpeg"/><Relationship Id="rId19" Type="http://schemas.openxmlformats.org/officeDocument/2006/relationships/image" Target="../media/image44.png"/><Relationship Id="rId4" Type="http://schemas.openxmlformats.org/officeDocument/2006/relationships/audio" Target="../media/media4.mp3"/><Relationship Id="rId9" Type="http://schemas.openxmlformats.org/officeDocument/2006/relationships/image" Target="../media/image28.png"/><Relationship Id="rId14" Type="http://schemas.openxmlformats.org/officeDocument/2006/relationships/image" Target="../media/image51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0.jpeg"/><Relationship Id="rId18" Type="http://schemas.microsoft.com/office/2007/relationships/hdphoto" Target="../media/hdphoto9.wdp"/><Relationship Id="rId3" Type="http://schemas.microsoft.com/office/2007/relationships/media" Target="../media/media4.mp3"/><Relationship Id="rId7" Type="http://schemas.openxmlformats.org/officeDocument/2006/relationships/image" Target="../media/image59.jpeg"/><Relationship Id="rId12" Type="http://schemas.openxmlformats.org/officeDocument/2006/relationships/image" Target="../media/image49.jpeg"/><Relationship Id="rId17" Type="http://schemas.openxmlformats.org/officeDocument/2006/relationships/image" Target="../media/image54.png"/><Relationship Id="rId2" Type="http://schemas.openxmlformats.org/officeDocument/2006/relationships/audio" Target="../media/media6.mp3"/><Relationship Id="rId16" Type="http://schemas.microsoft.com/office/2007/relationships/hdphoto" Target="../media/hdphoto8.wdp"/><Relationship Id="rId20" Type="http://schemas.openxmlformats.org/officeDocument/2006/relationships/image" Target="../media/image61.jpg"/><Relationship Id="rId1" Type="http://schemas.microsoft.com/office/2007/relationships/media" Target="../media/media6.mp3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60.png"/><Relationship Id="rId5" Type="http://schemas.openxmlformats.org/officeDocument/2006/relationships/slideLayout" Target="../slideLayouts/slideLayout12.xml"/><Relationship Id="rId15" Type="http://schemas.openxmlformats.org/officeDocument/2006/relationships/image" Target="../media/image53.png"/><Relationship Id="rId10" Type="http://schemas.openxmlformats.org/officeDocument/2006/relationships/image" Target="../media/image47.jpeg"/><Relationship Id="rId19" Type="http://schemas.openxmlformats.org/officeDocument/2006/relationships/image" Target="../media/image44.png"/><Relationship Id="rId4" Type="http://schemas.openxmlformats.org/officeDocument/2006/relationships/audio" Target="../media/media4.mp3"/><Relationship Id="rId9" Type="http://schemas.openxmlformats.org/officeDocument/2006/relationships/image" Target="../media/image28.png"/><Relationship Id="rId14" Type="http://schemas.openxmlformats.org/officeDocument/2006/relationships/image" Target="../media/image5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69.png"/><Relationship Id="rId18" Type="http://schemas.openxmlformats.org/officeDocument/2006/relationships/image" Target="../media/image73.png"/><Relationship Id="rId3" Type="http://schemas.openxmlformats.org/officeDocument/2006/relationships/image" Target="../media/image11.png"/><Relationship Id="rId7" Type="http://schemas.openxmlformats.org/officeDocument/2006/relationships/image" Target="../media/image65.png"/><Relationship Id="rId12" Type="http://schemas.openxmlformats.org/officeDocument/2006/relationships/image" Target="../media/image68.png"/><Relationship Id="rId17" Type="http://schemas.openxmlformats.org/officeDocument/2006/relationships/image" Target="../media/image72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8.png"/><Relationship Id="rId20" Type="http://schemas.openxmlformats.org/officeDocument/2006/relationships/image" Target="../media/image7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4.png"/><Relationship Id="rId11" Type="http://schemas.openxmlformats.org/officeDocument/2006/relationships/image" Target="../media/image17.png"/><Relationship Id="rId5" Type="http://schemas.openxmlformats.org/officeDocument/2006/relationships/image" Target="../media/image63.png"/><Relationship Id="rId15" Type="http://schemas.openxmlformats.org/officeDocument/2006/relationships/image" Target="../media/image71.png"/><Relationship Id="rId10" Type="http://schemas.openxmlformats.org/officeDocument/2006/relationships/image" Target="../media/image67.png"/><Relationship Id="rId19" Type="http://schemas.openxmlformats.org/officeDocument/2006/relationships/image" Target="../media/image74.png"/><Relationship Id="rId4" Type="http://schemas.openxmlformats.org/officeDocument/2006/relationships/image" Target="../media/image62.png"/><Relationship Id="rId9" Type="http://schemas.openxmlformats.org/officeDocument/2006/relationships/image" Target="../media/image16.png"/><Relationship Id="rId14" Type="http://schemas.openxmlformats.org/officeDocument/2006/relationships/image" Target="../media/image70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77.png"/><Relationship Id="rId7" Type="http://schemas.openxmlformats.org/officeDocument/2006/relationships/image" Target="../media/image80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83.png"/><Relationship Id="rId5" Type="http://schemas.openxmlformats.org/officeDocument/2006/relationships/image" Target="../media/image79.png"/><Relationship Id="rId10" Type="http://schemas.openxmlformats.org/officeDocument/2006/relationships/image" Target="../media/image82.png"/><Relationship Id="rId4" Type="http://schemas.openxmlformats.org/officeDocument/2006/relationships/image" Target="../media/image78.png"/><Relationship Id="rId9" Type="http://schemas.openxmlformats.org/officeDocument/2006/relationships/image" Target="../media/image8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3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microsoft.com/office/2007/relationships/media" Target="../media/media4.mp3"/><Relationship Id="rId7" Type="http://schemas.openxmlformats.org/officeDocument/2006/relationships/image" Target="../media/image20.png"/><Relationship Id="rId12" Type="http://schemas.openxmlformats.org/officeDocument/2006/relationships/image" Target="../media/image28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slideLayout" Target="../slideLayouts/slideLayout3.xml"/><Relationship Id="rId11" Type="http://schemas.openxmlformats.org/officeDocument/2006/relationships/image" Target="../media/image27.png"/><Relationship Id="rId5" Type="http://schemas.openxmlformats.org/officeDocument/2006/relationships/audio" Target="../media/media5.mp3"/><Relationship Id="rId10" Type="http://schemas.openxmlformats.org/officeDocument/2006/relationships/image" Target="../media/image26.png"/><Relationship Id="rId4" Type="http://schemas.microsoft.com/office/2007/relationships/media" Target="../media/media5.mp3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microsoft.com/office/2007/relationships/media" Target="../media/media4.mp3"/><Relationship Id="rId7" Type="http://schemas.openxmlformats.org/officeDocument/2006/relationships/image" Target="../media/image20.png"/><Relationship Id="rId12" Type="http://schemas.openxmlformats.org/officeDocument/2006/relationships/image" Target="../media/image28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slideLayout" Target="../slideLayouts/slideLayout3.xml"/><Relationship Id="rId11" Type="http://schemas.openxmlformats.org/officeDocument/2006/relationships/image" Target="../media/image27.png"/><Relationship Id="rId5" Type="http://schemas.openxmlformats.org/officeDocument/2006/relationships/audio" Target="../media/media5.mp3"/><Relationship Id="rId10" Type="http://schemas.openxmlformats.org/officeDocument/2006/relationships/image" Target="../media/image26.png"/><Relationship Id="rId4" Type="http://schemas.microsoft.com/office/2007/relationships/media" Target="../media/media5.mp3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microsoft.com/office/2007/relationships/media" Target="../media/media4.mp3"/><Relationship Id="rId7" Type="http://schemas.openxmlformats.org/officeDocument/2006/relationships/image" Target="../media/image20.png"/><Relationship Id="rId12" Type="http://schemas.openxmlformats.org/officeDocument/2006/relationships/image" Target="../media/image28.png"/><Relationship Id="rId2" Type="http://schemas.microsoft.com/office/2007/relationships/media" Target="../media/media3.mp3"/><Relationship Id="rId16" Type="http://schemas.microsoft.com/office/2007/relationships/hdphoto" Target="../media/hdphoto1.wdp"/><Relationship Id="rId1" Type="http://schemas.openxmlformats.org/officeDocument/2006/relationships/audio" Target="NULL" TargetMode="External"/><Relationship Id="rId6" Type="http://schemas.openxmlformats.org/officeDocument/2006/relationships/slideLayout" Target="../slideLayouts/slideLayout3.xml"/><Relationship Id="rId11" Type="http://schemas.openxmlformats.org/officeDocument/2006/relationships/image" Target="../media/image27.png"/><Relationship Id="rId5" Type="http://schemas.openxmlformats.org/officeDocument/2006/relationships/audio" Target="../media/media5.mp3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4" Type="http://schemas.microsoft.com/office/2007/relationships/media" Target="../media/media5.mp3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microsoft.com/office/2007/relationships/media" Target="../media/media4.mp3"/><Relationship Id="rId7" Type="http://schemas.openxmlformats.org/officeDocument/2006/relationships/image" Target="../media/image20.png"/><Relationship Id="rId12" Type="http://schemas.openxmlformats.org/officeDocument/2006/relationships/image" Target="../media/image28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slideLayout" Target="../slideLayouts/slideLayout3.xml"/><Relationship Id="rId11" Type="http://schemas.openxmlformats.org/officeDocument/2006/relationships/image" Target="../media/image27.png"/><Relationship Id="rId5" Type="http://schemas.openxmlformats.org/officeDocument/2006/relationships/audio" Target="../media/media5.mp3"/><Relationship Id="rId10" Type="http://schemas.openxmlformats.org/officeDocument/2006/relationships/image" Target="../media/image26.png"/><Relationship Id="rId4" Type="http://schemas.microsoft.com/office/2007/relationships/media" Target="../media/media5.mp3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EA7EE0E-342B-4C44-9B23-BED75CED6A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1EA7E40-3A87-46C2-B955-FABB9BF111C6}"/>
              </a:ext>
            </a:extLst>
          </p:cNvPr>
          <p:cNvSpPr txBox="1"/>
          <p:nvPr/>
        </p:nvSpPr>
        <p:spPr>
          <a:xfrm>
            <a:off x="2438399" y="4572001"/>
            <a:ext cx="8064137" cy="6461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vi-VN" sz="3600" b="1" dirty="0">
                <a:solidFill>
                  <a:srgbClr val="002060"/>
                </a:solidFill>
                <a:latin typeface="+mj-lt"/>
              </a:rPr>
              <a:t>Người thực hiện: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Huỳnh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Mỹ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Linh</a:t>
            </a:r>
            <a:endParaRPr lang="vi-VN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2" name="Picture 6">
            <a:extLst>
              <a:ext uri="{FF2B5EF4-FFF2-40B4-BE49-F238E27FC236}">
                <a16:creationId xmlns:a16="http://schemas.microsoft.com/office/drawing/2014/main" id="{6E5F3194-967C-42AD-AA24-FCF55631FC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5708650"/>
            <a:ext cx="1677988" cy="114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WordArt 8">
            <a:extLst>
              <a:ext uri="{FF2B5EF4-FFF2-40B4-BE49-F238E27FC236}">
                <a16:creationId xmlns:a16="http://schemas.microsoft.com/office/drawing/2014/main" id="{0EDD1AD5-7CA8-40C1-A36A-AB9240C897A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057400" y="1676400"/>
            <a:ext cx="8305800" cy="194945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ĐÓN QUÝ THẦY CÔ ĐẾN DỰ GIỜ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E94B7D5-AEF1-45F6-B499-F851DE0115E2}"/>
              </a:ext>
            </a:extLst>
          </p:cNvPr>
          <p:cNvSpPr txBox="1"/>
          <p:nvPr/>
        </p:nvSpPr>
        <p:spPr>
          <a:xfrm>
            <a:off x="3429000" y="769938"/>
            <a:ext cx="5715000" cy="830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UBND THÀNH PHỐ QUY </a:t>
            </a: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NHƠN</a:t>
            </a:r>
          </a:p>
          <a:p>
            <a:pPr algn="ctr">
              <a:defRPr/>
            </a:pPr>
            <a:r>
              <a:rPr lang="en-US" sz="2400" b="1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TRƯỜNG TIỂU HỌC SỐ 2 NHƠN BÌNH</a:t>
            </a:r>
          </a:p>
        </p:txBody>
      </p:sp>
      <p:sp>
        <p:nvSpPr>
          <p:cNvPr id="11" name="WordArt 7">
            <a:extLst>
              <a:ext uri="{FF2B5EF4-FFF2-40B4-BE49-F238E27FC236}">
                <a16:creationId xmlns:a16="http://schemas.microsoft.com/office/drawing/2014/main" id="{53F38C72-94A6-46EB-BEE1-F3D1C148A2A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657600" y="3200400"/>
            <a:ext cx="4495800" cy="12573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400" b="1" i="1" kern="10" dirty="0">
                <a:ln w="19050">
                  <a:solidFill>
                    <a:srgbClr val="FFFF99"/>
                  </a:solidFill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 : TOÁN</a:t>
            </a:r>
          </a:p>
          <a:p>
            <a:pPr algn="ctr"/>
            <a:r>
              <a:rPr lang="en-US" sz="4400" b="1" i="1" kern="10" dirty="0" err="1">
                <a:ln w="19050">
                  <a:solidFill>
                    <a:srgbClr val="FFFF99"/>
                  </a:solidFill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400" b="1" i="1" kern="10" dirty="0">
                <a:ln w="19050">
                  <a:solidFill>
                    <a:srgbClr val="FFFF99"/>
                  </a:solidFill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4400" b="1" i="1" kern="10" dirty="0" smtClean="0">
                <a:ln w="19050">
                  <a:solidFill>
                    <a:srgbClr val="FFFF99"/>
                  </a:solidFill>
                  <a:round/>
                  <a:headEnd/>
                  <a:tailEnd/>
                </a:ln>
                <a:solidFill>
                  <a:srgbClr val="FF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1B</a:t>
            </a:r>
            <a:endParaRPr lang="en-US" sz="4400" b="1" i="1" kern="10" dirty="0">
              <a:ln w="19050">
                <a:solidFill>
                  <a:srgbClr val="FFFF99"/>
                </a:solidFill>
                <a:round/>
                <a:headEnd/>
                <a:tailEnd/>
              </a:ln>
              <a:solidFill>
                <a:srgbClr val="FF00FF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图片 4">
            <a:extLst>
              <a:ext uri="{FF2B5EF4-FFF2-40B4-BE49-F238E27FC236}">
                <a16:creationId xmlns:a16="http://schemas.microsoft.com/office/drawing/2014/main" id="{2531EBBB-72B0-4073-AB91-3F61A4A3CD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24"/>
          <a:stretch>
            <a:fillRect/>
          </a:stretch>
        </p:blipFill>
        <p:spPr bwMode="auto">
          <a:xfrm>
            <a:off x="-231775" y="3200400"/>
            <a:ext cx="4444541" cy="3657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图片 17">
            <a:extLst>
              <a:ext uri="{FF2B5EF4-FFF2-40B4-BE49-F238E27FC236}">
                <a16:creationId xmlns:a16="http://schemas.microsoft.com/office/drawing/2014/main" id="{A14C599D-01EE-4115-8A6B-43AEF19051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25" y="290513"/>
            <a:ext cx="1527175" cy="95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图片 19">
            <a:extLst>
              <a:ext uri="{FF2B5EF4-FFF2-40B4-BE49-F238E27FC236}">
                <a16:creationId xmlns:a16="http://schemas.microsoft.com/office/drawing/2014/main" id="{A58D6587-8281-4E1E-94C7-00EBA27D21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229" y="1249362"/>
            <a:ext cx="750963" cy="47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图片 19">
            <a:extLst>
              <a:ext uri="{FF2B5EF4-FFF2-40B4-BE49-F238E27FC236}">
                <a16:creationId xmlns:a16="http://schemas.microsoft.com/office/drawing/2014/main" id="{AC05E132-4EE9-40C3-8ADF-49883EBDCD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0051" y="210345"/>
            <a:ext cx="917575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图片 19">
            <a:extLst>
              <a:ext uri="{FF2B5EF4-FFF2-40B4-BE49-F238E27FC236}">
                <a16:creationId xmlns:a16="http://schemas.microsoft.com/office/drawing/2014/main" id="{76AA6EA5-0FD8-4F03-B40C-0807D286AD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25" y="2089495"/>
            <a:ext cx="917575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图片 19">
            <a:extLst>
              <a:ext uri="{FF2B5EF4-FFF2-40B4-BE49-F238E27FC236}">
                <a16:creationId xmlns:a16="http://schemas.microsoft.com/office/drawing/2014/main" id="{9C9B5F2B-F7E2-4A16-A282-DFACF17E75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1423" y="1062037"/>
            <a:ext cx="917577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图片 19">
            <a:extLst>
              <a:ext uri="{FF2B5EF4-FFF2-40B4-BE49-F238E27FC236}">
                <a16:creationId xmlns:a16="http://schemas.microsoft.com/office/drawing/2014/main" id="{DDBAE110-DE2E-4125-9466-9D305ACA29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1408" y="290512"/>
            <a:ext cx="824046" cy="517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图片 21">
            <a:extLst>
              <a:ext uri="{FF2B5EF4-FFF2-40B4-BE49-F238E27FC236}">
                <a16:creationId xmlns:a16="http://schemas.microsoft.com/office/drawing/2014/main" id="{61F9F6DA-BC4A-4719-9EE0-BC85871EDEF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610980">
            <a:off x="10308187" y="-50079"/>
            <a:ext cx="2495495" cy="3237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138">
            <a:extLst>
              <a:ext uri="{FF2B5EF4-FFF2-40B4-BE49-F238E27FC236}">
                <a16:creationId xmlns:a16="http://schemas.microsoft.com/office/drawing/2014/main" id="{FE4AFED4-21B1-457A-8A9A-B418ADBC88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75319" y="5560549"/>
            <a:ext cx="2316681" cy="1268078"/>
          </a:xfrm>
          <a:prstGeom prst="rect">
            <a:avLst/>
          </a:prstGeom>
        </p:spPr>
      </p:pic>
      <p:pic>
        <p:nvPicPr>
          <p:cNvPr id="21" name="140">
            <a:extLst>
              <a:ext uri="{FF2B5EF4-FFF2-40B4-BE49-F238E27FC236}">
                <a16:creationId xmlns:a16="http://schemas.microsoft.com/office/drawing/2014/main" id="{77EA8A09-6437-4D2E-BAE0-FA08C34EA39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67299" y="2846137"/>
            <a:ext cx="2447485" cy="1949450"/>
          </a:xfrm>
          <a:prstGeom prst="rect">
            <a:avLst/>
          </a:prstGeom>
        </p:spPr>
      </p:pic>
      <p:pic>
        <p:nvPicPr>
          <p:cNvPr id="22" name="146">
            <a:extLst>
              <a:ext uri="{FF2B5EF4-FFF2-40B4-BE49-F238E27FC236}">
                <a16:creationId xmlns:a16="http://schemas.microsoft.com/office/drawing/2014/main" id="{D4BC0D59-7857-4D9D-874E-395CDC73679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9835159">
            <a:off x="9680869" y="74991"/>
            <a:ext cx="969348" cy="1091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977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1905000" y="60456"/>
            <a:ext cx="8382000" cy="62534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24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04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2025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4953000" y="381001"/>
            <a:ext cx="1905000" cy="474785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u="sng" dirty="0"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Toán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981200" y="685800"/>
            <a:ext cx="8153400" cy="685800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69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1)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6" name="Object 35"/>
          <p:cNvGraphicFramePr>
            <a:graphicFrameLocks noChangeAspect="1"/>
          </p:cNvGraphicFramePr>
          <p:nvPr/>
        </p:nvGraphicFramePr>
        <p:xfrm>
          <a:off x="6038850" y="3321050"/>
          <a:ext cx="1143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6" name="Equation" r:id="rId3" imgW="114120" imgH="215640" progId="">
                  <p:embed/>
                </p:oleObj>
              </mc:Choice>
              <mc:Fallback>
                <p:oleObj name="Equation" r:id="rId3" imgW="114120" imgH="215640" progId="">
                  <p:embed/>
                  <p:pic>
                    <p:nvPicPr>
                      <p:cNvPr id="36" name="Object 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38850" y="3321050"/>
                        <a:ext cx="114300" cy="215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97957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grpSp>
        <p:nvGrpSpPr>
          <p:cNvPr id="3" name="Nhóm 2">
            <a:extLst>
              <a:ext uri="{FF2B5EF4-FFF2-40B4-BE49-F238E27FC236}">
                <a16:creationId xmlns:a16="http://schemas.microsoft.com/office/drawing/2014/main" id="{07D3810C-4224-4A1B-876C-B50B3FC9448C}"/>
              </a:ext>
            </a:extLst>
          </p:cNvPr>
          <p:cNvGrpSpPr/>
          <p:nvPr/>
        </p:nvGrpSpPr>
        <p:grpSpPr>
          <a:xfrm>
            <a:off x="1017617" y="2485632"/>
            <a:ext cx="2731437" cy="3951750"/>
            <a:chOff x="447918" y="1780742"/>
            <a:chExt cx="3214641" cy="3951750"/>
          </a:xfrm>
        </p:grpSpPr>
        <p:pic>
          <p:nvPicPr>
            <p:cNvPr id="4" name="Hình ảnh 3">
              <a:extLst>
                <a:ext uri="{FF2B5EF4-FFF2-40B4-BE49-F238E27FC236}">
                  <a16:creationId xmlns:a16="http://schemas.microsoft.com/office/drawing/2014/main" id="{8142543E-707F-4A7D-BFA8-72B107BAFD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780" r="77265"/>
            <a:stretch/>
          </p:blipFill>
          <p:spPr>
            <a:xfrm>
              <a:off x="447918" y="1780742"/>
              <a:ext cx="3214641" cy="3951750"/>
            </a:xfrm>
            <a:prstGeom prst="rect">
              <a:avLst/>
            </a:prstGeom>
          </p:spPr>
        </p:pic>
        <p:sp>
          <p:nvSpPr>
            <p:cNvPr id="5" name="Hình chữ nhật 4">
              <a:extLst>
                <a:ext uri="{FF2B5EF4-FFF2-40B4-BE49-F238E27FC236}">
                  <a16:creationId xmlns:a16="http://schemas.microsoft.com/office/drawing/2014/main" id="{3E739757-CCE1-421D-8CA2-BBC40EEACC0F}"/>
                </a:ext>
              </a:extLst>
            </p:cNvPr>
            <p:cNvSpPr/>
            <p:nvPr/>
          </p:nvSpPr>
          <p:spPr>
            <a:xfrm>
              <a:off x="955964" y="2327564"/>
              <a:ext cx="1814945" cy="22167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3548370-9E22-4228-9DDF-6A045C37D90F}"/>
              </a:ext>
            </a:extLst>
          </p:cNvPr>
          <p:cNvSpPr/>
          <p:nvPr/>
        </p:nvSpPr>
        <p:spPr>
          <a:xfrm>
            <a:off x="1298200" y="4007832"/>
            <a:ext cx="3503221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5 + 2 = …..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15 + 2 = …..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65 + 2 = …..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7" name="Nhóm 6">
            <a:extLst>
              <a:ext uri="{FF2B5EF4-FFF2-40B4-BE49-F238E27FC236}">
                <a16:creationId xmlns:a16="http://schemas.microsoft.com/office/drawing/2014/main" id="{897CD88E-70B3-4CE9-8D1B-B0D567DAABD9}"/>
              </a:ext>
            </a:extLst>
          </p:cNvPr>
          <p:cNvGrpSpPr/>
          <p:nvPr/>
        </p:nvGrpSpPr>
        <p:grpSpPr>
          <a:xfrm>
            <a:off x="3805493" y="2527687"/>
            <a:ext cx="2609643" cy="3951750"/>
            <a:chOff x="490289" y="1780742"/>
            <a:chExt cx="3044206" cy="3951750"/>
          </a:xfrm>
        </p:grpSpPr>
        <p:pic>
          <p:nvPicPr>
            <p:cNvPr id="8" name="Hình ảnh 7">
              <a:extLst>
                <a:ext uri="{FF2B5EF4-FFF2-40B4-BE49-F238E27FC236}">
                  <a16:creationId xmlns:a16="http://schemas.microsoft.com/office/drawing/2014/main" id="{6C69C10A-2438-42F1-B7B1-88F7C88E20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043" r="78060"/>
            <a:stretch/>
          </p:blipFill>
          <p:spPr>
            <a:xfrm>
              <a:off x="490289" y="1780742"/>
              <a:ext cx="3044206" cy="3951750"/>
            </a:xfrm>
            <a:prstGeom prst="rect">
              <a:avLst/>
            </a:prstGeom>
          </p:spPr>
        </p:pic>
        <p:sp>
          <p:nvSpPr>
            <p:cNvPr id="9" name="Hình chữ nhật 8">
              <a:extLst>
                <a:ext uri="{FF2B5EF4-FFF2-40B4-BE49-F238E27FC236}">
                  <a16:creationId xmlns:a16="http://schemas.microsoft.com/office/drawing/2014/main" id="{66E90EA9-CF12-4D58-8965-81F0F5A796D9}"/>
                </a:ext>
              </a:extLst>
            </p:cNvPr>
            <p:cNvSpPr/>
            <p:nvPr/>
          </p:nvSpPr>
          <p:spPr>
            <a:xfrm>
              <a:off x="955964" y="2327564"/>
              <a:ext cx="1814945" cy="22167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sp>
        <p:nvSpPr>
          <p:cNvPr id="10" name="Rounded Rectangle 5">
            <a:extLst>
              <a:ext uri="{FF2B5EF4-FFF2-40B4-BE49-F238E27FC236}">
                <a16:creationId xmlns:a16="http://schemas.microsoft.com/office/drawing/2014/main" id="{40FD4B80-4721-4E9A-8FD5-0B5F9EB14790}"/>
              </a:ext>
            </a:extLst>
          </p:cNvPr>
          <p:cNvSpPr/>
          <p:nvPr/>
        </p:nvSpPr>
        <p:spPr>
          <a:xfrm>
            <a:off x="4074006" y="4047798"/>
            <a:ext cx="3503221" cy="614362"/>
          </a:xfrm>
          <a:prstGeom prst="roundRect">
            <a:avLst>
              <a:gd name="adj" fmla="val 16667"/>
            </a:avLst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8 - 3 = …..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18 - 3 = …..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48 - 3 = …..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Sun 5">
            <a:extLst>
              <a:ext uri="{FF2B5EF4-FFF2-40B4-BE49-F238E27FC236}">
                <a16:creationId xmlns:a16="http://schemas.microsoft.com/office/drawing/2014/main" id="{CAC82718-0629-46CE-AA93-5C1692055A43}"/>
              </a:ext>
            </a:extLst>
          </p:cNvPr>
          <p:cNvSpPr/>
          <p:nvPr/>
        </p:nvSpPr>
        <p:spPr>
          <a:xfrm>
            <a:off x="1029203" y="894905"/>
            <a:ext cx="907167" cy="937052"/>
          </a:xfrm>
          <a:prstGeom prst="sun">
            <a:avLst/>
          </a:prstGeom>
          <a:solidFill>
            <a:srgbClr val="FF7707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1</a:t>
            </a:r>
          </a:p>
        </p:txBody>
      </p:sp>
      <p:sp>
        <p:nvSpPr>
          <p:cNvPr id="14" name="Rounded Rectangle 5">
            <a:extLst>
              <a:ext uri="{FF2B5EF4-FFF2-40B4-BE49-F238E27FC236}">
                <a16:creationId xmlns:a16="http://schemas.microsoft.com/office/drawing/2014/main" id="{AD46CDAB-E465-4230-81A6-C084C6493ED8}"/>
              </a:ext>
            </a:extLst>
          </p:cNvPr>
          <p:cNvSpPr/>
          <p:nvPr/>
        </p:nvSpPr>
        <p:spPr>
          <a:xfrm>
            <a:off x="1936370" y="1051567"/>
            <a:ext cx="3503221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:</a:t>
            </a:r>
          </a:p>
        </p:txBody>
      </p:sp>
      <p:grpSp>
        <p:nvGrpSpPr>
          <p:cNvPr id="15" name="Nhóm 14">
            <a:extLst>
              <a:ext uri="{FF2B5EF4-FFF2-40B4-BE49-F238E27FC236}">
                <a16:creationId xmlns:a16="http://schemas.microsoft.com/office/drawing/2014/main" id="{F2D87FAE-5E91-4CFD-8078-F1758554B08C}"/>
              </a:ext>
            </a:extLst>
          </p:cNvPr>
          <p:cNvGrpSpPr/>
          <p:nvPr/>
        </p:nvGrpSpPr>
        <p:grpSpPr>
          <a:xfrm>
            <a:off x="6548322" y="2527687"/>
            <a:ext cx="2775787" cy="3951750"/>
            <a:chOff x="447882" y="1780742"/>
            <a:chExt cx="3114833" cy="3951750"/>
          </a:xfrm>
        </p:grpSpPr>
        <p:pic>
          <p:nvPicPr>
            <p:cNvPr id="16" name="Hình ảnh 15">
              <a:extLst>
                <a:ext uri="{FF2B5EF4-FFF2-40B4-BE49-F238E27FC236}">
                  <a16:creationId xmlns:a16="http://schemas.microsoft.com/office/drawing/2014/main" id="{BE377AE1-CBC1-40F7-93C4-5DB44E6718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780" r="77884"/>
            <a:stretch/>
          </p:blipFill>
          <p:spPr>
            <a:xfrm>
              <a:off x="447882" y="1780742"/>
              <a:ext cx="3114833" cy="3951750"/>
            </a:xfrm>
            <a:prstGeom prst="rect">
              <a:avLst/>
            </a:prstGeom>
          </p:spPr>
        </p:pic>
        <p:sp>
          <p:nvSpPr>
            <p:cNvPr id="17" name="Hình chữ nhật 16">
              <a:extLst>
                <a:ext uri="{FF2B5EF4-FFF2-40B4-BE49-F238E27FC236}">
                  <a16:creationId xmlns:a16="http://schemas.microsoft.com/office/drawing/2014/main" id="{ADCAC495-1012-46D2-8A1A-E43D82D1CC8D}"/>
                </a:ext>
              </a:extLst>
            </p:cNvPr>
            <p:cNvSpPr/>
            <p:nvPr/>
          </p:nvSpPr>
          <p:spPr>
            <a:xfrm>
              <a:off x="955964" y="2327564"/>
              <a:ext cx="1814945" cy="22167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sp>
        <p:nvSpPr>
          <p:cNvPr id="18" name="Rounded Rectangle 5">
            <a:extLst>
              <a:ext uri="{FF2B5EF4-FFF2-40B4-BE49-F238E27FC236}">
                <a16:creationId xmlns:a16="http://schemas.microsoft.com/office/drawing/2014/main" id="{C3A88370-0860-4E92-B6A4-C75CB67896B7}"/>
              </a:ext>
            </a:extLst>
          </p:cNvPr>
          <p:cNvSpPr/>
          <p:nvPr/>
        </p:nvSpPr>
        <p:spPr>
          <a:xfrm>
            <a:off x="6820527" y="4071246"/>
            <a:ext cx="3503221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70 + 10 = …..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80 - 10 = …..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80 - 70 = …..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Rounded Rectangle 5">
            <a:extLst>
              <a:ext uri="{FF2B5EF4-FFF2-40B4-BE49-F238E27FC236}">
                <a16:creationId xmlns:a16="http://schemas.microsoft.com/office/drawing/2014/main" id="{FDA56847-87D8-44F7-BFAE-312D607199F5}"/>
              </a:ext>
            </a:extLst>
          </p:cNvPr>
          <p:cNvSpPr/>
          <p:nvPr/>
        </p:nvSpPr>
        <p:spPr>
          <a:xfrm>
            <a:off x="2680240" y="3100183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7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Rounded Rectangle 5">
            <a:extLst>
              <a:ext uri="{FF2B5EF4-FFF2-40B4-BE49-F238E27FC236}">
                <a16:creationId xmlns:a16="http://schemas.microsoft.com/office/drawing/2014/main" id="{1B8CEF8E-CA93-4A15-861A-683FFD9FF9FB}"/>
              </a:ext>
            </a:extLst>
          </p:cNvPr>
          <p:cNvSpPr/>
          <p:nvPr/>
        </p:nvSpPr>
        <p:spPr>
          <a:xfrm>
            <a:off x="2822831" y="3718981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17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Rounded Rectangle 5">
            <a:extLst>
              <a:ext uri="{FF2B5EF4-FFF2-40B4-BE49-F238E27FC236}">
                <a16:creationId xmlns:a16="http://schemas.microsoft.com/office/drawing/2014/main" id="{F39AAE2C-ECB4-4DB6-AFED-EE4FDB7D1848}"/>
              </a:ext>
            </a:extLst>
          </p:cNvPr>
          <p:cNvSpPr/>
          <p:nvPr/>
        </p:nvSpPr>
        <p:spPr>
          <a:xfrm>
            <a:off x="2838344" y="4398807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67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Rounded Rectangle 5">
            <a:extLst>
              <a:ext uri="{FF2B5EF4-FFF2-40B4-BE49-F238E27FC236}">
                <a16:creationId xmlns:a16="http://schemas.microsoft.com/office/drawing/2014/main" id="{3CF997EA-CB36-4974-9641-7723FF420B72}"/>
              </a:ext>
            </a:extLst>
          </p:cNvPr>
          <p:cNvSpPr/>
          <p:nvPr/>
        </p:nvSpPr>
        <p:spPr>
          <a:xfrm>
            <a:off x="5420591" y="3139076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5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Rounded Rectangle 5">
            <a:extLst>
              <a:ext uri="{FF2B5EF4-FFF2-40B4-BE49-F238E27FC236}">
                <a16:creationId xmlns:a16="http://schemas.microsoft.com/office/drawing/2014/main" id="{78F7079A-35E7-4C68-AE25-40F0EB23C812}"/>
              </a:ext>
            </a:extLst>
          </p:cNvPr>
          <p:cNvSpPr/>
          <p:nvPr/>
        </p:nvSpPr>
        <p:spPr>
          <a:xfrm>
            <a:off x="5494683" y="3768978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15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" name="Rounded Rectangle 5">
            <a:extLst>
              <a:ext uri="{FF2B5EF4-FFF2-40B4-BE49-F238E27FC236}">
                <a16:creationId xmlns:a16="http://schemas.microsoft.com/office/drawing/2014/main" id="{A476E0A4-419C-4A65-AB4A-A75FFFA854D3}"/>
              </a:ext>
            </a:extLst>
          </p:cNvPr>
          <p:cNvSpPr/>
          <p:nvPr/>
        </p:nvSpPr>
        <p:spPr>
          <a:xfrm>
            <a:off x="5491147" y="4402740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45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Rounded Rectangle 5">
            <a:extLst>
              <a:ext uri="{FF2B5EF4-FFF2-40B4-BE49-F238E27FC236}">
                <a16:creationId xmlns:a16="http://schemas.microsoft.com/office/drawing/2014/main" id="{B58E80DB-C374-4851-B2FC-4922C78C2C9F}"/>
              </a:ext>
            </a:extLst>
          </p:cNvPr>
          <p:cNvSpPr/>
          <p:nvPr/>
        </p:nvSpPr>
        <p:spPr>
          <a:xfrm>
            <a:off x="8447528" y="3158437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80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6" name="Rounded Rectangle 5">
            <a:extLst>
              <a:ext uri="{FF2B5EF4-FFF2-40B4-BE49-F238E27FC236}">
                <a16:creationId xmlns:a16="http://schemas.microsoft.com/office/drawing/2014/main" id="{287DFB8D-8462-4BD3-97CF-85AAE3C4FB2D}"/>
              </a:ext>
            </a:extLst>
          </p:cNvPr>
          <p:cNvSpPr/>
          <p:nvPr/>
        </p:nvSpPr>
        <p:spPr>
          <a:xfrm>
            <a:off x="8453896" y="3747666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70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7" name="Rounded Rectangle 5">
            <a:extLst>
              <a:ext uri="{FF2B5EF4-FFF2-40B4-BE49-F238E27FC236}">
                <a16:creationId xmlns:a16="http://schemas.microsoft.com/office/drawing/2014/main" id="{AE7C3722-1C8E-4103-9627-DF5AE859AC42}"/>
              </a:ext>
            </a:extLst>
          </p:cNvPr>
          <p:cNvSpPr/>
          <p:nvPr/>
        </p:nvSpPr>
        <p:spPr>
          <a:xfrm>
            <a:off x="8433055" y="4398364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10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8" name="图片 7" descr="572005ec0a0c4">
            <a:extLst>
              <a:ext uri="{FF2B5EF4-FFF2-40B4-BE49-F238E27FC236}">
                <a16:creationId xmlns:a16="http://schemas.microsoft.com/office/drawing/2014/main" id="{02B62CA7-45D4-4DDB-BFFF-7D754E579F8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8224" b="26546"/>
          <a:stretch/>
        </p:blipFill>
        <p:spPr>
          <a:xfrm>
            <a:off x="9804821" y="670061"/>
            <a:ext cx="1762386" cy="1184172"/>
          </a:xfrm>
          <a:prstGeom prst="rect">
            <a:avLst/>
          </a:prstGeom>
        </p:spPr>
      </p:pic>
      <p:pic>
        <p:nvPicPr>
          <p:cNvPr id="32" name="Hình ảnh 31">
            <a:extLst>
              <a:ext uri="{FF2B5EF4-FFF2-40B4-BE49-F238E27FC236}">
                <a16:creationId xmlns:a16="http://schemas.microsoft.com/office/drawing/2014/main" id="{B4EDB92C-0F21-4A73-8E00-B091AF5884A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36888" y="3347980"/>
            <a:ext cx="2644023" cy="333037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557465" y="1985554"/>
            <a:ext cx="1229162" cy="542133"/>
          </a:xfrm>
          <a:prstGeom prst="rect">
            <a:avLst/>
          </a:prstGeom>
          <a:solidFill>
            <a:srgbClr val="66FFFF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416502" y="2051917"/>
            <a:ext cx="1132182" cy="50945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7406640" y="2051917"/>
            <a:ext cx="1306286" cy="509452"/>
          </a:xfrm>
          <a:prstGeom prst="rect">
            <a:avLst/>
          </a:prstGeom>
          <a:solidFill>
            <a:srgbClr val="FC84D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B775FE35-7F8A-4F5A-B086-B99005D0EC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01600" y="820877"/>
            <a:ext cx="3771781" cy="61689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eaLnBrk="1" hangingPunct="1">
              <a:spcBef>
                <a:spcPct val="20000"/>
              </a:spcBef>
            </a:pPr>
            <a:r>
              <a:rPr lang="en-US" altLang="zh-CN" sz="3200" b="1" dirty="0">
                <a:solidFill>
                  <a:srgbClr val="CC6600"/>
                </a:solidFill>
                <a:latin typeface="Times New Roman" pitchFamily="18" charset="0"/>
                <a:ea typeface="SimSun" pitchFamily="2" charset="-122"/>
              </a:rPr>
              <a:t>* </a:t>
            </a:r>
            <a:r>
              <a:rPr lang="en-US" altLang="zh-CN" sz="2500" b="1" dirty="0">
                <a:solidFill>
                  <a:srgbClr val="339966"/>
                </a:solidFill>
                <a:latin typeface="Times New Roman" pitchFamily="18" charset="0"/>
                <a:ea typeface="SimSun" pitchFamily="2" charset="-122"/>
              </a:rPr>
              <a:t>THẢO LUẬN NHÓM </a:t>
            </a:r>
            <a:r>
              <a:rPr lang="en-US" altLang="zh-CN" sz="2500" b="1" dirty="0" smtClean="0">
                <a:solidFill>
                  <a:srgbClr val="339966"/>
                </a:solidFill>
                <a:latin typeface="Times New Roman" pitchFamily="18" charset="0"/>
                <a:ea typeface="SimSun" pitchFamily="2" charset="-122"/>
              </a:rPr>
              <a:t>3</a:t>
            </a:r>
            <a:endParaRPr lang="en-US" altLang="zh-CN" sz="2500" dirty="0">
              <a:solidFill>
                <a:srgbClr val="CC6600"/>
              </a:solidFill>
              <a:latin typeface="Times New Roman" pitchFamily="18" charset="0"/>
              <a:ea typeface="SimSun" pitchFamily="2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6037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11" grpId="0" animBg="1"/>
      <p:bldP spid="13" grpId="0" animBg="1"/>
      <p:bldP spid="29" grpId="0" animBg="1"/>
      <p:bldP spid="3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848C7A5-4ED8-47DE-816A-F2E1FBEBD3B9}"/>
              </a:ext>
            </a:extLst>
          </p:cNvPr>
          <p:cNvGrpSpPr/>
          <p:nvPr/>
        </p:nvGrpSpPr>
        <p:grpSpPr>
          <a:xfrm>
            <a:off x="789927" y="722536"/>
            <a:ext cx="1163991" cy="937052"/>
            <a:chOff x="683495" y="604864"/>
            <a:chExt cx="1431792" cy="1100380"/>
          </a:xfrm>
        </p:grpSpPr>
        <p:sp>
          <p:nvSpPr>
            <p:cNvPr id="6" name="Sun 5">
              <a:extLst>
                <a:ext uri="{FF2B5EF4-FFF2-40B4-BE49-F238E27FC236}">
                  <a16:creationId xmlns:a16="http://schemas.microsoft.com/office/drawing/2014/main" id="{03B10E71-9791-460A-993A-ABE8CFC22C90}"/>
                </a:ext>
              </a:extLst>
            </p:cNvPr>
            <p:cNvSpPr/>
            <p:nvPr/>
          </p:nvSpPr>
          <p:spPr>
            <a:xfrm>
              <a:off x="999409" y="604864"/>
              <a:ext cx="1115878" cy="1100380"/>
            </a:xfrm>
            <a:prstGeom prst="sun">
              <a:avLst/>
            </a:prstGeom>
            <a:solidFill>
              <a:srgbClr val="FF7707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" name="Rounded Rectangle 5">
              <a:extLst>
                <a:ext uri="{FF2B5EF4-FFF2-40B4-BE49-F238E27FC236}">
                  <a16:creationId xmlns:a16="http://schemas.microsoft.com/office/drawing/2014/main" id="{BD007FC0-DBD4-450C-8197-AA3493797F9D}"/>
                </a:ext>
              </a:extLst>
            </p:cNvPr>
            <p:cNvSpPr/>
            <p:nvPr/>
          </p:nvSpPr>
          <p:spPr>
            <a:xfrm>
              <a:off x="683495" y="819963"/>
              <a:ext cx="1357515" cy="614362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    </a:t>
              </a:r>
              <a:r>
                <a:rPr kumimoji="0" lang="en-US" sz="28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2</a:t>
              </a:r>
              <a:r>
                <a:rPr kumimoji="0" lang="en-US" sz="32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 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Nhóm 17">
            <a:extLst>
              <a:ext uri="{FF2B5EF4-FFF2-40B4-BE49-F238E27FC236}">
                <a16:creationId xmlns:a16="http://schemas.microsoft.com/office/drawing/2014/main" id="{959EA588-43E8-4F4A-A35D-E3348C7C285C}"/>
              </a:ext>
            </a:extLst>
          </p:cNvPr>
          <p:cNvGrpSpPr/>
          <p:nvPr/>
        </p:nvGrpSpPr>
        <p:grpSpPr>
          <a:xfrm>
            <a:off x="1016564" y="4483357"/>
            <a:ext cx="1589833" cy="1149072"/>
            <a:chOff x="6659225" y="2549868"/>
            <a:chExt cx="1589833" cy="1149072"/>
          </a:xfrm>
        </p:grpSpPr>
        <p:sp>
          <p:nvSpPr>
            <p:cNvPr id="14" name="TextBox 16">
              <a:extLst>
                <a:ext uri="{FF2B5EF4-FFF2-40B4-BE49-F238E27FC236}">
                  <a16:creationId xmlns:a16="http://schemas.microsoft.com/office/drawing/2014/main" id="{85F43D9C-ADFA-4F57-8AE5-CE7A7C782F64}"/>
                </a:ext>
              </a:extLst>
            </p:cNvPr>
            <p:cNvSpPr txBox="1"/>
            <p:nvPr/>
          </p:nvSpPr>
          <p:spPr>
            <a:xfrm>
              <a:off x="7184388" y="2549868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66</a:t>
              </a:r>
            </a:p>
          </p:txBody>
        </p:sp>
        <p:sp>
          <p:nvSpPr>
            <p:cNvPr id="15" name="TextBox 16">
              <a:extLst>
                <a:ext uri="{FF2B5EF4-FFF2-40B4-BE49-F238E27FC236}">
                  <a16:creationId xmlns:a16="http://schemas.microsoft.com/office/drawing/2014/main" id="{0095F93F-CF50-49DE-A433-B91518FCDAC7}"/>
                </a:ext>
              </a:extLst>
            </p:cNvPr>
            <p:cNvSpPr txBox="1"/>
            <p:nvPr/>
          </p:nvSpPr>
          <p:spPr>
            <a:xfrm>
              <a:off x="7184388" y="3148193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13</a:t>
              </a:r>
            </a:p>
          </p:txBody>
        </p:sp>
        <p:sp>
          <p:nvSpPr>
            <p:cNvPr id="16" name="TextBox 16">
              <a:extLst>
                <a:ext uri="{FF2B5EF4-FFF2-40B4-BE49-F238E27FC236}">
                  <a16:creationId xmlns:a16="http://schemas.microsoft.com/office/drawing/2014/main" id="{F8C5CC46-E7EC-4706-8104-59C72AEA16A2}"/>
                </a:ext>
              </a:extLst>
            </p:cNvPr>
            <p:cNvSpPr txBox="1"/>
            <p:nvPr/>
          </p:nvSpPr>
          <p:spPr>
            <a:xfrm>
              <a:off x="6659225" y="2833356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+</a:t>
              </a:r>
            </a:p>
          </p:txBody>
        </p:sp>
        <p:cxnSp>
          <p:nvCxnSpPr>
            <p:cNvPr id="17" name="Đường nối Thẳng 16">
              <a:extLst>
                <a:ext uri="{FF2B5EF4-FFF2-40B4-BE49-F238E27FC236}">
                  <a16:creationId xmlns:a16="http://schemas.microsoft.com/office/drawing/2014/main" id="{E8364F8A-BECD-4535-B7D4-F45E28217A68}"/>
                </a:ext>
              </a:extLst>
            </p:cNvPr>
            <p:cNvCxnSpPr/>
            <p:nvPr/>
          </p:nvCxnSpPr>
          <p:spPr>
            <a:xfrm>
              <a:off x="7327286" y="3698940"/>
              <a:ext cx="828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Nhóm 20">
            <a:extLst>
              <a:ext uri="{FF2B5EF4-FFF2-40B4-BE49-F238E27FC236}">
                <a16:creationId xmlns:a16="http://schemas.microsoft.com/office/drawing/2014/main" id="{850056EF-4D75-47F8-B20D-015985253FCD}"/>
              </a:ext>
            </a:extLst>
          </p:cNvPr>
          <p:cNvGrpSpPr/>
          <p:nvPr/>
        </p:nvGrpSpPr>
        <p:grpSpPr>
          <a:xfrm>
            <a:off x="2283473" y="4468545"/>
            <a:ext cx="1589833" cy="1149072"/>
            <a:chOff x="6659225" y="2549868"/>
            <a:chExt cx="1589833" cy="1149072"/>
          </a:xfrm>
        </p:grpSpPr>
        <p:sp>
          <p:nvSpPr>
            <p:cNvPr id="22" name="TextBox 16">
              <a:extLst>
                <a:ext uri="{FF2B5EF4-FFF2-40B4-BE49-F238E27FC236}">
                  <a16:creationId xmlns:a16="http://schemas.microsoft.com/office/drawing/2014/main" id="{603B3962-3EDF-4ACB-87A2-3677579D06C2}"/>
                </a:ext>
              </a:extLst>
            </p:cNvPr>
            <p:cNvSpPr txBox="1"/>
            <p:nvPr/>
          </p:nvSpPr>
          <p:spPr>
            <a:xfrm>
              <a:off x="7184388" y="2549868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73</a:t>
              </a:r>
            </a:p>
          </p:txBody>
        </p:sp>
        <p:sp>
          <p:nvSpPr>
            <p:cNvPr id="23" name="TextBox 16">
              <a:extLst>
                <a:ext uri="{FF2B5EF4-FFF2-40B4-BE49-F238E27FC236}">
                  <a16:creationId xmlns:a16="http://schemas.microsoft.com/office/drawing/2014/main" id="{0B81A578-4981-4BF3-95AA-95B66E97A824}"/>
                </a:ext>
              </a:extLst>
            </p:cNvPr>
            <p:cNvSpPr txBox="1"/>
            <p:nvPr/>
          </p:nvSpPr>
          <p:spPr>
            <a:xfrm>
              <a:off x="7184388" y="3148193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31</a:t>
              </a:r>
            </a:p>
          </p:txBody>
        </p:sp>
        <p:sp>
          <p:nvSpPr>
            <p:cNvPr id="24" name="TextBox 16">
              <a:extLst>
                <a:ext uri="{FF2B5EF4-FFF2-40B4-BE49-F238E27FC236}">
                  <a16:creationId xmlns:a16="http://schemas.microsoft.com/office/drawing/2014/main" id="{1CE2A698-EF80-43B9-B6FE-F80566EB2A07}"/>
                </a:ext>
              </a:extLst>
            </p:cNvPr>
            <p:cNvSpPr txBox="1"/>
            <p:nvPr/>
          </p:nvSpPr>
          <p:spPr>
            <a:xfrm>
              <a:off x="6659225" y="2833356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-</a:t>
              </a:r>
            </a:p>
          </p:txBody>
        </p:sp>
        <p:cxnSp>
          <p:nvCxnSpPr>
            <p:cNvPr id="25" name="Đường nối Thẳng 24">
              <a:extLst>
                <a:ext uri="{FF2B5EF4-FFF2-40B4-BE49-F238E27FC236}">
                  <a16:creationId xmlns:a16="http://schemas.microsoft.com/office/drawing/2014/main" id="{58BC4BBA-F3B0-4871-B532-BDC5FFAEA6C4}"/>
                </a:ext>
              </a:extLst>
            </p:cNvPr>
            <p:cNvCxnSpPr/>
            <p:nvPr/>
          </p:nvCxnSpPr>
          <p:spPr>
            <a:xfrm>
              <a:off x="7327286" y="3698940"/>
              <a:ext cx="828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Nhóm 25">
            <a:extLst>
              <a:ext uri="{FF2B5EF4-FFF2-40B4-BE49-F238E27FC236}">
                <a16:creationId xmlns:a16="http://schemas.microsoft.com/office/drawing/2014/main" id="{CB96D924-8B28-47FB-AC14-666671F94B78}"/>
              </a:ext>
            </a:extLst>
          </p:cNvPr>
          <p:cNvGrpSpPr/>
          <p:nvPr/>
        </p:nvGrpSpPr>
        <p:grpSpPr>
          <a:xfrm>
            <a:off x="3551185" y="4468545"/>
            <a:ext cx="1589833" cy="1149072"/>
            <a:chOff x="6659225" y="2549868"/>
            <a:chExt cx="1589833" cy="1149072"/>
          </a:xfrm>
        </p:grpSpPr>
        <p:sp>
          <p:nvSpPr>
            <p:cNvPr id="27" name="TextBox 16">
              <a:extLst>
                <a:ext uri="{FF2B5EF4-FFF2-40B4-BE49-F238E27FC236}">
                  <a16:creationId xmlns:a16="http://schemas.microsoft.com/office/drawing/2014/main" id="{E2C814A7-16D9-4FC7-A2F9-A58058139321}"/>
                </a:ext>
              </a:extLst>
            </p:cNvPr>
            <p:cNvSpPr txBox="1"/>
            <p:nvPr/>
          </p:nvSpPr>
          <p:spPr>
            <a:xfrm>
              <a:off x="7184388" y="2549868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54</a:t>
              </a:r>
            </a:p>
          </p:txBody>
        </p:sp>
        <p:sp>
          <p:nvSpPr>
            <p:cNvPr id="28" name="TextBox 16">
              <a:extLst>
                <a:ext uri="{FF2B5EF4-FFF2-40B4-BE49-F238E27FC236}">
                  <a16:creationId xmlns:a16="http://schemas.microsoft.com/office/drawing/2014/main" id="{99B67927-9E99-4A8C-B717-06864F5D4231}"/>
                </a:ext>
              </a:extLst>
            </p:cNvPr>
            <p:cNvSpPr txBox="1"/>
            <p:nvPr/>
          </p:nvSpPr>
          <p:spPr>
            <a:xfrm>
              <a:off x="7184388" y="3148193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33</a:t>
              </a:r>
            </a:p>
          </p:txBody>
        </p:sp>
        <p:sp>
          <p:nvSpPr>
            <p:cNvPr id="29" name="TextBox 16">
              <a:extLst>
                <a:ext uri="{FF2B5EF4-FFF2-40B4-BE49-F238E27FC236}">
                  <a16:creationId xmlns:a16="http://schemas.microsoft.com/office/drawing/2014/main" id="{534EBD70-0118-4B8E-9896-D937A6511208}"/>
                </a:ext>
              </a:extLst>
            </p:cNvPr>
            <p:cNvSpPr txBox="1"/>
            <p:nvPr/>
          </p:nvSpPr>
          <p:spPr>
            <a:xfrm>
              <a:off x="6659225" y="2833356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+</a:t>
              </a:r>
            </a:p>
          </p:txBody>
        </p:sp>
        <p:cxnSp>
          <p:nvCxnSpPr>
            <p:cNvPr id="30" name="Đường nối Thẳng 29">
              <a:extLst>
                <a:ext uri="{FF2B5EF4-FFF2-40B4-BE49-F238E27FC236}">
                  <a16:creationId xmlns:a16="http://schemas.microsoft.com/office/drawing/2014/main" id="{7F311E9E-2969-49A4-8699-8E197D9438D2}"/>
                </a:ext>
              </a:extLst>
            </p:cNvPr>
            <p:cNvCxnSpPr/>
            <p:nvPr/>
          </p:nvCxnSpPr>
          <p:spPr>
            <a:xfrm>
              <a:off x="7327286" y="3698940"/>
              <a:ext cx="828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" name="Nhóm 30">
            <a:extLst>
              <a:ext uri="{FF2B5EF4-FFF2-40B4-BE49-F238E27FC236}">
                <a16:creationId xmlns:a16="http://schemas.microsoft.com/office/drawing/2014/main" id="{D076E772-00FD-4451-8955-FE0682DC456B}"/>
              </a:ext>
            </a:extLst>
          </p:cNvPr>
          <p:cNvGrpSpPr/>
          <p:nvPr/>
        </p:nvGrpSpPr>
        <p:grpSpPr>
          <a:xfrm>
            <a:off x="4806999" y="4441018"/>
            <a:ext cx="1589833" cy="1149072"/>
            <a:chOff x="6659225" y="2549868"/>
            <a:chExt cx="1589833" cy="1149072"/>
          </a:xfrm>
        </p:grpSpPr>
        <p:sp>
          <p:nvSpPr>
            <p:cNvPr id="32" name="TextBox 16">
              <a:extLst>
                <a:ext uri="{FF2B5EF4-FFF2-40B4-BE49-F238E27FC236}">
                  <a16:creationId xmlns:a16="http://schemas.microsoft.com/office/drawing/2014/main" id="{CB4419B9-8C8C-495E-BC6C-A8CFC1683AAC}"/>
                </a:ext>
              </a:extLst>
            </p:cNvPr>
            <p:cNvSpPr txBox="1"/>
            <p:nvPr/>
          </p:nvSpPr>
          <p:spPr>
            <a:xfrm>
              <a:off x="7184388" y="2549868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86</a:t>
              </a:r>
            </a:p>
          </p:txBody>
        </p:sp>
        <p:sp>
          <p:nvSpPr>
            <p:cNvPr id="33" name="TextBox 16">
              <a:extLst>
                <a:ext uri="{FF2B5EF4-FFF2-40B4-BE49-F238E27FC236}">
                  <a16:creationId xmlns:a16="http://schemas.microsoft.com/office/drawing/2014/main" id="{4FDC9D88-A5D3-4EBE-A5D1-A58B5C6905BA}"/>
                </a:ext>
              </a:extLst>
            </p:cNvPr>
            <p:cNvSpPr txBox="1"/>
            <p:nvPr/>
          </p:nvSpPr>
          <p:spPr>
            <a:xfrm>
              <a:off x="7184388" y="3148193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20</a:t>
              </a:r>
            </a:p>
          </p:txBody>
        </p:sp>
        <p:sp>
          <p:nvSpPr>
            <p:cNvPr id="34" name="TextBox 16">
              <a:extLst>
                <a:ext uri="{FF2B5EF4-FFF2-40B4-BE49-F238E27FC236}">
                  <a16:creationId xmlns:a16="http://schemas.microsoft.com/office/drawing/2014/main" id="{76394E9D-7B14-46CC-AFAA-ACE5855C1635}"/>
                </a:ext>
              </a:extLst>
            </p:cNvPr>
            <p:cNvSpPr txBox="1"/>
            <p:nvPr/>
          </p:nvSpPr>
          <p:spPr>
            <a:xfrm>
              <a:off x="6659225" y="2833356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-</a:t>
              </a:r>
            </a:p>
          </p:txBody>
        </p:sp>
        <p:cxnSp>
          <p:nvCxnSpPr>
            <p:cNvPr id="35" name="Đường nối Thẳng 34">
              <a:extLst>
                <a:ext uri="{FF2B5EF4-FFF2-40B4-BE49-F238E27FC236}">
                  <a16:creationId xmlns:a16="http://schemas.microsoft.com/office/drawing/2014/main" id="{E439AA67-125E-4C63-9222-460B04E35EFB}"/>
                </a:ext>
              </a:extLst>
            </p:cNvPr>
            <p:cNvCxnSpPr/>
            <p:nvPr/>
          </p:nvCxnSpPr>
          <p:spPr>
            <a:xfrm>
              <a:off x="7327286" y="3698940"/>
              <a:ext cx="828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TextBox 16">
            <a:extLst>
              <a:ext uri="{FF2B5EF4-FFF2-40B4-BE49-F238E27FC236}">
                <a16:creationId xmlns:a16="http://schemas.microsoft.com/office/drawing/2014/main" id="{1710D872-E363-46F8-AB8D-DD3D20DE31BE}"/>
              </a:ext>
            </a:extLst>
          </p:cNvPr>
          <p:cNvSpPr txBox="1"/>
          <p:nvPr/>
        </p:nvSpPr>
        <p:spPr>
          <a:xfrm>
            <a:off x="1548899" y="5659957"/>
            <a:ext cx="106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79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/>
              <a:ea typeface="+mn-ea"/>
              <a:cs typeface="Times New Roman" pitchFamily="18" charset="0"/>
            </a:endParaRPr>
          </a:p>
        </p:txBody>
      </p:sp>
      <p:sp>
        <p:nvSpPr>
          <p:cNvPr id="37" name="TextBox 16">
            <a:extLst>
              <a:ext uri="{FF2B5EF4-FFF2-40B4-BE49-F238E27FC236}">
                <a16:creationId xmlns:a16="http://schemas.microsoft.com/office/drawing/2014/main" id="{EAF568F1-8EB6-4273-A6FE-7F514B29625B}"/>
              </a:ext>
            </a:extLst>
          </p:cNvPr>
          <p:cNvSpPr txBox="1"/>
          <p:nvPr/>
        </p:nvSpPr>
        <p:spPr>
          <a:xfrm>
            <a:off x="2813175" y="5678911"/>
            <a:ext cx="106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42</a:t>
            </a:r>
          </a:p>
        </p:txBody>
      </p:sp>
      <p:sp>
        <p:nvSpPr>
          <p:cNvPr id="38" name="TextBox 16">
            <a:extLst>
              <a:ext uri="{FF2B5EF4-FFF2-40B4-BE49-F238E27FC236}">
                <a16:creationId xmlns:a16="http://schemas.microsoft.com/office/drawing/2014/main" id="{CB81AAE8-22B1-4912-903C-2EBCDFC2F28E}"/>
              </a:ext>
            </a:extLst>
          </p:cNvPr>
          <p:cNvSpPr txBox="1"/>
          <p:nvPr/>
        </p:nvSpPr>
        <p:spPr>
          <a:xfrm>
            <a:off x="4076348" y="5645145"/>
            <a:ext cx="106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87</a:t>
            </a:r>
          </a:p>
        </p:txBody>
      </p:sp>
      <p:sp>
        <p:nvSpPr>
          <p:cNvPr id="39" name="TextBox 16">
            <a:extLst>
              <a:ext uri="{FF2B5EF4-FFF2-40B4-BE49-F238E27FC236}">
                <a16:creationId xmlns:a16="http://schemas.microsoft.com/office/drawing/2014/main" id="{70EA9A7B-04BE-4687-AC05-9F23691B15F0}"/>
              </a:ext>
            </a:extLst>
          </p:cNvPr>
          <p:cNvSpPr txBox="1"/>
          <p:nvPr/>
        </p:nvSpPr>
        <p:spPr>
          <a:xfrm>
            <a:off x="5354266" y="5641406"/>
            <a:ext cx="106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66</a:t>
            </a:r>
          </a:p>
        </p:txBody>
      </p:sp>
      <p:grpSp>
        <p:nvGrpSpPr>
          <p:cNvPr id="40" name="Nhóm 39">
            <a:extLst>
              <a:ext uri="{FF2B5EF4-FFF2-40B4-BE49-F238E27FC236}">
                <a16:creationId xmlns:a16="http://schemas.microsoft.com/office/drawing/2014/main" id="{54BBDB8E-8226-4C66-A314-0CA35B792B01}"/>
              </a:ext>
            </a:extLst>
          </p:cNvPr>
          <p:cNvGrpSpPr/>
          <p:nvPr/>
        </p:nvGrpSpPr>
        <p:grpSpPr>
          <a:xfrm>
            <a:off x="6082555" y="4468545"/>
            <a:ext cx="1589833" cy="1149072"/>
            <a:chOff x="6659225" y="2549868"/>
            <a:chExt cx="1589833" cy="1149072"/>
          </a:xfrm>
        </p:grpSpPr>
        <p:sp>
          <p:nvSpPr>
            <p:cNvPr id="41" name="TextBox 16">
              <a:extLst>
                <a:ext uri="{FF2B5EF4-FFF2-40B4-BE49-F238E27FC236}">
                  <a16:creationId xmlns:a16="http://schemas.microsoft.com/office/drawing/2014/main" id="{6B5FE569-36F4-4F12-A7F9-43FE693AAEE1}"/>
                </a:ext>
              </a:extLst>
            </p:cNvPr>
            <p:cNvSpPr txBox="1"/>
            <p:nvPr/>
          </p:nvSpPr>
          <p:spPr>
            <a:xfrm>
              <a:off x="7184388" y="2549868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45</a:t>
              </a:r>
            </a:p>
          </p:txBody>
        </p:sp>
        <p:sp>
          <p:nvSpPr>
            <p:cNvPr id="42" name="TextBox 16">
              <a:extLst>
                <a:ext uri="{FF2B5EF4-FFF2-40B4-BE49-F238E27FC236}">
                  <a16:creationId xmlns:a16="http://schemas.microsoft.com/office/drawing/2014/main" id="{097B94FB-2BEB-4638-8162-54C081530743}"/>
                </a:ext>
              </a:extLst>
            </p:cNvPr>
            <p:cNvSpPr txBox="1"/>
            <p:nvPr/>
          </p:nvSpPr>
          <p:spPr>
            <a:xfrm>
              <a:off x="7184388" y="3148193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50</a:t>
              </a:r>
            </a:p>
          </p:txBody>
        </p:sp>
        <p:sp>
          <p:nvSpPr>
            <p:cNvPr id="43" name="TextBox 16">
              <a:extLst>
                <a:ext uri="{FF2B5EF4-FFF2-40B4-BE49-F238E27FC236}">
                  <a16:creationId xmlns:a16="http://schemas.microsoft.com/office/drawing/2014/main" id="{BA7E91D8-9224-4CEA-BCF0-019C6F913A65}"/>
                </a:ext>
              </a:extLst>
            </p:cNvPr>
            <p:cNvSpPr txBox="1"/>
            <p:nvPr/>
          </p:nvSpPr>
          <p:spPr>
            <a:xfrm>
              <a:off x="6659225" y="2833356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+</a:t>
              </a:r>
            </a:p>
          </p:txBody>
        </p:sp>
        <p:cxnSp>
          <p:nvCxnSpPr>
            <p:cNvPr id="44" name="Đường nối Thẳng 43">
              <a:extLst>
                <a:ext uri="{FF2B5EF4-FFF2-40B4-BE49-F238E27FC236}">
                  <a16:creationId xmlns:a16="http://schemas.microsoft.com/office/drawing/2014/main" id="{3ED291FF-C2D6-4B4F-BEE4-CDBB43AF410D}"/>
                </a:ext>
              </a:extLst>
            </p:cNvPr>
            <p:cNvCxnSpPr/>
            <p:nvPr/>
          </p:nvCxnSpPr>
          <p:spPr>
            <a:xfrm>
              <a:off x="7327286" y="3698940"/>
              <a:ext cx="828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Nhóm 44">
            <a:extLst>
              <a:ext uri="{FF2B5EF4-FFF2-40B4-BE49-F238E27FC236}">
                <a16:creationId xmlns:a16="http://schemas.microsoft.com/office/drawing/2014/main" id="{742434B1-D0D4-48C9-9ABF-CBE95AB54EC0}"/>
              </a:ext>
            </a:extLst>
          </p:cNvPr>
          <p:cNvGrpSpPr/>
          <p:nvPr/>
        </p:nvGrpSpPr>
        <p:grpSpPr>
          <a:xfrm>
            <a:off x="7260738" y="4482539"/>
            <a:ext cx="1589833" cy="1149072"/>
            <a:chOff x="6659225" y="2549868"/>
            <a:chExt cx="1589833" cy="1149072"/>
          </a:xfrm>
        </p:grpSpPr>
        <p:sp>
          <p:nvSpPr>
            <p:cNvPr id="46" name="TextBox 16">
              <a:extLst>
                <a:ext uri="{FF2B5EF4-FFF2-40B4-BE49-F238E27FC236}">
                  <a16:creationId xmlns:a16="http://schemas.microsoft.com/office/drawing/2014/main" id="{3CFC8ED9-3D1F-4FC9-B17C-BEF97C91394C}"/>
                </a:ext>
              </a:extLst>
            </p:cNvPr>
            <p:cNvSpPr txBox="1"/>
            <p:nvPr/>
          </p:nvSpPr>
          <p:spPr>
            <a:xfrm>
              <a:off x="7184388" y="2549868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34</a:t>
              </a:r>
            </a:p>
          </p:txBody>
        </p:sp>
        <p:sp>
          <p:nvSpPr>
            <p:cNvPr id="47" name="TextBox 16">
              <a:extLst>
                <a:ext uri="{FF2B5EF4-FFF2-40B4-BE49-F238E27FC236}">
                  <a16:creationId xmlns:a16="http://schemas.microsoft.com/office/drawing/2014/main" id="{AD701FB5-624D-4D19-BD6F-F5BB2AC700A6}"/>
                </a:ext>
              </a:extLst>
            </p:cNvPr>
            <p:cNvSpPr txBox="1"/>
            <p:nvPr/>
          </p:nvSpPr>
          <p:spPr>
            <a:xfrm>
              <a:off x="7184388" y="3148193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24</a:t>
              </a:r>
            </a:p>
          </p:txBody>
        </p:sp>
        <p:sp>
          <p:nvSpPr>
            <p:cNvPr id="48" name="TextBox 16">
              <a:extLst>
                <a:ext uri="{FF2B5EF4-FFF2-40B4-BE49-F238E27FC236}">
                  <a16:creationId xmlns:a16="http://schemas.microsoft.com/office/drawing/2014/main" id="{A3D7B89B-1E87-47BD-99C9-7BE9CABAB2B6}"/>
                </a:ext>
              </a:extLst>
            </p:cNvPr>
            <p:cNvSpPr txBox="1"/>
            <p:nvPr/>
          </p:nvSpPr>
          <p:spPr>
            <a:xfrm>
              <a:off x="6659225" y="2833356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-</a:t>
              </a:r>
            </a:p>
          </p:txBody>
        </p:sp>
        <p:cxnSp>
          <p:nvCxnSpPr>
            <p:cNvPr id="49" name="Đường nối Thẳng 48">
              <a:extLst>
                <a:ext uri="{FF2B5EF4-FFF2-40B4-BE49-F238E27FC236}">
                  <a16:creationId xmlns:a16="http://schemas.microsoft.com/office/drawing/2014/main" id="{E5436601-126D-44BD-83D4-E7357D7F11BB}"/>
                </a:ext>
              </a:extLst>
            </p:cNvPr>
            <p:cNvCxnSpPr/>
            <p:nvPr/>
          </p:nvCxnSpPr>
          <p:spPr>
            <a:xfrm>
              <a:off x="7327286" y="3698940"/>
              <a:ext cx="828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Nhóm 49">
            <a:extLst>
              <a:ext uri="{FF2B5EF4-FFF2-40B4-BE49-F238E27FC236}">
                <a16:creationId xmlns:a16="http://schemas.microsoft.com/office/drawing/2014/main" id="{1F691583-63A3-4BBB-984B-58AECBF64081}"/>
              </a:ext>
            </a:extLst>
          </p:cNvPr>
          <p:cNvGrpSpPr/>
          <p:nvPr/>
        </p:nvGrpSpPr>
        <p:grpSpPr>
          <a:xfrm>
            <a:off x="8456257" y="4456525"/>
            <a:ext cx="1589833" cy="1149072"/>
            <a:chOff x="6659225" y="2549868"/>
            <a:chExt cx="1589833" cy="1149072"/>
          </a:xfrm>
        </p:grpSpPr>
        <p:sp>
          <p:nvSpPr>
            <p:cNvPr id="51" name="TextBox 16">
              <a:extLst>
                <a:ext uri="{FF2B5EF4-FFF2-40B4-BE49-F238E27FC236}">
                  <a16:creationId xmlns:a16="http://schemas.microsoft.com/office/drawing/2014/main" id="{B4D0C77A-8C47-4F08-89B9-F554C1A13A62}"/>
                </a:ext>
              </a:extLst>
            </p:cNvPr>
            <p:cNvSpPr txBox="1"/>
            <p:nvPr/>
          </p:nvSpPr>
          <p:spPr>
            <a:xfrm>
              <a:off x="7184388" y="2549868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22</a:t>
              </a:r>
            </a:p>
          </p:txBody>
        </p:sp>
        <p:sp>
          <p:nvSpPr>
            <p:cNvPr id="52" name="TextBox 16">
              <a:extLst>
                <a:ext uri="{FF2B5EF4-FFF2-40B4-BE49-F238E27FC236}">
                  <a16:creationId xmlns:a16="http://schemas.microsoft.com/office/drawing/2014/main" id="{90650EA0-23C8-43A8-935A-D35F5DD91CE6}"/>
                </a:ext>
              </a:extLst>
            </p:cNvPr>
            <p:cNvSpPr txBox="1"/>
            <p:nvPr/>
          </p:nvSpPr>
          <p:spPr>
            <a:xfrm>
              <a:off x="7184388" y="3148193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  7</a:t>
              </a:r>
            </a:p>
          </p:txBody>
        </p:sp>
        <p:sp>
          <p:nvSpPr>
            <p:cNvPr id="53" name="TextBox 16">
              <a:extLst>
                <a:ext uri="{FF2B5EF4-FFF2-40B4-BE49-F238E27FC236}">
                  <a16:creationId xmlns:a16="http://schemas.microsoft.com/office/drawing/2014/main" id="{7A5BACC4-D755-491D-8D4B-12A62EBFCC2C}"/>
                </a:ext>
              </a:extLst>
            </p:cNvPr>
            <p:cNvSpPr txBox="1"/>
            <p:nvPr/>
          </p:nvSpPr>
          <p:spPr>
            <a:xfrm>
              <a:off x="6659225" y="2833356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+</a:t>
              </a:r>
            </a:p>
          </p:txBody>
        </p:sp>
        <p:cxnSp>
          <p:nvCxnSpPr>
            <p:cNvPr id="54" name="Đường nối Thẳng 53">
              <a:extLst>
                <a:ext uri="{FF2B5EF4-FFF2-40B4-BE49-F238E27FC236}">
                  <a16:creationId xmlns:a16="http://schemas.microsoft.com/office/drawing/2014/main" id="{A7731520-E70E-4B6E-B869-6DA0694E40E2}"/>
                </a:ext>
              </a:extLst>
            </p:cNvPr>
            <p:cNvCxnSpPr/>
            <p:nvPr/>
          </p:nvCxnSpPr>
          <p:spPr>
            <a:xfrm>
              <a:off x="7327286" y="3698940"/>
              <a:ext cx="828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" name="Nhóm 54">
            <a:extLst>
              <a:ext uri="{FF2B5EF4-FFF2-40B4-BE49-F238E27FC236}">
                <a16:creationId xmlns:a16="http://schemas.microsoft.com/office/drawing/2014/main" id="{792BA866-575B-47E2-8D65-9BF873CAD435}"/>
              </a:ext>
            </a:extLst>
          </p:cNvPr>
          <p:cNvGrpSpPr/>
          <p:nvPr/>
        </p:nvGrpSpPr>
        <p:grpSpPr>
          <a:xfrm>
            <a:off x="9614699" y="4441018"/>
            <a:ext cx="1589833" cy="1149072"/>
            <a:chOff x="6659225" y="2549868"/>
            <a:chExt cx="1589833" cy="1149072"/>
          </a:xfrm>
        </p:grpSpPr>
        <p:sp>
          <p:nvSpPr>
            <p:cNvPr id="56" name="TextBox 16">
              <a:extLst>
                <a:ext uri="{FF2B5EF4-FFF2-40B4-BE49-F238E27FC236}">
                  <a16:creationId xmlns:a16="http://schemas.microsoft.com/office/drawing/2014/main" id="{E9742A2E-DE32-4C28-AA43-5D1F5DDE674B}"/>
                </a:ext>
              </a:extLst>
            </p:cNvPr>
            <p:cNvSpPr txBox="1"/>
            <p:nvPr/>
          </p:nvSpPr>
          <p:spPr>
            <a:xfrm>
              <a:off x="7184388" y="2549868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97</a:t>
              </a:r>
            </a:p>
          </p:txBody>
        </p:sp>
        <p:sp>
          <p:nvSpPr>
            <p:cNvPr id="57" name="TextBox 16">
              <a:extLst>
                <a:ext uri="{FF2B5EF4-FFF2-40B4-BE49-F238E27FC236}">
                  <a16:creationId xmlns:a16="http://schemas.microsoft.com/office/drawing/2014/main" id="{8C871090-D56F-4163-A3CA-D9508D1CFF44}"/>
                </a:ext>
              </a:extLst>
            </p:cNvPr>
            <p:cNvSpPr txBox="1"/>
            <p:nvPr/>
          </p:nvSpPr>
          <p:spPr>
            <a:xfrm>
              <a:off x="7184388" y="3148193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  3</a:t>
              </a:r>
            </a:p>
          </p:txBody>
        </p:sp>
        <p:sp>
          <p:nvSpPr>
            <p:cNvPr id="58" name="TextBox 16">
              <a:extLst>
                <a:ext uri="{FF2B5EF4-FFF2-40B4-BE49-F238E27FC236}">
                  <a16:creationId xmlns:a16="http://schemas.microsoft.com/office/drawing/2014/main" id="{2DCCC09C-3AF6-48AA-BC66-82A4B555110C}"/>
                </a:ext>
              </a:extLst>
            </p:cNvPr>
            <p:cNvSpPr txBox="1"/>
            <p:nvPr/>
          </p:nvSpPr>
          <p:spPr>
            <a:xfrm>
              <a:off x="6659225" y="2833356"/>
              <a:ext cx="10646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itchFamily="18" charset="0"/>
                </a:rPr>
                <a:t>-</a:t>
              </a:r>
            </a:p>
          </p:txBody>
        </p:sp>
        <p:cxnSp>
          <p:nvCxnSpPr>
            <p:cNvPr id="59" name="Đường nối Thẳng 58">
              <a:extLst>
                <a:ext uri="{FF2B5EF4-FFF2-40B4-BE49-F238E27FC236}">
                  <a16:creationId xmlns:a16="http://schemas.microsoft.com/office/drawing/2014/main" id="{DEE12D08-1A27-4A5C-8B2D-23B5F26A3236}"/>
                </a:ext>
              </a:extLst>
            </p:cNvPr>
            <p:cNvCxnSpPr/>
            <p:nvPr/>
          </p:nvCxnSpPr>
          <p:spPr>
            <a:xfrm>
              <a:off x="7327286" y="3698940"/>
              <a:ext cx="82800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0" name="TextBox 16">
            <a:extLst>
              <a:ext uri="{FF2B5EF4-FFF2-40B4-BE49-F238E27FC236}">
                <a16:creationId xmlns:a16="http://schemas.microsoft.com/office/drawing/2014/main" id="{2C8F22D7-0F9C-493B-A6AE-356C6A1D7FBD}"/>
              </a:ext>
            </a:extLst>
          </p:cNvPr>
          <p:cNvSpPr txBox="1"/>
          <p:nvPr/>
        </p:nvSpPr>
        <p:spPr>
          <a:xfrm>
            <a:off x="6614890" y="5645145"/>
            <a:ext cx="106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95</a:t>
            </a:r>
          </a:p>
        </p:txBody>
      </p:sp>
      <p:sp>
        <p:nvSpPr>
          <p:cNvPr id="61" name="TextBox 16">
            <a:extLst>
              <a:ext uri="{FF2B5EF4-FFF2-40B4-BE49-F238E27FC236}">
                <a16:creationId xmlns:a16="http://schemas.microsoft.com/office/drawing/2014/main" id="{5C8CBA10-1471-4234-B367-F21976B0033C}"/>
              </a:ext>
            </a:extLst>
          </p:cNvPr>
          <p:cNvSpPr txBox="1"/>
          <p:nvPr/>
        </p:nvSpPr>
        <p:spPr>
          <a:xfrm>
            <a:off x="7790440" y="5692905"/>
            <a:ext cx="106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10</a:t>
            </a:r>
          </a:p>
        </p:txBody>
      </p:sp>
      <p:sp>
        <p:nvSpPr>
          <p:cNvPr id="62" name="TextBox 16">
            <a:extLst>
              <a:ext uri="{FF2B5EF4-FFF2-40B4-BE49-F238E27FC236}">
                <a16:creationId xmlns:a16="http://schemas.microsoft.com/office/drawing/2014/main" id="{5A3AC70F-CA1C-4746-A6C6-D62129FD88D4}"/>
              </a:ext>
            </a:extLst>
          </p:cNvPr>
          <p:cNvSpPr txBox="1"/>
          <p:nvPr/>
        </p:nvSpPr>
        <p:spPr>
          <a:xfrm>
            <a:off x="8981420" y="5633125"/>
            <a:ext cx="106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29</a:t>
            </a:r>
          </a:p>
        </p:txBody>
      </p:sp>
      <p:sp>
        <p:nvSpPr>
          <p:cNvPr id="63" name="TextBox 16">
            <a:extLst>
              <a:ext uri="{FF2B5EF4-FFF2-40B4-BE49-F238E27FC236}">
                <a16:creationId xmlns:a16="http://schemas.microsoft.com/office/drawing/2014/main" id="{16FC805F-4DD4-4526-81A3-428D8E62B227}"/>
              </a:ext>
            </a:extLst>
          </p:cNvPr>
          <p:cNvSpPr txBox="1"/>
          <p:nvPr/>
        </p:nvSpPr>
        <p:spPr>
          <a:xfrm>
            <a:off x="10161966" y="5641406"/>
            <a:ext cx="1064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itchFamily="18" charset="0"/>
              </a:rPr>
              <a:t>94</a:t>
            </a:r>
          </a:p>
        </p:txBody>
      </p:sp>
      <p:pic>
        <p:nvPicPr>
          <p:cNvPr id="19" name="Hình ảnh 18">
            <a:extLst>
              <a:ext uri="{FF2B5EF4-FFF2-40B4-BE49-F238E27FC236}">
                <a16:creationId xmlns:a16="http://schemas.microsoft.com/office/drawing/2014/main" id="{DA918E5D-4608-4C91-9A72-BD92228EEA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30745" y="1063182"/>
            <a:ext cx="6929677" cy="3446488"/>
          </a:xfrm>
          <a:prstGeom prst="rect">
            <a:avLst/>
          </a:prstGeom>
        </p:spPr>
      </p:pic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47D5E9E5-19E1-41C5-A778-E69566F5DAF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8224" b="26546"/>
          <a:stretch/>
        </p:blipFill>
        <p:spPr>
          <a:xfrm>
            <a:off x="9679739" y="722536"/>
            <a:ext cx="1914915" cy="1286658"/>
          </a:xfrm>
          <a:prstGeom prst="rect">
            <a:avLst/>
          </a:prstGeom>
        </p:spPr>
      </p:pic>
      <p:pic>
        <p:nvPicPr>
          <p:cNvPr id="64" name="Hình ảnh 63">
            <a:extLst>
              <a:ext uri="{FF2B5EF4-FFF2-40B4-BE49-F238E27FC236}">
                <a16:creationId xmlns:a16="http://schemas.microsoft.com/office/drawing/2014/main" id="{642CA53F-AB59-46D7-A5C7-08DF84AF50A5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6753" y="1557075"/>
            <a:ext cx="2200275" cy="2695575"/>
          </a:xfrm>
          <a:prstGeom prst="rect">
            <a:avLst/>
          </a:prstGeom>
        </p:spPr>
      </p:pic>
      <p:sp>
        <p:nvSpPr>
          <p:cNvPr id="8" name="Rounded Rectangle 5">
            <a:extLst>
              <a:ext uri="{FF2B5EF4-FFF2-40B4-BE49-F238E27FC236}">
                <a16:creationId xmlns:a16="http://schemas.microsoft.com/office/drawing/2014/main" id="{AB9E1162-208B-4A4B-BCEB-6874A6600D7D}"/>
              </a:ext>
            </a:extLst>
          </p:cNvPr>
          <p:cNvSpPr/>
          <p:nvPr/>
        </p:nvSpPr>
        <p:spPr>
          <a:xfrm>
            <a:off x="1953924" y="851488"/>
            <a:ext cx="7997339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a)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Đặt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rồi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: </a:t>
            </a:r>
          </a:p>
        </p:txBody>
      </p:sp>
    </p:spTree>
    <p:extLst>
      <p:ext uri="{BB962C8B-B14F-4D97-AF65-F5344CB8AC3E}">
        <p14:creationId xmlns:p14="http://schemas.microsoft.com/office/powerpoint/2010/main" val="3170681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38" grpId="0"/>
      <p:bldP spid="39" grpId="0"/>
      <p:bldP spid="60" grpId="0"/>
      <p:bldP spid="61" grpId="0"/>
      <p:bldP spid="62" grpId="0"/>
      <p:bldP spid="6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Hình ảnh 47">
            <a:extLst>
              <a:ext uri="{FF2B5EF4-FFF2-40B4-BE49-F238E27FC236}">
                <a16:creationId xmlns:a16="http://schemas.microsoft.com/office/drawing/2014/main" id="{BE82A44B-DCD1-40E6-B14C-A7713580B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7824"/>
            <a:ext cx="12192001" cy="6456218"/>
          </a:xfrm>
          <a:prstGeom prst="rect">
            <a:avLst/>
          </a:prstGeom>
        </p:spPr>
      </p:pic>
      <p:sp>
        <p:nvSpPr>
          <p:cNvPr id="5" name="Rounded Rectangle 5">
            <a:extLst>
              <a:ext uri="{FF2B5EF4-FFF2-40B4-BE49-F238E27FC236}">
                <a16:creationId xmlns:a16="http://schemas.microsoft.com/office/drawing/2014/main" id="{0E3BB454-8069-44EB-B96C-12EB0674EFC3}"/>
              </a:ext>
            </a:extLst>
          </p:cNvPr>
          <p:cNvSpPr/>
          <p:nvPr/>
        </p:nvSpPr>
        <p:spPr>
          <a:xfrm>
            <a:off x="651717" y="940172"/>
            <a:ext cx="1036773" cy="511205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grpSp>
        <p:nvGrpSpPr>
          <p:cNvPr id="6" name="Group 4">
            <a:extLst>
              <a:ext uri="{FF2B5EF4-FFF2-40B4-BE49-F238E27FC236}">
                <a16:creationId xmlns:a16="http://schemas.microsoft.com/office/drawing/2014/main" id="{78E9F379-28BC-4362-A8E1-C6072932FF03}"/>
              </a:ext>
            </a:extLst>
          </p:cNvPr>
          <p:cNvGrpSpPr/>
          <p:nvPr/>
        </p:nvGrpSpPr>
        <p:grpSpPr>
          <a:xfrm>
            <a:off x="772675" y="722536"/>
            <a:ext cx="1181243" cy="937052"/>
            <a:chOff x="662273" y="604864"/>
            <a:chExt cx="1453014" cy="1100380"/>
          </a:xfrm>
        </p:grpSpPr>
        <p:sp>
          <p:nvSpPr>
            <p:cNvPr id="7" name="Sun 5">
              <a:extLst>
                <a:ext uri="{FF2B5EF4-FFF2-40B4-BE49-F238E27FC236}">
                  <a16:creationId xmlns:a16="http://schemas.microsoft.com/office/drawing/2014/main" id="{36B1B39E-4F58-4730-AFD8-9EA3BC23404D}"/>
                </a:ext>
              </a:extLst>
            </p:cNvPr>
            <p:cNvSpPr/>
            <p:nvPr/>
          </p:nvSpPr>
          <p:spPr>
            <a:xfrm>
              <a:off x="999409" y="604864"/>
              <a:ext cx="1115878" cy="1100380"/>
            </a:xfrm>
            <a:prstGeom prst="sun">
              <a:avLst/>
            </a:prstGeom>
            <a:solidFill>
              <a:srgbClr val="FF7707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8" name="Rounded Rectangle 5">
              <a:extLst>
                <a:ext uri="{FF2B5EF4-FFF2-40B4-BE49-F238E27FC236}">
                  <a16:creationId xmlns:a16="http://schemas.microsoft.com/office/drawing/2014/main" id="{9901508B-9E86-488E-A1C8-4B5D781BC5FB}"/>
                </a:ext>
              </a:extLst>
            </p:cNvPr>
            <p:cNvSpPr/>
            <p:nvPr/>
          </p:nvSpPr>
          <p:spPr>
            <a:xfrm>
              <a:off x="662273" y="830092"/>
              <a:ext cx="1357515" cy="614362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    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2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 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9" name="Rounded Rectangle 5">
            <a:extLst>
              <a:ext uri="{FF2B5EF4-FFF2-40B4-BE49-F238E27FC236}">
                <a16:creationId xmlns:a16="http://schemas.microsoft.com/office/drawing/2014/main" id="{9EAF6CE7-8CAB-4447-855D-E473CFB40D56}"/>
              </a:ext>
            </a:extLst>
          </p:cNvPr>
          <p:cNvSpPr/>
          <p:nvPr/>
        </p:nvSpPr>
        <p:spPr>
          <a:xfrm>
            <a:off x="1953924" y="851488"/>
            <a:ext cx="7997339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b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) Tính: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图片 7" descr="572005ec0a0c4">
            <a:extLst>
              <a:ext uri="{FF2B5EF4-FFF2-40B4-BE49-F238E27FC236}">
                <a16:creationId xmlns:a16="http://schemas.microsoft.com/office/drawing/2014/main" id="{F10FEF38-425D-434D-8D75-A42062C926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8224" b="26546"/>
          <a:stretch/>
        </p:blipFill>
        <p:spPr>
          <a:xfrm>
            <a:off x="9679739" y="722536"/>
            <a:ext cx="1914915" cy="1286658"/>
          </a:xfrm>
          <a:prstGeom prst="rect">
            <a:avLst/>
          </a:prstGeom>
        </p:spPr>
      </p:pic>
      <p:grpSp>
        <p:nvGrpSpPr>
          <p:cNvPr id="11" name="Nhóm 10">
            <a:extLst>
              <a:ext uri="{FF2B5EF4-FFF2-40B4-BE49-F238E27FC236}">
                <a16:creationId xmlns:a16="http://schemas.microsoft.com/office/drawing/2014/main" id="{50665BAB-683E-49DD-B295-669B9F484572}"/>
              </a:ext>
            </a:extLst>
          </p:cNvPr>
          <p:cNvGrpSpPr/>
          <p:nvPr/>
        </p:nvGrpSpPr>
        <p:grpSpPr>
          <a:xfrm>
            <a:off x="1688490" y="2469590"/>
            <a:ext cx="4407510" cy="3970586"/>
            <a:chOff x="447918" y="1780742"/>
            <a:chExt cx="3214641" cy="3951750"/>
          </a:xfrm>
        </p:grpSpPr>
        <p:pic>
          <p:nvPicPr>
            <p:cNvPr id="12" name="Hình ảnh 11">
              <a:extLst>
                <a:ext uri="{FF2B5EF4-FFF2-40B4-BE49-F238E27FC236}">
                  <a16:creationId xmlns:a16="http://schemas.microsoft.com/office/drawing/2014/main" id="{EF7A0DE9-B56D-4A40-8DEC-1F925973A1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780" r="77265"/>
            <a:stretch/>
          </p:blipFill>
          <p:spPr>
            <a:xfrm>
              <a:off x="447918" y="1780742"/>
              <a:ext cx="3214641" cy="3951750"/>
            </a:xfrm>
            <a:prstGeom prst="rect">
              <a:avLst/>
            </a:prstGeom>
          </p:spPr>
        </p:pic>
        <p:sp>
          <p:nvSpPr>
            <p:cNvPr id="13" name="Hình chữ nhật 12">
              <a:extLst>
                <a:ext uri="{FF2B5EF4-FFF2-40B4-BE49-F238E27FC236}">
                  <a16:creationId xmlns:a16="http://schemas.microsoft.com/office/drawing/2014/main" id="{D0F8831B-1242-4CB3-91A6-D2E51327EC87}"/>
                </a:ext>
              </a:extLst>
            </p:cNvPr>
            <p:cNvSpPr/>
            <p:nvPr/>
          </p:nvSpPr>
          <p:spPr>
            <a:xfrm>
              <a:off x="955964" y="2327564"/>
              <a:ext cx="1814945" cy="22167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sp>
        <p:nvSpPr>
          <p:cNvPr id="14" name="Rounded Rectangle 5">
            <a:extLst>
              <a:ext uri="{FF2B5EF4-FFF2-40B4-BE49-F238E27FC236}">
                <a16:creationId xmlns:a16="http://schemas.microsoft.com/office/drawing/2014/main" id="{530903A6-521E-4FD3-8461-F93E76B224BE}"/>
              </a:ext>
            </a:extLst>
          </p:cNvPr>
          <p:cNvSpPr/>
          <p:nvPr/>
        </p:nvSpPr>
        <p:spPr>
          <a:xfrm>
            <a:off x="2163416" y="4380259"/>
            <a:ext cx="3503221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50 + 10 - 30 = …..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60 - 20 + 40 = …..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5" name="Nhóm 14">
            <a:extLst>
              <a:ext uri="{FF2B5EF4-FFF2-40B4-BE49-F238E27FC236}">
                <a16:creationId xmlns:a16="http://schemas.microsoft.com/office/drawing/2014/main" id="{99723CA9-C55B-49C2-B937-39435EC9CAB0}"/>
              </a:ext>
            </a:extLst>
          </p:cNvPr>
          <p:cNvGrpSpPr/>
          <p:nvPr/>
        </p:nvGrpSpPr>
        <p:grpSpPr>
          <a:xfrm>
            <a:off x="5856302" y="2488426"/>
            <a:ext cx="5394794" cy="3951750"/>
            <a:chOff x="0" y="1780742"/>
            <a:chExt cx="3994872" cy="3951750"/>
          </a:xfrm>
        </p:grpSpPr>
        <p:pic>
          <p:nvPicPr>
            <p:cNvPr id="16" name="Hình ảnh 15">
              <a:extLst>
                <a:ext uri="{FF2B5EF4-FFF2-40B4-BE49-F238E27FC236}">
                  <a16:creationId xmlns:a16="http://schemas.microsoft.com/office/drawing/2014/main" id="{CF928DA4-EB2A-4AAC-AC50-B678F4D723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r="75202"/>
            <a:stretch/>
          </p:blipFill>
          <p:spPr>
            <a:xfrm>
              <a:off x="0" y="1780742"/>
              <a:ext cx="3994872" cy="3951750"/>
            </a:xfrm>
            <a:prstGeom prst="rect">
              <a:avLst/>
            </a:prstGeom>
          </p:spPr>
        </p:pic>
        <p:sp>
          <p:nvSpPr>
            <p:cNvPr id="17" name="Hình chữ nhật 16">
              <a:extLst>
                <a:ext uri="{FF2B5EF4-FFF2-40B4-BE49-F238E27FC236}">
                  <a16:creationId xmlns:a16="http://schemas.microsoft.com/office/drawing/2014/main" id="{B3D5EA60-192C-4290-81B8-3BC22C5BB5EA}"/>
                </a:ext>
              </a:extLst>
            </p:cNvPr>
            <p:cNvSpPr/>
            <p:nvPr/>
          </p:nvSpPr>
          <p:spPr>
            <a:xfrm>
              <a:off x="955964" y="2327564"/>
              <a:ext cx="1814945" cy="22167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sp>
        <p:nvSpPr>
          <p:cNvPr id="18" name="Rounded Rectangle 5">
            <a:extLst>
              <a:ext uri="{FF2B5EF4-FFF2-40B4-BE49-F238E27FC236}">
                <a16:creationId xmlns:a16="http://schemas.microsoft.com/office/drawing/2014/main" id="{4E2234C5-E079-4853-9DB9-6E7B12A0D2E6}"/>
              </a:ext>
            </a:extLst>
          </p:cNvPr>
          <p:cNvSpPr/>
          <p:nvPr/>
        </p:nvSpPr>
        <p:spPr>
          <a:xfrm>
            <a:off x="6975113" y="4077006"/>
            <a:ext cx="3503221" cy="614362"/>
          </a:xfrm>
          <a:prstGeom prst="roundRect">
            <a:avLst>
              <a:gd name="adj" fmla="val 16667"/>
            </a:avLst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27 + 10 + 2 = …..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48 - 5 - 20  = …..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Rounded Rectangle 5">
            <a:extLst>
              <a:ext uri="{FF2B5EF4-FFF2-40B4-BE49-F238E27FC236}">
                <a16:creationId xmlns:a16="http://schemas.microsoft.com/office/drawing/2014/main" id="{731A2627-27C0-4FBB-BD63-D21030C40441}"/>
              </a:ext>
            </a:extLst>
          </p:cNvPr>
          <p:cNvSpPr/>
          <p:nvPr/>
        </p:nvSpPr>
        <p:spPr>
          <a:xfrm>
            <a:off x="4638269" y="3449789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FF0000"/>
                </a:solidFill>
                <a:latin typeface="UTM Avo"/>
                <a:cs typeface="Times New Roman" panose="02020603050405020304" pitchFamily="18" charset="0"/>
              </a:rPr>
              <a:t>3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0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Rounded Rectangle 5">
            <a:extLst>
              <a:ext uri="{FF2B5EF4-FFF2-40B4-BE49-F238E27FC236}">
                <a16:creationId xmlns:a16="http://schemas.microsoft.com/office/drawing/2014/main" id="{EF695910-DA3E-4014-86D1-71F1CD38FA0E}"/>
              </a:ext>
            </a:extLst>
          </p:cNvPr>
          <p:cNvSpPr/>
          <p:nvPr/>
        </p:nvSpPr>
        <p:spPr>
          <a:xfrm>
            <a:off x="4656118" y="4116278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80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Rounded Rectangle 5">
            <a:extLst>
              <a:ext uri="{FF2B5EF4-FFF2-40B4-BE49-F238E27FC236}">
                <a16:creationId xmlns:a16="http://schemas.microsoft.com/office/drawing/2014/main" id="{D845AADE-AD46-48AE-87F9-CF3A82672E1B}"/>
              </a:ext>
            </a:extLst>
          </p:cNvPr>
          <p:cNvSpPr/>
          <p:nvPr/>
        </p:nvSpPr>
        <p:spPr>
          <a:xfrm>
            <a:off x="9312766" y="3474533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39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Rounded Rectangle 5">
            <a:extLst>
              <a:ext uri="{FF2B5EF4-FFF2-40B4-BE49-F238E27FC236}">
                <a16:creationId xmlns:a16="http://schemas.microsoft.com/office/drawing/2014/main" id="{2FCDDA3A-1880-47B5-9152-A755FEB52F76}"/>
              </a:ext>
            </a:extLst>
          </p:cNvPr>
          <p:cNvSpPr/>
          <p:nvPr/>
        </p:nvSpPr>
        <p:spPr>
          <a:xfrm>
            <a:off x="9280469" y="4143611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23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B775FE35-7F8A-4F5A-B086-B99005D0EC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26439" y="1316954"/>
            <a:ext cx="4124824" cy="616897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eaLnBrk="1" hangingPunct="1">
              <a:spcBef>
                <a:spcPct val="20000"/>
              </a:spcBef>
            </a:pPr>
            <a:r>
              <a:rPr lang="en-US" altLang="zh-CN" sz="3200" b="1" dirty="0" err="1" smtClean="0">
                <a:solidFill>
                  <a:srgbClr val="CC6600"/>
                </a:solidFill>
                <a:latin typeface="Times New Roman" pitchFamily="18" charset="0"/>
                <a:ea typeface="SimSun" pitchFamily="2" charset="-122"/>
              </a:rPr>
              <a:t>Trò</a:t>
            </a:r>
            <a:r>
              <a:rPr lang="en-US" altLang="zh-CN" sz="3200" b="1" dirty="0" smtClean="0">
                <a:solidFill>
                  <a:srgbClr val="CC660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3200" b="1" dirty="0" err="1" smtClean="0">
                <a:solidFill>
                  <a:srgbClr val="CC6600"/>
                </a:solidFill>
                <a:latin typeface="Times New Roman" pitchFamily="18" charset="0"/>
                <a:ea typeface="SimSun" pitchFamily="2" charset="-122"/>
              </a:rPr>
              <a:t>chơi</a:t>
            </a:r>
            <a:r>
              <a:rPr lang="en-US" altLang="zh-CN" sz="3200" b="1" dirty="0" smtClean="0">
                <a:solidFill>
                  <a:srgbClr val="CC6600"/>
                </a:solidFill>
                <a:latin typeface="Times New Roman" pitchFamily="18" charset="0"/>
                <a:ea typeface="SimSun" pitchFamily="2" charset="-122"/>
              </a:rPr>
              <a:t>: </a:t>
            </a:r>
            <a:r>
              <a:rPr lang="en-US" altLang="zh-CN" sz="3200" b="1" dirty="0" err="1" smtClean="0">
                <a:solidFill>
                  <a:srgbClr val="CC6600"/>
                </a:solidFill>
                <a:latin typeface="Times New Roman" pitchFamily="18" charset="0"/>
                <a:ea typeface="SimSun" pitchFamily="2" charset="-122"/>
              </a:rPr>
              <a:t>Chuyền</a:t>
            </a:r>
            <a:r>
              <a:rPr lang="en-US" altLang="zh-CN" sz="3200" b="1" dirty="0" smtClean="0">
                <a:solidFill>
                  <a:srgbClr val="CC6600"/>
                </a:solidFill>
                <a:latin typeface="Times New Roman" pitchFamily="18" charset="0"/>
                <a:ea typeface="SimSun" pitchFamily="2" charset="-122"/>
              </a:rPr>
              <a:t> </a:t>
            </a:r>
            <a:r>
              <a:rPr lang="en-US" altLang="zh-CN" sz="3200" b="1" dirty="0" err="1" smtClean="0">
                <a:solidFill>
                  <a:srgbClr val="CC6600"/>
                </a:solidFill>
                <a:latin typeface="Times New Roman" pitchFamily="18" charset="0"/>
                <a:ea typeface="SimSun" pitchFamily="2" charset="-122"/>
              </a:rPr>
              <a:t>hoa</a:t>
            </a:r>
            <a:endParaRPr lang="en-US" altLang="zh-CN" sz="2500" dirty="0">
              <a:solidFill>
                <a:srgbClr val="CC6600"/>
              </a:solidFill>
              <a:latin typeface="Times New Roman" pitchFamily="18" charset="0"/>
              <a:ea typeface="SimSun" pitchFamily="2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9027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randombar(horizontal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/>
      <p:bldP spid="19" grpId="0"/>
      <p:bldP spid="20" grpId="0"/>
      <p:bldP spid="21" grpId="0"/>
      <p:bldP spid="22" grpId="0"/>
      <p:bldP spid="23" grpId="0" animBg="1"/>
      <p:bldP spid="23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grpSp>
        <p:nvGrpSpPr>
          <p:cNvPr id="11" name="Group 4">
            <a:extLst>
              <a:ext uri="{FF2B5EF4-FFF2-40B4-BE49-F238E27FC236}">
                <a16:creationId xmlns:a16="http://schemas.microsoft.com/office/drawing/2014/main" id="{8839FA68-F986-4726-9149-6EFC2E2F7C00}"/>
              </a:ext>
            </a:extLst>
          </p:cNvPr>
          <p:cNvGrpSpPr/>
          <p:nvPr/>
        </p:nvGrpSpPr>
        <p:grpSpPr>
          <a:xfrm>
            <a:off x="777600" y="784069"/>
            <a:ext cx="1167326" cy="937052"/>
            <a:chOff x="679394" y="604864"/>
            <a:chExt cx="1435893" cy="1100380"/>
          </a:xfrm>
        </p:grpSpPr>
        <p:sp>
          <p:nvSpPr>
            <p:cNvPr id="12" name="Sun 5">
              <a:extLst>
                <a:ext uri="{FF2B5EF4-FFF2-40B4-BE49-F238E27FC236}">
                  <a16:creationId xmlns:a16="http://schemas.microsoft.com/office/drawing/2014/main" id="{CAC82718-0629-46CE-AA93-5C1692055A43}"/>
                </a:ext>
              </a:extLst>
            </p:cNvPr>
            <p:cNvSpPr/>
            <p:nvPr/>
          </p:nvSpPr>
          <p:spPr>
            <a:xfrm>
              <a:off x="999409" y="604864"/>
              <a:ext cx="1115878" cy="1100380"/>
            </a:xfrm>
            <a:prstGeom prst="sun">
              <a:avLst/>
            </a:prstGeom>
            <a:solidFill>
              <a:srgbClr val="FF7707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3" name="Rounded Rectangle 5">
              <a:extLst>
                <a:ext uri="{FF2B5EF4-FFF2-40B4-BE49-F238E27FC236}">
                  <a16:creationId xmlns:a16="http://schemas.microsoft.com/office/drawing/2014/main" id="{C1F26840-10D6-4588-99F9-78DEEE8BE8BA}"/>
                </a:ext>
              </a:extLst>
            </p:cNvPr>
            <p:cNvSpPr/>
            <p:nvPr/>
          </p:nvSpPr>
          <p:spPr>
            <a:xfrm>
              <a:off x="679394" y="831383"/>
              <a:ext cx="1357515" cy="614362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    </a:t>
              </a:r>
              <a:r>
                <a:rPr kumimoji="0" lang="en-US" sz="2800" b="1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3</a:t>
              </a:r>
              <a:r>
                <a:rPr kumimoji="0" lang="en-US" sz="32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/>
                  <a:ea typeface="+mn-ea"/>
                  <a:cs typeface="Times New Roman" panose="02020603050405020304" pitchFamily="18" charset="0"/>
                </a:rPr>
                <a:t> 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Rounded Rectangle 5">
            <a:extLst>
              <a:ext uri="{FF2B5EF4-FFF2-40B4-BE49-F238E27FC236}">
                <a16:creationId xmlns:a16="http://schemas.microsoft.com/office/drawing/2014/main" id="{AD46CDAB-E465-4230-81A6-C084C6493ED8}"/>
              </a:ext>
            </a:extLst>
          </p:cNvPr>
          <p:cNvSpPr/>
          <p:nvPr/>
        </p:nvSpPr>
        <p:spPr>
          <a:xfrm>
            <a:off x="1944930" y="940731"/>
            <a:ext cx="8921853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bao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nhiêu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vuông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?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tròn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tam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giác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?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chữ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nhật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8" name="图片 7" descr="572005ec0a0c4">
            <a:extLst>
              <a:ext uri="{FF2B5EF4-FFF2-40B4-BE49-F238E27FC236}">
                <a16:creationId xmlns:a16="http://schemas.microsoft.com/office/drawing/2014/main" id="{02B62CA7-45D4-4DDB-BFFF-7D754E579F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8224" b="26546"/>
          <a:stretch/>
        </p:blipFill>
        <p:spPr>
          <a:xfrm>
            <a:off x="9804821" y="670061"/>
            <a:ext cx="1762386" cy="1184172"/>
          </a:xfrm>
          <a:prstGeom prst="rect">
            <a:avLst/>
          </a:prstGeom>
        </p:spPr>
      </p:pic>
      <p:pic>
        <p:nvPicPr>
          <p:cNvPr id="30" name="Hình ảnh 29">
            <a:extLst>
              <a:ext uri="{FF2B5EF4-FFF2-40B4-BE49-F238E27FC236}">
                <a16:creationId xmlns:a16="http://schemas.microsoft.com/office/drawing/2014/main" id="{4F66E948-1413-411D-9E6E-6EB8A3CB43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55569" y="1854233"/>
            <a:ext cx="8191500" cy="3609975"/>
          </a:xfrm>
          <a:prstGeom prst="rect">
            <a:avLst/>
          </a:prstGeom>
        </p:spPr>
      </p:pic>
      <p:sp>
        <p:nvSpPr>
          <p:cNvPr id="31" name="Rounded Rectangle 5">
            <a:extLst>
              <a:ext uri="{FF2B5EF4-FFF2-40B4-BE49-F238E27FC236}">
                <a16:creationId xmlns:a16="http://schemas.microsoft.com/office/drawing/2014/main" id="{3EB8334A-7298-4EBF-8055-EF81E93E29F3}"/>
              </a:ext>
            </a:extLst>
          </p:cNvPr>
          <p:cNvSpPr/>
          <p:nvPr/>
        </p:nvSpPr>
        <p:spPr>
          <a:xfrm>
            <a:off x="1491346" y="6243638"/>
            <a:ext cx="4069272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cs typeface="Times New Roman" panose="02020603050405020304" pitchFamily="18" charset="0"/>
              </a:rPr>
              <a:t>Có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cs typeface="Times New Roman" panose="02020603050405020304" pitchFamily="18" charset="0"/>
              </a:rPr>
              <a:t> …..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cs typeface="Times New Roman" panose="02020603050405020304" pitchFamily="18" charset="0"/>
              </a:rPr>
              <a:t>hình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cs typeface="Times New Roman" panose="02020603050405020304" pitchFamily="18" charset="0"/>
              </a:rPr>
              <a:t>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cs typeface="Times New Roman" panose="02020603050405020304" pitchFamily="18" charset="0"/>
              </a:rPr>
              <a:t>vuông</a:t>
            </a:r>
            <a:endParaRPr kumimoji="0" lang="en-US" sz="2800" i="0" u="none" strike="noStrike" kern="1200" cap="none" spc="0" normalizeH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cs typeface="Times New Roman" panose="02020603050405020304" pitchFamily="18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2800" noProof="0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Có</a:t>
            </a:r>
            <a:r>
              <a:rPr lang="en-US" sz="2800" noProof="0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 ….. </a:t>
            </a:r>
            <a:r>
              <a:rPr lang="en-US" sz="2800" noProof="0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hình</a:t>
            </a:r>
            <a:r>
              <a:rPr lang="en-US" sz="2800" noProof="0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tròn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cs typeface="Times New Roman" panose="02020603050405020304" pitchFamily="18" charset="0"/>
            </a:endParaRPr>
          </a:p>
        </p:txBody>
      </p:sp>
      <p:sp>
        <p:nvSpPr>
          <p:cNvPr id="33" name="Rounded Rectangle 5">
            <a:extLst>
              <a:ext uri="{FF2B5EF4-FFF2-40B4-BE49-F238E27FC236}">
                <a16:creationId xmlns:a16="http://schemas.microsoft.com/office/drawing/2014/main" id="{8D7B09E7-57A7-47FA-910B-611DADFB29E8}"/>
              </a:ext>
            </a:extLst>
          </p:cNvPr>
          <p:cNvSpPr/>
          <p:nvPr/>
        </p:nvSpPr>
        <p:spPr>
          <a:xfrm>
            <a:off x="6631382" y="6243638"/>
            <a:ext cx="4672721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cs typeface="Times New Roman" panose="02020603050405020304" pitchFamily="18" charset="0"/>
              </a:rPr>
              <a:t>Có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cs typeface="Times New Roman" panose="02020603050405020304" pitchFamily="18" charset="0"/>
              </a:rPr>
              <a:t> …..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cs typeface="Times New Roman" panose="02020603050405020304" pitchFamily="18" charset="0"/>
              </a:rPr>
              <a:t>hình</a:t>
            </a:r>
            <a:r>
              <a:rPr kumimoji="0" lang="en-US" sz="28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cs typeface="Times New Roman" panose="02020603050405020304" pitchFamily="18" charset="0"/>
              </a:rPr>
              <a:t> tam </a:t>
            </a:r>
            <a:r>
              <a:rPr kumimoji="0" lang="en-US" sz="28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cs typeface="Times New Roman" panose="02020603050405020304" pitchFamily="18" charset="0"/>
              </a:rPr>
              <a:t>giác</a:t>
            </a:r>
            <a:endParaRPr kumimoji="0" lang="en-US" sz="2800" i="0" u="none" strike="noStrike" kern="1200" cap="none" spc="0" normalizeH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cs typeface="Times New Roman" panose="02020603050405020304" pitchFamily="18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2800" noProof="0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Có</a:t>
            </a:r>
            <a:r>
              <a:rPr lang="en-US" sz="2800" noProof="0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 ….. </a:t>
            </a:r>
            <a:r>
              <a:rPr lang="en-US" sz="2800" noProof="0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hình</a:t>
            </a:r>
            <a:r>
              <a:rPr lang="en-US" sz="2800" noProof="0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chữ</a:t>
            </a:r>
            <a:r>
              <a:rPr lang="en-US" sz="2800" noProof="0" dirty="0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solidFill>
                  <a:srgbClr val="002060"/>
                </a:solidFill>
                <a:latin typeface="UTM Avo"/>
                <a:cs typeface="Times New Roman" panose="02020603050405020304" pitchFamily="18" charset="0"/>
              </a:rPr>
              <a:t>nhật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cs typeface="Times New Roman" panose="02020603050405020304" pitchFamily="18" charset="0"/>
            </a:endParaRPr>
          </a:p>
        </p:txBody>
      </p:sp>
      <p:sp>
        <p:nvSpPr>
          <p:cNvPr id="34" name="Rounded Rectangle 5">
            <a:extLst>
              <a:ext uri="{FF2B5EF4-FFF2-40B4-BE49-F238E27FC236}">
                <a16:creationId xmlns:a16="http://schemas.microsoft.com/office/drawing/2014/main" id="{D18AFBB6-7B87-4BF4-A39A-08B6BFFA2A22}"/>
              </a:ext>
            </a:extLst>
          </p:cNvPr>
          <p:cNvSpPr/>
          <p:nvPr/>
        </p:nvSpPr>
        <p:spPr>
          <a:xfrm>
            <a:off x="2720487" y="5330617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7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5" name="Rounded Rectangle 5">
            <a:extLst>
              <a:ext uri="{FF2B5EF4-FFF2-40B4-BE49-F238E27FC236}">
                <a16:creationId xmlns:a16="http://schemas.microsoft.com/office/drawing/2014/main" id="{9B886612-154E-4480-B86A-4B6E1B06CF38}"/>
              </a:ext>
            </a:extLst>
          </p:cNvPr>
          <p:cNvSpPr/>
          <p:nvPr/>
        </p:nvSpPr>
        <p:spPr>
          <a:xfrm>
            <a:off x="2659193" y="5956877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9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" name="Rounded Rectangle 5">
            <a:extLst>
              <a:ext uri="{FF2B5EF4-FFF2-40B4-BE49-F238E27FC236}">
                <a16:creationId xmlns:a16="http://schemas.microsoft.com/office/drawing/2014/main" id="{77F04687-93C5-432D-A4C7-56C54AA2A635}"/>
              </a:ext>
            </a:extLst>
          </p:cNvPr>
          <p:cNvSpPr/>
          <p:nvPr/>
        </p:nvSpPr>
        <p:spPr>
          <a:xfrm>
            <a:off x="7911968" y="5337729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7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7" name="Rounded Rectangle 5">
            <a:extLst>
              <a:ext uri="{FF2B5EF4-FFF2-40B4-BE49-F238E27FC236}">
                <a16:creationId xmlns:a16="http://schemas.microsoft.com/office/drawing/2014/main" id="{4A85F646-F28B-47DD-973C-CD8B88FB27C5}"/>
              </a:ext>
            </a:extLst>
          </p:cNvPr>
          <p:cNvSpPr/>
          <p:nvPr/>
        </p:nvSpPr>
        <p:spPr>
          <a:xfrm>
            <a:off x="7911968" y="5997011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</a:rPr>
              <a:t>3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4782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31" grpId="0"/>
      <p:bldP spid="33" grpId="0"/>
      <p:bldP spid="34" grpId="0"/>
      <p:bldP spid="35" grpId="0"/>
      <p:bldP spid="36" grpId="0"/>
      <p:bldP spid="3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6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backgroundMark x1="15777" y1="53236" x2="15777" y2="53236"/>
                        <a14:backgroundMark x1="19822" y1="67152" x2="19822" y2="67152"/>
                        <a14:backgroundMark x1="37945" y1="64725" x2="37945" y2="64725"/>
                        <a14:backgroundMark x1="20793" y1="65291" x2="19984" y2="68366"/>
                        <a14:backgroundMark x1="39644" y1="61812" x2="38511" y2="65129"/>
                        <a14:backgroundMark x1="77508" y1="67799" x2="78641" y2="70631"/>
                        <a14:backgroundMark x1="61812" y1="63026" x2="61246" y2="62379"/>
                        <a14:backgroundMark x1="58414" y1="24029" x2="59385" y2="240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00" y="905540"/>
            <a:ext cx="7551629" cy="710432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524000" y="199285"/>
            <a:ext cx="9245600" cy="2112115"/>
            <a:chOff x="1143000" y="62377"/>
            <a:chExt cx="6934200" cy="1584086"/>
          </a:xfrm>
        </p:grpSpPr>
        <p:sp>
          <p:nvSpPr>
            <p:cNvPr id="3" name="Rounded Rectangle 2"/>
            <p:cNvSpPr/>
            <p:nvPr/>
          </p:nvSpPr>
          <p:spPr>
            <a:xfrm>
              <a:off x="1143000" y="62377"/>
              <a:ext cx="6934200" cy="1578860"/>
            </a:xfrm>
            <a:prstGeom prst="roundRect">
              <a:avLst>
                <a:gd name="adj" fmla="val 50000"/>
              </a:avLst>
            </a:prstGeom>
            <a:solidFill>
              <a:srgbClr val="004518"/>
            </a:solidFill>
            <a:ln w="28575">
              <a:solidFill>
                <a:srgbClr val="ECF04A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UTM Avo" panose="02040603050506020204" pitchFamily="18" charset="0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1295399" y="213782"/>
              <a:ext cx="6619009" cy="1432681"/>
            </a:xfrm>
            <a:prstGeom prst="roundRect">
              <a:avLst>
                <a:gd name="adj" fmla="val 50000"/>
              </a:avLst>
            </a:prstGeom>
            <a:solidFill>
              <a:srgbClr val="004518"/>
            </a:solidFill>
            <a:ln w="28575">
              <a:solidFill>
                <a:srgbClr val="ECF04A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latin typeface="UTM Avo" panose="02040603050506020204" pitchFamily="18" charset="0"/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2944" y="373249"/>
            <a:ext cx="7397099" cy="1896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 descr="powerpoint-0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6375" y="78105"/>
            <a:ext cx="1408430" cy="610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474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0780" y="2753331"/>
            <a:ext cx="4171535" cy="4339583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1651292" y="27039"/>
            <a:ext cx="9485076" cy="2712983"/>
            <a:chOff x="2171343" y="4618089"/>
            <a:chExt cx="7988119" cy="2187854"/>
          </a:xfrm>
        </p:grpSpPr>
        <p:sp>
          <p:nvSpPr>
            <p:cNvPr id="36" name="Rectangle: Rounded Corners 11"/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6F9830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37" name="Rectangle: Rounded Corners 61"/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38" name="Rectangle: Rounded Corners 65"/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Microsoft YaHei" panose="020B0503020204020204" charset="-122"/>
                <a:cs typeface="+mn-cs"/>
              </a:endParaRPr>
            </a:p>
          </p:txBody>
        </p:sp>
      </p:grpSp>
      <p:sp>
        <p:nvSpPr>
          <p:cNvPr id="39" name="TextBox 38"/>
          <p:cNvSpPr txBox="1"/>
          <p:nvPr/>
        </p:nvSpPr>
        <p:spPr>
          <a:xfrm>
            <a:off x="3910755" y="822711"/>
            <a:ext cx="6629953" cy="913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5335" b="1" dirty="0">
                <a:solidFill>
                  <a:srgbClr val="FF6600"/>
                </a:solidFill>
                <a:latin typeface="UTM Avo" panose="02040603050506020204" pitchFamily="18" charset="0"/>
              </a:rPr>
              <a:t>40</a:t>
            </a:r>
            <a:r>
              <a:rPr lang="en-US" altLang="en-US" sz="5335" b="1" dirty="0">
                <a:solidFill>
                  <a:srgbClr val="FF6600"/>
                </a:solidFill>
                <a:latin typeface="UTM Avo" panose="02040603050506020204" pitchFamily="18" charset="0"/>
              </a:rPr>
              <a:t> </a:t>
            </a:r>
            <a:r>
              <a:rPr lang="vi-VN" altLang="en-US" sz="5335" b="1" dirty="0">
                <a:solidFill>
                  <a:srgbClr val="FF6600"/>
                </a:solidFill>
                <a:latin typeface="UTM Avo" panose="02040603050506020204" pitchFamily="18" charset="0"/>
              </a:rPr>
              <a:t>cm + 20 cm =</a:t>
            </a:r>
            <a:r>
              <a:rPr lang="en-SG" altLang="en-US" sz="5335" b="1" dirty="0">
                <a:solidFill>
                  <a:srgbClr val="FF6600"/>
                </a:solidFill>
                <a:latin typeface="UTM Avo" panose="02040603050506020204" pitchFamily="18" charset="0"/>
              </a:rPr>
              <a:t> ?</a:t>
            </a:r>
            <a:endParaRPr lang="vi-VN" altLang="en-US" sz="5335" b="1" dirty="0">
              <a:solidFill>
                <a:srgbClr val="FF6600"/>
              </a:solidFill>
              <a:latin typeface="UTM Avo" panose="02040603050506020204" pitchFamily="18" charset="0"/>
            </a:endParaRP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0" t="33938" r="32995" b="36182"/>
          <a:stretch>
            <a:fillRect/>
          </a:stretch>
        </p:blipFill>
        <p:spPr>
          <a:xfrm rot="681450">
            <a:off x="2833249" y="542704"/>
            <a:ext cx="998429" cy="1534059"/>
          </a:xfrm>
          <a:custGeom>
            <a:avLst/>
            <a:gdLst/>
            <a:ahLst/>
            <a:cxnLst/>
            <a:rect l="l" t="t" r="r" b="b"/>
            <a:pathLst>
              <a:path w="748822" h="1150544">
                <a:moveTo>
                  <a:pt x="527718" y="0"/>
                </a:moveTo>
                <a:cubicBezTo>
                  <a:pt x="557589" y="0"/>
                  <a:pt x="585326" y="9080"/>
                  <a:pt x="610929" y="27241"/>
                </a:cubicBezTo>
                <a:cubicBezTo>
                  <a:pt x="636532" y="45401"/>
                  <a:pt x="648800" y="68900"/>
                  <a:pt x="647733" y="97737"/>
                </a:cubicBezTo>
                <a:cubicBezTo>
                  <a:pt x="646667" y="127658"/>
                  <a:pt x="639199" y="145285"/>
                  <a:pt x="625331" y="150619"/>
                </a:cubicBezTo>
                <a:cubicBezTo>
                  <a:pt x="602928" y="160237"/>
                  <a:pt x="589593" y="168788"/>
                  <a:pt x="585326" y="176272"/>
                </a:cubicBezTo>
                <a:cubicBezTo>
                  <a:pt x="571457" y="199775"/>
                  <a:pt x="564523" y="247314"/>
                  <a:pt x="564523" y="318890"/>
                </a:cubicBezTo>
                <a:cubicBezTo>
                  <a:pt x="564523" y="538951"/>
                  <a:pt x="581058" y="705605"/>
                  <a:pt x="614129" y="818852"/>
                </a:cubicBezTo>
                <a:cubicBezTo>
                  <a:pt x="625864" y="857307"/>
                  <a:pt x="652001" y="884544"/>
                  <a:pt x="692539" y="900563"/>
                </a:cubicBezTo>
                <a:cubicBezTo>
                  <a:pt x="726677" y="914448"/>
                  <a:pt x="745346" y="942759"/>
                  <a:pt x="748546" y="985498"/>
                </a:cubicBezTo>
                <a:cubicBezTo>
                  <a:pt x="754947" y="1095529"/>
                  <a:pt x="650400" y="1150544"/>
                  <a:pt x="434907" y="1150544"/>
                </a:cubicBezTo>
                <a:cubicBezTo>
                  <a:pt x="407170" y="1150544"/>
                  <a:pt x="365831" y="1148406"/>
                  <a:pt x="310891" y="1144130"/>
                </a:cubicBezTo>
                <a:cubicBezTo>
                  <a:pt x="255951" y="1139855"/>
                  <a:pt x="214613" y="1137717"/>
                  <a:pt x="186876" y="1137717"/>
                </a:cubicBezTo>
                <a:cubicBezTo>
                  <a:pt x="138870" y="1137717"/>
                  <a:pt x="95131" y="1122232"/>
                  <a:pt x="55659" y="1091261"/>
                </a:cubicBezTo>
                <a:cubicBezTo>
                  <a:pt x="12987" y="1057074"/>
                  <a:pt x="-5148" y="1016477"/>
                  <a:pt x="1253" y="969471"/>
                </a:cubicBezTo>
                <a:cubicBezTo>
                  <a:pt x="5520" y="939551"/>
                  <a:pt x="22589" y="914448"/>
                  <a:pt x="52459" y="894162"/>
                </a:cubicBezTo>
                <a:cubicBezTo>
                  <a:pt x="75929" y="881343"/>
                  <a:pt x="98865" y="868525"/>
                  <a:pt x="121268" y="855707"/>
                </a:cubicBezTo>
                <a:cubicBezTo>
                  <a:pt x="151138" y="833271"/>
                  <a:pt x="181008" y="756886"/>
                  <a:pt x="210879" y="626553"/>
                </a:cubicBezTo>
                <a:cubicBezTo>
                  <a:pt x="237549" y="511172"/>
                  <a:pt x="250884" y="424636"/>
                  <a:pt x="250884" y="366946"/>
                </a:cubicBezTo>
                <a:cubicBezTo>
                  <a:pt x="250884" y="309272"/>
                  <a:pt x="245550" y="277226"/>
                  <a:pt x="234882" y="270809"/>
                </a:cubicBezTo>
                <a:cubicBezTo>
                  <a:pt x="201811" y="261191"/>
                  <a:pt x="169274" y="252115"/>
                  <a:pt x="137270" y="243580"/>
                </a:cubicBezTo>
                <a:cubicBezTo>
                  <a:pt x="115934" y="235029"/>
                  <a:pt x="105266" y="221669"/>
                  <a:pt x="105266" y="203500"/>
                </a:cubicBezTo>
                <a:cubicBezTo>
                  <a:pt x="105266" y="198166"/>
                  <a:pt x="106332" y="192291"/>
                  <a:pt x="108466" y="185873"/>
                </a:cubicBezTo>
                <a:cubicBezTo>
                  <a:pt x="129802" y="121782"/>
                  <a:pt x="190610" y="72642"/>
                  <a:pt x="290889" y="38455"/>
                </a:cubicBezTo>
                <a:cubicBezTo>
                  <a:pt x="365565" y="12818"/>
                  <a:pt x="444508" y="0"/>
                  <a:pt x="527718" y="0"/>
                </a:cubicBezTo>
                <a:close/>
              </a:path>
            </a:pathLst>
          </a:custGeom>
        </p:spPr>
      </p:pic>
      <p:pic>
        <p:nvPicPr>
          <p:cNvPr id="51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420600" y="216767"/>
            <a:ext cx="609600" cy="609600"/>
          </a:xfrm>
          <a:prstGeom prst="rect">
            <a:avLst/>
          </a:prstGeom>
        </p:spPr>
      </p:pic>
      <p:pic>
        <p:nvPicPr>
          <p:cNvPr id="5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60515" y="1168687"/>
            <a:ext cx="609600" cy="609600"/>
          </a:xfrm>
          <a:prstGeom prst="rect">
            <a:avLst/>
          </a:prstGeom>
        </p:spPr>
      </p:pic>
      <p:pic>
        <p:nvPicPr>
          <p:cNvPr id="5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56885" y="2283397"/>
            <a:ext cx="609600" cy="609600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4875113" y="3110165"/>
            <a:ext cx="4878485" cy="1050607"/>
            <a:chOff x="3656335" y="2332624"/>
            <a:chExt cx="3658864" cy="787955"/>
          </a:xfrm>
        </p:grpSpPr>
        <p:grpSp>
          <p:nvGrpSpPr>
            <p:cNvPr id="29" name="Group 28"/>
            <p:cNvGrpSpPr/>
            <p:nvPr/>
          </p:nvGrpSpPr>
          <p:grpSpPr>
            <a:xfrm>
              <a:off x="3886200" y="2409368"/>
              <a:ext cx="3428999" cy="668956"/>
              <a:chOff x="3733801" y="2677997"/>
              <a:chExt cx="2123147" cy="668956"/>
            </a:xfrm>
          </p:grpSpPr>
          <p:sp>
            <p:nvSpPr>
              <p:cNvPr id="33" name="Rounded Rectangle 32"/>
              <p:cNvSpPr/>
              <p:nvPr/>
            </p:nvSpPr>
            <p:spPr>
              <a:xfrm>
                <a:off x="3733801" y="2677997"/>
                <a:ext cx="2123147" cy="668956"/>
              </a:xfrm>
              <a:prstGeom prst="roundRect">
                <a:avLst/>
              </a:prstGeom>
              <a:solidFill>
                <a:srgbClr val="00B050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535" dirty="0">
                  <a:solidFill>
                    <a:prstClr val="white"/>
                  </a:solidFill>
                  <a:latin typeface="UTM Avo" panose="02040603050506020204" pitchFamily="18" charset="0"/>
                </a:endParaRP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3886200" y="2677997"/>
                <a:ext cx="1828800" cy="5610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altLang="en-US" sz="4265" dirty="0" err="1">
                    <a:solidFill>
                      <a:schemeClr val="bg1"/>
                    </a:solidFill>
                    <a:latin typeface="UTM Avo" panose="02040603050506020204" pitchFamily="18" charset="0"/>
                  </a:rPr>
                  <a:t>60 cm</a:t>
                </a:r>
              </a:p>
            </p:txBody>
          </p:sp>
        </p:grpSp>
        <p:grpSp>
          <p:nvGrpSpPr>
            <p:cNvPr id="30" name="Group 29"/>
            <p:cNvGrpSpPr/>
            <p:nvPr/>
          </p:nvGrpSpPr>
          <p:grpSpPr>
            <a:xfrm>
              <a:off x="3656335" y="2332624"/>
              <a:ext cx="850603" cy="787955"/>
              <a:chOff x="3718763" y="2236763"/>
              <a:chExt cx="1066800" cy="990600"/>
            </a:xfrm>
          </p:grpSpPr>
          <p:sp>
            <p:nvSpPr>
              <p:cNvPr id="31" name="Oval 30"/>
              <p:cNvSpPr/>
              <p:nvPr/>
            </p:nvSpPr>
            <p:spPr>
              <a:xfrm>
                <a:off x="3718763" y="2236763"/>
                <a:ext cx="1066800" cy="9906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latin typeface="UTM Avo" panose="02040603050506020204" pitchFamily="18" charset="0"/>
                </a:endParaRPr>
              </a:p>
            </p:txBody>
          </p:sp>
          <p:pic>
            <p:nvPicPr>
              <p:cNvPr id="32" name="Picture 31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329" t="19804" r="15950" b="29312"/>
              <a:stretch>
                <a:fillRect/>
              </a:stretch>
            </p:blipFill>
            <p:spPr>
              <a:xfrm>
                <a:off x="3941569" y="2386859"/>
                <a:ext cx="594360" cy="690407"/>
              </a:xfrm>
              <a:custGeom>
                <a:avLst/>
                <a:gdLst/>
                <a:ahLst/>
                <a:cxnLst/>
                <a:rect l="l" t="t" r="r" b="b"/>
                <a:pathLst>
                  <a:path w="1122880" h="1304335">
                    <a:moveTo>
                      <a:pt x="317723" y="730442"/>
                    </a:moveTo>
                    <a:cubicBezTo>
                      <a:pt x="283567" y="787369"/>
                      <a:pt x="253206" y="847379"/>
                      <a:pt x="226640" y="910473"/>
                    </a:cubicBezTo>
                    <a:cubicBezTo>
                      <a:pt x="200074" y="973566"/>
                      <a:pt x="177303" y="1039981"/>
                      <a:pt x="158328" y="1109716"/>
                    </a:cubicBezTo>
                    <a:lnTo>
                      <a:pt x="223793" y="1137468"/>
                    </a:lnTo>
                    <a:cubicBezTo>
                      <a:pt x="233281" y="1072477"/>
                      <a:pt x="248106" y="1008790"/>
                      <a:pt x="268268" y="946408"/>
                    </a:cubicBezTo>
                    <a:cubicBezTo>
                      <a:pt x="288429" y="884026"/>
                      <a:pt x="313453" y="822948"/>
                      <a:pt x="343340" y="763175"/>
                    </a:cubicBezTo>
                    <a:close/>
                    <a:moveTo>
                      <a:pt x="828462" y="715854"/>
                    </a:moveTo>
                    <a:lnTo>
                      <a:pt x="445808" y="810495"/>
                    </a:lnTo>
                    <a:lnTo>
                      <a:pt x="423037" y="868133"/>
                    </a:lnTo>
                    <a:lnTo>
                      <a:pt x="869690" y="839670"/>
                    </a:lnTo>
                    <a:close/>
                    <a:moveTo>
                      <a:pt x="665687" y="147298"/>
                    </a:moveTo>
                    <a:lnTo>
                      <a:pt x="482099" y="698065"/>
                    </a:lnTo>
                    <a:lnTo>
                      <a:pt x="799321" y="625483"/>
                    </a:lnTo>
                    <a:close/>
                    <a:moveTo>
                      <a:pt x="734000" y="0"/>
                    </a:moveTo>
                    <a:lnTo>
                      <a:pt x="1122880" y="1195106"/>
                    </a:lnTo>
                    <a:lnTo>
                      <a:pt x="996930" y="1224637"/>
                    </a:lnTo>
                    <a:lnTo>
                      <a:pt x="911629" y="964909"/>
                    </a:lnTo>
                    <a:lnTo>
                      <a:pt x="401690" y="957793"/>
                    </a:lnTo>
                    <a:lnTo>
                      <a:pt x="274316" y="1304335"/>
                    </a:lnTo>
                    <a:lnTo>
                      <a:pt x="0" y="1115409"/>
                    </a:lnTo>
                    <a:lnTo>
                      <a:pt x="536179" y="17078"/>
                    </a:lnTo>
                    <a:close/>
                  </a:path>
                </a:pathLst>
              </a:custGeom>
            </p:spPr>
          </p:pic>
        </p:grpSp>
      </p:grpSp>
      <p:grpSp>
        <p:nvGrpSpPr>
          <p:cNvPr id="54" name="Group 53"/>
          <p:cNvGrpSpPr/>
          <p:nvPr/>
        </p:nvGrpSpPr>
        <p:grpSpPr>
          <a:xfrm>
            <a:off x="4874788" y="4303368"/>
            <a:ext cx="4878811" cy="1034585"/>
            <a:chOff x="3656091" y="3227526"/>
            <a:chExt cx="3659108" cy="775939"/>
          </a:xfrm>
        </p:grpSpPr>
        <p:grpSp>
          <p:nvGrpSpPr>
            <p:cNvPr id="55" name="Group 54"/>
            <p:cNvGrpSpPr/>
            <p:nvPr/>
          </p:nvGrpSpPr>
          <p:grpSpPr>
            <a:xfrm>
              <a:off x="3892157" y="3272769"/>
              <a:ext cx="3423042" cy="668956"/>
              <a:chOff x="3733800" y="3473177"/>
              <a:chExt cx="2123147" cy="668956"/>
            </a:xfrm>
          </p:grpSpPr>
          <p:sp>
            <p:nvSpPr>
              <p:cNvPr id="59" name="Rounded Rectangle 58"/>
              <p:cNvSpPr/>
              <p:nvPr/>
            </p:nvSpPr>
            <p:spPr>
              <a:xfrm>
                <a:off x="3733800" y="3473177"/>
                <a:ext cx="2123147" cy="668956"/>
              </a:xfrm>
              <a:prstGeom prst="roundRect">
                <a:avLst/>
              </a:prstGeom>
              <a:solidFill>
                <a:srgbClr val="FF3300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535" dirty="0">
                  <a:solidFill>
                    <a:prstClr val="white"/>
                  </a:solidFill>
                  <a:latin typeface="UTM Avo" panose="02040603050506020204" pitchFamily="18" charset="0"/>
                </a:endParaRPr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>
                <a:off x="3886200" y="3510975"/>
                <a:ext cx="1828800" cy="5610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altLang="en-US" sz="4265" dirty="0">
                    <a:solidFill>
                      <a:schemeClr val="bg1"/>
                    </a:solidFill>
                    <a:latin typeface="UTM Avo" panose="02040603050506020204" pitchFamily="18" charset="0"/>
                  </a:rPr>
                  <a:t>70 cm</a:t>
                </a:r>
              </a:p>
            </p:txBody>
          </p:sp>
        </p:grpSp>
        <p:grpSp>
          <p:nvGrpSpPr>
            <p:cNvPr id="56" name="Group 55"/>
            <p:cNvGrpSpPr/>
            <p:nvPr/>
          </p:nvGrpSpPr>
          <p:grpSpPr>
            <a:xfrm>
              <a:off x="3656091" y="3227526"/>
              <a:ext cx="847806" cy="775939"/>
              <a:chOff x="2438400" y="895350"/>
              <a:chExt cx="2220938" cy="2149029"/>
            </a:xfrm>
          </p:grpSpPr>
          <p:sp>
            <p:nvSpPr>
              <p:cNvPr id="57" name="Oval 56"/>
              <p:cNvSpPr/>
              <p:nvPr/>
            </p:nvSpPr>
            <p:spPr>
              <a:xfrm>
                <a:off x="2438400" y="895350"/>
                <a:ext cx="2220938" cy="214902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latin typeface="UTM Avo" panose="02040603050506020204" pitchFamily="18" charset="0"/>
                </a:endParaRPr>
              </a:p>
            </p:txBody>
          </p:sp>
          <p:pic>
            <p:nvPicPr>
              <p:cNvPr id="58" name="Picture 57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609" t="24129" r="28436" b="46951"/>
              <a:stretch>
                <a:fillRect/>
              </a:stretch>
            </p:blipFill>
            <p:spPr>
              <a:xfrm rot="903374">
                <a:off x="3200400" y="1200150"/>
                <a:ext cx="935231" cy="1413292"/>
              </a:xfrm>
              <a:custGeom>
                <a:avLst/>
                <a:gdLst/>
                <a:ahLst/>
                <a:cxnLst/>
                <a:rect l="l" t="t" r="r" b="b"/>
                <a:pathLst>
                  <a:path w="633394" h="957165">
                    <a:moveTo>
                      <a:pt x="363766" y="826840"/>
                    </a:moveTo>
                    <a:cubicBezTo>
                      <a:pt x="351069" y="826840"/>
                      <a:pt x="341456" y="830105"/>
                      <a:pt x="334926" y="836635"/>
                    </a:cubicBezTo>
                    <a:cubicBezTo>
                      <a:pt x="328396" y="843165"/>
                      <a:pt x="325131" y="852778"/>
                      <a:pt x="325131" y="865475"/>
                    </a:cubicBezTo>
                    <a:cubicBezTo>
                      <a:pt x="325131" y="878535"/>
                      <a:pt x="328396" y="888329"/>
                      <a:pt x="334926" y="894859"/>
                    </a:cubicBezTo>
                    <a:cubicBezTo>
                      <a:pt x="341456" y="901389"/>
                      <a:pt x="351069" y="904654"/>
                      <a:pt x="363766" y="904654"/>
                    </a:cubicBezTo>
                    <a:cubicBezTo>
                      <a:pt x="376826" y="904654"/>
                      <a:pt x="386620" y="901389"/>
                      <a:pt x="393150" y="894859"/>
                    </a:cubicBezTo>
                    <a:cubicBezTo>
                      <a:pt x="399680" y="888329"/>
                      <a:pt x="402945" y="878535"/>
                      <a:pt x="402945" y="865475"/>
                    </a:cubicBezTo>
                    <a:cubicBezTo>
                      <a:pt x="402945" y="852778"/>
                      <a:pt x="399680" y="843165"/>
                      <a:pt x="393150" y="836635"/>
                    </a:cubicBezTo>
                    <a:cubicBezTo>
                      <a:pt x="386620" y="830105"/>
                      <a:pt x="376826" y="826840"/>
                      <a:pt x="363766" y="826840"/>
                    </a:cubicBezTo>
                    <a:close/>
                    <a:moveTo>
                      <a:pt x="474773" y="732702"/>
                    </a:moveTo>
                    <a:cubicBezTo>
                      <a:pt x="460625" y="732702"/>
                      <a:pt x="448744" y="737599"/>
                      <a:pt x="439131" y="747394"/>
                    </a:cubicBezTo>
                    <a:cubicBezTo>
                      <a:pt x="429518" y="757189"/>
                      <a:pt x="424711" y="768797"/>
                      <a:pt x="424711" y="782220"/>
                    </a:cubicBezTo>
                    <a:cubicBezTo>
                      <a:pt x="424711" y="796368"/>
                      <a:pt x="429518" y="808248"/>
                      <a:pt x="439131" y="817862"/>
                    </a:cubicBezTo>
                    <a:cubicBezTo>
                      <a:pt x="448744" y="827475"/>
                      <a:pt x="460625" y="832282"/>
                      <a:pt x="474773" y="832282"/>
                    </a:cubicBezTo>
                    <a:cubicBezTo>
                      <a:pt x="488921" y="832282"/>
                      <a:pt x="500802" y="827475"/>
                      <a:pt x="510415" y="817862"/>
                    </a:cubicBezTo>
                    <a:cubicBezTo>
                      <a:pt x="520028" y="808248"/>
                      <a:pt x="524835" y="796368"/>
                      <a:pt x="524835" y="782220"/>
                    </a:cubicBezTo>
                    <a:cubicBezTo>
                      <a:pt x="524835" y="768797"/>
                      <a:pt x="520028" y="757189"/>
                      <a:pt x="510415" y="747394"/>
                    </a:cubicBezTo>
                    <a:cubicBezTo>
                      <a:pt x="500802" y="737599"/>
                      <a:pt x="488921" y="732702"/>
                      <a:pt x="474773" y="732702"/>
                    </a:cubicBezTo>
                    <a:close/>
                    <a:moveTo>
                      <a:pt x="526468" y="616253"/>
                    </a:moveTo>
                    <a:cubicBezTo>
                      <a:pt x="513408" y="616253"/>
                      <a:pt x="503613" y="619518"/>
                      <a:pt x="497083" y="626048"/>
                    </a:cubicBezTo>
                    <a:cubicBezTo>
                      <a:pt x="490554" y="632578"/>
                      <a:pt x="487289" y="642191"/>
                      <a:pt x="487289" y="654888"/>
                    </a:cubicBezTo>
                    <a:cubicBezTo>
                      <a:pt x="487289" y="667948"/>
                      <a:pt x="490554" y="677652"/>
                      <a:pt x="497083" y="684000"/>
                    </a:cubicBezTo>
                    <a:cubicBezTo>
                      <a:pt x="503613" y="690349"/>
                      <a:pt x="513408" y="693523"/>
                      <a:pt x="526468" y="693523"/>
                    </a:cubicBezTo>
                    <a:cubicBezTo>
                      <a:pt x="539527" y="693523"/>
                      <a:pt x="549231" y="690349"/>
                      <a:pt x="555580" y="684000"/>
                    </a:cubicBezTo>
                    <a:cubicBezTo>
                      <a:pt x="561928" y="677652"/>
                      <a:pt x="565102" y="667948"/>
                      <a:pt x="565102" y="654888"/>
                    </a:cubicBezTo>
                    <a:cubicBezTo>
                      <a:pt x="565102" y="642191"/>
                      <a:pt x="561928" y="632578"/>
                      <a:pt x="555580" y="626048"/>
                    </a:cubicBezTo>
                    <a:cubicBezTo>
                      <a:pt x="549231" y="619518"/>
                      <a:pt x="539527" y="616253"/>
                      <a:pt x="526468" y="616253"/>
                    </a:cubicBezTo>
                    <a:close/>
                    <a:moveTo>
                      <a:pt x="316969" y="509055"/>
                    </a:moveTo>
                    <a:lnTo>
                      <a:pt x="363766" y="535174"/>
                    </a:lnTo>
                    <a:cubicBezTo>
                      <a:pt x="330748" y="574393"/>
                      <a:pt x="300974" y="615247"/>
                      <a:pt x="274444" y="657736"/>
                    </a:cubicBezTo>
                    <a:cubicBezTo>
                      <a:pt x="247914" y="700225"/>
                      <a:pt x="224471" y="744350"/>
                      <a:pt x="204117" y="790110"/>
                    </a:cubicBezTo>
                    <a:lnTo>
                      <a:pt x="171952" y="791198"/>
                    </a:lnTo>
                    <a:cubicBezTo>
                      <a:pt x="188673" y="743262"/>
                      <a:pt x="209119" y="695779"/>
                      <a:pt x="233288" y="648749"/>
                    </a:cubicBezTo>
                    <a:cubicBezTo>
                      <a:pt x="257458" y="601720"/>
                      <a:pt x="285351" y="555155"/>
                      <a:pt x="316969" y="509055"/>
                    </a:cubicBezTo>
                    <a:close/>
                    <a:moveTo>
                      <a:pt x="369335" y="411277"/>
                    </a:moveTo>
                    <a:cubicBezTo>
                      <a:pt x="340263" y="437062"/>
                      <a:pt x="308279" y="458488"/>
                      <a:pt x="273386" y="475555"/>
                    </a:cubicBezTo>
                    <a:cubicBezTo>
                      <a:pt x="238492" y="492623"/>
                      <a:pt x="200509" y="505149"/>
                      <a:pt x="159437" y="513136"/>
                    </a:cubicBezTo>
                    <a:lnTo>
                      <a:pt x="127332" y="859217"/>
                    </a:lnTo>
                    <a:cubicBezTo>
                      <a:pt x="169124" y="857766"/>
                      <a:pt x="208008" y="850147"/>
                      <a:pt x="243984" y="836359"/>
                    </a:cubicBezTo>
                    <a:cubicBezTo>
                      <a:pt x="279961" y="822571"/>
                      <a:pt x="313392" y="802977"/>
                      <a:pt x="344278" y="777577"/>
                    </a:cubicBezTo>
                    <a:cubicBezTo>
                      <a:pt x="377347" y="750364"/>
                      <a:pt x="401967" y="719703"/>
                      <a:pt x="418139" y="685594"/>
                    </a:cubicBezTo>
                    <a:cubicBezTo>
                      <a:pt x="434310" y="651485"/>
                      <a:pt x="442396" y="614110"/>
                      <a:pt x="442396" y="573469"/>
                    </a:cubicBezTo>
                    <a:cubicBezTo>
                      <a:pt x="442396" y="540814"/>
                      <a:pt x="436308" y="511061"/>
                      <a:pt x="424133" y="484211"/>
                    </a:cubicBezTo>
                    <a:cubicBezTo>
                      <a:pt x="411957" y="457360"/>
                      <a:pt x="393691" y="433049"/>
                      <a:pt x="369335" y="411277"/>
                    </a:cubicBezTo>
                    <a:close/>
                    <a:moveTo>
                      <a:pt x="205145" y="58768"/>
                    </a:moveTo>
                    <a:lnTo>
                      <a:pt x="164878" y="449470"/>
                    </a:lnTo>
                    <a:cubicBezTo>
                      <a:pt x="195351" y="439664"/>
                      <a:pt x="221923" y="427860"/>
                      <a:pt x="244596" y="414058"/>
                    </a:cubicBezTo>
                    <a:cubicBezTo>
                      <a:pt x="267270" y="400255"/>
                      <a:pt x="285680" y="384637"/>
                      <a:pt x="299828" y="367201"/>
                    </a:cubicBezTo>
                    <a:lnTo>
                      <a:pt x="275885" y="88144"/>
                    </a:lnTo>
                    <a:cubicBezTo>
                      <a:pt x="270806" y="83065"/>
                      <a:pt x="262372" y="78079"/>
                      <a:pt x="250582" y="73184"/>
                    </a:cubicBezTo>
                    <a:cubicBezTo>
                      <a:pt x="238792" y="68290"/>
                      <a:pt x="223647" y="63484"/>
                      <a:pt x="205145" y="58768"/>
                    </a:cubicBezTo>
                    <a:close/>
                    <a:moveTo>
                      <a:pt x="100396" y="0"/>
                    </a:moveTo>
                    <a:cubicBezTo>
                      <a:pt x="145345" y="0"/>
                      <a:pt x="187031" y="4077"/>
                      <a:pt x="225453" y="12231"/>
                    </a:cubicBezTo>
                    <a:cubicBezTo>
                      <a:pt x="263876" y="20384"/>
                      <a:pt x="299037" y="32794"/>
                      <a:pt x="330938" y="49458"/>
                    </a:cubicBezTo>
                    <a:cubicBezTo>
                      <a:pt x="371534" y="70476"/>
                      <a:pt x="401892" y="96384"/>
                      <a:pt x="422012" y="127183"/>
                    </a:cubicBezTo>
                    <a:cubicBezTo>
                      <a:pt x="442131" y="157981"/>
                      <a:pt x="452191" y="193673"/>
                      <a:pt x="452191" y="234258"/>
                    </a:cubicBezTo>
                    <a:cubicBezTo>
                      <a:pt x="452191" y="252050"/>
                      <a:pt x="450014" y="270117"/>
                      <a:pt x="445661" y="288456"/>
                    </a:cubicBezTo>
                    <a:cubicBezTo>
                      <a:pt x="441308" y="306796"/>
                      <a:pt x="434596" y="325225"/>
                      <a:pt x="425527" y="343743"/>
                    </a:cubicBezTo>
                    <a:cubicBezTo>
                      <a:pt x="487561" y="370214"/>
                      <a:pt x="537713" y="412914"/>
                      <a:pt x="575986" y="471844"/>
                    </a:cubicBezTo>
                    <a:cubicBezTo>
                      <a:pt x="614258" y="530774"/>
                      <a:pt x="633394" y="593965"/>
                      <a:pt x="633394" y="661418"/>
                    </a:cubicBezTo>
                    <a:cubicBezTo>
                      <a:pt x="633394" y="710800"/>
                      <a:pt x="623606" y="754462"/>
                      <a:pt x="604031" y="792406"/>
                    </a:cubicBezTo>
                    <a:cubicBezTo>
                      <a:pt x="584455" y="830349"/>
                      <a:pt x="555274" y="862576"/>
                      <a:pt x="516486" y="889086"/>
                    </a:cubicBezTo>
                    <a:cubicBezTo>
                      <a:pt x="483134" y="911958"/>
                      <a:pt x="445161" y="929022"/>
                      <a:pt x="402567" y="940279"/>
                    </a:cubicBezTo>
                    <a:cubicBezTo>
                      <a:pt x="359972" y="951536"/>
                      <a:pt x="312576" y="957165"/>
                      <a:pt x="260377" y="957165"/>
                    </a:cubicBezTo>
                    <a:cubicBezTo>
                      <a:pt x="226963" y="957165"/>
                      <a:pt x="191731" y="954988"/>
                      <a:pt x="154684" y="950635"/>
                    </a:cubicBezTo>
                    <a:cubicBezTo>
                      <a:pt x="117636" y="946282"/>
                      <a:pt x="78953" y="939208"/>
                      <a:pt x="38635" y="929413"/>
                    </a:cubicBezTo>
                    <a:lnTo>
                      <a:pt x="0" y="5986"/>
                    </a:lnTo>
                    <a:cubicBezTo>
                      <a:pt x="17458" y="4172"/>
                      <a:pt x="34646" y="2721"/>
                      <a:pt x="51563" y="1632"/>
                    </a:cubicBezTo>
                    <a:cubicBezTo>
                      <a:pt x="68479" y="544"/>
                      <a:pt x="84757" y="0"/>
                      <a:pt x="100396" y="0"/>
                    </a:cubicBezTo>
                    <a:close/>
                  </a:path>
                </a:pathLst>
              </a:custGeom>
            </p:spPr>
          </p:pic>
        </p:grpSp>
      </p:grpSp>
      <p:grpSp>
        <p:nvGrpSpPr>
          <p:cNvPr id="61" name="Group 60"/>
          <p:cNvGrpSpPr/>
          <p:nvPr/>
        </p:nvGrpSpPr>
        <p:grpSpPr>
          <a:xfrm>
            <a:off x="4852168" y="5443997"/>
            <a:ext cx="4901431" cy="1056581"/>
            <a:chOff x="3639126" y="4082998"/>
            <a:chExt cx="3676073" cy="792436"/>
          </a:xfrm>
        </p:grpSpPr>
        <p:grpSp>
          <p:nvGrpSpPr>
            <p:cNvPr id="62" name="Group 61"/>
            <p:cNvGrpSpPr/>
            <p:nvPr/>
          </p:nvGrpSpPr>
          <p:grpSpPr>
            <a:xfrm>
              <a:off x="3886200" y="4136170"/>
              <a:ext cx="3428999" cy="668956"/>
              <a:chOff x="3733801" y="4264994"/>
              <a:chExt cx="2123147" cy="668956"/>
            </a:xfrm>
            <a:solidFill>
              <a:srgbClr val="FFC000"/>
            </a:solidFill>
          </p:grpSpPr>
          <p:sp>
            <p:nvSpPr>
              <p:cNvPr id="66" name="Rounded Rectangle 65"/>
              <p:cNvSpPr/>
              <p:nvPr/>
            </p:nvSpPr>
            <p:spPr>
              <a:xfrm>
                <a:off x="3733801" y="4264994"/>
                <a:ext cx="2123147" cy="668956"/>
              </a:xfrm>
              <a:prstGeom prst="roundRect">
                <a:avLst/>
              </a:prstGeom>
              <a:grp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535" dirty="0">
                  <a:solidFill>
                    <a:prstClr val="white"/>
                  </a:solidFill>
                  <a:latin typeface="UTM Avo" panose="02040603050506020204" pitchFamily="18" charset="0"/>
                </a:endParaRPr>
              </a:p>
            </p:txBody>
          </p:sp>
          <p:sp>
            <p:nvSpPr>
              <p:cNvPr id="67" name="TextBox 66"/>
              <p:cNvSpPr txBox="1"/>
              <p:nvPr/>
            </p:nvSpPr>
            <p:spPr>
              <a:xfrm>
                <a:off x="3886200" y="4299452"/>
                <a:ext cx="1828800" cy="561023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altLang="en-US" sz="4265" dirty="0">
                    <a:solidFill>
                      <a:schemeClr val="bg1"/>
                    </a:solidFill>
                    <a:latin typeface="UTM Avo" panose="02040603050506020204" pitchFamily="18" charset="0"/>
                  </a:rPr>
                  <a:t>80 cm</a:t>
                </a:r>
                <a:r>
                  <a:rPr lang="en-US" sz="4265" dirty="0">
                    <a:solidFill>
                      <a:schemeClr val="bg1"/>
                    </a:solidFill>
                    <a:latin typeface="UTM Avo" panose="02040603050506020204" pitchFamily="18" charset="0"/>
                  </a:rPr>
                  <a:t> </a:t>
                </a:r>
              </a:p>
            </p:txBody>
          </p:sp>
        </p:grpSp>
        <p:grpSp>
          <p:nvGrpSpPr>
            <p:cNvPr id="63" name="Group 62"/>
            <p:cNvGrpSpPr/>
            <p:nvPr/>
          </p:nvGrpSpPr>
          <p:grpSpPr>
            <a:xfrm rot="822268">
              <a:off x="3639126" y="4082998"/>
              <a:ext cx="853472" cy="792436"/>
              <a:chOff x="3001044" y="867799"/>
              <a:chExt cx="2057400" cy="1981200"/>
            </a:xfrm>
          </p:grpSpPr>
          <p:sp>
            <p:nvSpPr>
              <p:cNvPr id="64" name="Oval 63"/>
              <p:cNvSpPr/>
              <p:nvPr/>
            </p:nvSpPr>
            <p:spPr>
              <a:xfrm>
                <a:off x="3001044" y="867799"/>
                <a:ext cx="2057400" cy="19812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latin typeface="UTM Avo" panose="02040603050506020204" pitchFamily="18" charset="0"/>
                </a:endParaRPr>
              </a:p>
            </p:txBody>
          </p:sp>
          <p:pic>
            <p:nvPicPr>
              <p:cNvPr id="65" name="Picture 64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949" t="32963" r="39675" b="39747"/>
              <a:stretch>
                <a:fillRect/>
              </a:stretch>
            </p:blipFill>
            <p:spPr>
              <a:xfrm>
                <a:off x="3505200" y="1178851"/>
                <a:ext cx="1049089" cy="1359097"/>
              </a:xfrm>
              <a:custGeom>
                <a:avLst/>
                <a:gdLst/>
                <a:ahLst/>
                <a:cxnLst/>
                <a:rect l="l" t="t" r="r" b="b"/>
                <a:pathLst>
                  <a:path w="697200" h="903224">
                    <a:moveTo>
                      <a:pt x="358172" y="0"/>
                    </a:moveTo>
                    <a:lnTo>
                      <a:pt x="365629" y="55728"/>
                    </a:lnTo>
                    <a:cubicBezTo>
                      <a:pt x="376240" y="53411"/>
                      <a:pt x="387100" y="51589"/>
                      <a:pt x="398209" y="50262"/>
                    </a:cubicBezTo>
                    <a:cubicBezTo>
                      <a:pt x="409318" y="48935"/>
                      <a:pt x="420510" y="48271"/>
                      <a:pt x="431784" y="48271"/>
                    </a:cubicBezTo>
                    <a:cubicBezTo>
                      <a:pt x="443391" y="48271"/>
                      <a:pt x="454749" y="49099"/>
                      <a:pt x="465857" y="50755"/>
                    </a:cubicBezTo>
                    <a:cubicBezTo>
                      <a:pt x="476966" y="52412"/>
                      <a:pt x="487992" y="54896"/>
                      <a:pt x="498935" y="58208"/>
                    </a:cubicBezTo>
                    <a:lnTo>
                      <a:pt x="512861" y="0"/>
                    </a:lnTo>
                    <a:lnTo>
                      <a:pt x="552160" y="9952"/>
                    </a:lnTo>
                    <a:lnTo>
                      <a:pt x="532759" y="75113"/>
                    </a:lnTo>
                    <a:cubicBezTo>
                      <a:pt x="546025" y="83391"/>
                      <a:pt x="558461" y="93413"/>
                      <a:pt x="570067" y="105177"/>
                    </a:cubicBezTo>
                    <a:cubicBezTo>
                      <a:pt x="581674" y="116942"/>
                      <a:pt x="592285" y="130444"/>
                      <a:pt x="601901" y="145685"/>
                    </a:cubicBezTo>
                    <a:lnTo>
                      <a:pt x="646191" y="115367"/>
                    </a:lnTo>
                    <a:lnTo>
                      <a:pt x="671571" y="155124"/>
                    </a:lnTo>
                    <a:lnTo>
                      <a:pt x="622304" y="183949"/>
                    </a:lnTo>
                    <a:cubicBezTo>
                      <a:pt x="627281" y="195550"/>
                      <a:pt x="631594" y="206155"/>
                      <a:pt x="635243" y="215763"/>
                    </a:cubicBezTo>
                    <a:cubicBezTo>
                      <a:pt x="638892" y="225371"/>
                      <a:pt x="641712" y="233820"/>
                      <a:pt x="643703" y="241108"/>
                    </a:cubicBezTo>
                    <a:lnTo>
                      <a:pt x="596924" y="260516"/>
                    </a:lnTo>
                    <a:cubicBezTo>
                      <a:pt x="574048" y="222099"/>
                      <a:pt x="547524" y="193211"/>
                      <a:pt x="517352" y="173852"/>
                    </a:cubicBezTo>
                    <a:cubicBezTo>
                      <a:pt x="487180" y="154493"/>
                      <a:pt x="453028" y="144814"/>
                      <a:pt x="414896" y="144814"/>
                    </a:cubicBezTo>
                    <a:cubicBezTo>
                      <a:pt x="382404" y="144814"/>
                      <a:pt x="352399" y="151692"/>
                      <a:pt x="324880" y="165447"/>
                    </a:cubicBezTo>
                    <a:cubicBezTo>
                      <a:pt x="297362" y="179202"/>
                      <a:pt x="272660" y="200001"/>
                      <a:pt x="250774" y="227843"/>
                    </a:cubicBezTo>
                    <a:cubicBezTo>
                      <a:pt x="230220" y="253694"/>
                      <a:pt x="214970" y="281535"/>
                      <a:pt x="205022" y="311365"/>
                    </a:cubicBezTo>
                    <a:cubicBezTo>
                      <a:pt x="195074" y="341195"/>
                      <a:pt x="190100" y="372683"/>
                      <a:pt x="190100" y="405828"/>
                    </a:cubicBezTo>
                    <a:cubicBezTo>
                      <a:pt x="190100" y="442654"/>
                      <a:pt x="194742" y="476328"/>
                      <a:pt x="204027" y="506850"/>
                    </a:cubicBezTo>
                    <a:cubicBezTo>
                      <a:pt x="213311" y="537372"/>
                      <a:pt x="227403" y="564577"/>
                      <a:pt x="246303" y="588464"/>
                    </a:cubicBezTo>
                    <a:cubicBezTo>
                      <a:pt x="267194" y="615005"/>
                      <a:pt x="291647" y="634827"/>
                      <a:pt x="319663" y="647932"/>
                    </a:cubicBezTo>
                    <a:cubicBezTo>
                      <a:pt x="347679" y="661037"/>
                      <a:pt x="379425" y="667589"/>
                      <a:pt x="414903" y="667589"/>
                    </a:cubicBezTo>
                    <a:cubicBezTo>
                      <a:pt x="462651" y="667589"/>
                      <a:pt x="502109" y="653323"/>
                      <a:pt x="533277" y="624792"/>
                    </a:cubicBezTo>
                    <a:cubicBezTo>
                      <a:pt x="564444" y="596260"/>
                      <a:pt x="580028" y="558439"/>
                      <a:pt x="580028" y="511329"/>
                    </a:cubicBezTo>
                    <a:lnTo>
                      <a:pt x="624793" y="493414"/>
                    </a:lnTo>
                    <a:cubicBezTo>
                      <a:pt x="630484" y="503366"/>
                      <a:pt x="635173" y="513821"/>
                      <a:pt x="638859" y="524777"/>
                    </a:cubicBezTo>
                    <a:cubicBezTo>
                      <a:pt x="642544" y="535733"/>
                      <a:pt x="645559" y="547519"/>
                      <a:pt x="647902" y="560137"/>
                    </a:cubicBezTo>
                    <a:lnTo>
                      <a:pt x="697200" y="560137"/>
                    </a:lnTo>
                    <a:lnTo>
                      <a:pt x="697200" y="596496"/>
                    </a:lnTo>
                    <a:lnTo>
                      <a:pt x="651416" y="596496"/>
                    </a:lnTo>
                    <a:cubicBezTo>
                      <a:pt x="651416" y="611104"/>
                      <a:pt x="650006" y="625629"/>
                      <a:pt x="647187" y="640071"/>
                    </a:cubicBezTo>
                    <a:cubicBezTo>
                      <a:pt x="644367" y="654513"/>
                      <a:pt x="639805" y="668872"/>
                      <a:pt x="633501" y="683148"/>
                    </a:cubicBezTo>
                    <a:lnTo>
                      <a:pt x="686749" y="707058"/>
                    </a:lnTo>
                    <a:lnTo>
                      <a:pt x="670825" y="740424"/>
                    </a:lnTo>
                    <a:lnTo>
                      <a:pt x="617577" y="716521"/>
                    </a:lnTo>
                    <a:cubicBezTo>
                      <a:pt x="607956" y="732125"/>
                      <a:pt x="596842" y="746401"/>
                      <a:pt x="584235" y="759350"/>
                    </a:cubicBezTo>
                    <a:cubicBezTo>
                      <a:pt x="571628" y="772299"/>
                      <a:pt x="557693" y="783753"/>
                      <a:pt x="542432" y="793711"/>
                    </a:cubicBezTo>
                    <a:lnTo>
                      <a:pt x="567812" y="854454"/>
                    </a:lnTo>
                    <a:lnTo>
                      <a:pt x="528001" y="877844"/>
                    </a:lnTo>
                    <a:lnTo>
                      <a:pt x="500133" y="815623"/>
                    </a:lnTo>
                    <a:cubicBezTo>
                      <a:pt x="478568" y="824259"/>
                      <a:pt x="457335" y="829904"/>
                      <a:pt x="436434" y="832558"/>
                    </a:cubicBezTo>
                    <a:cubicBezTo>
                      <a:pt x="415533" y="835212"/>
                      <a:pt x="395296" y="834880"/>
                      <a:pt x="375722" y="831563"/>
                    </a:cubicBezTo>
                    <a:lnTo>
                      <a:pt x="361788" y="903224"/>
                    </a:lnTo>
                    <a:lnTo>
                      <a:pt x="317497" y="891280"/>
                    </a:lnTo>
                    <a:lnTo>
                      <a:pt x="335412" y="826586"/>
                    </a:lnTo>
                    <a:cubicBezTo>
                      <a:pt x="320815" y="823264"/>
                      <a:pt x="306798" y="819361"/>
                      <a:pt x="293362" y="814880"/>
                    </a:cubicBezTo>
                    <a:cubicBezTo>
                      <a:pt x="279925" y="810399"/>
                      <a:pt x="267235" y="805501"/>
                      <a:pt x="255292" y="800188"/>
                    </a:cubicBezTo>
                    <a:lnTo>
                      <a:pt x="220954" y="856943"/>
                    </a:lnTo>
                    <a:lnTo>
                      <a:pt x="185124" y="829075"/>
                    </a:lnTo>
                    <a:lnTo>
                      <a:pt x="215480" y="777281"/>
                    </a:lnTo>
                    <a:cubicBezTo>
                      <a:pt x="200551" y="766991"/>
                      <a:pt x="186617" y="755207"/>
                      <a:pt x="173678" y="741928"/>
                    </a:cubicBezTo>
                    <a:cubicBezTo>
                      <a:pt x="160739" y="728650"/>
                      <a:pt x="148464" y="713712"/>
                      <a:pt x="136852" y="697113"/>
                    </a:cubicBezTo>
                    <a:lnTo>
                      <a:pt x="77135" y="728480"/>
                    </a:lnTo>
                    <a:lnTo>
                      <a:pt x="56732" y="694625"/>
                    </a:lnTo>
                    <a:lnTo>
                      <a:pt x="115951" y="660264"/>
                    </a:lnTo>
                    <a:cubicBezTo>
                      <a:pt x="103344" y="635035"/>
                      <a:pt x="93723" y="608394"/>
                      <a:pt x="87088" y="580342"/>
                    </a:cubicBezTo>
                    <a:cubicBezTo>
                      <a:pt x="80453" y="552290"/>
                      <a:pt x="76803" y="522495"/>
                      <a:pt x="76140" y="490957"/>
                    </a:cubicBezTo>
                    <a:lnTo>
                      <a:pt x="11446" y="501415"/>
                    </a:lnTo>
                    <a:lnTo>
                      <a:pt x="0" y="457093"/>
                    </a:lnTo>
                    <a:lnTo>
                      <a:pt x="77135" y="447133"/>
                    </a:lnTo>
                    <a:cubicBezTo>
                      <a:pt x="79458" y="419280"/>
                      <a:pt x="83686" y="392175"/>
                      <a:pt x="89821" y="365818"/>
                    </a:cubicBezTo>
                    <a:cubicBezTo>
                      <a:pt x="95956" y="339461"/>
                      <a:pt x="104163" y="313684"/>
                      <a:pt x="114443" y="288485"/>
                    </a:cubicBezTo>
                    <a:lnTo>
                      <a:pt x="53248" y="247204"/>
                    </a:lnTo>
                    <a:lnTo>
                      <a:pt x="81116" y="208411"/>
                    </a:lnTo>
                    <a:lnTo>
                      <a:pt x="134333" y="246209"/>
                    </a:lnTo>
                    <a:cubicBezTo>
                      <a:pt x="144286" y="229631"/>
                      <a:pt x="154236" y="214462"/>
                      <a:pt x="164184" y="200702"/>
                    </a:cubicBezTo>
                    <a:cubicBezTo>
                      <a:pt x="174132" y="186941"/>
                      <a:pt x="184245" y="174260"/>
                      <a:pt x="194525" y="162659"/>
                    </a:cubicBezTo>
                    <a:lnTo>
                      <a:pt x="149752" y="101985"/>
                    </a:lnTo>
                    <a:lnTo>
                      <a:pt x="182581" y="76621"/>
                    </a:lnTo>
                    <a:lnTo>
                      <a:pt x="225861" y="130825"/>
                    </a:lnTo>
                    <a:cubicBezTo>
                      <a:pt x="242107" y="116902"/>
                      <a:pt x="258520" y="104636"/>
                      <a:pt x="275100" y="94027"/>
                    </a:cubicBezTo>
                    <a:cubicBezTo>
                      <a:pt x="291681" y="83418"/>
                      <a:pt x="308262" y="74796"/>
                      <a:pt x="324845" y="68161"/>
                    </a:cubicBezTo>
                    <a:lnTo>
                      <a:pt x="310919" y="8957"/>
                    </a:lnTo>
                    <a:close/>
                  </a:path>
                </a:pathLst>
              </a:custGeom>
            </p:spPr>
          </p:pic>
        </p:grpSp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908" b="28514" l="2808" r="29590">
                        <a14:foregroundMark x1="11447" y1="25040" x2="17279" y2="25040"/>
                        <a14:foregroundMark x1="22894" y1="24637" x2="21598" y2="27544"/>
                        <a14:foregroundMark x1="11879" y1="26010" x2="14471" y2="26010"/>
                        <a14:foregroundMark x1="20626" y1="27302" x2="21382" y2="28271"/>
                        <a14:foregroundMark x1="26242" y1="14701" x2="26242" y2="14701"/>
                        <a14:foregroundMark x1="22678" y1="26575" x2="23434" y2="27544"/>
                        <a14:foregroundMark x1="24870" y1="15019" x2="25494" y2="21012"/>
                        <a14:foregroundMark x1="26327" y1="22257" x2="26327" y2="22724"/>
                        <a14:backgroundMark x1="27970" y1="12843" x2="27970" y2="12843"/>
                        <a14:backgroundMark x1="27538" y1="11470" x2="29806" y2="141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1787" b="70741"/>
          <a:stretch>
            <a:fillRect/>
          </a:stretch>
        </p:blipFill>
        <p:spPr>
          <a:xfrm>
            <a:off x="8838429" y="4865529"/>
            <a:ext cx="1504091" cy="2085391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908" b="28514" l="2808" r="29590">
                        <a14:foregroundMark x1="11447" y1="25040" x2="17279" y2="25040"/>
                        <a14:foregroundMark x1="22894" y1="24637" x2="21598" y2="27544"/>
                        <a14:foregroundMark x1="11879" y1="26010" x2="14471" y2="26010"/>
                        <a14:foregroundMark x1="20626" y1="27302" x2="21382" y2="28271"/>
                        <a14:foregroundMark x1="26242" y1="14701" x2="26242" y2="14701"/>
                        <a14:foregroundMark x1="22678" y1="26575" x2="23434" y2="27544"/>
                        <a14:backgroundMark x1="27970" y1="12843" x2="27970" y2="12843"/>
                        <a14:backgroundMark x1="27538" y1="11470" x2="29806" y2="141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1787" b="70741"/>
          <a:stretch>
            <a:fillRect/>
          </a:stretch>
        </p:blipFill>
        <p:spPr>
          <a:xfrm>
            <a:off x="8828324" y="3539519"/>
            <a:ext cx="1504091" cy="20853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2908" b="28191" l="24406" r="43737">
                        <a14:foregroundMark x1="33693" y1="23102" x2="31102" y2="25202"/>
                        <a14:foregroundMark x1="40065" y1="23102" x2="42549" y2="26575"/>
                        <a14:foregroundMark x1="39309" y1="23667" x2="40497" y2="25767"/>
                        <a14:foregroundMark x1="34125" y1="23667" x2="29266" y2="25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252" r="53961" b="70740"/>
          <a:stretch>
            <a:fillRect/>
          </a:stretch>
        </p:blipFill>
        <p:spPr>
          <a:xfrm>
            <a:off x="9072648" y="2272295"/>
            <a:ext cx="1208767" cy="2170285"/>
          </a:xfrm>
          <a:prstGeom prst="rect">
            <a:avLst/>
          </a:prstGeom>
        </p:spPr>
      </p:pic>
      <p:pic>
        <p:nvPicPr>
          <p:cNvPr id="6" name="Picture 5" descr="powerpoint-07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95580" y="78105"/>
            <a:ext cx="1408430" cy="610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539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8091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8124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8124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backgroundMark x1="18302" y1="20332" x2="20557" y2="75575"/>
                        <a14:backgroundMark x1="74403" y1="18031" x2="80637" y2="790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428" r="25554"/>
          <a:stretch>
            <a:fillRect/>
          </a:stretch>
        </p:blipFill>
        <p:spPr>
          <a:xfrm>
            <a:off x="686459" y="2160053"/>
            <a:ext cx="2836567" cy="5063693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651292" y="27039"/>
            <a:ext cx="9485076" cy="2712983"/>
            <a:chOff x="2171343" y="4618089"/>
            <a:chExt cx="7988119" cy="2187854"/>
          </a:xfrm>
        </p:grpSpPr>
        <p:sp>
          <p:nvSpPr>
            <p:cNvPr id="5" name="Rectangle: Rounded Corners 11"/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6F9830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6" name="Rectangle: Rounded Corners 61"/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7" name="Rectangle: Rounded Corners 65"/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Microsoft YaHei" panose="020B0503020204020204" charset="-122"/>
                <a:cs typeface="+mn-cs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4242890" y="804910"/>
            <a:ext cx="5909778" cy="913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5335" b="1" dirty="0">
                <a:solidFill>
                  <a:srgbClr val="FF6600"/>
                </a:solidFill>
                <a:latin typeface="UTM Avo" panose="02040603050506020204" pitchFamily="18" charset="0"/>
              </a:rPr>
              <a:t>20 + 30 + 40</a:t>
            </a:r>
            <a:r>
              <a:rPr lang="en-SG" altLang="en-US" sz="5335" b="1" dirty="0">
                <a:solidFill>
                  <a:srgbClr val="FF6600"/>
                </a:solidFill>
                <a:latin typeface="UTM Avo" panose="02040603050506020204" pitchFamily="18" charset="0"/>
              </a:rPr>
              <a:t> = ?</a:t>
            </a:r>
            <a:endParaRPr lang="vi-VN" altLang="en-US" sz="5335" b="1" dirty="0">
              <a:solidFill>
                <a:srgbClr val="FF6600"/>
              </a:solidFill>
              <a:latin typeface="UTM Avo" panose="02040603050506020204" pitchFamily="18" charset="0"/>
            </a:endParaRPr>
          </a:p>
        </p:txBody>
      </p:sp>
      <p:pic>
        <p:nvPicPr>
          <p:cNvPr id="22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420600" y="216767"/>
            <a:ext cx="609600" cy="609600"/>
          </a:xfrm>
          <a:prstGeom prst="rect">
            <a:avLst/>
          </a:prstGeom>
        </p:spPr>
      </p:pic>
      <p:pic>
        <p:nvPicPr>
          <p:cNvPr id="2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60515" y="1168687"/>
            <a:ext cx="609600" cy="609600"/>
          </a:xfrm>
          <a:prstGeom prst="rect">
            <a:avLst/>
          </a:prstGeom>
        </p:spPr>
      </p:pic>
      <p:pic>
        <p:nvPicPr>
          <p:cNvPr id="24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56885" y="2283397"/>
            <a:ext cx="609600" cy="6096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35" t="34062" r="31386" b="35683"/>
          <a:stretch>
            <a:fillRect/>
          </a:stretch>
        </p:blipFill>
        <p:spPr>
          <a:xfrm rot="460242">
            <a:off x="2731345" y="582673"/>
            <a:ext cx="1090269" cy="1553260"/>
          </a:xfrm>
          <a:custGeom>
            <a:avLst/>
            <a:gdLst/>
            <a:ahLst/>
            <a:cxnLst/>
            <a:rect l="l" t="t" r="r" b="b"/>
            <a:pathLst>
              <a:path w="817702" h="1164945">
                <a:moveTo>
                  <a:pt x="425653" y="0"/>
                </a:moveTo>
                <a:cubicBezTo>
                  <a:pt x="503530" y="0"/>
                  <a:pt x="573405" y="15468"/>
                  <a:pt x="635280" y="46405"/>
                </a:cubicBezTo>
                <a:cubicBezTo>
                  <a:pt x="712089" y="84810"/>
                  <a:pt x="750494" y="139750"/>
                  <a:pt x="750494" y="211226"/>
                </a:cubicBezTo>
                <a:cubicBezTo>
                  <a:pt x="750494" y="262432"/>
                  <a:pt x="729158" y="313105"/>
                  <a:pt x="686486" y="363245"/>
                </a:cubicBezTo>
                <a:cubicBezTo>
                  <a:pt x="671551" y="380314"/>
                  <a:pt x="629412" y="419252"/>
                  <a:pt x="560070" y="480060"/>
                </a:cubicBezTo>
                <a:cubicBezTo>
                  <a:pt x="510997" y="522732"/>
                  <a:pt x="482194" y="558469"/>
                  <a:pt x="473659" y="587273"/>
                </a:cubicBezTo>
                <a:cubicBezTo>
                  <a:pt x="482194" y="612876"/>
                  <a:pt x="505130" y="627811"/>
                  <a:pt x="542468" y="632079"/>
                </a:cubicBezTo>
                <a:lnTo>
                  <a:pt x="628879" y="632079"/>
                </a:lnTo>
                <a:cubicBezTo>
                  <a:pt x="732358" y="632079"/>
                  <a:pt x="787832" y="637413"/>
                  <a:pt x="795300" y="648081"/>
                </a:cubicBezTo>
                <a:cubicBezTo>
                  <a:pt x="810235" y="654481"/>
                  <a:pt x="817702" y="676884"/>
                  <a:pt x="817702" y="715289"/>
                </a:cubicBezTo>
                <a:cubicBezTo>
                  <a:pt x="817702" y="724890"/>
                  <a:pt x="816636" y="739559"/>
                  <a:pt x="814502" y="759295"/>
                </a:cubicBezTo>
                <a:cubicBezTo>
                  <a:pt x="812368" y="779030"/>
                  <a:pt x="811302" y="793699"/>
                  <a:pt x="811302" y="803300"/>
                </a:cubicBezTo>
                <a:cubicBezTo>
                  <a:pt x="811302" y="881176"/>
                  <a:pt x="804367" y="951585"/>
                  <a:pt x="790499" y="1014526"/>
                </a:cubicBezTo>
                <a:cubicBezTo>
                  <a:pt x="768096" y="1114806"/>
                  <a:pt x="731292" y="1164945"/>
                  <a:pt x="680085" y="1164945"/>
                </a:cubicBezTo>
                <a:cubicBezTo>
                  <a:pt x="650215" y="1164945"/>
                  <a:pt x="625145" y="1151077"/>
                  <a:pt x="604876" y="1123340"/>
                </a:cubicBezTo>
                <a:cubicBezTo>
                  <a:pt x="442722" y="1138275"/>
                  <a:pt x="350977" y="1145743"/>
                  <a:pt x="329641" y="1145743"/>
                </a:cubicBezTo>
                <a:cubicBezTo>
                  <a:pt x="224028" y="1145743"/>
                  <a:pt x="147219" y="1132966"/>
                  <a:pt x="99213" y="1107413"/>
                </a:cubicBezTo>
                <a:cubicBezTo>
                  <a:pt x="33071" y="1072259"/>
                  <a:pt x="0" y="1007826"/>
                  <a:pt x="0" y="914114"/>
                </a:cubicBezTo>
                <a:cubicBezTo>
                  <a:pt x="0" y="888544"/>
                  <a:pt x="25070" y="840613"/>
                  <a:pt x="75210" y="770321"/>
                </a:cubicBezTo>
                <a:cubicBezTo>
                  <a:pt x="126416" y="703229"/>
                  <a:pt x="202692" y="601525"/>
                  <a:pt x="304038" y="465208"/>
                </a:cubicBezTo>
                <a:cubicBezTo>
                  <a:pt x="358445" y="389582"/>
                  <a:pt x="385648" y="326749"/>
                  <a:pt x="385648" y="276709"/>
                </a:cubicBezTo>
                <a:cubicBezTo>
                  <a:pt x="385648" y="259657"/>
                  <a:pt x="380848" y="241813"/>
                  <a:pt x="371247" y="223177"/>
                </a:cubicBezTo>
                <a:cubicBezTo>
                  <a:pt x="361645" y="204542"/>
                  <a:pt x="349377" y="195224"/>
                  <a:pt x="334442" y="195224"/>
                </a:cubicBezTo>
                <a:cubicBezTo>
                  <a:pt x="322707" y="195224"/>
                  <a:pt x="308839" y="203758"/>
                  <a:pt x="292837" y="220827"/>
                </a:cubicBezTo>
                <a:cubicBezTo>
                  <a:pt x="273634" y="240030"/>
                  <a:pt x="262966" y="250164"/>
                  <a:pt x="260833" y="251231"/>
                </a:cubicBezTo>
                <a:cubicBezTo>
                  <a:pt x="250165" y="253365"/>
                  <a:pt x="240030" y="254431"/>
                  <a:pt x="230429" y="254431"/>
                </a:cubicBezTo>
                <a:cubicBezTo>
                  <a:pt x="214427" y="254431"/>
                  <a:pt x="197091" y="248831"/>
                  <a:pt x="178422" y="237629"/>
                </a:cubicBezTo>
                <a:cubicBezTo>
                  <a:pt x="159753" y="226428"/>
                  <a:pt x="148285" y="213360"/>
                  <a:pt x="144018" y="198424"/>
                </a:cubicBezTo>
                <a:cubicBezTo>
                  <a:pt x="141885" y="193090"/>
                  <a:pt x="140818" y="186690"/>
                  <a:pt x="140818" y="179222"/>
                </a:cubicBezTo>
                <a:cubicBezTo>
                  <a:pt x="140818" y="122682"/>
                  <a:pt x="175489" y="77343"/>
                  <a:pt x="244831" y="43205"/>
                </a:cubicBezTo>
                <a:cubicBezTo>
                  <a:pt x="302438" y="14401"/>
                  <a:pt x="362712" y="0"/>
                  <a:pt x="425653" y="0"/>
                </a:cubicBezTo>
                <a:close/>
              </a:path>
            </a:pathLst>
          </a:custGeom>
        </p:spPr>
      </p:pic>
      <p:grpSp>
        <p:nvGrpSpPr>
          <p:cNvPr id="36" name="Group 35"/>
          <p:cNvGrpSpPr/>
          <p:nvPr/>
        </p:nvGrpSpPr>
        <p:grpSpPr>
          <a:xfrm>
            <a:off x="4875113" y="3110165"/>
            <a:ext cx="4878485" cy="1050607"/>
            <a:chOff x="3656335" y="2332624"/>
            <a:chExt cx="3658864" cy="787955"/>
          </a:xfrm>
        </p:grpSpPr>
        <p:grpSp>
          <p:nvGrpSpPr>
            <p:cNvPr id="9" name="Group 8"/>
            <p:cNvGrpSpPr/>
            <p:nvPr/>
          </p:nvGrpSpPr>
          <p:grpSpPr>
            <a:xfrm>
              <a:off x="3886200" y="2409368"/>
              <a:ext cx="3428999" cy="668956"/>
              <a:chOff x="3733801" y="2677997"/>
              <a:chExt cx="2123147" cy="668956"/>
            </a:xfrm>
          </p:grpSpPr>
          <p:sp>
            <p:nvSpPr>
              <p:cNvPr id="10" name="Rounded Rectangle 9"/>
              <p:cNvSpPr/>
              <p:nvPr/>
            </p:nvSpPr>
            <p:spPr>
              <a:xfrm>
                <a:off x="3733801" y="2677997"/>
                <a:ext cx="2123147" cy="668956"/>
              </a:xfrm>
              <a:prstGeom prst="roundRect">
                <a:avLst/>
              </a:prstGeom>
              <a:solidFill>
                <a:srgbClr val="00B050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535" dirty="0">
                  <a:solidFill>
                    <a:prstClr val="white"/>
                  </a:solidFill>
                  <a:latin typeface="UTM Avo" panose="02040603050506020204" pitchFamily="18" charset="0"/>
                </a:endParaRP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3886200" y="2677997"/>
                <a:ext cx="1828800" cy="5610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SG" altLang="en-US" sz="4265" dirty="0">
                    <a:solidFill>
                      <a:schemeClr val="bg1"/>
                    </a:solidFill>
                    <a:latin typeface="UTM Avo" panose="02040603050506020204" pitchFamily="18" charset="0"/>
                  </a:rPr>
                  <a:t>70</a:t>
                </a:r>
                <a:endParaRPr lang="vi-VN" altLang="en-US" sz="4265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8" name="Group 17"/>
            <p:cNvGrpSpPr/>
            <p:nvPr/>
          </p:nvGrpSpPr>
          <p:grpSpPr>
            <a:xfrm>
              <a:off x="3656335" y="2332624"/>
              <a:ext cx="850603" cy="787955"/>
              <a:chOff x="3718763" y="2236763"/>
              <a:chExt cx="1066800" cy="990600"/>
            </a:xfrm>
          </p:grpSpPr>
          <p:sp>
            <p:nvSpPr>
              <p:cNvPr id="27" name="Oval 26"/>
              <p:cNvSpPr/>
              <p:nvPr/>
            </p:nvSpPr>
            <p:spPr>
              <a:xfrm>
                <a:off x="3718763" y="2236763"/>
                <a:ext cx="1066800" cy="9906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latin typeface="UTM Avo" panose="02040603050506020204" pitchFamily="18" charset="0"/>
                </a:endParaRPr>
              </a:p>
            </p:txBody>
          </p:sp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329" t="19804" r="15950" b="29312"/>
              <a:stretch>
                <a:fillRect/>
              </a:stretch>
            </p:blipFill>
            <p:spPr>
              <a:xfrm>
                <a:off x="3941569" y="2386859"/>
                <a:ext cx="594360" cy="690407"/>
              </a:xfrm>
              <a:custGeom>
                <a:avLst/>
                <a:gdLst/>
                <a:ahLst/>
                <a:cxnLst/>
                <a:rect l="l" t="t" r="r" b="b"/>
                <a:pathLst>
                  <a:path w="1122880" h="1304335">
                    <a:moveTo>
                      <a:pt x="317723" y="730442"/>
                    </a:moveTo>
                    <a:cubicBezTo>
                      <a:pt x="283567" y="787369"/>
                      <a:pt x="253206" y="847379"/>
                      <a:pt x="226640" y="910473"/>
                    </a:cubicBezTo>
                    <a:cubicBezTo>
                      <a:pt x="200074" y="973566"/>
                      <a:pt x="177303" y="1039981"/>
                      <a:pt x="158328" y="1109716"/>
                    </a:cubicBezTo>
                    <a:lnTo>
                      <a:pt x="223793" y="1137468"/>
                    </a:lnTo>
                    <a:cubicBezTo>
                      <a:pt x="233281" y="1072477"/>
                      <a:pt x="248106" y="1008790"/>
                      <a:pt x="268268" y="946408"/>
                    </a:cubicBezTo>
                    <a:cubicBezTo>
                      <a:pt x="288429" y="884026"/>
                      <a:pt x="313453" y="822948"/>
                      <a:pt x="343340" y="763175"/>
                    </a:cubicBezTo>
                    <a:close/>
                    <a:moveTo>
                      <a:pt x="828462" y="715854"/>
                    </a:moveTo>
                    <a:lnTo>
                      <a:pt x="445808" y="810495"/>
                    </a:lnTo>
                    <a:lnTo>
                      <a:pt x="423037" y="868133"/>
                    </a:lnTo>
                    <a:lnTo>
                      <a:pt x="869690" y="839670"/>
                    </a:lnTo>
                    <a:close/>
                    <a:moveTo>
                      <a:pt x="665687" y="147298"/>
                    </a:moveTo>
                    <a:lnTo>
                      <a:pt x="482099" y="698065"/>
                    </a:lnTo>
                    <a:lnTo>
                      <a:pt x="799321" y="625483"/>
                    </a:lnTo>
                    <a:close/>
                    <a:moveTo>
                      <a:pt x="734000" y="0"/>
                    </a:moveTo>
                    <a:lnTo>
                      <a:pt x="1122880" y="1195106"/>
                    </a:lnTo>
                    <a:lnTo>
                      <a:pt x="996930" y="1224637"/>
                    </a:lnTo>
                    <a:lnTo>
                      <a:pt x="911629" y="964909"/>
                    </a:lnTo>
                    <a:lnTo>
                      <a:pt x="401690" y="957793"/>
                    </a:lnTo>
                    <a:lnTo>
                      <a:pt x="274316" y="1304335"/>
                    </a:lnTo>
                    <a:lnTo>
                      <a:pt x="0" y="1115409"/>
                    </a:lnTo>
                    <a:lnTo>
                      <a:pt x="536179" y="17078"/>
                    </a:lnTo>
                    <a:close/>
                  </a:path>
                </a:pathLst>
              </a:custGeom>
            </p:spPr>
          </p:pic>
        </p:grpSp>
      </p:grpSp>
      <p:grpSp>
        <p:nvGrpSpPr>
          <p:cNvPr id="37" name="Group 36"/>
          <p:cNvGrpSpPr/>
          <p:nvPr/>
        </p:nvGrpSpPr>
        <p:grpSpPr>
          <a:xfrm>
            <a:off x="4874788" y="4303368"/>
            <a:ext cx="4878811" cy="1034585"/>
            <a:chOff x="3656091" y="3227526"/>
            <a:chExt cx="3659108" cy="775939"/>
          </a:xfrm>
        </p:grpSpPr>
        <p:grpSp>
          <p:nvGrpSpPr>
            <p:cNvPr id="12" name="Group 11"/>
            <p:cNvGrpSpPr/>
            <p:nvPr/>
          </p:nvGrpSpPr>
          <p:grpSpPr>
            <a:xfrm>
              <a:off x="3892157" y="3272769"/>
              <a:ext cx="3423042" cy="668956"/>
              <a:chOff x="3733800" y="3473177"/>
              <a:chExt cx="2123147" cy="668956"/>
            </a:xfrm>
          </p:grpSpPr>
          <p:sp>
            <p:nvSpPr>
              <p:cNvPr id="13" name="Rounded Rectangle 12"/>
              <p:cNvSpPr/>
              <p:nvPr/>
            </p:nvSpPr>
            <p:spPr>
              <a:xfrm>
                <a:off x="3733800" y="3473177"/>
                <a:ext cx="2123147" cy="668956"/>
              </a:xfrm>
              <a:prstGeom prst="roundRect">
                <a:avLst/>
              </a:prstGeom>
              <a:solidFill>
                <a:srgbClr val="FF3300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535" dirty="0">
                  <a:solidFill>
                    <a:prstClr val="white"/>
                  </a:solidFill>
                  <a:latin typeface="UTM Avo" panose="02040603050506020204" pitchFamily="18" charset="0"/>
                </a:endParaRP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3886200" y="3510975"/>
                <a:ext cx="1828800" cy="5610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altLang="en-US" sz="4265" dirty="0">
                    <a:solidFill>
                      <a:schemeClr val="bg1"/>
                    </a:solidFill>
                    <a:latin typeface="UTM Avo" panose="02040603050506020204" pitchFamily="18" charset="0"/>
                  </a:rPr>
                  <a:t>80</a:t>
                </a:r>
              </a:p>
            </p:txBody>
          </p:sp>
        </p:grpSp>
        <p:grpSp>
          <p:nvGrpSpPr>
            <p:cNvPr id="30" name="Group 29"/>
            <p:cNvGrpSpPr/>
            <p:nvPr/>
          </p:nvGrpSpPr>
          <p:grpSpPr>
            <a:xfrm>
              <a:off x="3656091" y="3227526"/>
              <a:ext cx="847806" cy="775939"/>
              <a:chOff x="2438400" y="895350"/>
              <a:chExt cx="2220938" cy="2149029"/>
            </a:xfrm>
          </p:grpSpPr>
          <p:sp>
            <p:nvSpPr>
              <p:cNvPr id="31" name="Oval 30"/>
              <p:cNvSpPr/>
              <p:nvPr/>
            </p:nvSpPr>
            <p:spPr>
              <a:xfrm>
                <a:off x="2438400" y="895350"/>
                <a:ext cx="2220938" cy="214902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latin typeface="UTM Avo" panose="02040603050506020204" pitchFamily="18" charset="0"/>
                </a:endParaRPr>
              </a:p>
            </p:txBody>
          </p:sp>
          <p:pic>
            <p:nvPicPr>
              <p:cNvPr id="32" name="Picture 31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609" t="24129" r="28436" b="46951"/>
              <a:stretch>
                <a:fillRect/>
              </a:stretch>
            </p:blipFill>
            <p:spPr>
              <a:xfrm rot="903374">
                <a:off x="3200400" y="1200150"/>
                <a:ext cx="935231" cy="1413292"/>
              </a:xfrm>
              <a:custGeom>
                <a:avLst/>
                <a:gdLst/>
                <a:ahLst/>
                <a:cxnLst/>
                <a:rect l="l" t="t" r="r" b="b"/>
                <a:pathLst>
                  <a:path w="633394" h="957165">
                    <a:moveTo>
                      <a:pt x="363766" y="826840"/>
                    </a:moveTo>
                    <a:cubicBezTo>
                      <a:pt x="351069" y="826840"/>
                      <a:pt x="341456" y="830105"/>
                      <a:pt x="334926" y="836635"/>
                    </a:cubicBezTo>
                    <a:cubicBezTo>
                      <a:pt x="328396" y="843165"/>
                      <a:pt x="325131" y="852778"/>
                      <a:pt x="325131" y="865475"/>
                    </a:cubicBezTo>
                    <a:cubicBezTo>
                      <a:pt x="325131" y="878535"/>
                      <a:pt x="328396" y="888329"/>
                      <a:pt x="334926" y="894859"/>
                    </a:cubicBezTo>
                    <a:cubicBezTo>
                      <a:pt x="341456" y="901389"/>
                      <a:pt x="351069" y="904654"/>
                      <a:pt x="363766" y="904654"/>
                    </a:cubicBezTo>
                    <a:cubicBezTo>
                      <a:pt x="376826" y="904654"/>
                      <a:pt x="386620" y="901389"/>
                      <a:pt x="393150" y="894859"/>
                    </a:cubicBezTo>
                    <a:cubicBezTo>
                      <a:pt x="399680" y="888329"/>
                      <a:pt x="402945" y="878535"/>
                      <a:pt x="402945" y="865475"/>
                    </a:cubicBezTo>
                    <a:cubicBezTo>
                      <a:pt x="402945" y="852778"/>
                      <a:pt x="399680" y="843165"/>
                      <a:pt x="393150" y="836635"/>
                    </a:cubicBezTo>
                    <a:cubicBezTo>
                      <a:pt x="386620" y="830105"/>
                      <a:pt x="376826" y="826840"/>
                      <a:pt x="363766" y="826840"/>
                    </a:cubicBezTo>
                    <a:close/>
                    <a:moveTo>
                      <a:pt x="474773" y="732702"/>
                    </a:moveTo>
                    <a:cubicBezTo>
                      <a:pt x="460625" y="732702"/>
                      <a:pt x="448744" y="737599"/>
                      <a:pt x="439131" y="747394"/>
                    </a:cubicBezTo>
                    <a:cubicBezTo>
                      <a:pt x="429518" y="757189"/>
                      <a:pt x="424711" y="768797"/>
                      <a:pt x="424711" y="782220"/>
                    </a:cubicBezTo>
                    <a:cubicBezTo>
                      <a:pt x="424711" y="796368"/>
                      <a:pt x="429518" y="808248"/>
                      <a:pt x="439131" y="817862"/>
                    </a:cubicBezTo>
                    <a:cubicBezTo>
                      <a:pt x="448744" y="827475"/>
                      <a:pt x="460625" y="832282"/>
                      <a:pt x="474773" y="832282"/>
                    </a:cubicBezTo>
                    <a:cubicBezTo>
                      <a:pt x="488921" y="832282"/>
                      <a:pt x="500802" y="827475"/>
                      <a:pt x="510415" y="817862"/>
                    </a:cubicBezTo>
                    <a:cubicBezTo>
                      <a:pt x="520028" y="808248"/>
                      <a:pt x="524835" y="796368"/>
                      <a:pt x="524835" y="782220"/>
                    </a:cubicBezTo>
                    <a:cubicBezTo>
                      <a:pt x="524835" y="768797"/>
                      <a:pt x="520028" y="757189"/>
                      <a:pt x="510415" y="747394"/>
                    </a:cubicBezTo>
                    <a:cubicBezTo>
                      <a:pt x="500802" y="737599"/>
                      <a:pt x="488921" y="732702"/>
                      <a:pt x="474773" y="732702"/>
                    </a:cubicBezTo>
                    <a:close/>
                    <a:moveTo>
                      <a:pt x="526468" y="616253"/>
                    </a:moveTo>
                    <a:cubicBezTo>
                      <a:pt x="513408" y="616253"/>
                      <a:pt x="503613" y="619518"/>
                      <a:pt x="497083" y="626048"/>
                    </a:cubicBezTo>
                    <a:cubicBezTo>
                      <a:pt x="490554" y="632578"/>
                      <a:pt x="487289" y="642191"/>
                      <a:pt x="487289" y="654888"/>
                    </a:cubicBezTo>
                    <a:cubicBezTo>
                      <a:pt x="487289" y="667948"/>
                      <a:pt x="490554" y="677652"/>
                      <a:pt x="497083" y="684000"/>
                    </a:cubicBezTo>
                    <a:cubicBezTo>
                      <a:pt x="503613" y="690349"/>
                      <a:pt x="513408" y="693523"/>
                      <a:pt x="526468" y="693523"/>
                    </a:cubicBezTo>
                    <a:cubicBezTo>
                      <a:pt x="539527" y="693523"/>
                      <a:pt x="549231" y="690349"/>
                      <a:pt x="555580" y="684000"/>
                    </a:cubicBezTo>
                    <a:cubicBezTo>
                      <a:pt x="561928" y="677652"/>
                      <a:pt x="565102" y="667948"/>
                      <a:pt x="565102" y="654888"/>
                    </a:cubicBezTo>
                    <a:cubicBezTo>
                      <a:pt x="565102" y="642191"/>
                      <a:pt x="561928" y="632578"/>
                      <a:pt x="555580" y="626048"/>
                    </a:cubicBezTo>
                    <a:cubicBezTo>
                      <a:pt x="549231" y="619518"/>
                      <a:pt x="539527" y="616253"/>
                      <a:pt x="526468" y="616253"/>
                    </a:cubicBezTo>
                    <a:close/>
                    <a:moveTo>
                      <a:pt x="316969" y="509055"/>
                    </a:moveTo>
                    <a:lnTo>
                      <a:pt x="363766" y="535174"/>
                    </a:lnTo>
                    <a:cubicBezTo>
                      <a:pt x="330748" y="574393"/>
                      <a:pt x="300974" y="615247"/>
                      <a:pt x="274444" y="657736"/>
                    </a:cubicBezTo>
                    <a:cubicBezTo>
                      <a:pt x="247914" y="700225"/>
                      <a:pt x="224471" y="744350"/>
                      <a:pt x="204117" y="790110"/>
                    </a:cubicBezTo>
                    <a:lnTo>
                      <a:pt x="171952" y="791198"/>
                    </a:lnTo>
                    <a:cubicBezTo>
                      <a:pt x="188673" y="743262"/>
                      <a:pt x="209119" y="695779"/>
                      <a:pt x="233288" y="648749"/>
                    </a:cubicBezTo>
                    <a:cubicBezTo>
                      <a:pt x="257458" y="601720"/>
                      <a:pt x="285351" y="555155"/>
                      <a:pt x="316969" y="509055"/>
                    </a:cubicBezTo>
                    <a:close/>
                    <a:moveTo>
                      <a:pt x="369335" y="411277"/>
                    </a:moveTo>
                    <a:cubicBezTo>
                      <a:pt x="340263" y="437062"/>
                      <a:pt x="308279" y="458488"/>
                      <a:pt x="273386" y="475555"/>
                    </a:cubicBezTo>
                    <a:cubicBezTo>
                      <a:pt x="238492" y="492623"/>
                      <a:pt x="200509" y="505149"/>
                      <a:pt x="159437" y="513136"/>
                    </a:cubicBezTo>
                    <a:lnTo>
                      <a:pt x="127332" y="859217"/>
                    </a:lnTo>
                    <a:cubicBezTo>
                      <a:pt x="169124" y="857766"/>
                      <a:pt x="208008" y="850147"/>
                      <a:pt x="243984" y="836359"/>
                    </a:cubicBezTo>
                    <a:cubicBezTo>
                      <a:pt x="279961" y="822571"/>
                      <a:pt x="313392" y="802977"/>
                      <a:pt x="344278" y="777577"/>
                    </a:cubicBezTo>
                    <a:cubicBezTo>
                      <a:pt x="377347" y="750364"/>
                      <a:pt x="401967" y="719703"/>
                      <a:pt x="418139" y="685594"/>
                    </a:cubicBezTo>
                    <a:cubicBezTo>
                      <a:pt x="434310" y="651485"/>
                      <a:pt x="442396" y="614110"/>
                      <a:pt x="442396" y="573469"/>
                    </a:cubicBezTo>
                    <a:cubicBezTo>
                      <a:pt x="442396" y="540814"/>
                      <a:pt x="436308" y="511061"/>
                      <a:pt x="424133" y="484211"/>
                    </a:cubicBezTo>
                    <a:cubicBezTo>
                      <a:pt x="411957" y="457360"/>
                      <a:pt x="393691" y="433049"/>
                      <a:pt x="369335" y="411277"/>
                    </a:cubicBezTo>
                    <a:close/>
                    <a:moveTo>
                      <a:pt x="205145" y="58768"/>
                    </a:moveTo>
                    <a:lnTo>
                      <a:pt x="164878" y="449470"/>
                    </a:lnTo>
                    <a:cubicBezTo>
                      <a:pt x="195351" y="439664"/>
                      <a:pt x="221923" y="427860"/>
                      <a:pt x="244596" y="414058"/>
                    </a:cubicBezTo>
                    <a:cubicBezTo>
                      <a:pt x="267270" y="400255"/>
                      <a:pt x="285680" y="384637"/>
                      <a:pt x="299828" y="367201"/>
                    </a:cubicBezTo>
                    <a:lnTo>
                      <a:pt x="275885" y="88144"/>
                    </a:lnTo>
                    <a:cubicBezTo>
                      <a:pt x="270806" y="83065"/>
                      <a:pt x="262372" y="78079"/>
                      <a:pt x="250582" y="73184"/>
                    </a:cubicBezTo>
                    <a:cubicBezTo>
                      <a:pt x="238792" y="68290"/>
                      <a:pt x="223647" y="63484"/>
                      <a:pt x="205145" y="58768"/>
                    </a:cubicBezTo>
                    <a:close/>
                    <a:moveTo>
                      <a:pt x="100396" y="0"/>
                    </a:moveTo>
                    <a:cubicBezTo>
                      <a:pt x="145345" y="0"/>
                      <a:pt x="187031" y="4077"/>
                      <a:pt x="225453" y="12231"/>
                    </a:cubicBezTo>
                    <a:cubicBezTo>
                      <a:pt x="263876" y="20384"/>
                      <a:pt x="299037" y="32794"/>
                      <a:pt x="330938" y="49458"/>
                    </a:cubicBezTo>
                    <a:cubicBezTo>
                      <a:pt x="371534" y="70476"/>
                      <a:pt x="401892" y="96384"/>
                      <a:pt x="422012" y="127183"/>
                    </a:cubicBezTo>
                    <a:cubicBezTo>
                      <a:pt x="442131" y="157981"/>
                      <a:pt x="452191" y="193673"/>
                      <a:pt x="452191" y="234258"/>
                    </a:cubicBezTo>
                    <a:cubicBezTo>
                      <a:pt x="452191" y="252050"/>
                      <a:pt x="450014" y="270117"/>
                      <a:pt x="445661" y="288456"/>
                    </a:cubicBezTo>
                    <a:cubicBezTo>
                      <a:pt x="441308" y="306796"/>
                      <a:pt x="434596" y="325225"/>
                      <a:pt x="425527" y="343743"/>
                    </a:cubicBezTo>
                    <a:cubicBezTo>
                      <a:pt x="487561" y="370214"/>
                      <a:pt x="537713" y="412914"/>
                      <a:pt x="575986" y="471844"/>
                    </a:cubicBezTo>
                    <a:cubicBezTo>
                      <a:pt x="614258" y="530774"/>
                      <a:pt x="633394" y="593965"/>
                      <a:pt x="633394" y="661418"/>
                    </a:cubicBezTo>
                    <a:cubicBezTo>
                      <a:pt x="633394" y="710800"/>
                      <a:pt x="623606" y="754462"/>
                      <a:pt x="604031" y="792406"/>
                    </a:cubicBezTo>
                    <a:cubicBezTo>
                      <a:pt x="584455" y="830349"/>
                      <a:pt x="555274" y="862576"/>
                      <a:pt x="516486" y="889086"/>
                    </a:cubicBezTo>
                    <a:cubicBezTo>
                      <a:pt x="483134" y="911958"/>
                      <a:pt x="445161" y="929022"/>
                      <a:pt x="402567" y="940279"/>
                    </a:cubicBezTo>
                    <a:cubicBezTo>
                      <a:pt x="359972" y="951536"/>
                      <a:pt x="312576" y="957165"/>
                      <a:pt x="260377" y="957165"/>
                    </a:cubicBezTo>
                    <a:cubicBezTo>
                      <a:pt x="226963" y="957165"/>
                      <a:pt x="191731" y="954988"/>
                      <a:pt x="154684" y="950635"/>
                    </a:cubicBezTo>
                    <a:cubicBezTo>
                      <a:pt x="117636" y="946282"/>
                      <a:pt x="78953" y="939208"/>
                      <a:pt x="38635" y="929413"/>
                    </a:cubicBezTo>
                    <a:lnTo>
                      <a:pt x="0" y="5986"/>
                    </a:lnTo>
                    <a:cubicBezTo>
                      <a:pt x="17458" y="4172"/>
                      <a:pt x="34646" y="2721"/>
                      <a:pt x="51563" y="1632"/>
                    </a:cubicBezTo>
                    <a:cubicBezTo>
                      <a:pt x="68479" y="544"/>
                      <a:pt x="84757" y="0"/>
                      <a:pt x="100396" y="0"/>
                    </a:cubicBezTo>
                    <a:close/>
                  </a:path>
                </a:pathLst>
              </a:custGeom>
            </p:spPr>
          </p:pic>
        </p:grpSp>
      </p:grpSp>
      <p:grpSp>
        <p:nvGrpSpPr>
          <p:cNvPr id="38" name="Group 37"/>
          <p:cNvGrpSpPr/>
          <p:nvPr/>
        </p:nvGrpSpPr>
        <p:grpSpPr>
          <a:xfrm>
            <a:off x="4852168" y="5443997"/>
            <a:ext cx="4901431" cy="1056581"/>
            <a:chOff x="3639126" y="4082998"/>
            <a:chExt cx="3676073" cy="792436"/>
          </a:xfrm>
        </p:grpSpPr>
        <p:grpSp>
          <p:nvGrpSpPr>
            <p:cNvPr id="15" name="Group 14"/>
            <p:cNvGrpSpPr/>
            <p:nvPr/>
          </p:nvGrpSpPr>
          <p:grpSpPr>
            <a:xfrm>
              <a:off x="3886200" y="4136170"/>
              <a:ext cx="3428999" cy="668956"/>
              <a:chOff x="3733801" y="4264994"/>
              <a:chExt cx="2123147" cy="668956"/>
            </a:xfrm>
            <a:solidFill>
              <a:srgbClr val="FFC000"/>
            </a:solidFill>
          </p:grpSpPr>
          <p:sp>
            <p:nvSpPr>
              <p:cNvPr id="16" name="Rounded Rectangle 15"/>
              <p:cNvSpPr/>
              <p:nvPr/>
            </p:nvSpPr>
            <p:spPr>
              <a:xfrm>
                <a:off x="3733801" y="4264994"/>
                <a:ext cx="2123147" cy="668956"/>
              </a:xfrm>
              <a:prstGeom prst="roundRect">
                <a:avLst/>
              </a:prstGeom>
              <a:grp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535" dirty="0">
                  <a:solidFill>
                    <a:prstClr val="white"/>
                  </a:solidFill>
                  <a:latin typeface="UTM Avo" panose="02040603050506020204" pitchFamily="18" charset="0"/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3886200" y="4299452"/>
                <a:ext cx="1828800" cy="561023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altLang="en-US" sz="4265" dirty="0">
                    <a:solidFill>
                      <a:schemeClr val="bg1"/>
                    </a:solidFill>
                    <a:latin typeface="UTM Avo" panose="02040603050506020204" pitchFamily="18" charset="0"/>
                  </a:rPr>
                  <a:t>90</a:t>
                </a:r>
              </a:p>
            </p:txBody>
          </p:sp>
        </p:grpSp>
        <p:grpSp>
          <p:nvGrpSpPr>
            <p:cNvPr id="33" name="Group 32"/>
            <p:cNvGrpSpPr/>
            <p:nvPr/>
          </p:nvGrpSpPr>
          <p:grpSpPr>
            <a:xfrm rot="822268">
              <a:off x="3639126" y="4082998"/>
              <a:ext cx="853472" cy="792436"/>
              <a:chOff x="3001044" y="867799"/>
              <a:chExt cx="2057400" cy="1981200"/>
            </a:xfrm>
          </p:grpSpPr>
          <p:sp>
            <p:nvSpPr>
              <p:cNvPr id="34" name="Oval 33"/>
              <p:cNvSpPr/>
              <p:nvPr/>
            </p:nvSpPr>
            <p:spPr>
              <a:xfrm>
                <a:off x="3001044" y="867799"/>
                <a:ext cx="2057400" cy="19812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latin typeface="UTM Avo" panose="02040603050506020204" pitchFamily="18" charset="0"/>
                </a:endParaRPr>
              </a:p>
            </p:txBody>
          </p:sp>
          <p:pic>
            <p:nvPicPr>
              <p:cNvPr id="35" name="Picture 34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949" t="32963" r="39675" b="39747"/>
              <a:stretch>
                <a:fillRect/>
              </a:stretch>
            </p:blipFill>
            <p:spPr>
              <a:xfrm>
                <a:off x="3505200" y="1178851"/>
                <a:ext cx="1049089" cy="1359097"/>
              </a:xfrm>
              <a:custGeom>
                <a:avLst/>
                <a:gdLst/>
                <a:ahLst/>
                <a:cxnLst/>
                <a:rect l="l" t="t" r="r" b="b"/>
                <a:pathLst>
                  <a:path w="697200" h="903224">
                    <a:moveTo>
                      <a:pt x="358172" y="0"/>
                    </a:moveTo>
                    <a:lnTo>
                      <a:pt x="365629" y="55728"/>
                    </a:lnTo>
                    <a:cubicBezTo>
                      <a:pt x="376240" y="53411"/>
                      <a:pt x="387100" y="51589"/>
                      <a:pt x="398209" y="50262"/>
                    </a:cubicBezTo>
                    <a:cubicBezTo>
                      <a:pt x="409318" y="48935"/>
                      <a:pt x="420510" y="48271"/>
                      <a:pt x="431784" y="48271"/>
                    </a:cubicBezTo>
                    <a:cubicBezTo>
                      <a:pt x="443391" y="48271"/>
                      <a:pt x="454749" y="49099"/>
                      <a:pt x="465857" y="50755"/>
                    </a:cubicBezTo>
                    <a:cubicBezTo>
                      <a:pt x="476966" y="52412"/>
                      <a:pt x="487992" y="54896"/>
                      <a:pt x="498935" y="58208"/>
                    </a:cubicBezTo>
                    <a:lnTo>
                      <a:pt x="512861" y="0"/>
                    </a:lnTo>
                    <a:lnTo>
                      <a:pt x="552160" y="9952"/>
                    </a:lnTo>
                    <a:lnTo>
                      <a:pt x="532759" y="75113"/>
                    </a:lnTo>
                    <a:cubicBezTo>
                      <a:pt x="546025" y="83391"/>
                      <a:pt x="558461" y="93413"/>
                      <a:pt x="570067" y="105177"/>
                    </a:cubicBezTo>
                    <a:cubicBezTo>
                      <a:pt x="581674" y="116942"/>
                      <a:pt x="592285" y="130444"/>
                      <a:pt x="601901" y="145685"/>
                    </a:cubicBezTo>
                    <a:lnTo>
                      <a:pt x="646191" y="115367"/>
                    </a:lnTo>
                    <a:lnTo>
                      <a:pt x="671571" y="155124"/>
                    </a:lnTo>
                    <a:lnTo>
                      <a:pt x="622304" y="183949"/>
                    </a:lnTo>
                    <a:cubicBezTo>
                      <a:pt x="627281" y="195550"/>
                      <a:pt x="631594" y="206155"/>
                      <a:pt x="635243" y="215763"/>
                    </a:cubicBezTo>
                    <a:cubicBezTo>
                      <a:pt x="638892" y="225371"/>
                      <a:pt x="641712" y="233820"/>
                      <a:pt x="643703" y="241108"/>
                    </a:cubicBezTo>
                    <a:lnTo>
                      <a:pt x="596924" y="260516"/>
                    </a:lnTo>
                    <a:cubicBezTo>
                      <a:pt x="574048" y="222099"/>
                      <a:pt x="547524" y="193211"/>
                      <a:pt x="517352" y="173852"/>
                    </a:cubicBezTo>
                    <a:cubicBezTo>
                      <a:pt x="487180" y="154493"/>
                      <a:pt x="453028" y="144814"/>
                      <a:pt x="414896" y="144814"/>
                    </a:cubicBezTo>
                    <a:cubicBezTo>
                      <a:pt x="382404" y="144814"/>
                      <a:pt x="352399" y="151692"/>
                      <a:pt x="324880" y="165447"/>
                    </a:cubicBezTo>
                    <a:cubicBezTo>
                      <a:pt x="297362" y="179202"/>
                      <a:pt x="272660" y="200001"/>
                      <a:pt x="250774" y="227843"/>
                    </a:cubicBezTo>
                    <a:cubicBezTo>
                      <a:pt x="230220" y="253694"/>
                      <a:pt x="214970" y="281535"/>
                      <a:pt x="205022" y="311365"/>
                    </a:cubicBezTo>
                    <a:cubicBezTo>
                      <a:pt x="195074" y="341195"/>
                      <a:pt x="190100" y="372683"/>
                      <a:pt x="190100" y="405828"/>
                    </a:cubicBezTo>
                    <a:cubicBezTo>
                      <a:pt x="190100" y="442654"/>
                      <a:pt x="194742" y="476328"/>
                      <a:pt x="204027" y="506850"/>
                    </a:cubicBezTo>
                    <a:cubicBezTo>
                      <a:pt x="213311" y="537372"/>
                      <a:pt x="227403" y="564577"/>
                      <a:pt x="246303" y="588464"/>
                    </a:cubicBezTo>
                    <a:cubicBezTo>
                      <a:pt x="267194" y="615005"/>
                      <a:pt x="291647" y="634827"/>
                      <a:pt x="319663" y="647932"/>
                    </a:cubicBezTo>
                    <a:cubicBezTo>
                      <a:pt x="347679" y="661037"/>
                      <a:pt x="379425" y="667589"/>
                      <a:pt x="414903" y="667589"/>
                    </a:cubicBezTo>
                    <a:cubicBezTo>
                      <a:pt x="462651" y="667589"/>
                      <a:pt x="502109" y="653323"/>
                      <a:pt x="533277" y="624792"/>
                    </a:cubicBezTo>
                    <a:cubicBezTo>
                      <a:pt x="564444" y="596260"/>
                      <a:pt x="580028" y="558439"/>
                      <a:pt x="580028" y="511329"/>
                    </a:cubicBezTo>
                    <a:lnTo>
                      <a:pt x="624793" y="493414"/>
                    </a:lnTo>
                    <a:cubicBezTo>
                      <a:pt x="630484" y="503366"/>
                      <a:pt x="635173" y="513821"/>
                      <a:pt x="638859" y="524777"/>
                    </a:cubicBezTo>
                    <a:cubicBezTo>
                      <a:pt x="642544" y="535733"/>
                      <a:pt x="645559" y="547519"/>
                      <a:pt x="647902" y="560137"/>
                    </a:cubicBezTo>
                    <a:lnTo>
                      <a:pt x="697200" y="560137"/>
                    </a:lnTo>
                    <a:lnTo>
                      <a:pt x="697200" y="596496"/>
                    </a:lnTo>
                    <a:lnTo>
                      <a:pt x="651416" y="596496"/>
                    </a:lnTo>
                    <a:cubicBezTo>
                      <a:pt x="651416" y="611104"/>
                      <a:pt x="650006" y="625629"/>
                      <a:pt x="647187" y="640071"/>
                    </a:cubicBezTo>
                    <a:cubicBezTo>
                      <a:pt x="644367" y="654513"/>
                      <a:pt x="639805" y="668872"/>
                      <a:pt x="633501" y="683148"/>
                    </a:cubicBezTo>
                    <a:lnTo>
                      <a:pt x="686749" y="707058"/>
                    </a:lnTo>
                    <a:lnTo>
                      <a:pt x="670825" y="740424"/>
                    </a:lnTo>
                    <a:lnTo>
                      <a:pt x="617577" y="716521"/>
                    </a:lnTo>
                    <a:cubicBezTo>
                      <a:pt x="607956" y="732125"/>
                      <a:pt x="596842" y="746401"/>
                      <a:pt x="584235" y="759350"/>
                    </a:cubicBezTo>
                    <a:cubicBezTo>
                      <a:pt x="571628" y="772299"/>
                      <a:pt x="557693" y="783753"/>
                      <a:pt x="542432" y="793711"/>
                    </a:cubicBezTo>
                    <a:lnTo>
                      <a:pt x="567812" y="854454"/>
                    </a:lnTo>
                    <a:lnTo>
                      <a:pt x="528001" y="877844"/>
                    </a:lnTo>
                    <a:lnTo>
                      <a:pt x="500133" y="815623"/>
                    </a:lnTo>
                    <a:cubicBezTo>
                      <a:pt x="478568" y="824259"/>
                      <a:pt x="457335" y="829904"/>
                      <a:pt x="436434" y="832558"/>
                    </a:cubicBezTo>
                    <a:cubicBezTo>
                      <a:pt x="415533" y="835212"/>
                      <a:pt x="395296" y="834880"/>
                      <a:pt x="375722" y="831563"/>
                    </a:cubicBezTo>
                    <a:lnTo>
                      <a:pt x="361788" y="903224"/>
                    </a:lnTo>
                    <a:lnTo>
                      <a:pt x="317497" y="891280"/>
                    </a:lnTo>
                    <a:lnTo>
                      <a:pt x="335412" y="826586"/>
                    </a:lnTo>
                    <a:cubicBezTo>
                      <a:pt x="320815" y="823264"/>
                      <a:pt x="306798" y="819361"/>
                      <a:pt x="293362" y="814880"/>
                    </a:cubicBezTo>
                    <a:cubicBezTo>
                      <a:pt x="279925" y="810399"/>
                      <a:pt x="267235" y="805501"/>
                      <a:pt x="255292" y="800188"/>
                    </a:cubicBezTo>
                    <a:lnTo>
                      <a:pt x="220954" y="856943"/>
                    </a:lnTo>
                    <a:lnTo>
                      <a:pt x="185124" y="829075"/>
                    </a:lnTo>
                    <a:lnTo>
                      <a:pt x="215480" y="777281"/>
                    </a:lnTo>
                    <a:cubicBezTo>
                      <a:pt x="200551" y="766991"/>
                      <a:pt x="186617" y="755207"/>
                      <a:pt x="173678" y="741928"/>
                    </a:cubicBezTo>
                    <a:cubicBezTo>
                      <a:pt x="160739" y="728650"/>
                      <a:pt x="148464" y="713712"/>
                      <a:pt x="136852" y="697113"/>
                    </a:cubicBezTo>
                    <a:lnTo>
                      <a:pt x="77135" y="728480"/>
                    </a:lnTo>
                    <a:lnTo>
                      <a:pt x="56732" y="694625"/>
                    </a:lnTo>
                    <a:lnTo>
                      <a:pt x="115951" y="660264"/>
                    </a:lnTo>
                    <a:cubicBezTo>
                      <a:pt x="103344" y="635035"/>
                      <a:pt x="93723" y="608394"/>
                      <a:pt x="87088" y="580342"/>
                    </a:cubicBezTo>
                    <a:cubicBezTo>
                      <a:pt x="80453" y="552290"/>
                      <a:pt x="76803" y="522495"/>
                      <a:pt x="76140" y="490957"/>
                    </a:cubicBezTo>
                    <a:lnTo>
                      <a:pt x="11446" y="501415"/>
                    </a:lnTo>
                    <a:lnTo>
                      <a:pt x="0" y="457093"/>
                    </a:lnTo>
                    <a:lnTo>
                      <a:pt x="77135" y="447133"/>
                    </a:lnTo>
                    <a:cubicBezTo>
                      <a:pt x="79458" y="419280"/>
                      <a:pt x="83686" y="392175"/>
                      <a:pt x="89821" y="365818"/>
                    </a:cubicBezTo>
                    <a:cubicBezTo>
                      <a:pt x="95956" y="339461"/>
                      <a:pt x="104163" y="313684"/>
                      <a:pt x="114443" y="288485"/>
                    </a:cubicBezTo>
                    <a:lnTo>
                      <a:pt x="53248" y="247204"/>
                    </a:lnTo>
                    <a:lnTo>
                      <a:pt x="81116" y="208411"/>
                    </a:lnTo>
                    <a:lnTo>
                      <a:pt x="134333" y="246209"/>
                    </a:lnTo>
                    <a:cubicBezTo>
                      <a:pt x="144286" y="229631"/>
                      <a:pt x="154236" y="214462"/>
                      <a:pt x="164184" y="200702"/>
                    </a:cubicBezTo>
                    <a:cubicBezTo>
                      <a:pt x="174132" y="186941"/>
                      <a:pt x="184245" y="174260"/>
                      <a:pt x="194525" y="162659"/>
                    </a:cubicBezTo>
                    <a:lnTo>
                      <a:pt x="149752" y="101985"/>
                    </a:lnTo>
                    <a:lnTo>
                      <a:pt x="182581" y="76621"/>
                    </a:lnTo>
                    <a:lnTo>
                      <a:pt x="225861" y="130825"/>
                    </a:lnTo>
                    <a:cubicBezTo>
                      <a:pt x="242107" y="116902"/>
                      <a:pt x="258520" y="104636"/>
                      <a:pt x="275100" y="94027"/>
                    </a:cubicBezTo>
                    <a:cubicBezTo>
                      <a:pt x="291681" y="83418"/>
                      <a:pt x="308262" y="74796"/>
                      <a:pt x="324845" y="68161"/>
                    </a:cubicBezTo>
                    <a:lnTo>
                      <a:pt x="310919" y="8957"/>
                    </a:lnTo>
                    <a:close/>
                  </a:path>
                </a:pathLst>
              </a:custGeom>
            </p:spPr>
          </p:pic>
        </p:grpSp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908" b="28514" l="2808" r="29590">
                        <a14:foregroundMark x1="11447" y1="25040" x2="17279" y2="25040"/>
                        <a14:foregroundMark x1="22894" y1="24637" x2="21598" y2="27544"/>
                        <a14:foregroundMark x1="11879" y1="26010" x2="14471" y2="26010"/>
                        <a14:foregroundMark x1="20626" y1="27302" x2="21382" y2="28271"/>
                        <a14:foregroundMark x1="26242" y1="14701" x2="26242" y2="14701"/>
                        <a14:foregroundMark x1="22678" y1="26575" x2="23434" y2="27544"/>
                        <a14:backgroundMark x1="27970" y1="12843" x2="27970" y2="12843"/>
                        <a14:backgroundMark x1="27538" y1="11470" x2="29806" y2="141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1787" b="70741"/>
          <a:stretch>
            <a:fillRect/>
          </a:stretch>
        </p:blipFill>
        <p:spPr>
          <a:xfrm>
            <a:off x="8555995" y="2328699"/>
            <a:ext cx="1504091" cy="208539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908" b="28514" l="2808" r="29590">
                        <a14:foregroundMark x1="11447" y1="25040" x2="17279" y2="25040"/>
                        <a14:foregroundMark x1="22894" y1="24637" x2="21598" y2="27544"/>
                        <a14:foregroundMark x1="11879" y1="26010" x2="14471" y2="26010"/>
                        <a14:foregroundMark x1="20626" y1="27302" x2="21382" y2="28271"/>
                        <a14:foregroundMark x1="26242" y1="14701" x2="26242" y2="14701"/>
                        <a14:foregroundMark x1="22678" y1="26575" x2="23434" y2="27544"/>
                        <a14:backgroundMark x1="27970" y1="12843" x2="27970" y2="12843"/>
                        <a14:backgroundMark x1="27538" y1="11470" x2="29806" y2="141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1787" b="70741"/>
          <a:stretch>
            <a:fillRect/>
          </a:stretch>
        </p:blipFill>
        <p:spPr>
          <a:xfrm>
            <a:off x="8570845" y="3554668"/>
            <a:ext cx="1504091" cy="208539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2908" b="28191" l="24406" r="43737">
                        <a14:foregroundMark x1="33693" y1="23102" x2="31102" y2="25202"/>
                        <a14:foregroundMark x1="40065" y1="23102" x2="42549" y2="26575"/>
                        <a14:foregroundMark x1="39309" y1="23667" x2="40497" y2="25767"/>
                        <a14:foregroundMark x1="34125" y1="23667" x2="29266" y2="25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252" r="53961" b="70740"/>
          <a:stretch>
            <a:fillRect/>
          </a:stretch>
        </p:blipFill>
        <p:spPr>
          <a:xfrm>
            <a:off x="9045741" y="4792025"/>
            <a:ext cx="1208767" cy="2170285"/>
          </a:xfrm>
          <a:prstGeom prst="rect">
            <a:avLst/>
          </a:prstGeom>
        </p:spPr>
      </p:pic>
      <p:pic>
        <p:nvPicPr>
          <p:cNvPr id="25" name="Picture 24" descr="powerpoint-07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5580" y="78105"/>
            <a:ext cx="1408430" cy="610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71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8124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815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8085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651292" y="27039"/>
            <a:ext cx="9485076" cy="2712983"/>
            <a:chOff x="2171343" y="4618089"/>
            <a:chExt cx="7988119" cy="2187854"/>
          </a:xfrm>
        </p:grpSpPr>
        <p:sp>
          <p:nvSpPr>
            <p:cNvPr id="5" name="Rectangle: Rounded Corners 11"/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6F9830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6" name="Rectangle: Rounded Corners 61"/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7" name="Rectangle: Rounded Corners 65"/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Microsoft YaHei" panose="020B0503020204020204" charset="-122"/>
                <a:cs typeface="+mn-cs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3905290" y="809611"/>
            <a:ext cx="6105976" cy="912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5335" b="1" dirty="0" smtClean="0">
                <a:solidFill>
                  <a:srgbClr val="FF6600"/>
                </a:solidFill>
                <a:latin typeface="UTM Avo" panose="02040603050506020204" pitchFamily="18" charset="0"/>
              </a:rPr>
              <a:t>47 – 3 </a:t>
            </a:r>
            <a:r>
              <a:rPr lang="en-SG" altLang="en-US" sz="5335" b="1" dirty="0" smtClean="0">
                <a:solidFill>
                  <a:srgbClr val="FF6600"/>
                </a:solidFill>
                <a:latin typeface="UTM Avo" panose="02040603050506020204" pitchFamily="18" charset="0"/>
              </a:rPr>
              <a:t>= </a:t>
            </a:r>
            <a:r>
              <a:rPr lang="en-SG" altLang="en-US" sz="5335" b="1" dirty="0">
                <a:solidFill>
                  <a:srgbClr val="FF6600"/>
                </a:solidFill>
                <a:latin typeface="UTM Avo" panose="02040603050506020204" pitchFamily="18" charset="0"/>
              </a:rPr>
              <a:t>?</a:t>
            </a:r>
            <a:endParaRPr lang="vi-VN" altLang="en-US" sz="5335" b="1" dirty="0">
              <a:solidFill>
                <a:srgbClr val="FF6600"/>
              </a:solidFill>
              <a:latin typeface="UTM Avo" panose="02040603050506020204" pitchFamily="18" charset="0"/>
            </a:endParaRPr>
          </a:p>
        </p:txBody>
      </p:sp>
      <p:pic>
        <p:nvPicPr>
          <p:cNvPr id="21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20600" y="216767"/>
            <a:ext cx="609600" cy="609600"/>
          </a:xfrm>
          <a:prstGeom prst="rect">
            <a:avLst/>
          </a:prstGeom>
        </p:spPr>
      </p:pic>
      <p:pic>
        <p:nvPicPr>
          <p:cNvPr id="2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60515" y="1168687"/>
            <a:ext cx="609600" cy="609600"/>
          </a:xfrm>
          <a:prstGeom prst="rect">
            <a:avLst/>
          </a:prstGeom>
        </p:spPr>
      </p:pic>
      <p:pic>
        <p:nvPicPr>
          <p:cNvPr id="2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56885" y="2283397"/>
            <a:ext cx="609600" cy="6096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26" t="33730" r="31091" b="35258"/>
          <a:stretch>
            <a:fillRect/>
          </a:stretch>
        </p:blipFill>
        <p:spPr>
          <a:xfrm rot="20651153">
            <a:off x="2747112" y="642376"/>
            <a:ext cx="1107745" cy="1592165"/>
          </a:xfrm>
          <a:custGeom>
            <a:avLst/>
            <a:gdLst/>
            <a:ahLst/>
            <a:cxnLst/>
            <a:rect l="l" t="t" r="r" b="b"/>
            <a:pathLst>
              <a:path w="830809" h="1194124">
                <a:moveTo>
                  <a:pt x="395555" y="0"/>
                </a:moveTo>
                <a:cubicBezTo>
                  <a:pt x="583312" y="0"/>
                  <a:pt x="679324" y="72009"/>
                  <a:pt x="683591" y="216027"/>
                </a:cubicBezTo>
                <a:cubicBezTo>
                  <a:pt x="684658" y="252298"/>
                  <a:pt x="675056" y="284302"/>
                  <a:pt x="654787" y="312039"/>
                </a:cubicBezTo>
                <a:cubicBezTo>
                  <a:pt x="637718" y="335509"/>
                  <a:pt x="616916" y="363245"/>
                  <a:pt x="592379" y="395249"/>
                </a:cubicBezTo>
                <a:cubicBezTo>
                  <a:pt x="610515" y="405917"/>
                  <a:pt x="638252" y="422986"/>
                  <a:pt x="675590" y="446456"/>
                </a:cubicBezTo>
                <a:cubicBezTo>
                  <a:pt x="779069" y="513664"/>
                  <a:pt x="830809" y="625678"/>
                  <a:pt x="830809" y="782498"/>
                </a:cubicBezTo>
                <a:cubicBezTo>
                  <a:pt x="830809" y="1065200"/>
                  <a:pt x="669189" y="1202284"/>
                  <a:pt x="345949" y="1193749"/>
                </a:cubicBezTo>
                <a:cubicBezTo>
                  <a:pt x="262738" y="1191616"/>
                  <a:pt x="188062" y="1173988"/>
                  <a:pt x="121921" y="1140868"/>
                </a:cubicBezTo>
                <a:cubicBezTo>
                  <a:pt x="36577" y="1098129"/>
                  <a:pt x="-3962" y="1039355"/>
                  <a:pt x="305" y="964546"/>
                </a:cubicBezTo>
                <a:cubicBezTo>
                  <a:pt x="3539" y="906855"/>
                  <a:pt x="26675" y="872667"/>
                  <a:pt x="69714" y="861983"/>
                </a:cubicBezTo>
                <a:cubicBezTo>
                  <a:pt x="99851" y="859849"/>
                  <a:pt x="145048" y="856107"/>
                  <a:pt x="205306" y="850756"/>
                </a:cubicBezTo>
                <a:cubicBezTo>
                  <a:pt x="250495" y="844355"/>
                  <a:pt x="289233" y="820319"/>
                  <a:pt x="321520" y="778647"/>
                </a:cubicBezTo>
                <a:cubicBezTo>
                  <a:pt x="353808" y="736975"/>
                  <a:pt x="369952" y="693162"/>
                  <a:pt x="369952" y="647206"/>
                </a:cubicBezTo>
                <a:cubicBezTo>
                  <a:pt x="369952" y="618352"/>
                  <a:pt x="360725" y="593783"/>
                  <a:pt x="342273" y="573497"/>
                </a:cubicBezTo>
                <a:cubicBezTo>
                  <a:pt x="334689" y="564946"/>
                  <a:pt x="303218" y="548377"/>
                  <a:pt x="247861" y="523790"/>
                </a:cubicBezTo>
                <a:cubicBezTo>
                  <a:pt x="207706" y="505638"/>
                  <a:pt x="185462" y="480535"/>
                  <a:pt x="181128" y="448481"/>
                </a:cubicBezTo>
                <a:cubicBezTo>
                  <a:pt x="192863" y="416410"/>
                  <a:pt x="228601" y="391299"/>
                  <a:pt x="288341" y="373147"/>
                </a:cubicBezTo>
                <a:cubicBezTo>
                  <a:pt x="341681" y="357111"/>
                  <a:pt x="368885" y="327191"/>
                  <a:pt x="369952" y="283385"/>
                </a:cubicBezTo>
                <a:cubicBezTo>
                  <a:pt x="371018" y="220344"/>
                  <a:pt x="336347" y="188824"/>
                  <a:pt x="265939" y="188824"/>
                </a:cubicBezTo>
                <a:cubicBezTo>
                  <a:pt x="235001" y="188824"/>
                  <a:pt x="205131" y="200558"/>
                  <a:pt x="176327" y="224028"/>
                </a:cubicBezTo>
                <a:cubicBezTo>
                  <a:pt x="147524" y="247498"/>
                  <a:pt x="128321" y="259232"/>
                  <a:pt x="118720" y="259232"/>
                </a:cubicBezTo>
                <a:cubicBezTo>
                  <a:pt x="101651" y="259232"/>
                  <a:pt x="85116" y="253898"/>
                  <a:pt x="69114" y="243230"/>
                </a:cubicBezTo>
                <a:cubicBezTo>
                  <a:pt x="49912" y="231496"/>
                  <a:pt x="40310" y="217627"/>
                  <a:pt x="40310" y="201625"/>
                </a:cubicBezTo>
                <a:cubicBezTo>
                  <a:pt x="40310" y="138684"/>
                  <a:pt x="79782" y="88011"/>
                  <a:pt x="158725" y="49606"/>
                </a:cubicBezTo>
                <a:cubicBezTo>
                  <a:pt x="225934" y="16535"/>
                  <a:pt x="304877" y="0"/>
                  <a:pt x="395555" y="0"/>
                </a:cubicBezTo>
                <a:close/>
              </a:path>
            </a:pathLst>
          </a:cu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129"/>
          <a:stretch>
            <a:fillRect/>
          </a:stretch>
        </p:blipFill>
        <p:spPr>
          <a:xfrm>
            <a:off x="-698475" y="1949877"/>
            <a:ext cx="3831755" cy="5484044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4845588" y="3098220"/>
            <a:ext cx="4878485" cy="1050607"/>
            <a:chOff x="3656335" y="2332624"/>
            <a:chExt cx="3658864" cy="787955"/>
          </a:xfrm>
        </p:grpSpPr>
        <p:grpSp>
          <p:nvGrpSpPr>
            <p:cNvPr id="27" name="Group 26"/>
            <p:cNvGrpSpPr/>
            <p:nvPr/>
          </p:nvGrpSpPr>
          <p:grpSpPr>
            <a:xfrm>
              <a:off x="3886200" y="2409368"/>
              <a:ext cx="3428999" cy="668956"/>
              <a:chOff x="3733801" y="2677997"/>
              <a:chExt cx="2123147" cy="668956"/>
            </a:xfrm>
          </p:grpSpPr>
          <p:sp>
            <p:nvSpPr>
              <p:cNvPr id="31" name="Rounded Rectangle 30"/>
              <p:cNvSpPr/>
              <p:nvPr/>
            </p:nvSpPr>
            <p:spPr>
              <a:xfrm>
                <a:off x="3733801" y="2677997"/>
                <a:ext cx="2123147" cy="668956"/>
              </a:xfrm>
              <a:prstGeom prst="roundRect">
                <a:avLst/>
              </a:prstGeom>
              <a:solidFill>
                <a:srgbClr val="00B050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535" dirty="0">
                  <a:solidFill>
                    <a:prstClr val="white"/>
                  </a:solidFill>
                  <a:latin typeface="UTM Avo" panose="02040603050506020204" pitchFamily="18" charset="0"/>
                </a:endParaRP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3886200" y="2677997"/>
                <a:ext cx="1828800" cy="5610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en-US" sz="4265" smtClean="0">
                    <a:solidFill>
                      <a:schemeClr val="bg1"/>
                    </a:solidFill>
                    <a:latin typeface="UTM Avo" panose="02040603050506020204" pitchFamily="18" charset="0"/>
                  </a:rPr>
                  <a:t>45</a:t>
                </a:r>
                <a:endParaRPr lang="vi-VN" altLang="en-US" sz="4265" dirty="0">
                  <a:solidFill>
                    <a:schemeClr val="bg1"/>
                  </a:solidFill>
                  <a:latin typeface="UTM Avo" panose="02040603050506020204" pitchFamily="18" charset="0"/>
                </a:endParaRPr>
              </a:p>
            </p:txBody>
          </p:sp>
        </p:grpSp>
        <p:grpSp>
          <p:nvGrpSpPr>
            <p:cNvPr id="28" name="Group 27"/>
            <p:cNvGrpSpPr/>
            <p:nvPr/>
          </p:nvGrpSpPr>
          <p:grpSpPr>
            <a:xfrm>
              <a:off x="3656335" y="2332624"/>
              <a:ext cx="850603" cy="787955"/>
              <a:chOff x="3718763" y="2236763"/>
              <a:chExt cx="1066800" cy="990600"/>
            </a:xfrm>
          </p:grpSpPr>
          <p:sp>
            <p:nvSpPr>
              <p:cNvPr id="29" name="Oval 28"/>
              <p:cNvSpPr/>
              <p:nvPr/>
            </p:nvSpPr>
            <p:spPr>
              <a:xfrm>
                <a:off x="3718763" y="2236763"/>
                <a:ext cx="1066800" cy="9906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latin typeface="UTM Avo" panose="02040603050506020204" pitchFamily="18" charset="0"/>
                </a:endParaRPr>
              </a:p>
            </p:txBody>
          </p:sp>
          <p:pic>
            <p:nvPicPr>
              <p:cNvPr id="30" name="Picture 29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329" t="19804" r="15950" b="29312"/>
              <a:stretch>
                <a:fillRect/>
              </a:stretch>
            </p:blipFill>
            <p:spPr>
              <a:xfrm>
                <a:off x="3941569" y="2386859"/>
                <a:ext cx="594360" cy="690407"/>
              </a:xfrm>
              <a:custGeom>
                <a:avLst/>
                <a:gdLst/>
                <a:ahLst/>
                <a:cxnLst/>
                <a:rect l="l" t="t" r="r" b="b"/>
                <a:pathLst>
                  <a:path w="1122880" h="1304335">
                    <a:moveTo>
                      <a:pt x="317723" y="730442"/>
                    </a:moveTo>
                    <a:cubicBezTo>
                      <a:pt x="283567" y="787369"/>
                      <a:pt x="253206" y="847379"/>
                      <a:pt x="226640" y="910473"/>
                    </a:cubicBezTo>
                    <a:cubicBezTo>
                      <a:pt x="200074" y="973566"/>
                      <a:pt x="177303" y="1039981"/>
                      <a:pt x="158328" y="1109716"/>
                    </a:cubicBezTo>
                    <a:lnTo>
                      <a:pt x="223793" y="1137468"/>
                    </a:lnTo>
                    <a:cubicBezTo>
                      <a:pt x="233281" y="1072477"/>
                      <a:pt x="248106" y="1008790"/>
                      <a:pt x="268268" y="946408"/>
                    </a:cubicBezTo>
                    <a:cubicBezTo>
                      <a:pt x="288429" y="884026"/>
                      <a:pt x="313453" y="822948"/>
                      <a:pt x="343340" y="763175"/>
                    </a:cubicBezTo>
                    <a:close/>
                    <a:moveTo>
                      <a:pt x="828462" y="715854"/>
                    </a:moveTo>
                    <a:lnTo>
                      <a:pt x="445808" y="810495"/>
                    </a:lnTo>
                    <a:lnTo>
                      <a:pt x="423037" y="868133"/>
                    </a:lnTo>
                    <a:lnTo>
                      <a:pt x="869690" y="839670"/>
                    </a:lnTo>
                    <a:close/>
                    <a:moveTo>
                      <a:pt x="665687" y="147298"/>
                    </a:moveTo>
                    <a:lnTo>
                      <a:pt x="482099" y="698065"/>
                    </a:lnTo>
                    <a:lnTo>
                      <a:pt x="799321" y="625483"/>
                    </a:lnTo>
                    <a:close/>
                    <a:moveTo>
                      <a:pt x="734000" y="0"/>
                    </a:moveTo>
                    <a:lnTo>
                      <a:pt x="1122880" y="1195106"/>
                    </a:lnTo>
                    <a:lnTo>
                      <a:pt x="996930" y="1224637"/>
                    </a:lnTo>
                    <a:lnTo>
                      <a:pt x="911629" y="964909"/>
                    </a:lnTo>
                    <a:lnTo>
                      <a:pt x="401690" y="957793"/>
                    </a:lnTo>
                    <a:lnTo>
                      <a:pt x="274316" y="1304335"/>
                    </a:lnTo>
                    <a:lnTo>
                      <a:pt x="0" y="1115409"/>
                    </a:lnTo>
                    <a:lnTo>
                      <a:pt x="536179" y="17078"/>
                    </a:lnTo>
                    <a:close/>
                  </a:path>
                </a:pathLst>
              </a:custGeom>
            </p:spPr>
          </p:pic>
        </p:grpSp>
      </p:grpSp>
      <p:grpSp>
        <p:nvGrpSpPr>
          <p:cNvPr id="33" name="Group 32"/>
          <p:cNvGrpSpPr/>
          <p:nvPr/>
        </p:nvGrpSpPr>
        <p:grpSpPr>
          <a:xfrm>
            <a:off x="4845263" y="4291423"/>
            <a:ext cx="4878811" cy="1034585"/>
            <a:chOff x="3656091" y="3227526"/>
            <a:chExt cx="3659108" cy="775939"/>
          </a:xfrm>
        </p:grpSpPr>
        <p:grpSp>
          <p:nvGrpSpPr>
            <p:cNvPr id="34" name="Group 33"/>
            <p:cNvGrpSpPr/>
            <p:nvPr/>
          </p:nvGrpSpPr>
          <p:grpSpPr>
            <a:xfrm>
              <a:off x="3892157" y="3272769"/>
              <a:ext cx="3423042" cy="668956"/>
              <a:chOff x="3733800" y="3473177"/>
              <a:chExt cx="2123147" cy="668956"/>
            </a:xfrm>
          </p:grpSpPr>
          <p:sp>
            <p:nvSpPr>
              <p:cNvPr id="38" name="Rounded Rectangle 37"/>
              <p:cNvSpPr/>
              <p:nvPr/>
            </p:nvSpPr>
            <p:spPr>
              <a:xfrm>
                <a:off x="3733800" y="3473177"/>
                <a:ext cx="2123147" cy="668956"/>
              </a:xfrm>
              <a:prstGeom prst="roundRect">
                <a:avLst/>
              </a:prstGeom>
              <a:solidFill>
                <a:srgbClr val="FF3300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535" dirty="0">
                  <a:solidFill>
                    <a:prstClr val="white"/>
                  </a:solidFill>
                  <a:latin typeface="UTM Avo" panose="02040603050506020204" pitchFamily="18" charset="0"/>
                </a:endParaRP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3886200" y="3510975"/>
                <a:ext cx="1828800" cy="5610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en-US" sz="4265" dirty="0" smtClean="0">
                    <a:solidFill>
                      <a:schemeClr val="bg1"/>
                    </a:solidFill>
                    <a:latin typeface="UTM Avo" panose="02040603050506020204" pitchFamily="18" charset="0"/>
                  </a:rPr>
                  <a:t>44</a:t>
                </a:r>
                <a:endParaRPr lang="vi-VN" altLang="en-US" sz="4265" dirty="0">
                  <a:solidFill>
                    <a:schemeClr val="bg1"/>
                  </a:solidFill>
                  <a:latin typeface="UTM Avo" panose="02040603050506020204" pitchFamily="18" charset="0"/>
                </a:endParaRPr>
              </a:p>
            </p:txBody>
          </p:sp>
        </p:grpSp>
        <p:grpSp>
          <p:nvGrpSpPr>
            <p:cNvPr id="35" name="Group 34"/>
            <p:cNvGrpSpPr/>
            <p:nvPr/>
          </p:nvGrpSpPr>
          <p:grpSpPr>
            <a:xfrm>
              <a:off x="3656091" y="3227526"/>
              <a:ext cx="847806" cy="775939"/>
              <a:chOff x="2438400" y="895350"/>
              <a:chExt cx="2220938" cy="2149029"/>
            </a:xfrm>
          </p:grpSpPr>
          <p:sp>
            <p:nvSpPr>
              <p:cNvPr id="36" name="Oval 35"/>
              <p:cNvSpPr/>
              <p:nvPr/>
            </p:nvSpPr>
            <p:spPr>
              <a:xfrm>
                <a:off x="2438400" y="895350"/>
                <a:ext cx="2220938" cy="214902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latin typeface="UTM Avo" panose="02040603050506020204" pitchFamily="18" charset="0"/>
                </a:endParaRPr>
              </a:p>
            </p:txBody>
          </p:sp>
          <p:pic>
            <p:nvPicPr>
              <p:cNvPr id="37" name="Picture 36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609" t="24129" r="28436" b="46951"/>
              <a:stretch>
                <a:fillRect/>
              </a:stretch>
            </p:blipFill>
            <p:spPr>
              <a:xfrm rot="903374">
                <a:off x="3200400" y="1200150"/>
                <a:ext cx="935231" cy="1413292"/>
              </a:xfrm>
              <a:custGeom>
                <a:avLst/>
                <a:gdLst/>
                <a:ahLst/>
                <a:cxnLst/>
                <a:rect l="l" t="t" r="r" b="b"/>
                <a:pathLst>
                  <a:path w="633394" h="957165">
                    <a:moveTo>
                      <a:pt x="363766" y="826840"/>
                    </a:moveTo>
                    <a:cubicBezTo>
                      <a:pt x="351069" y="826840"/>
                      <a:pt x="341456" y="830105"/>
                      <a:pt x="334926" y="836635"/>
                    </a:cubicBezTo>
                    <a:cubicBezTo>
                      <a:pt x="328396" y="843165"/>
                      <a:pt x="325131" y="852778"/>
                      <a:pt x="325131" y="865475"/>
                    </a:cubicBezTo>
                    <a:cubicBezTo>
                      <a:pt x="325131" y="878535"/>
                      <a:pt x="328396" y="888329"/>
                      <a:pt x="334926" y="894859"/>
                    </a:cubicBezTo>
                    <a:cubicBezTo>
                      <a:pt x="341456" y="901389"/>
                      <a:pt x="351069" y="904654"/>
                      <a:pt x="363766" y="904654"/>
                    </a:cubicBezTo>
                    <a:cubicBezTo>
                      <a:pt x="376826" y="904654"/>
                      <a:pt x="386620" y="901389"/>
                      <a:pt x="393150" y="894859"/>
                    </a:cubicBezTo>
                    <a:cubicBezTo>
                      <a:pt x="399680" y="888329"/>
                      <a:pt x="402945" y="878535"/>
                      <a:pt x="402945" y="865475"/>
                    </a:cubicBezTo>
                    <a:cubicBezTo>
                      <a:pt x="402945" y="852778"/>
                      <a:pt x="399680" y="843165"/>
                      <a:pt x="393150" y="836635"/>
                    </a:cubicBezTo>
                    <a:cubicBezTo>
                      <a:pt x="386620" y="830105"/>
                      <a:pt x="376826" y="826840"/>
                      <a:pt x="363766" y="826840"/>
                    </a:cubicBezTo>
                    <a:close/>
                    <a:moveTo>
                      <a:pt x="474773" y="732702"/>
                    </a:moveTo>
                    <a:cubicBezTo>
                      <a:pt x="460625" y="732702"/>
                      <a:pt x="448744" y="737599"/>
                      <a:pt x="439131" y="747394"/>
                    </a:cubicBezTo>
                    <a:cubicBezTo>
                      <a:pt x="429518" y="757189"/>
                      <a:pt x="424711" y="768797"/>
                      <a:pt x="424711" y="782220"/>
                    </a:cubicBezTo>
                    <a:cubicBezTo>
                      <a:pt x="424711" y="796368"/>
                      <a:pt x="429518" y="808248"/>
                      <a:pt x="439131" y="817862"/>
                    </a:cubicBezTo>
                    <a:cubicBezTo>
                      <a:pt x="448744" y="827475"/>
                      <a:pt x="460625" y="832282"/>
                      <a:pt x="474773" y="832282"/>
                    </a:cubicBezTo>
                    <a:cubicBezTo>
                      <a:pt x="488921" y="832282"/>
                      <a:pt x="500802" y="827475"/>
                      <a:pt x="510415" y="817862"/>
                    </a:cubicBezTo>
                    <a:cubicBezTo>
                      <a:pt x="520028" y="808248"/>
                      <a:pt x="524835" y="796368"/>
                      <a:pt x="524835" y="782220"/>
                    </a:cubicBezTo>
                    <a:cubicBezTo>
                      <a:pt x="524835" y="768797"/>
                      <a:pt x="520028" y="757189"/>
                      <a:pt x="510415" y="747394"/>
                    </a:cubicBezTo>
                    <a:cubicBezTo>
                      <a:pt x="500802" y="737599"/>
                      <a:pt x="488921" y="732702"/>
                      <a:pt x="474773" y="732702"/>
                    </a:cubicBezTo>
                    <a:close/>
                    <a:moveTo>
                      <a:pt x="526468" y="616253"/>
                    </a:moveTo>
                    <a:cubicBezTo>
                      <a:pt x="513408" y="616253"/>
                      <a:pt x="503613" y="619518"/>
                      <a:pt x="497083" y="626048"/>
                    </a:cubicBezTo>
                    <a:cubicBezTo>
                      <a:pt x="490554" y="632578"/>
                      <a:pt x="487289" y="642191"/>
                      <a:pt x="487289" y="654888"/>
                    </a:cubicBezTo>
                    <a:cubicBezTo>
                      <a:pt x="487289" y="667948"/>
                      <a:pt x="490554" y="677652"/>
                      <a:pt x="497083" y="684000"/>
                    </a:cubicBezTo>
                    <a:cubicBezTo>
                      <a:pt x="503613" y="690349"/>
                      <a:pt x="513408" y="693523"/>
                      <a:pt x="526468" y="693523"/>
                    </a:cubicBezTo>
                    <a:cubicBezTo>
                      <a:pt x="539527" y="693523"/>
                      <a:pt x="549231" y="690349"/>
                      <a:pt x="555580" y="684000"/>
                    </a:cubicBezTo>
                    <a:cubicBezTo>
                      <a:pt x="561928" y="677652"/>
                      <a:pt x="565102" y="667948"/>
                      <a:pt x="565102" y="654888"/>
                    </a:cubicBezTo>
                    <a:cubicBezTo>
                      <a:pt x="565102" y="642191"/>
                      <a:pt x="561928" y="632578"/>
                      <a:pt x="555580" y="626048"/>
                    </a:cubicBezTo>
                    <a:cubicBezTo>
                      <a:pt x="549231" y="619518"/>
                      <a:pt x="539527" y="616253"/>
                      <a:pt x="526468" y="616253"/>
                    </a:cubicBezTo>
                    <a:close/>
                    <a:moveTo>
                      <a:pt x="316969" y="509055"/>
                    </a:moveTo>
                    <a:lnTo>
                      <a:pt x="363766" y="535174"/>
                    </a:lnTo>
                    <a:cubicBezTo>
                      <a:pt x="330748" y="574393"/>
                      <a:pt x="300974" y="615247"/>
                      <a:pt x="274444" y="657736"/>
                    </a:cubicBezTo>
                    <a:cubicBezTo>
                      <a:pt x="247914" y="700225"/>
                      <a:pt x="224471" y="744350"/>
                      <a:pt x="204117" y="790110"/>
                    </a:cubicBezTo>
                    <a:lnTo>
                      <a:pt x="171952" y="791198"/>
                    </a:lnTo>
                    <a:cubicBezTo>
                      <a:pt x="188673" y="743262"/>
                      <a:pt x="209119" y="695779"/>
                      <a:pt x="233288" y="648749"/>
                    </a:cubicBezTo>
                    <a:cubicBezTo>
                      <a:pt x="257458" y="601720"/>
                      <a:pt x="285351" y="555155"/>
                      <a:pt x="316969" y="509055"/>
                    </a:cubicBezTo>
                    <a:close/>
                    <a:moveTo>
                      <a:pt x="369335" y="411277"/>
                    </a:moveTo>
                    <a:cubicBezTo>
                      <a:pt x="340263" y="437062"/>
                      <a:pt x="308279" y="458488"/>
                      <a:pt x="273386" y="475555"/>
                    </a:cubicBezTo>
                    <a:cubicBezTo>
                      <a:pt x="238492" y="492623"/>
                      <a:pt x="200509" y="505149"/>
                      <a:pt x="159437" y="513136"/>
                    </a:cubicBezTo>
                    <a:lnTo>
                      <a:pt x="127332" y="859217"/>
                    </a:lnTo>
                    <a:cubicBezTo>
                      <a:pt x="169124" y="857766"/>
                      <a:pt x="208008" y="850147"/>
                      <a:pt x="243984" y="836359"/>
                    </a:cubicBezTo>
                    <a:cubicBezTo>
                      <a:pt x="279961" y="822571"/>
                      <a:pt x="313392" y="802977"/>
                      <a:pt x="344278" y="777577"/>
                    </a:cubicBezTo>
                    <a:cubicBezTo>
                      <a:pt x="377347" y="750364"/>
                      <a:pt x="401967" y="719703"/>
                      <a:pt x="418139" y="685594"/>
                    </a:cubicBezTo>
                    <a:cubicBezTo>
                      <a:pt x="434310" y="651485"/>
                      <a:pt x="442396" y="614110"/>
                      <a:pt x="442396" y="573469"/>
                    </a:cubicBezTo>
                    <a:cubicBezTo>
                      <a:pt x="442396" y="540814"/>
                      <a:pt x="436308" y="511061"/>
                      <a:pt x="424133" y="484211"/>
                    </a:cubicBezTo>
                    <a:cubicBezTo>
                      <a:pt x="411957" y="457360"/>
                      <a:pt x="393691" y="433049"/>
                      <a:pt x="369335" y="411277"/>
                    </a:cubicBezTo>
                    <a:close/>
                    <a:moveTo>
                      <a:pt x="205145" y="58768"/>
                    </a:moveTo>
                    <a:lnTo>
                      <a:pt x="164878" y="449470"/>
                    </a:lnTo>
                    <a:cubicBezTo>
                      <a:pt x="195351" y="439664"/>
                      <a:pt x="221923" y="427860"/>
                      <a:pt x="244596" y="414058"/>
                    </a:cubicBezTo>
                    <a:cubicBezTo>
                      <a:pt x="267270" y="400255"/>
                      <a:pt x="285680" y="384637"/>
                      <a:pt x="299828" y="367201"/>
                    </a:cubicBezTo>
                    <a:lnTo>
                      <a:pt x="275885" y="88144"/>
                    </a:lnTo>
                    <a:cubicBezTo>
                      <a:pt x="270806" y="83065"/>
                      <a:pt x="262372" y="78079"/>
                      <a:pt x="250582" y="73184"/>
                    </a:cubicBezTo>
                    <a:cubicBezTo>
                      <a:pt x="238792" y="68290"/>
                      <a:pt x="223647" y="63484"/>
                      <a:pt x="205145" y="58768"/>
                    </a:cubicBezTo>
                    <a:close/>
                    <a:moveTo>
                      <a:pt x="100396" y="0"/>
                    </a:moveTo>
                    <a:cubicBezTo>
                      <a:pt x="145345" y="0"/>
                      <a:pt x="187031" y="4077"/>
                      <a:pt x="225453" y="12231"/>
                    </a:cubicBezTo>
                    <a:cubicBezTo>
                      <a:pt x="263876" y="20384"/>
                      <a:pt x="299037" y="32794"/>
                      <a:pt x="330938" y="49458"/>
                    </a:cubicBezTo>
                    <a:cubicBezTo>
                      <a:pt x="371534" y="70476"/>
                      <a:pt x="401892" y="96384"/>
                      <a:pt x="422012" y="127183"/>
                    </a:cubicBezTo>
                    <a:cubicBezTo>
                      <a:pt x="442131" y="157981"/>
                      <a:pt x="452191" y="193673"/>
                      <a:pt x="452191" y="234258"/>
                    </a:cubicBezTo>
                    <a:cubicBezTo>
                      <a:pt x="452191" y="252050"/>
                      <a:pt x="450014" y="270117"/>
                      <a:pt x="445661" y="288456"/>
                    </a:cubicBezTo>
                    <a:cubicBezTo>
                      <a:pt x="441308" y="306796"/>
                      <a:pt x="434596" y="325225"/>
                      <a:pt x="425527" y="343743"/>
                    </a:cubicBezTo>
                    <a:cubicBezTo>
                      <a:pt x="487561" y="370214"/>
                      <a:pt x="537713" y="412914"/>
                      <a:pt x="575986" y="471844"/>
                    </a:cubicBezTo>
                    <a:cubicBezTo>
                      <a:pt x="614258" y="530774"/>
                      <a:pt x="633394" y="593965"/>
                      <a:pt x="633394" y="661418"/>
                    </a:cubicBezTo>
                    <a:cubicBezTo>
                      <a:pt x="633394" y="710800"/>
                      <a:pt x="623606" y="754462"/>
                      <a:pt x="604031" y="792406"/>
                    </a:cubicBezTo>
                    <a:cubicBezTo>
                      <a:pt x="584455" y="830349"/>
                      <a:pt x="555274" y="862576"/>
                      <a:pt x="516486" y="889086"/>
                    </a:cubicBezTo>
                    <a:cubicBezTo>
                      <a:pt x="483134" y="911958"/>
                      <a:pt x="445161" y="929022"/>
                      <a:pt x="402567" y="940279"/>
                    </a:cubicBezTo>
                    <a:cubicBezTo>
                      <a:pt x="359972" y="951536"/>
                      <a:pt x="312576" y="957165"/>
                      <a:pt x="260377" y="957165"/>
                    </a:cubicBezTo>
                    <a:cubicBezTo>
                      <a:pt x="226963" y="957165"/>
                      <a:pt x="191731" y="954988"/>
                      <a:pt x="154684" y="950635"/>
                    </a:cubicBezTo>
                    <a:cubicBezTo>
                      <a:pt x="117636" y="946282"/>
                      <a:pt x="78953" y="939208"/>
                      <a:pt x="38635" y="929413"/>
                    </a:cubicBezTo>
                    <a:lnTo>
                      <a:pt x="0" y="5986"/>
                    </a:lnTo>
                    <a:cubicBezTo>
                      <a:pt x="17458" y="4172"/>
                      <a:pt x="34646" y="2721"/>
                      <a:pt x="51563" y="1632"/>
                    </a:cubicBezTo>
                    <a:cubicBezTo>
                      <a:pt x="68479" y="544"/>
                      <a:pt x="84757" y="0"/>
                      <a:pt x="100396" y="0"/>
                    </a:cubicBezTo>
                    <a:close/>
                  </a:path>
                </a:pathLst>
              </a:custGeom>
            </p:spPr>
          </p:pic>
        </p:grpSp>
      </p:grpSp>
      <p:grpSp>
        <p:nvGrpSpPr>
          <p:cNvPr id="40" name="Group 39"/>
          <p:cNvGrpSpPr/>
          <p:nvPr/>
        </p:nvGrpSpPr>
        <p:grpSpPr>
          <a:xfrm>
            <a:off x="4822643" y="5432052"/>
            <a:ext cx="4901431" cy="1056581"/>
            <a:chOff x="3639126" y="4082998"/>
            <a:chExt cx="3676073" cy="792436"/>
          </a:xfrm>
        </p:grpSpPr>
        <p:grpSp>
          <p:nvGrpSpPr>
            <p:cNvPr id="41" name="Group 40"/>
            <p:cNvGrpSpPr/>
            <p:nvPr/>
          </p:nvGrpSpPr>
          <p:grpSpPr>
            <a:xfrm>
              <a:off x="3886200" y="4136170"/>
              <a:ext cx="3428999" cy="668956"/>
              <a:chOff x="3733801" y="4264994"/>
              <a:chExt cx="2123147" cy="668956"/>
            </a:xfrm>
            <a:solidFill>
              <a:srgbClr val="FFC000"/>
            </a:solidFill>
          </p:grpSpPr>
          <p:sp>
            <p:nvSpPr>
              <p:cNvPr id="45" name="Rounded Rectangle 44"/>
              <p:cNvSpPr/>
              <p:nvPr/>
            </p:nvSpPr>
            <p:spPr>
              <a:xfrm>
                <a:off x="3733801" y="4264994"/>
                <a:ext cx="2123147" cy="668956"/>
              </a:xfrm>
              <a:prstGeom prst="roundRect">
                <a:avLst/>
              </a:prstGeom>
              <a:grp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535" dirty="0">
                  <a:solidFill>
                    <a:prstClr val="white"/>
                  </a:solidFill>
                  <a:latin typeface="UTM Avo" panose="02040603050506020204" pitchFamily="18" charset="0"/>
                </a:endParaRP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3886200" y="4299452"/>
                <a:ext cx="1828800" cy="561023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en-US" sz="4265" dirty="0" smtClean="0">
                    <a:solidFill>
                      <a:schemeClr val="bg1"/>
                    </a:solidFill>
                    <a:latin typeface="UTM Avo" panose="02040603050506020204" pitchFamily="18" charset="0"/>
                  </a:rPr>
                  <a:t>43</a:t>
                </a:r>
                <a:endParaRPr lang="vi-VN" altLang="en-US" sz="4265" dirty="0">
                  <a:solidFill>
                    <a:schemeClr val="bg1"/>
                  </a:solidFill>
                  <a:latin typeface="UTM Avo" panose="02040603050506020204" pitchFamily="18" charset="0"/>
                </a:endParaRPr>
              </a:p>
            </p:txBody>
          </p:sp>
        </p:grpSp>
        <p:grpSp>
          <p:nvGrpSpPr>
            <p:cNvPr id="42" name="Group 41"/>
            <p:cNvGrpSpPr/>
            <p:nvPr/>
          </p:nvGrpSpPr>
          <p:grpSpPr>
            <a:xfrm rot="822268">
              <a:off x="3639126" y="4082998"/>
              <a:ext cx="853472" cy="792436"/>
              <a:chOff x="3001044" y="867799"/>
              <a:chExt cx="2057400" cy="1981200"/>
            </a:xfrm>
          </p:grpSpPr>
          <p:sp>
            <p:nvSpPr>
              <p:cNvPr id="43" name="Oval 42"/>
              <p:cNvSpPr/>
              <p:nvPr/>
            </p:nvSpPr>
            <p:spPr>
              <a:xfrm>
                <a:off x="3001044" y="867799"/>
                <a:ext cx="2057400" cy="19812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latin typeface="UTM Avo" panose="02040603050506020204" pitchFamily="18" charset="0"/>
                </a:endParaRPr>
              </a:p>
            </p:txBody>
          </p:sp>
          <p:pic>
            <p:nvPicPr>
              <p:cNvPr id="44" name="Picture 4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949" t="32963" r="39675" b="39747"/>
              <a:stretch>
                <a:fillRect/>
              </a:stretch>
            </p:blipFill>
            <p:spPr>
              <a:xfrm>
                <a:off x="3505200" y="1178851"/>
                <a:ext cx="1049089" cy="1359097"/>
              </a:xfrm>
              <a:custGeom>
                <a:avLst/>
                <a:gdLst/>
                <a:ahLst/>
                <a:cxnLst/>
                <a:rect l="l" t="t" r="r" b="b"/>
                <a:pathLst>
                  <a:path w="697200" h="903224">
                    <a:moveTo>
                      <a:pt x="358172" y="0"/>
                    </a:moveTo>
                    <a:lnTo>
                      <a:pt x="365629" y="55728"/>
                    </a:lnTo>
                    <a:cubicBezTo>
                      <a:pt x="376240" y="53411"/>
                      <a:pt x="387100" y="51589"/>
                      <a:pt x="398209" y="50262"/>
                    </a:cubicBezTo>
                    <a:cubicBezTo>
                      <a:pt x="409318" y="48935"/>
                      <a:pt x="420510" y="48271"/>
                      <a:pt x="431784" y="48271"/>
                    </a:cubicBezTo>
                    <a:cubicBezTo>
                      <a:pt x="443391" y="48271"/>
                      <a:pt x="454749" y="49099"/>
                      <a:pt x="465857" y="50755"/>
                    </a:cubicBezTo>
                    <a:cubicBezTo>
                      <a:pt x="476966" y="52412"/>
                      <a:pt x="487992" y="54896"/>
                      <a:pt x="498935" y="58208"/>
                    </a:cubicBezTo>
                    <a:lnTo>
                      <a:pt x="512861" y="0"/>
                    </a:lnTo>
                    <a:lnTo>
                      <a:pt x="552160" y="9952"/>
                    </a:lnTo>
                    <a:lnTo>
                      <a:pt x="532759" y="75113"/>
                    </a:lnTo>
                    <a:cubicBezTo>
                      <a:pt x="546025" y="83391"/>
                      <a:pt x="558461" y="93413"/>
                      <a:pt x="570067" y="105177"/>
                    </a:cubicBezTo>
                    <a:cubicBezTo>
                      <a:pt x="581674" y="116942"/>
                      <a:pt x="592285" y="130444"/>
                      <a:pt x="601901" y="145685"/>
                    </a:cubicBezTo>
                    <a:lnTo>
                      <a:pt x="646191" y="115367"/>
                    </a:lnTo>
                    <a:lnTo>
                      <a:pt x="671571" y="155124"/>
                    </a:lnTo>
                    <a:lnTo>
                      <a:pt x="622304" y="183949"/>
                    </a:lnTo>
                    <a:cubicBezTo>
                      <a:pt x="627281" y="195550"/>
                      <a:pt x="631594" y="206155"/>
                      <a:pt x="635243" y="215763"/>
                    </a:cubicBezTo>
                    <a:cubicBezTo>
                      <a:pt x="638892" y="225371"/>
                      <a:pt x="641712" y="233820"/>
                      <a:pt x="643703" y="241108"/>
                    </a:cubicBezTo>
                    <a:lnTo>
                      <a:pt x="596924" y="260516"/>
                    </a:lnTo>
                    <a:cubicBezTo>
                      <a:pt x="574048" y="222099"/>
                      <a:pt x="547524" y="193211"/>
                      <a:pt x="517352" y="173852"/>
                    </a:cubicBezTo>
                    <a:cubicBezTo>
                      <a:pt x="487180" y="154493"/>
                      <a:pt x="453028" y="144814"/>
                      <a:pt x="414896" y="144814"/>
                    </a:cubicBezTo>
                    <a:cubicBezTo>
                      <a:pt x="382404" y="144814"/>
                      <a:pt x="352399" y="151692"/>
                      <a:pt x="324880" y="165447"/>
                    </a:cubicBezTo>
                    <a:cubicBezTo>
                      <a:pt x="297362" y="179202"/>
                      <a:pt x="272660" y="200001"/>
                      <a:pt x="250774" y="227843"/>
                    </a:cubicBezTo>
                    <a:cubicBezTo>
                      <a:pt x="230220" y="253694"/>
                      <a:pt x="214970" y="281535"/>
                      <a:pt x="205022" y="311365"/>
                    </a:cubicBezTo>
                    <a:cubicBezTo>
                      <a:pt x="195074" y="341195"/>
                      <a:pt x="190100" y="372683"/>
                      <a:pt x="190100" y="405828"/>
                    </a:cubicBezTo>
                    <a:cubicBezTo>
                      <a:pt x="190100" y="442654"/>
                      <a:pt x="194742" y="476328"/>
                      <a:pt x="204027" y="506850"/>
                    </a:cubicBezTo>
                    <a:cubicBezTo>
                      <a:pt x="213311" y="537372"/>
                      <a:pt x="227403" y="564577"/>
                      <a:pt x="246303" y="588464"/>
                    </a:cubicBezTo>
                    <a:cubicBezTo>
                      <a:pt x="267194" y="615005"/>
                      <a:pt x="291647" y="634827"/>
                      <a:pt x="319663" y="647932"/>
                    </a:cubicBezTo>
                    <a:cubicBezTo>
                      <a:pt x="347679" y="661037"/>
                      <a:pt x="379425" y="667589"/>
                      <a:pt x="414903" y="667589"/>
                    </a:cubicBezTo>
                    <a:cubicBezTo>
                      <a:pt x="462651" y="667589"/>
                      <a:pt x="502109" y="653323"/>
                      <a:pt x="533277" y="624792"/>
                    </a:cubicBezTo>
                    <a:cubicBezTo>
                      <a:pt x="564444" y="596260"/>
                      <a:pt x="580028" y="558439"/>
                      <a:pt x="580028" y="511329"/>
                    </a:cubicBezTo>
                    <a:lnTo>
                      <a:pt x="624793" y="493414"/>
                    </a:lnTo>
                    <a:cubicBezTo>
                      <a:pt x="630484" y="503366"/>
                      <a:pt x="635173" y="513821"/>
                      <a:pt x="638859" y="524777"/>
                    </a:cubicBezTo>
                    <a:cubicBezTo>
                      <a:pt x="642544" y="535733"/>
                      <a:pt x="645559" y="547519"/>
                      <a:pt x="647902" y="560137"/>
                    </a:cubicBezTo>
                    <a:lnTo>
                      <a:pt x="697200" y="560137"/>
                    </a:lnTo>
                    <a:lnTo>
                      <a:pt x="697200" y="596496"/>
                    </a:lnTo>
                    <a:lnTo>
                      <a:pt x="651416" y="596496"/>
                    </a:lnTo>
                    <a:cubicBezTo>
                      <a:pt x="651416" y="611104"/>
                      <a:pt x="650006" y="625629"/>
                      <a:pt x="647187" y="640071"/>
                    </a:cubicBezTo>
                    <a:cubicBezTo>
                      <a:pt x="644367" y="654513"/>
                      <a:pt x="639805" y="668872"/>
                      <a:pt x="633501" y="683148"/>
                    </a:cubicBezTo>
                    <a:lnTo>
                      <a:pt x="686749" y="707058"/>
                    </a:lnTo>
                    <a:lnTo>
                      <a:pt x="670825" y="740424"/>
                    </a:lnTo>
                    <a:lnTo>
                      <a:pt x="617577" y="716521"/>
                    </a:lnTo>
                    <a:cubicBezTo>
                      <a:pt x="607956" y="732125"/>
                      <a:pt x="596842" y="746401"/>
                      <a:pt x="584235" y="759350"/>
                    </a:cubicBezTo>
                    <a:cubicBezTo>
                      <a:pt x="571628" y="772299"/>
                      <a:pt x="557693" y="783753"/>
                      <a:pt x="542432" y="793711"/>
                    </a:cubicBezTo>
                    <a:lnTo>
                      <a:pt x="567812" y="854454"/>
                    </a:lnTo>
                    <a:lnTo>
                      <a:pt x="528001" y="877844"/>
                    </a:lnTo>
                    <a:lnTo>
                      <a:pt x="500133" y="815623"/>
                    </a:lnTo>
                    <a:cubicBezTo>
                      <a:pt x="478568" y="824259"/>
                      <a:pt x="457335" y="829904"/>
                      <a:pt x="436434" y="832558"/>
                    </a:cubicBezTo>
                    <a:cubicBezTo>
                      <a:pt x="415533" y="835212"/>
                      <a:pt x="395296" y="834880"/>
                      <a:pt x="375722" y="831563"/>
                    </a:cubicBezTo>
                    <a:lnTo>
                      <a:pt x="361788" y="903224"/>
                    </a:lnTo>
                    <a:lnTo>
                      <a:pt x="317497" y="891280"/>
                    </a:lnTo>
                    <a:lnTo>
                      <a:pt x="335412" y="826586"/>
                    </a:lnTo>
                    <a:cubicBezTo>
                      <a:pt x="320815" y="823264"/>
                      <a:pt x="306798" y="819361"/>
                      <a:pt x="293362" y="814880"/>
                    </a:cubicBezTo>
                    <a:cubicBezTo>
                      <a:pt x="279925" y="810399"/>
                      <a:pt x="267235" y="805501"/>
                      <a:pt x="255292" y="800188"/>
                    </a:cubicBezTo>
                    <a:lnTo>
                      <a:pt x="220954" y="856943"/>
                    </a:lnTo>
                    <a:lnTo>
                      <a:pt x="185124" y="829075"/>
                    </a:lnTo>
                    <a:lnTo>
                      <a:pt x="215480" y="777281"/>
                    </a:lnTo>
                    <a:cubicBezTo>
                      <a:pt x="200551" y="766991"/>
                      <a:pt x="186617" y="755207"/>
                      <a:pt x="173678" y="741928"/>
                    </a:cubicBezTo>
                    <a:cubicBezTo>
                      <a:pt x="160739" y="728650"/>
                      <a:pt x="148464" y="713712"/>
                      <a:pt x="136852" y="697113"/>
                    </a:cubicBezTo>
                    <a:lnTo>
                      <a:pt x="77135" y="728480"/>
                    </a:lnTo>
                    <a:lnTo>
                      <a:pt x="56732" y="694625"/>
                    </a:lnTo>
                    <a:lnTo>
                      <a:pt x="115951" y="660264"/>
                    </a:lnTo>
                    <a:cubicBezTo>
                      <a:pt x="103344" y="635035"/>
                      <a:pt x="93723" y="608394"/>
                      <a:pt x="87088" y="580342"/>
                    </a:cubicBezTo>
                    <a:cubicBezTo>
                      <a:pt x="80453" y="552290"/>
                      <a:pt x="76803" y="522495"/>
                      <a:pt x="76140" y="490957"/>
                    </a:cubicBezTo>
                    <a:lnTo>
                      <a:pt x="11446" y="501415"/>
                    </a:lnTo>
                    <a:lnTo>
                      <a:pt x="0" y="457093"/>
                    </a:lnTo>
                    <a:lnTo>
                      <a:pt x="77135" y="447133"/>
                    </a:lnTo>
                    <a:cubicBezTo>
                      <a:pt x="79458" y="419280"/>
                      <a:pt x="83686" y="392175"/>
                      <a:pt x="89821" y="365818"/>
                    </a:cubicBezTo>
                    <a:cubicBezTo>
                      <a:pt x="95956" y="339461"/>
                      <a:pt x="104163" y="313684"/>
                      <a:pt x="114443" y="288485"/>
                    </a:cubicBezTo>
                    <a:lnTo>
                      <a:pt x="53248" y="247204"/>
                    </a:lnTo>
                    <a:lnTo>
                      <a:pt x="81116" y="208411"/>
                    </a:lnTo>
                    <a:lnTo>
                      <a:pt x="134333" y="246209"/>
                    </a:lnTo>
                    <a:cubicBezTo>
                      <a:pt x="144286" y="229631"/>
                      <a:pt x="154236" y="214462"/>
                      <a:pt x="164184" y="200702"/>
                    </a:cubicBezTo>
                    <a:cubicBezTo>
                      <a:pt x="174132" y="186941"/>
                      <a:pt x="184245" y="174260"/>
                      <a:pt x="194525" y="162659"/>
                    </a:cubicBezTo>
                    <a:lnTo>
                      <a:pt x="149752" y="101985"/>
                    </a:lnTo>
                    <a:lnTo>
                      <a:pt x="182581" y="76621"/>
                    </a:lnTo>
                    <a:lnTo>
                      <a:pt x="225861" y="130825"/>
                    </a:lnTo>
                    <a:cubicBezTo>
                      <a:pt x="242107" y="116902"/>
                      <a:pt x="258520" y="104636"/>
                      <a:pt x="275100" y="94027"/>
                    </a:cubicBezTo>
                    <a:cubicBezTo>
                      <a:pt x="291681" y="83418"/>
                      <a:pt x="308262" y="74796"/>
                      <a:pt x="324845" y="68161"/>
                    </a:cubicBezTo>
                    <a:lnTo>
                      <a:pt x="310919" y="8957"/>
                    </a:lnTo>
                    <a:close/>
                  </a:path>
                </a:pathLst>
              </a:custGeom>
            </p:spPr>
          </p:pic>
        </p:grpSp>
      </p:grp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908" b="28514" l="2808" r="29590">
                        <a14:foregroundMark x1="11447" y1="25040" x2="17279" y2="25040"/>
                        <a14:foregroundMark x1="22894" y1="24637" x2="21598" y2="27544"/>
                        <a14:foregroundMark x1="11879" y1="26010" x2="14471" y2="26010"/>
                        <a14:foregroundMark x1="20626" y1="27302" x2="21382" y2="28271"/>
                        <a14:foregroundMark x1="26242" y1="14701" x2="26242" y2="14701"/>
                        <a14:foregroundMark x1="22678" y1="26575" x2="23434" y2="27544"/>
                        <a14:backgroundMark x1="27970" y1="12843" x2="27970" y2="12843"/>
                        <a14:backgroundMark x1="27538" y1="11470" x2="29806" y2="141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1787" b="70741"/>
          <a:stretch>
            <a:fillRect/>
          </a:stretch>
        </p:blipFill>
        <p:spPr>
          <a:xfrm>
            <a:off x="8754300" y="2342329"/>
            <a:ext cx="1504091" cy="208539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908" b="28514" l="2808" r="29590">
                        <a14:foregroundMark x1="11447" y1="25040" x2="17279" y2="25040"/>
                        <a14:foregroundMark x1="22894" y1="24637" x2="21598" y2="27544"/>
                        <a14:foregroundMark x1="11879" y1="26010" x2="14471" y2="26010"/>
                        <a14:foregroundMark x1="20626" y1="27302" x2="21382" y2="28271"/>
                        <a14:foregroundMark x1="26242" y1="14701" x2="26242" y2="14701"/>
                        <a14:foregroundMark x1="22678" y1="26575" x2="23434" y2="27544"/>
                        <a14:backgroundMark x1="27970" y1="12843" x2="27970" y2="12843"/>
                        <a14:backgroundMark x1="27538" y1="11470" x2="29806" y2="141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1787" b="70741"/>
          <a:stretch>
            <a:fillRect/>
          </a:stretch>
        </p:blipFill>
        <p:spPr>
          <a:xfrm>
            <a:off x="8927663" y="4785919"/>
            <a:ext cx="1504091" cy="208539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908" b="28191" l="24406" r="43737">
                        <a14:foregroundMark x1="33693" y1="23102" x2="31102" y2="25202"/>
                        <a14:foregroundMark x1="40065" y1="23102" x2="42549" y2="26575"/>
                        <a14:foregroundMark x1="39309" y1="23667" x2="40497" y2="25767"/>
                        <a14:foregroundMark x1="34125" y1="23667" x2="29266" y2="25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252" r="53961" b="70740"/>
          <a:stretch>
            <a:fillRect/>
          </a:stretch>
        </p:blipFill>
        <p:spPr>
          <a:xfrm>
            <a:off x="9222987" y="3589589"/>
            <a:ext cx="1208767" cy="2170285"/>
          </a:xfrm>
          <a:prstGeom prst="rect">
            <a:avLst/>
          </a:prstGeom>
        </p:spPr>
      </p:pic>
      <p:pic>
        <p:nvPicPr>
          <p:cNvPr id="9" name="Picture 8" descr="powerpoint-07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5580" y="78105"/>
            <a:ext cx="1408430" cy="610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36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815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8085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815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" y="-232784"/>
            <a:ext cx="12192000" cy="7090784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608112" y="-228866"/>
            <a:ext cx="9485076" cy="2712983"/>
            <a:chOff x="2171343" y="4618089"/>
            <a:chExt cx="7988119" cy="2187854"/>
          </a:xfrm>
        </p:grpSpPr>
        <p:sp>
          <p:nvSpPr>
            <p:cNvPr id="6" name="Rectangle: Rounded Corners 11"/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988119"/>
                <a:gd name="connsiteY0" fmla="*/ 364650 h 2187854"/>
                <a:gd name="connsiteX1" fmla="*/ 364650 w 7988119"/>
                <a:gd name="connsiteY1" fmla="*/ 0 h 2187854"/>
                <a:gd name="connsiteX2" fmla="*/ 951954 w 7988119"/>
                <a:gd name="connsiteY2" fmla="*/ 0 h 2187854"/>
                <a:gd name="connsiteX3" fmla="*/ 1757023 w 7988119"/>
                <a:gd name="connsiteY3" fmla="*/ 0 h 2187854"/>
                <a:gd name="connsiteX4" fmla="*/ 2199152 w 7988119"/>
                <a:gd name="connsiteY4" fmla="*/ 0 h 2187854"/>
                <a:gd name="connsiteX5" fmla="*/ 2713868 w 7988119"/>
                <a:gd name="connsiteY5" fmla="*/ 0 h 2187854"/>
                <a:gd name="connsiteX6" fmla="*/ 3373760 w 7988119"/>
                <a:gd name="connsiteY6" fmla="*/ 0 h 2187854"/>
                <a:gd name="connsiteX7" fmla="*/ 3961065 w 7988119"/>
                <a:gd name="connsiteY7" fmla="*/ 0 h 2187854"/>
                <a:gd name="connsiteX8" fmla="*/ 4403193 w 7988119"/>
                <a:gd name="connsiteY8" fmla="*/ 0 h 2187854"/>
                <a:gd name="connsiteX9" fmla="*/ 5063086 w 7988119"/>
                <a:gd name="connsiteY9" fmla="*/ 0 h 2187854"/>
                <a:gd name="connsiteX10" fmla="*/ 5577802 w 7988119"/>
                <a:gd name="connsiteY10" fmla="*/ 0 h 2187854"/>
                <a:gd name="connsiteX11" fmla="*/ 6237694 w 7988119"/>
                <a:gd name="connsiteY11" fmla="*/ 0 h 2187854"/>
                <a:gd name="connsiteX12" fmla="*/ 6897587 w 7988119"/>
                <a:gd name="connsiteY12" fmla="*/ 0 h 2187854"/>
                <a:gd name="connsiteX13" fmla="*/ 7623469 w 7988119"/>
                <a:gd name="connsiteY13" fmla="*/ 0 h 2187854"/>
                <a:gd name="connsiteX14" fmla="*/ 7988119 w 7988119"/>
                <a:gd name="connsiteY14" fmla="*/ 364650 h 2187854"/>
                <a:gd name="connsiteX15" fmla="*/ 7988119 w 7988119"/>
                <a:gd name="connsiteY15" fmla="*/ 821664 h 2187854"/>
                <a:gd name="connsiteX16" fmla="*/ 7988119 w 7988119"/>
                <a:gd name="connsiteY16" fmla="*/ 1264092 h 2187854"/>
                <a:gd name="connsiteX17" fmla="*/ 7988119 w 7988119"/>
                <a:gd name="connsiteY17" fmla="*/ 1823204 h 2187854"/>
                <a:gd name="connsiteX18" fmla="*/ 7623469 w 7988119"/>
                <a:gd name="connsiteY18" fmla="*/ 2187854 h 2187854"/>
                <a:gd name="connsiteX19" fmla="*/ 7108753 w 7988119"/>
                <a:gd name="connsiteY19" fmla="*/ 2187854 h 2187854"/>
                <a:gd name="connsiteX20" fmla="*/ 6594036 w 7988119"/>
                <a:gd name="connsiteY20" fmla="*/ 2187854 h 2187854"/>
                <a:gd name="connsiteX21" fmla="*/ 5934144 w 7988119"/>
                <a:gd name="connsiteY21" fmla="*/ 2187854 h 2187854"/>
                <a:gd name="connsiteX22" fmla="*/ 5129075 w 7988119"/>
                <a:gd name="connsiteY22" fmla="*/ 2187854 h 2187854"/>
                <a:gd name="connsiteX23" fmla="*/ 4324006 w 7988119"/>
                <a:gd name="connsiteY23" fmla="*/ 2187854 h 2187854"/>
                <a:gd name="connsiteX24" fmla="*/ 3664113 w 7988119"/>
                <a:gd name="connsiteY24" fmla="*/ 2187854 h 2187854"/>
                <a:gd name="connsiteX25" fmla="*/ 3004221 w 7988119"/>
                <a:gd name="connsiteY25" fmla="*/ 2187854 h 2187854"/>
                <a:gd name="connsiteX26" fmla="*/ 2344328 w 7988119"/>
                <a:gd name="connsiteY26" fmla="*/ 2187854 h 2187854"/>
                <a:gd name="connsiteX27" fmla="*/ 1539259 w 7988119"/>
                <a:gd name="connsiteY27" fmla="*/ 2187854 h 2187854"/>
                <a:gd name="connsiteX28" fmla="*/ 1024543 w 7988119"/>
                <a:gd name="connsiteY28" fmla="*/ 2187854 h 2187854"/>
                <a:gd name="connsiteX29" fmla="*/ 364650 w 7988119"/>
                <a:gd name="connsiteY29" fmla="*/ 2187854 h 2187854"/>
                <a:gd name="connsiteX30" fmla="*/ 0 w 7988119"/>
                <a:gd name="connsiteY30" fmla="*/ 1823204 h 2187854"/>
                <a:gd name="connsiteX31" fmla="*/ 0 w 7988119"/>
                <a:gd name="connsiteY31" fmla="*/ 1380776 h 2187854"/>
                <a:gd name="connsiteX32" fmla="*/ 0 w 7988119"/>
                <a:gd name="connsiteY32" fmla="*/ 923762 h 2187854"/>
                <a:gd name="connsiteX33" fmla="*/ 0 w 7988119"/>
                <a:gd name="connsiteY33" fmla="*/ 364650 h 218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7988119" h="2187854" fill="none" extrusionOk="0">
                  <a:moveTo>
                    <a:pt x="0" y="364650"/>
                  </a:moveTo>
                  <a:cubicBezTo>
                    <a:pt x="13662" y="150266"/>
                    <a:pt x="147348" y="773"/>
                    <a:pt x="364650" y="0"/>
                  </a:cubicBezTo>
                  <a:cubicBezTo>
                    <a:pt x="492391" y="-4000"/>
                    <a:pt x="782854" y="-3407"/>
                    <a:pt x="951954" y="0"/>
                  </a:cubicBezTo>
                  <a:cubicBezTo>
                    <a:pt x="1121054" y="3407"/>
                    <a:pt x="1358805" y="24272"/>
                    <a:pt x="1757023" y="0"/>
                  </a:cubicBezTo>
                  <a:cubicBezTo>
                    <a:pt x="2155241" y="-24272"/>
                    <a:pt x="2062205" y="13791"/>
                    <a:pt x="2199152" y="0"/>
                  </a:cubicBezTo>
                  <a:cubicBezTo>
                    <a:pt x="2336099" y="-13791"/>
                    <a:pt x="2467116" y="17794"/>
                    <a:pt x="2713868" y="0"/>
                  </a:cubicBezTo>
                  <a:cubicBezTo>
                    <a:pt x="2960620" y="-17794"/>
                    <a:pt x="3155958" y="-1215"/>
                    <a:pt x="3373760" y="0"/>
                  </a:cubicBezTo>
                  <a:cubicBezTo>
                    <a:pt x="3591562" y="1215"/>
                    <a:pt x="3793449" y="-3076"/>
                    <a:pt x="3961065" y="0"/>
                  </a:cubicBezTo>
                  <a:cubicBezTo>
                    <a:pt x="4128682" y="3076"/>
                    <a:pt x="4223484" y="8317"/>
                    <a:pt x="4403193" y="0"/>
                  </a:cubicBezTo>
                  <a:cubicBezTo>
                    <a:pt x="4582902" y="-8317"/>
                    <a:pt x="4767255" y="4438"/>
                    <a:pt x="5063086" y="0"/>
                  </a:cubicBezTo>
                  <a:cubicBezTo>
                    <a:pt x="5358917" y="-4438"/>
                    <a:pt x="5325247" y="-13008"/>
                    <a:pt x="5577802" y="0"/>
                  </a:cubicBezTo>
                  <a:cubicBezTo>
                    <a:pt x="5830357" y="13008"/>
                    <a:pt x="6068128" y="13365"/>
                    <a:pt x="6237694" y="0"/>
                  </a:cubicBezTo>
                  <a:cubicBezTo>
                    <a:pt x="6407260" y="-13365"/>
                    <a:pt x="6730491" y="29520"/>
                    <a:pt x="6897587" y="0"/>
                  </a:cubicBezTo>
                  <a:cubicBezTo>
                    <a:pt x="7064683" y="-29520"/>
                    <a:pt x="7286986" y="14823"/>
                    <a:pt x="7623469" y="0"/>
                  </a:cubicBezTo>
                  <a:cubicBezTo>
                    <a:pt x="7793517" y="-4927"/>
                    <a:pt x="7963789" y="153794"/>
                    <a:pt x="7988119" y="364650"/>
                  </a:cubicBezTo>
                  <a:cubicBezTo>
                    <a:pt x="7975308" y="475337"/>
                    <a:pt x="7972961" y="638760"/>
                    <a:pt x="7988119" y="821664"/>
                  </a:cubicBezTo>
                  <a:cubicBezTo>
                    <a:pt x="8003277" y="1004568"/>
                    <a:pt x="8007457" y="1138247"/>
                    <a:pt x="7988119" y="1264092"/>
                  </a:cubicBezTo>
                  <a:cubicBezTo>
                    <a:pt x="7968781" y="1389937"/>
                    <a:pt x="7973074" y="1693719"/>
                    <a:pt x="7988119" y="1823204"/>
                  </a:cubicBezTo>
                  <a:cubicBezTo>
                    <a:pt x="8033022" y="2042116"/>
                    <a:pt x="7862012" y="2183268"/>
                    <a:pt x="7623469" y="2187854"/>
                  </a:cubicBezTo>
                  <a:cubicBezTo>
                    <a:pt x="7509097" y="2186789"/>
                    <a:pt x="7365315" y="2187622"/>
                    <a:pt x="7108753" y="2187854"/>
                  </a:cubicBezTo>
                  <a:cubicBezTo>
                    <a:pt x="6852191" y="2188086"/>
                    <a:pt x="6844931" y="2189738"/>
                    <a:pt x="6594036" y="2187854"/>
                  </a:cubicBezTo>
                  <a:cubicBezTo>
                    <a:pt x="6343141" y="2185970"/>
                    <a:pt x="6167877" y="2183547"/>
                    <a:pt x="5934144" y="2187854"/>
                  </a:cubicBezTo>
                  <a:cubicBezTo>
                    <a:pt x="5700411" y="2192161"/>
                    <a:pt x="5367546" y="2183906"/>
                    <a:pt x="5129075" y="2187854"/>
                  </a:cubicBezTo>
                  <a:cubicBezTo>
                    <a:pt x="4890604" y="2191802"/>
                    <a:pt x="4654101" y="2208940"/>
                    <a:pt x="4324006" y="2187854"/>
                  </a:cubicBezTo>
                  <a:cubicBezTo>
                    <a:pt x="3993911" y="2166768"/>
                    <a:pt x="3979023" y="2205126"/>
                    <a:pt x="3664113" y="2187854"/>
                  </a:cubicBezTo>
                  <a:cubicBezTo>
                    <a:pt x="3349203" y="2170582"/>
                    <a:pt x="3164263" y="2199353"/>
                    <a:pt x="3004221" y="2187854"/>
                  </a:cubicBezTo>
                  <a:cubicBezTo>
                    <a:pt x="2844179" y="2176355"/>
                    <a:pt x="2505982" y="2189343"/>
                    <a:pt x="2344328" y="2187854"/>
                  </a:cubicBezTo>
                  <a:cubicBezTo>
                    <a:pt x="2182674" y="2186365"/>
                    <a:pt x="1723274" y="2176889"/>
                    <a:pt x="1539259" y="2187854"/>
                  </a:cubicBezTo>
                  <a:cubicBezTo>
                    <a:pt x="1355244" y="2198819"/>
                    <a:pt x="1190675" y="2213316"/>
                    <a:pt x="1024543" y="2187854"/>
                  </a:cubicBezTo>
                  <a:cubicBezTo>
                    <a:pt x="858411" y="2162392"/>
                    <a:pt x="659124" y="2155098"/>
                    <a:pt x="364650" y="2187854"/>
                  </a:cubicBezTo>
                  <a:cubicBezTo>
                    <a:pt x="163362" y="2156115"/>
                    <a:pt x="-476" y="2002245"/>
                    <a:pt x="0" y="1823204"/>
                  </a:cubicBezTo>
                  <a:cubicBezTo>
                    <a:pt x="18467" y="1676980"/>
                    <a:pt x="17191" y="1516521"/>
                    <a:pt x="0" y="1380776"/>
                  </a:cubicBezTo>
                  <a:cubicBezTo>
                    <a:pt x="-17191" y="1245031"/>
                    <a:pt x="-10635" y="1139203"/>
                    <a:pt x="0" y="923762"/>
                  </a:cubicBezTo>
                  <a:cubicBezTo>
                    <a:pt x="10635" y="708321"/>
                    <a:pt x="-21050" y="578764"/>
                    <a:pt x="0" y="364650"/>
                  </a:cubicBezTo>
                  <a:close/>
                </a:path>
                <a:path w="7988119" h="2187854" stroke="0" extrusionOk="0">
                  <a:moveTo>
                    <a:pt x="0" y="364650"/>
                  </a:moveTo>
                  <a:cubicBezTo>
                    <a:pt x="38348" y="186722"/>
                    <a:pt x="195432" y="-5807"/>
                    <a:pt x="364650" y="0"/>
                  </a:cubicBezTo>
                  <a:cubicBezTo>
                    <a:pt x="585559" y="19472"/>
                    <a:pt x="639750" y="13819"/>
                    <a:pt x="806778" y="0"/>
                  </a:cubicBezTo>
                  <a:cubicBezTo>
                    <a:pt x="973806" y="-13819"/>
                    <a:pt x="1139285" y="-11928"/>
                    <a:pt x="1321494" y="0"/>
                  </a:cubicBezTo>
                  <a:cubicBezTo>
                    <a:pt x="1503703" y="11928"/>
                    <a:pt x="1879389" y="-8246"/>
                    <a:pt x="2126563" y="0"/>
                  </a:cubicBezTo>
                  <a:cubicBezTo>
                    <a:pt x="2373737" y="8246"/>
                    <a:pt x="2671490" y="-127"/>
                    <a:pt x="2859044" y="0"/>
                  </a:cubicBezTo>
                  <a:cubicBezTo>
                    <a:pt x="3046598" y="127"/>
                    <a:pt x="3402969" y="33598"/>
                    <a:pt x="3664113" y="0"/>
                  </a:cubicBezTo>
                  <a:cubicBezTo>
                    <a:pt x="3925257" y="-33598"/>
                    <a:pt x="4189375" y="-39355"/>
                    <a:pt x="4469182" y="0"/>
                  </a:cubicBezTo>
                  <a:cubicBezTo>
                    <a:pt x="4748989" y="39355"/>
                    <a:pt x="4911023" y="-4872"/>
                    <a:pt x="5056487" y="0"/>
                  </a:cubicBezTo>
                  <a:cubicBezTo>
                    <a:pt x="5201951" y="4872"/>
                    <a:pt x="5398344" y="-19895"/>
                    <a:pt x="5498615" y="0"/>
                  </a:cubicBezTo>
                  <a:cubicBezTo>
                    <a:pt x="5598886" y="19895"/>
                    <a:pt x="5996724" y="-16413"/>
                    <a:pt x="6158507" y="0"/>
                  </a:cubicBezTo>
                  <a:cubicBezTo>
                    <a:pt x="6320290" y="16413"/>
                    <a:pt x="6445071" y="-12891"/>
                    <a:pt x="6673224" y="0"/>
                  </a:cubicBezTo>
                  <a:cubicBezTo>
                    <a:pt x="6901377" y="12891"/>
                    <a:pt x="7360556" y="4270"/>
                    <a:pt x="7623469" y="0"/>
                  </a:cubicBezTo>
                  <a:cubicBezTo>
                    <a:pt x="7812594" y="-3754"/>
                    <a:pt x="7982676" y="170023"/>
                    <a:pt x="7988119" y="364650"/>
                  </a:cubicBezTo>
                  <a:cubicBezTo>
                    <a:pt x="7974571" y="479192"/>
                    <a:pt x="8004032" y="695930"/>
                    <a:pt x="7988119" y="821664"/>
                  </a:cubicBezTo>
                  <a:cubicBezTo>
                    <a:pt x="7972206" y="947398"/>
                    <a:pt x="7980026" y="1076965"/>
                    <a:pt x="7988119" y="1264092"/>
                  </a:cubicBezTo>
                  <a:cubicBezTo>
                    <a:pt x="7996212" y="1451219"/>
                    <a:pt x="7974716" y="1685564"/>
                    <a:pt x="7988119" y="1823204"/>
                  </a:cubicBezTo>
                  <a:cubicBezTo>
                    <a:pt x="8006874" y="2014289"/>
                    <a:pt x="7816814" y="2202159"/>
                    <a:pt x="7623469" y="2187854"/>
                  </a:cubicBezTo>
                  <a:cubicBezTo>
                    <a:pt x="7420796" y="2148711"/>
                    <a:pt x="7064511" y="2223287"/>
                    <a:pt x="6818400" y="2187854"/>
                  </a:cubicBezTo>
                  <a:cubicBezTo>
                    <a:pt x="6572289" y="2152421"/>
                    <a:pt x="6256738" y="2203965"/>
                    <a:pt x="6085919" y="2187854"/>
                  </a:cubicBezTo>
                  <a:cubicBezTo>
                    <a:pt x="5915100" y="2171743"/>
                    <a:pt x="5700581" y="2196186"/>
                    <a:pt x="5498615" y="2187854"/>
                  </a:cubicBezTo>
                  <a:cubicBezTo>
                    <a:pt x="5296649" y="2179522"/>
                    <a:pt x="4990967" y="2214009"/>
                    <a:pt x="4766134" y="2187854"/>
                  </a:cubicBezTo>
                  <a:cubicBezTo>
                    <a:pt x="4541301" y="2161699"/>
                    <a:pt x="4352410" y="2159809"/>
                    <a:pt x="4033653" y="2187854"/>
                  </a:cubicBezTo>
                  <a:cubicBezTo>
                    <a:pt x="3714896" y="2215899"/>
                    <a:pt x="3712073" y="2187891"/>
                    <a:pt x="3446349" y="2187854"/>
                  </a:cubicBezTo>
                  <a:cubicBezTo>
                    <a:pt x="3180625" y="2187817"/>
                    <a:pt x="2897666" y="2187296"/>
                    <a:pt x="2713868" y="2187854"/>
                  </a:cubicBezTo>
                  <a:cubicBezTo>
                    <a:pt x="2530070" y="2188412"/>
                    <a:pt x="2187355" y="2220770"/>
                    <a:pt x="2053975" y="2187854"/>
                  </a:cubicBezTo>
                  <a:cubicBezTo>
                    <a:pt x="1920595" y="2154938"/>
                    <a:pt x="1634460" y="2199115"/>
                    <a:pt x="1321494" y="2187854"/>
                  </a:cubicBezTo>
                  <a:cubicBezTo>
                    <a:pt x="1008528" y="2176593"/>
                    <a:pt x="609178" y="2162938"/>
                    <a:pt x="364650" y="2187854"/>
                  </a:cubicBezTo>
                  <a:cubicBezTo>
                    <a:pt x="207708" y="2170286"/>
                    <a:pt x="-4419" y="1984719"/>
                    <a:pt x="0" y="1823204"/>
                  </a:cubicBezTo>
                  <a:cubicBezTo>
                    <a:pt x="2107" y="1619616"/>
                    <a:pt x="20444" y="1554611"/>
                    <a:pt x="0" y="1307848"/>
                  </a:cubicBezTo>
                  <a:cubicBezTo>
                    <a:pt x="-20444" y="1061085"/>
                    <a:pt x="7774" y="952827"/>
                    <a:pt x="0" y="836249"/>
                  </a:cubicBezTo>
                  <a:cubicBezTo>
                    <a:pt x="-7774" y="719671"/>
                    <a:pt x="3885" y="472191"/>
                    <a:pt x="0" y="364650"/>
                  </a:cubicBezTo>
                  <a:close/>
                </a:path>
              </a:pathLst>
            </a:custGeom>
            <a:solidFill>
              <a:srgbClr val="6F9830"/>
            </a:solidFill>
            <a:ln w="28575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7" name="Rectangle: Rounded Corners 61"/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724862"/>
                <a:gd name="connsiteY0" fmla="*/ 319070 h 1914383"/>
                <a:gd name="connsiteX1" fmla="*/ 319070 w 7724862"/>
                <a:gd name="connsiteY1" fmla="*/ 0 h 1914383"/>
                <a:gd name="connsiteX2" fmla="*/ 821583 w 7724862"/>
                <a:gd name="connsiteY2" fmla="*/ 0 h 1914383"/>
                <a:gd name="connsiteX3" fmla="*/ 1394963 w 7724862"/>
                <a:gd name="connsiteY3" fmla="*/ 0 h 1914383"/>
                <a:gd name="connsiteX4" fmla="*/ 1968343 w 7724862"/>
                <a:gd name="connsiteY4" fmla="*/ 0 h 1914383"/>
                <a:gd name="connsiteX5" fmla="*/ 2754325 w 7724862"/>
                <a:gd name="connsiteY5" fmla="*/ 0 h 1914383"/>
                <a:gd name="connsiteX6" fmla="*/ 3185971 w 7724862"/>
                <a:gd name="connsiteY6" fmla="*/ 0 h 1914383"/>
                <a:gd name="connsiteX7" fmla="*/ 3688484 w 7724862"/>
                <a:gd name="connsiteY7" fmla="*/ 0 h 1914383"/>
                <a:gd name="connsiteX8" fmla="*/ 4332732 w 7724862"/>
                <a:gd name="connsiteY8" fmla="*/ 0 h 1914383"/>
                <a:gd name="connsiteX9" fmla="*/ 4906112 w 7724862"/>
                <a:gd name="connsiteY9" fmla="*/ 0 h 1914383"/>
                <a:gd name="connsiteX10" fmla="*/ 5337758 w 7724862"/>
                <a:gd name="connsiteY10" fmla="*/ 0 h 1914383"/>
                <a:gd name="connsiteX11" fmla="*/ 5982005 w 7724862"/>
                <a:gd name="connsiteY11" fmla="*/ 0 h 1914383"/>
                <a:gd name="connsiteX12" fmla="*/ 6484518 w 7724862"/>
                <a:gd name="connsiteY12" fmla="*/ 0 h 1914383"/>
                <a:gd name="connsiteX13" fmla="*/ 7405792 w 7724862"/>
                <a:gd name="connsiteY13" fmla="*/ 0 h 1914383"/>
                <a:gd name="connsiteX14" fmla="*/ 7724862 w 7724862"/>
                <a:gd name="connsiteY14" fmla="*/ 319070 h 1914383"/>
                <a:gd name="connsiteX15" fmla="*/ 7724862 w 7724862"/>
                <a:gd name="connsiteY15" fmla="*/ 931667 h 1914383"/>
                <a:gd name="connsiteX16" fmla="*/ 7724862 w 7724862"/>
                <a:gd name="connsiteY16" fmla="*/ 1595313 h 1914383"/>
                <a:gd name="connsiteX17" fmla="*/ 7405792 w 7724862"/>
                <a:gd name="connsiteY17" fmla="*/ 1914383 h 1914383"/>
                <a:gd name="connsiteX18" fmla="*/ 6619810 w 7724862"/>
                <a:gd name="connsiteY18" fmla="*/ 1914383 h 1914383"/>
                <a:gd name="connsiteX19" fmla="*/ 5904695 w 7724862"/>
                <a:gd name="connsiteY19" fmla="*/ 1914383 h 1914383"/>
                <a:gd name="connsiteX20" fmla="*/ 5260448 w 7724862"/>
                <a:gd name="connsiteY20" fmla="*/ 1914383 h 1914383"/>
                <a:gd name="connsiteX21" fmla="*/ 4474466 w 7724862"/>
                <a:gd name="connsiteY21" fmla="*/ 1914383 h 1914383"/>
                <a:gd name="connsiteX22" fmla="*/ 3971953 w 7724862"/>
                <a:gd name="connsiteY22" fmla="*/ 1914383 h 1914383"/>
                <a:gd name="connsiteX23" fmla="*/ 3327706 w 7724862"/>
                <a:gd name="connsiteY23" fmla="*/ 1914383 h 1914383"/>
                <a:gd name="connsiteX24" fmla="*/ 2541724 w 7724862"/>
                <a:gd name="connsiteY24" fmla="*/ 1914383 h 1914383"/>
                <a:gd name="connsiteX25" fmla="*/ 1755742 w 7724862"/>
                <a:gd name="connsiteY25" fmla="*/ 1914383 h 1914383"/>
                <a:gd name="connsiteX26" fmla="*/ 1111494 w 7724862"/>
                <a:gd name="connsiteY26" fmla="*/ 1914383 h 1914383"/>
                <a:gd name="connsiteX27" fmla="*/ 319070 w 7724862"/>
                <a:gd name="connsiteY27" fmla="*/ 1914383 h 1914383"/>
                <a:gd name="connsiteX28" fmla="*/ 0 w 7724862"/>
                <a:gd name="connsiteY28" fmla="*/ 1595313 h 1914383"/>
                <a:gd name="connsiteX29" fmla="*/ 0 w 7724862"/>
                <a:gd name="connsiteY29" fmla="*/ 995479 h 1914383"/>
                <a:gd name="connsiteX30" fmla="*/ 0 w 7724862"/>
                <a:gd name="connsiteY30" fmla="*/ 319070 h 19143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2" h="1914383" fill="none" extrusionOk="0">
                  <a:moveTo>
                    <a:pt x="0" y="319070"/>
                  </a:moveTo>
                  <a:cubicBezTo>
                    <a:pt x="-42166" y="145095"/>
                    <a:pt x="122437" y="-4566"/>
                    <a:pt x="319070" y="0"/>
                  </a:cubicBezTo>
                  <a:cubicBezTo>
                    <a:pt x="446738" y="-19625"/>
                    <a:pt x="638008" y="9936"/>
                    <a:pt x="821583" y="0"/>
                  </a:cubicBezTo>
                  <a:cubicBezTo>
                    <a:pt x="1005158" y="-9936"/>
                    <a:pt x="1269619" y="-22318"/>
                    <a:pt x="1394963" y="0"/>
                  </a:cubicBezTo>
                  <a:cubicBezTo>
                    <a:pt x="1520307" y="22318"/>
                    <a:pt x="1760980" y="11540"/>
                    <a:pt x="1968343" y="0"/>
                  </a:cubicBezTo>
                  <a:cubicBezTo>
                    <a:pt x="2175706" y="-11540"/>
                    <a:pt x="2584955" y="7807"/>
                    <a:pt x="2754325" y="0"/>
                  </a:cubicBezTo>
                  <a:cubicBezTo>
                    <a:pt x="2923695" y="-7807"/>
                    <a:pt x="3043634" y="15422"/>
                    <a:pt x="3185971" y="0"/>
                  </a:cubicBezTo>
                  <a:cubicBezTo>
                    <a:pt x="3328308" y="-15422"/>
                    <a:pt x="3509854" y="-7109"/>
                    <a:pt x="3688484" y="0"/>
                  </a:cubicBezTo>
                  <a:cubicBezTo>
                    <a:pt x="3867114" y="7109"/>
                    <a:pt x="4136822" y="-380"/>
                    <a:pt x="4332732" y="0"/>
                  </a:cubicBezTo>
                  <a:cubicBezTo>
                    <a:pt x="4528642" y="380"/>
                    <a:pt x="4757243" y="-7097"/>
                    <a:pt x="4906112" y="0"/>
                  </a:cubicBezTo>
                  <a:cubicBezTo>
                    <a:pt x="5054981" y="7097"/>
                    <a:pt x="5202124" y="-13254"/>
                    <a:pt x="5337758" y="0"/>
                  </a:cubicBezTo>
                  <a:cubicBezTo>
                    <a:pt x="5473392" y="13254"/>
                    <a:pt x="5788070" y="-23124"/>
                    <a:pt x="5982005" y="0"/>
                  </a:cubicBezTo>
                  <a:cubicBezTo>
                    <a:pt x="6175940" y="23124"/>
                    <a:pt x="6284520" y="15087"/>
                    <a:pt x="6484518" y="0"/>
                  </a:cubicBezTo>
                  <a:cubicBezTo>
                    <a:pt x="6684516" y="-15087"/>
                    <a:pt x="7174058" y="-30190"/>
                    <a:pt x="7405792" y="0"/>
                  </a:cubicBezTo>
                  <a:cubicBezTo>
                    <a:pt x="7574544" y="30399"/>
                    <a:pt x="7743519" y="129761"/>
                    <a:pt x="7724862" y="319070"/>
                  </a:cubicBezTo>
                  <a:cubicBezTo>
                    <a:pt x="7747313" y="496635"/>
                    <a:pt x="7741859" y="694835"/>
                    <a:pt x="7724862" y="931667"/>
                  </a:cubicBezTo>
                  <a:cubicBezTo>
                    <a:pt x="7707865" y="1168499"/>
                    <a:pt x="7742883" y="1388705"/>
                    <a:pt x="7724862" y="1595313"/>
                  </a:cubicBezTo>
                  <a:cubicBezTo>
                    <a:pt x="7731734" y="1779727"/>
                    <a:pt x="7577803" y="1911637"/>
                    <a:pt x="7405792" y="1914383"/>
                  </a:cubicBezTo>
                  <a:cubicBezTo>
                    <a:pt x="7123702" y="1905589"/>
                    <a:pt x="6875820" y="1938669"/>
                    <a:pt x="6619810" y="1914383"/>
                  </a:cubicBezTo>
                  <a:cubicBezTo>
                    <a:pt x="6363800" y="1890097"/>
                    <a:pt x="6248323" y="1925700"/>
                    <a:pt x="5904695" y="1914383"/>
                  </a:cubicBezTo>
                  <a:cubicBezTo>
                    <a:pt x="5561067" y="1903066"/>
                    <a:pt x="5420497" y="1915006"/>
                    <a:pt x="5260448" y="1914383"/>
                  </a:cubicBezTo>
                  <a:cubicBezTo>
                    <a:pt x="5100399" y="1913760"/>
                    <a:pt x="4739223" y="1911580"/>
                    <a:pt x="4474466" y="1914383"/>
                  </a:cubicBezTo>
                  <a:cubicBezTo>
                    <a:pt x="4209709" y="1917186"/>
                    <a:pt x="4222130" y="1921144"/>
                    <a:pt x="3971953" y="1914383"/>
                  </a:cubicBezTo>
                  <a:cubicBezTo>
                    <a:pt x="3721776" y="1907622"/>
                    <a:pt x="3506553" y="1887517"/>
                    <a:pt x="3327706" y="1914383"/>
                  </a:cubicBezTo>
                  <a:cubicBezTo>
                    <a:pt x="3148859" y="1941249"/>
                    <a:pt x="2803041" y="1947850"/>
                    <a:pt x="2541724" y="1914383"/>
                  </a:cubicBezTo>
                  <a:cubicBezTo>
                    <a:pt x="2280407" y="1880916"/>
                    <a:pt x="1960207" y="1904157"/>
                    <a:pt x="1755742" y="1914383"/>
                  </a:cubicBezTo>
                  <a:cubicBezTo>
                    <a:pt x="1551277" y="1924609"/>
                    <a:pt x="1393499" y="1921900"/>
                    <a:pt x="1111494" y="1914383"/>
                  </a:cubicBezTo>
                  <a:cubicBezTo>
                    <a:pt x="829489" y="1906866"/>
                    <a:pt x="560411" y="1907251"/>
                    <a:pt x="319070" y="1914383"/>
                  </a:cubicBezTo>
                  <a:cubicBezTo>
                    <a:pt x="133055" y="1917635"/>
                    <a:pt x="-18973" y="1778939"/>
                    <a:pt x="0" y="1595313"/>
                  </a:cubicBezTo>
                  <a:cubicBezTo>
                    <a:pt x="-17075" y="1435073"/>
                    <a:pt x="1919" y="1138824"/>
                    <a:pt x="0" y="995479"/>
                  </a:cubicBezTo>
                  <a:cubicBezTo>
                    <a:pt x="-1919" y="852134"/>
                    <a:pt x="17816" y="481616"/>
                    <a:pt x="0" y="319070"/>
                  </a:cubicBezTo>
                  <a:close/>
                </a:path>
                <a:path w="7724862" h="1914383" stroke="0" extrusionOk="0">
                  <a:moveTo>
                    <a:pt x="0" y="319070"/>
                  </a:moveTo>
                  <a:cubicBezTo>
                    <a:pt x="22149" y="156405"/>
                    <a:pt x="167181" y="-4391"/>
                    <a:pt x="319070" y="0"/>
                  </a:cubicBezTo>
                  <a:cubicBezTo>
                    <a:pt x="483057" y="6924"/>
                    <a:pt x="632728" y="4241"/>
                    <a:pt x="750716" y="0"/>
                  </a:cubicBezTo>
                  <a:cubicBezTo>
                    <a:pt x="868704" y="-4241"/>
                    <a:pt x="1108563" y="-11942"/>
                    <a:pt x="1253229" y="0"/>
                  </a:cubicBezTo>
                  <a:cubicBezTo>
                    <a:pt x="1397895" y="11942"/>
                    <a:pt x="1681341" y="14817"/>
                    <a:pt x="2039211" y="0"/>
                  </a:cubicBezTo>
                  <a:cubicBezTo>
                    <a:pt x="2397081" y="-14817"/>
                    <a:pt x="2549092" y="7272"/>
                    <a:pt x="2754325" y="0"/>
                  </a:cubicBezTo>
                  <a:cubicBezTo>
                    <a:pt x="2959558" y="-7272"/>
                    <a:pt x="3249668" y="-18438"/>
                    <a:pt x="3540307" y="0"/>
                  </a:cubicBezTo>
                  <a:cubicBezTo>
                    <a:pt x="3830946" y="18438"/>
                    <a:pt x="4149016" y="-34148"/>
                    <a:pt x="4326289" y="0"/>
                  </a:cubicBezTo>
                  <a:cubicBezTo>
                    <a:pt x="4503562" y="34148"/>
                    <a:pt x="4716025" y="13080"/>
                    <a:pt x="4899669" y="0"/>
                  </a:cubicBezTo>
                  <a:cubicBezTo>
                    <a:pt x="5083313" y="-13080"/>
                    <a:pt x="5214474" y="8310"/>
                    <a:pt x="5331315" y="0"/>
                  </a:cubicBezTo>
                  <a:cubicBezTo>
                    <a:pt x="5448156" y="-8310"/>
                    <a:pt x="5660836" y="-16749"/>
                    <a:pt x="5975563" y="0"/>
                  </a:cubicBezTo>
                  <a:cubicBezTo>
                    <a:pt x="6290290" y="16749"/>
                    <a:pt x="6239243" y="21532"/>
                    <a:pt x="6478076" y="0"/>
                  </a:cubicBezTo>
                  <a:cubicBezTo>
                    <a:pt x="6716909" y="-21532"/>
                    <a:pt x="7161716" y="-31083"/>
                    <a:pt x="7405792" y="0"/>
                  </a:cubicBezTo>
                  <a:cubicBezTo>
                    <a:pt x="7570128" y="-3636"/>
                    <a:pt x="7699989" y="173764"/>
                    <a:pt x="7724862" y="319070"/>
                  </a:cubicBezTo>
                  <a:cubicBezTo>
                    <a:pt x="7702650" y="527354"/>
                    <a:pt x="7723456" y="676966"/>
                    <a:pt x="7724862" y="931667"/>
                  </a:cubicBezTo>
                  <a:cubicBezTo>
                    <a:pt x="7726268" y="1186368"/>
                    <a:pt x="7700902" y="1297572"/>
                    <a:pt x="7724862" y="1595313"/>
                  </a:cubicBezTo>
                  <a:cubicBezTo>
                    <a:pt x="7749852" y="1768388"/>
                    <a:pt x="7609468" y="1927597"/>
                    <a:pt x="7405792" y="1914383"/>
                  </a:cubicBezTo>
                  <a:cubicBezTo>
                    <a:pt x="7137469" y="1913063"/>
                    <a:pt x="6948239" y="1887575"/>
                    <a:pt x="6832412" y="1914383"/>
                  </a:cubicBezTo>
                  <a:cubicBezTo>
                    <a:pt x="6716585" y="1941191"/>
                    <a:pt x="6463333" y="1923537"/>
                    <a:pt x="6117297" y="1914383"/>
                  </a:cubicBezTo>
                  <a:cubicBezTo>
                    <a:pt x="5771262" y="1905229"/>
                    <a:pt x="5549703" y="1942897"/>
                    <a:pt x="5402182" y="1914383"/>
                  </a:cubicBezTo>
                  <a:cubicBezTo>
                    <a:pt x="5254661" y="1885869"/>
                    <a:pt x="5014288" y="1894158"/>
                    <a:pt x="4828802" y="1914383"/>
                  </a:cubicBezTo>
                  <a:cubicBezTo>
                    <a:pt x="4643316" y="1934608"/>
                    <a:pt x="4289618" y="1882809"/>
                    <a:pt x="4113688" y="1914383"/>
                  </a:cubicBezTo>
                  <a:cubicBezTo>
                    <a:pt x="3937758" y="1945957"/>
                    <a:pt x="3659538" y="1886811"/>
                    <a:pt x="3398573" y="1914383"/>
                  </a:cubicBezTo>
                  <a:cubicBezTo>
                    <a:pt x="3137608" y="1941955"/>
                    <a:pt x="2958220" y="1900301"/>
                    <a:pt x="2825193" y="1914383"/>
                  </a:cubicBezTo>
                  <a:cubicBezTo>
                    <a:pt x="2692166" y="1928465"/>
                    <a:pt x="2413517" y="1881800"/>
                    <a:pt x="2110078" y="1914383"/>
                  </a:cubicBezTo>
                  <a:cubicBezTo>
                    <a:pt x="1806640" y="1946966"/>
                    <a:pt x="1745224" y="1896075"/>
                    <a:pt x="1465830" y="1914383"/>
                  </a:cubicBezTo>
                  <a:cubicBezTo>
                    <a:pt x="1186436" y="1932691"/>
                    <a:pt x="782296" y="1876945"/>
                    <a:pt x="319070" y="1914383"/>
                  </a:cubicBezTo>
                  <a:cubicBezTo>
                    <a:pt x="165698" y="1904037"/>
                    <a:pt x="-10165" y="1775264"/>
                    <a:pt x="0" y="1595313"/>
                  </a:cubicBezTo>
                  <a:cubicBezTo>
                    <a:pt x="2442" y="1389869"/>
                    <a:pt x="486" y="1211254"/>
                    <a:pt x="0" y="969954"/>
                  </a:cubicBezTo>
                  <a:cubicBezTo>
                    <a:pt x="-486" y="728654"/>
                    <a:pt x="-32493" y="513105"/>
                    <a:pt x="0" y="31907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Microsoft YaHei" panose="020B0503020204020204" charset="-122"/>
                <a:cs typeface="+mn-cs"/>
              </a:endParaRPr>
            </a:p>
          </p:txBody>
        </p:sp>
        <p:sp>
          <p:nvSpPr>
            <p:cNvPr id="8" name="Rectangle: Rounded Corners 65"/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724863"/>
                <a:gd name="connsiteY0" fmla="*/ 315298 h 1891749"/>
                <a:gd name="connsiteX1" fmla="*/ 315298 w 7724863"/>
                <a:gd name="connsiteY1" fmla="*/ 0 h 1891749"/>
                <a:gd name="connsiteX2" fmla="*/ 818346 w 7724863"/>
                <a:gd name="connsiteY2" fmla="*/ 0 h 1891749"/>
                <a:gd name="connsiteX3" fmla="*/ 1392337 w 7724863"/>
                <a:gd name="connsiteY3" fmla="*/ 0 h 1891749"/>
                <a:gd name="connsiteX4" fmla="*/ 1966327 w 7724863"/>
                <a:gd name="connsiteY4" fmla="*/ 0 h 1891749"/>
                <a:gd name="connsiteX5" fmla="*/ 2753146 w 7724863"/>
                <a:gd name="connsiteY5" fmla="*/ 0 h 1891749"/>
                <a:gd name="connsiteX6" fmla="*/ 3185251 w 7724863"/>
                <a:gd name="connsiteY6" fmla="*/ 0 h 1891749"/>
                <a:gd name="connsiteX7" fmla="*/ 3688299 w 7724863"/>
                <a:gd name="connsiteY7" fmla="*/ 0 h 1891749"/>
                <a:gd name="connsiteX8" fmla="*/ 4333233 w 7724863"/>
                <a:gd name="connsiteY8" fmla="*/ 0 h 1891749"/>
                <a:gd name="connsiteX9" fmla="*/ 4907224 w 7724863"/>
                <a:gd name="connsiteY9" fmla="*/ 0 h 1891749"/>
                <a:gd name="connsiteX10" fmla="*/ 5339329 w 7724863"/>
                <a:gd name="connsiteY10" fmla="*/ 0 h 1891749"/>
                <a:gd name="connsiteX11" fmla="*/ 5984262 w 7724863"/>
                <a:gd name="connsiteY11" fmla="*/ 0 h 1891749"/>
                <a:gd name="connsiteX12" fmla="*/ 6487310 w 7724863"/>
                <a:gd name="connsiteY12" fmla="*/ 0 h 1891749"/>
                <a:gd name="connsiteX13" fmla="*/ 7409565 w 7724863"/>
                <a:gd name="connsiteY13" fmla="*/ 0 h 1891749"/>
                <a:gd name="connsiteX14" fmla="*/ 7724863 w 7724863"/>
                <a:gd name="connsiteY14" fmla="*/ 315298 h 1891749"/>
                <a:gd name="connsiteX15" fmla="*/ 7724863 w 7724863"/>
                <a:gd name="connsiteY15" fmla="*/ 920651 h 1891749"/>
                <a:gd name="connsiteX16" fmla="*/ 7724863 w 7724863"/>
                <a:gd name="connsiteY16" fmla="*/ 1576451 h 1891749"/>
                <a:gd name="connsiteX17" fmla="*/ 7409565 w 7724863"/>
                <a:gd name="connsiteY17" fmla="*/ 1891749 h 1891749"/>
                <a:gd name="connsiteX18" fmla="*/ 6622746 w 7724863"/>
                <a:gd name="connsiteY18" fmla="*/ 1891749 h 1891749"/>
                <a:gd name="connsiteX19" fmla="*/ 5906870 w 7724863"/>
                <a:gd name="connsiteY19" fmla="*/ 1891749 h 1891749"/>
                <a:gd name="connsiteX20" fmla="*/ 5261937 w 7724863"/>
                <a:gd name="connsiteY20" fmla="*/ 1891749 h 1891749"/>
                <a:gd name="connsiteX21" fmla="*/ 4475118 w 7724863"/>
                <a:gd name="connsiteY21" fmla="*/ 1891749 h 1891749"/>
                <a:gd name="connsiteX22" fmla="*/ 3972070 w 7724863"/>
                <a:gd name="connsiteY22" fmla="*/ 1891749 h 1891749"/>
                <a:gd name="connsiteX23" fmla="*/ 3327137 w 7724863"/>
                <a:gd name="connsiteY23" fmla="*/ 1891749 h 1891749"/>
                <a:gd name="connsiteX24" fmla="*/ 2540318 w 7724863"/>
                <a:gd name="connsiteY24" fmla="*/ 1891749 h 1891749"/>
                <a:gd name="connsiteX25" fmla="*/ 1753499 w 7724863"/>
                <a:gd name="connsiteY25" fmla="*/ 1891749 h 1891749"/>
                <a:gd name="connsiteX26" fmla="*/ 1108566 w 7724863"/>
                <a:gd name="connsiteY26" fmla="*/ 1891749 h 1891749"/>
                <a:gd name="connsiteX27" fmla="*/ 315298 w 7724863"/>
                <a:gd name="connsiteY27" fmla="*/ 1891749 h 1891749"/>
                <a:gd name="connsiteX28" fmla="*/ 0 w 7724863"/>
                <a:gd name="connsiteY28" fmla="*/ 1576451 h 1891749"/>
                <a:gd name="connsiteX29" fmla="*/ 0 w 7724863"/>
                <a:gd name="connsiteY29" fmla="*/ 983709 h 1891749"/>
                <a:gd name="connsiteX30" fmla="*/ 0 w 7724863"/>
                <a:gd name="connsiteY30" fmla="*/ 315298 h 18917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24863" h="1891749" fill="none" extrusionOk="0">
                  <a:moveTo>
                    <a:pt x="0" y="315298"/>
                  </a:moveTo>
                  <a:cubicBezTo>
                    <a:pt x="-14797" y="141951"/>
                    <a:pt x="130281" y="-2434"/>
                    <a:pt x="315298" y="0"/>
                  </a:cubicBezTo>
                  <a:cubicBezTo>
                    <a:pt x="463744" y="-19391"/>
                    <a:pt x="580090" y="-22483"/>
                    <a:pt x="818346" y="0"/>
                  </a:cubicBezTo>
                  <a:cubicBezTo>
                    <a:pt x="1056602" y="22483"/>
                    <a:pt x="1136407" y="-186"/>
                    <a:pt x="1392337" y="0"/>
                  </a:cubicBezTo>
                  <a:cubicBezTo>
                    <a:pt x="1648267" y="186"/>
                    <a:pt x="1686620" y="-1006"/>
                    <a:pt x="1966327" y="0"/>
                  </a:cubicBezTo>
                  <a:cubicBezTo>
                    <a:pt x="2246034" y="1006"/>
                    <a:pt x="2590414" y="-17617"/>
                    <a:pt x="2753146" y="0"/>
                  </a:cubicBezTo>
                  <a:cubicBezTo>
                    <a:pt x="2915878" y="17617"/>
                    <a:pt x="3035406" y="-19567"/>
                    <a:pt x="3185251" y="0"/>
                  </a:cubicBezTo>
                  <a:cubicBezTo>
                    <a:pt x="3335097" y="19567"/>
                    <a:pt x="3582608" y="20989"/>
                    <a:pt x="3688299" y="0"/>
                  </a:cubicBezTo>
                  <a:cubicBezTo>
                    <a:pt x="3793990" y="-20989"/>
                    <a:pt x="4040872" y="22707"/>
                    <a:pt x="4333233" y="0"/>
                  </a:cubicBezTo>
                  <a:cubicBezTo>
                    <a:pt x="4625594" y="-22707"/>
                    <a:pt x="4659147" y="23789"/>
                    <a:pt x="4907224" y="0"/>
                  </a:cubicBezTo>
                  <a:cubicBezTo>
                    <a:pt x="5155301" y="-23789"/>
                    <a:pt x="5195798" y="-5091"/>
                    <a:pt x="5339329" y="0"/>
                  </a:cubicBezTo>
                  <a:cubicBezTo>
                    <a:pt x="5482861" y="5091"/>
                    <a:pt x="5739408" y="-14996"/>
                    <a:pt x="5984262" y="0"/>
                  </a:cubicBezTo>
                  <a:cubicBezTo>
                    <a:pt x="6229116" y="14996"/>
                    <a:pt x="6274592" y="-16699"/>
                    <a:pt x="6487310" y="0"/>
                  </a:cubicBezTo>
                  <a:cubicBezTo>
                    <a:pt x="6700028" y="16699"/>
                    <a:pt x="7029216" y="-17700"/>
                    <a:pt x="7409565" y="0"/>
                  </a:cubicBezTo>
                  <a:cubicBezTo>
                    <a:pt x="7575158" y="34778"/>
                    <a:pt x="7742806" y="128573"/>
                    <a:pt x="7724863" y="315298"/>
                  </a:cubicBezTo>
                  <a:cubicBezTo>
                    <a:pt x="7754547" y="439863"/>
                    <a:pt x="7740072" y="759637"/>
                    <a:pt x="7724863" y="920651"/>
                  </a:cubicBezTo>
                  <a:cubicBezTo>
                    <a:pt x="7709654" y="1081665"/>
                    <a:pt x="7704628" y="1303549"/>
                    <a:pt x="7724863" y="1576451"/>
                  </a:cubicBezTo>
                  <a:cubicBezTo>
                    <a:pt x="7734654" y="1762263"/>
                    <a:pt x="7557835" y="1874865"/>
                    <a:pt x="7409565" y="1891749"/>
                  </a:cubicBezTo>
                  <a:cubicBezTo>
                    <a:pt x="7089490" y="1896716"/>
                    <a:pt x="6810974" y="1887568"/>
                    <a:pt x="6622746" y="1891749"/>
                  </a:cubicBezTo>
                  <a:cubicBezTo>
                    <a:pt x="6434518" y="1895930"/>
                    <a:pt x="6178097" y="1903380"/>
                    <a:pt x="5906870" y="1891749"/>
                  </a:cubicBezTo>
                  <a:cubicBezTo>
                    <a:pt x="5635643" y="1880118"/>
                    <a:pt x="5459994" y="1910842"/>
                    <a:pt x="5261937" y="1891749"/>
                  </a:cubicBezTo>
                  <a:cubicBezTo>
                    <a:pt x="5063880" y="1872656"/>
                    <a:pt x="4765153" y="1904927"/>
                    <a:pt x="4475118" y="1891749"/>
                  </a:cubicBezTo>
                  <a:cubicBezTo>
                    <a:pt x="4185083" y="1878571"/>
                    <a:pt x="4152204" y="1895642"/>
                    <a:pt x="3972070" y="1891749"/>
                  </a:cubicBezTo>
                  <a:cubicBezTo>
                    <a:pt x="3791936" y="1887856"/>
                    <a:pt x="3508183" y="1908199"/>
                    <a:pt x="3327137" y="1891749"/>
                  </a:cubicBezTo>
                  <a:cubicBezTo>
                    <a:pt x="3146091" y="1875299"/>
                    <a:pt x="2839956" y="1926582"/>
                    <a:pt x="2540318" y="1891749"/>
                  </a:cubicBezTo>
                  <a:cubicBezTo>
                    <a:pt x="2240680" y="1856916"/>
                    <a:pt x="2073685" y="1872656"/>
                    <a:pt x="1753499" y="1891749"/>
                  </a:cubicBezTo>
                  <a:cubicBezTo>
                    <a:pt x="1433313" y="1910842"/>
                    <a:pt x="1324189" y="1904221"/>
                    <a:pt x="1108566" y="1891749"/>
                  </a:cubicBezTo>
                  <a:cubicBezTo>
                    <a:pt x="892943" y="1879277"/>
                    <a:pt x="700878" y="1916030"/>
                    <a:pt x="315298" y="1891749"/>
                  </a:cubicBezTo>
                  <a:cubicBezTo>
                    <a:pt x="134249" y="1894045"/>
                    <a:pt x="-10737" y="1754778"/>
                    <a:pt x="0" y="1576451"/>
                  </a:cubicBezTo>
                  <a:cubicBezTo>
                    <a:pt x="8397" y="1297110"/>
                    <a:pt x="19891" y="1166058"/>
                    <a:pt x="0" y="983709"/>
                  </a:cubicBezTo>
                  <a:cubicBezTo>
                    <a:pt x="-19891" y="801360"/>
                    <a:pt x="-3538" y="481075"/>
                    <a:pt x="0" y="315298"/>
                  </a:cubicBezTo>
                  <a:close/>
                </a:path>
                <a:path w="7724863" h="1891749" stroke="0" extrusionOk="0">
                  <a:moveTo>
                    <a:pt x="0" y="315298"/>
                  </a:moveTo>
                  <a:cubicBezTo>
                    <a:pt x="32285" y="160917"/>
                    <a:pt x="176451" y="-6369"/>
                    <a:pt x="315298" y="0"/>
                  </a:cubicBezTo>
                  <a:cubicBezTo>
                    <a:pt x="474964" y="-19014"/>
                    <a:pt x="640577" y="-15310"/>
                    <a:pt x="747403" y="0"/>
                  </a:cubicBezTo>
                  <a:cubicBezTo>
                    <a:pt x="854230" y="15310"/>
                    <a:pt x="1127572" y="19373"/>
                    <a:pt x="1250451" y="0"/>
                  </a:cubicBezTo>
                  <a:cubicBezTo>
                    <a:pt x="1373330" y="-19373"/>
                    <a:pt x="1681318" y="12056"/>
                    <a:pt x="2037270" y="0"/>
                  </a:cubicBezTo>
                  <a:cubicBezTo>
                    <a:pt x="2393222" y="-12056"/>
                    <a:pt x="2463817" y="-29896"/>
                    <a:pt x="2753146" y="0"/>
                  </a:cubicBezTo>
                  <a:cubicBezTo>
                    <a:pt x="3042475" y="29896"/>
                    <a:pt x="3255337" y="2124"/>
                    <a:pt x="3539965" y="0"/>
                  </a:cubicBezTo>
                  <a:cubicBezTo>
                    <a:pt x="3824593" y="-2124"/>
                    <a:pt x="4157179" y="-36265"/>
                    <a:pt x="4326784" y="0"/>
                  </a:cubicBezTo>
                  <a:cubicBezTo>
                    <a:pt x="4496389" y="36265"/>
                    <a:pt x="4657586" y="6348"/>
                    <a:pt x="4900774" y="0"/>
                  </a:cubicBezTo>
                  <a:cubicBezTo>
                    <a:pt x="5143962" y="-6348"/>
                    <a:pt x="5163462" y="-18812"/>
                    <a:pt x="5332880" y="0"/>
                  </a:cubicBezTo>
                  <a:cubicBezTo>
                    <a:pt x="5502298" y="18812"/>
                    <a:pt x="5806436" y="-6084"/>
                    <a:pt x="5977813" y="0"/>
                  </a:cubicBezTo>
                  <a:cubicBezTo>
                    <a:pt x="6149190" y="6084"/>
                    <a:pt x="6253247" y="22411"/>
                    <a:pt x="6480861" y="0"/>
                  </a:cubicBezTo>
                  <a:cubicBezTo>
                    <a:pt x="6708475" y="-22411"/>
                    <a:pt x="7161092" y="-29531"/>
                    <a:pt x="7409565" y="0"/>
                  </a:cubicBezTo>
                  <a:cubicBezTo>
                    <a:pt x="7571273" y="-3803"/>
                    <a:pt x="7700212" y="171799"/>
                    <a:pt x="7724863" y="315298"/>
                  </a:cubicBezTo>
                  <a:cubicBezTo>
                    <a:pt x="7711765" y="597506"/>
                    <a:pt x="7699886" y="753333"/>
                    <a:pt x="7724863" y="920651"/>
                  </a:cubicBezTo>
                  <a:cubicBezTo>
                    <a:pt x="7749840" y="1087969"/>
                    <a:pt x="7708755" y="1301463"/>
                    <a:pt x="7724863" y="1576451"/>
                  </a:cubicBezTo>
                  <a:cubicBezTo>
                    <a:pt x="7755754" y="1746701"/>
                    <a:pt x="7605538" y="1902258"/>
                    <a:pt x="7409565" y="1891749"/>
                  </a:cubicBezTo>
                  <a:cubicBezTo>
                    <a:pt x="7252018" y="1870296"/>
                    <a:pt x="6996721" y="1917334"/>
                    <a:pt x="6835574" y="1891749"/>
                  </a:cubicBezTo>
                  <a:cubicBezTo>
                    <a:pt x="6674427" y="1866164"/>
                    <a:pt x="6386799" y="1857090"/>
                    <a:pt x="6119698" y="1891749"/>
                  </a:cubicBezTo>
                  <a:cubicBezTo>
                    <a:pt x="5852597" y="1926408"/>
                    <a:pt x="5563766" y="1917816"/>
                    <a:pt x="5403822" y="1891749"/>
                  </a:cubicBezTo>
                  <a:cubicBezTo>
                    <a:pt x="5243878" y="1865682"/>
                    <a:pt x="5044424" y="1873083"/>
                    <a:pt x="4829832" y="1891749"/>
                  </a:cubicBezTo>
                  <a:cubicBezTo>
                    <a:pt x="4615240" y="1910416"/>
                    <a:pt x="4409221" y="1890158"/>
                    <a:pt x="4113956" y="1891749"/>
                  </a:cubicBezTo>
                  <a:cubicBezTo>
                    <a:pt x="3818691" y="1893340"/>
                    <a:pt x="3647421" y="1918168"/>
                    <a:pt x="3398079" y="1891749"/>
                  </a:cubicBezTo>
                  <a:cubicBezTo>
                    <a:pt x="3148737" y="1865330"/>
                    <a:pt x="2956917" y="1883929"/>
                    <a:pt x="2824089" y="1891749"/>
                  </a:cubicBezTo>
                  <a:cubicBezTo>
                    <a:pt x="2691261" y="1899570"/>
                    <a:pt x="2333173" y="1885231"/>
                    <a:pt x="2108213" y="1891749"/>
                  </a:cubicBezTo>
                  <a:cubicBezTo>
                    <a:pt x="1883253" y="1898267"/>
                    <a:pt x="1629386" y="1876492"/>
                    <a:pt x="1463279" y="1891749"/>
                  </a:cubicBezTo>
                  <a:cubicBezTo>
                    <a:pt x="1297172" y="1907006"/>
                    <a:pt x="819207" y="1887172"/>
                    <a:pt x="315298" y="1891749"/>
                  </a:cubicBezTo>
                  <a:cubicBezTo>
                    <a:pt x="166344" y="1880346"/>
                    <a:pt x="-9696" y="1754147"/>
                    <a:pt x="0" y="1576451"/>
                  </a:cubicBezTo>
                  <a:cubicBezTo>
                    <a:pt x="5577" y="1436239"/>
                    <a:pt x="-27651" y="1158990"/>
                    <a:pt x="0" y="958486"/>
                  </a:cubicBezTo>
                  <a:cubicBezTo>
                    <a:pt x="27651" y="757983"/>
                    <a:pt x="-24594" y="544205"/>
                    <a:pt x="0" y="315298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 panose="02040603050506020204" pitchFamily="18" charset="0"/>
                <a:ea typeface="Microsoft YaHei" panose="020B0503020204020204" charset="-122"/>
                <a:cs typeface="+mn-cs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2677886" y="106732"/>
            <a:ext cx="811203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3000" b="1" dirty="0" err="1" smtClean="0">
                <a:solidFill>
                  <a:srgbClr val="FF6600"/>
                </a:solidFill>
                <a:latin typeface="UTM Avo" panose="02040603050506020204" pitchFamily="18" charset="0"/>
              </a:rPr>
              <a:t>Hình</a:t>
            </a:r>
            <a:r>
              <a:rPr lang="en-US" altLang="en-US" sz="3000" b="1" dirty="0" smtClean="0">
                <a:solidFill>
                  <a:srgbClr val="FF66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000" b="1" dirty="0" err="1" smtClean="0">
                <a:solidFill>
                  <a:srgbClr val="FF6600"/>
                </a:solidFill>
                <a:latin typeface="UTM Avo" panose="02040603050506020204" pitchFamily="18" charset="0"/>
              </a:rPr>
              <a:t>dưới</a:t>
            </a:r>
            <a:r>
              <a:rPr lang="en-US" altLang="en-US" sz="3000" b="1" dirty="0" smtClean="0">
                <a:solidFill>
                  <a:srgbClr val="FF66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000" b="1" dirty="0" err="1" smtClean="0">
                <a:solidFill>
                  <a:srgbClr val="FF6600"/>
                </a:solidFill>
                <a:latin typeface="UTM Avo" panose="02040603050506020204" pitchFamily="18" charset="0"/>
              </a:rPr>
              <a:t>có</a:t>
            </a:r>
            <a:r>
              <a:rPr lang="en-US" altLang="en-US" sz="3000" b="1" dirty="0" smtClean="0">
                <a:solidFill>
                  <a:srgbClr val="FF66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000" b="1" dirty="0" err="1" smtClean="0">
                <a:solidFill>
                  <a:srgbClr val="FF6600"/>
                </a:solidFill>
                <a:latin typeface="UTM Avo" panose="02040603050506020204" pitchFamily="18" charset="0"/>
              </a:rPr>
              <a:t>bao</a:t>
            </a:r>
            <a:r>
              <a:rPr lang="en-US" altLang="en-US" sz="3000" b="1" dirty="0" smtClean="0">
                <a:solidFill>
                  <a:srgbClr val="FF66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000" b="1" dirty="0" err="1" smtClean="0">
                <a:solidFill>
                  <a:srgbClr val="FF6600"/>
                </a:solidFill>
                <a:latin typeface="UTM Avo" panose="02040603050506020204" pitchFamily="18" charset="0"/>
              </a:rPr>
              <a:t>nhiêu</a:t>
            </a:r>
            <a:r>
              <a:rPr lang="en-US" altLang="en-US" sz="3000" b="1" dirty="0" smtClean="0">
                <a:solidFill>
                  <a:srgbClr val="FF6600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000" b="1" dirty="0" err="1" smtClean="0">
                <a:solidFill>
                  <a:srgbClr val="FF6600"/>
                </a:solidFill>
                <a:latin typeface="UTM Avo" panose="02040603050506020204" pitchFamily="18" charset="0"/>
              </a:rPr>
              <a:t>hình</a:t>
            </a:r>
            <a:r>
              <a:rPr lang="en-US" altLang="en-US" sz="3000" b="1" dirty="0" smtClean="0">
                <a:solidFill>
                  <a:srgbClr val="FF6600"/>
                </a:solidFill>
                <a:latin typeface="UTM Avo" panose="02040603050506020204" pitchFamily="18" charset="0"/>
              </a:rPr>
              <a:t> tam </a:t>
            </a:r>
            <a:r>
              <a:rPr lang="en-US" altLang="en-US" sz="3000" b="1" dirty="0" err="1" smtClean="0">
                <a:solidFill>
                  <a:srgbClr val="FF6600"/>
                </a:solidFill>
                <a:latin typeface="UTM Avo" panose="02040603050506020204" pitchFamily="18" charset="0"/>
              </a:rPr>
              <a:t>giác</a:t>
            </a:r>
            <a:r>
              <a:rPr lang="en-US" altLang="en-US" sz="3000" b="1" dirty="0" smtClean="0">
                <a:solidFill>
                  <a:srgbClr val="FF6600"/>
                </a:solidFill>
                <a:latin typeface="UTM Avo" panose="02040603050506020204" pitchFamily="18" charset="0"/>
              </a:rPr>
              <a:t>?</a:t>
            </a:r>
            <a:endParaRPr lang="vi-VN" altLang="en-US" sz="3000" b="1" dirty="0">
              <a:solidFill>
                <a:srgbClr val="FF6600"/>
              </a:solidFill>
              <a:latin typeface="UTM Avo" panose="02040603050506020204" pitchFamily="18" charset="0"/>
            </a:endParaRPr>
          </a:p>
        </p:txBody>
      </p:sp>
      <p:pic>
        <p:nvPicPr>
          <p:cNvPr id="22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20600" y="216767"/>
            <a:ext cx="609600" cy="609600"/>
          </a:xfrm>
          <a:prstGeom prst="rect">
            <a:avLst/>
          </a:prstGeom>
        </p:spPr>
      </p:pic>
      <p:pic>
        <p:nvPicPr>
          <p:cNvPr id="2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60515" y="1168687"/>
            <a:ext cx="609600" cy="609600"/>
          </a:xfrm>
          <a:prstGeom prst="rect">
            <a:avLst/>
          </a:prstGeom>
        </p:spPr>
      </p:pic>
      <p:pic>
        <p:nvPicPr>
          <p:cNvPr id="24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56885" y="2283397"/>
            <a:ext cx="609600" cy="6096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93" t="33855" r="30943" b="36182"/>
          <a:stretch>
            <a:fillRect/>
          </a:stretch>
        </p:blipFill>
        <p:spPr>
          <a:xfrm rot="20524786">
            <a:off x="1886735" y="283936"/>
            <a:ext cx="1115873" cy="1538325"/>
          </a:xfrm>
          <a:custGeom>
            <a:avLst/>
            <a:gdLst/>
            <a:ahLst/>
            <a:cxnLst/>
            <a:rect l="l" t="t" r="r" b="b"/>
            <a:pathLst>
              <a:path w="836905" h="1153744">
                <a:moveTo>
                  <a:pt x="425653" y="176022"/>
                </a:moveTo>
                <a:cubicBezTo>
                  <a:pt x="397916" y="176022"/>
                  <a:pt x="350444" y="220827"/>
                  <a:pt x="283235" y="310438"/>
                </a:cubicBezTo>
                <a:cubicBezTo>
                  <a:pt x="216027" y="400050"/>
                  <a:pt x="182423" y="460324"/>
                  <a:pt x="182423" y="491261"/>
                </a:cubicBezTo>
                <a:cubicBezTo>
                  <a:pt x="182423" y="510463"/>
                  <a:pt x="222428" y="520065"/>
                  <a:pt x="302438" y="520065"/>
                </a:cubicBezTo>
                <a:lnTo>
                  <a:pt x="345643" y="520065"/>
                </a:lnTo>
                <a:cubicBezTo>
                  <a:pt x="376580" y="520065"/>
                  <a:pt x="402717" y="495528"/>
                  <a:pt x="424053" y="446455"/>
                </a:cubicBezTo>
                <a:cubicBezTo>
                  <a:pt x="428320" y="434721"/>
                  <a:pt x="441122" y="396316"/>
                  <a:pt x="462458" y="331241"/>
                </a:cubicBezTo>
                <a:cubicBezTo>
                  <a:pt x="464591" y="324840"/>
                  <a:pt x="465658" y="313639"/>
                  <a:pt x="465658" y="297637"/>
                </a:cubicBezTo>
                <a:cubicBezTo>
                  <a:pt x="465658" y="216560"/>
                  <a:pt x="452323" y="176022"/>
                  <a:pt x="425653" y="176022"/>
                </a:cubicBezTo>
                <a:close/>
                <a:moveTo>
                  <a:pt x="524866" y="0"/>
                </a:moveTo>
                <a:cubicBezTo>
                  <a:pt x="661416" y="0"/>
                  <a:pt x="729691" y="112172"/>
                  <a:pt x="729691" y="336517"/>
                </a:cubicBezTo>
                <a:cubicBezTo>
                  <a:pt x="729691" y="354669"/>
                  <a:pt x="728891" y="382439"/>
                  <a:pt x="727291" y="419827"/>
                </a:cubicBezTo>
                <a:cubicBezTo>
                  <a:pt x="725691" y="457215"/>
                  <a:pt x="724891" y="484994"/>
                  <a:pt x="724891" y="503162"/>
                </a:cubicBezTo>
                <a:cubicBezTo>
                  <a:pt x="724891" y="597174"/>
                  <a:pt x="725957" y="659665"/>
                  <a:pt x="728091" y="690636"/>
                </a:cubicBezTo>
                <a:cubicBezTo>
                  <a:pt x="734492" y="777180"/>
                  <a:pt x="748360" y="835404"/>
                  <a:pt x="769696" y="865308"/>
                </a:cubicBezTo>
                <a:lnTo>
                  <a:pt x="811301" y="910163"/>
                </a:lnTo>
                <a:cubicBezTo>
                  <a:pt x="828370" y="929399"/>
                  <a:pt x="836905" y="947568"/>
                  <a:pt x="836905" y="964670"/>
                </a:cubicBezTo>
                <a:cubicBezTo>
                  <a:pt x="836905" y="1049064"/>
                  <a:pt x="812368" y="1103546"/>
                  <a:pt x="763295" y="1128116"/>
                </a:cubicBezTo>
                <a:cubicBezTo>
                  <a:pt x="733425" y="1143067"/>
                  <a:pt x="672084" y="1150543"/>
                  <a:pt x="579272" y="1150543"/>
                </a:cubicBezTo>
                <a:cubicBezTo>
                  <a:pt x="565404" y="1150543"/>
                  <a:pt x="544068" y="1151077"/>
                  <a:pt x="515264" y="1152144"/>
                </a:cubicBezTo>
                <a:cubicBezTo>
                  <a:pt x="486461" y="1153210"/>
                  <a:pt x="465125" y="1153744"/>
                  <a:pt x="451256" y="1153744"/>
                </a:cubicBezTo>
                <a:cubicBezTo>
                  <a:pt x="373380" y="1153744"/>
                  <a:pt x="315239" y="1143592"/>
                  <a:pt x="276835" y="1123290"/>
                </a:cubicBezTo>
                <a:cubicBezTo>
                  <a:pt x="224561" y="1095520"/>
                  <a:pt x="198425" y="1046380"/>
                  <a:pt x="198425" y="975872"/>
                </a:cubicBezTo>
                <a:cubicBezTo>
                  <a:pt x="198425" y="958786"/>
                  <a:pt x="220828" y="927541"/>
                  <a:pt x="265633" y="882135"/>
                </a:cubicBezTo>
                <a:cubicBezTo>
                  <a:pt x="310439" y="836729"/>
                  <a:pt x="332842" y="801208"/>
                  <a:pt x="332842" y="775571"/>
                </a:cubicBezTo>
                <a:cubicBezTo>
                  <a:pt x="332842" y="736050"/>
                  <a:pt x="300304" y="708271"/>
                  <a:pt x="235229" y="692236"/>
                </a:cubicBezTo>
                <a:cubicBezTo>
                  <a:pt x="185090" y="685835"/>
                  <a:pt x="135484" y="678893"/>
                  <a:pt x="86411" y="671408"/>
                </a:cubicBezTo>
                <a:cubicBezTo>
                  <a:pt x="28804" y="652189"/>
                  <a:pt x="0" y="609992"/>
                  <a:pt x="0" y="544818"/>
                </a:cubicBezTo>
                <a:cubicBezTo>
                  <a:pt x="0" y="452956"/>
                  <a:pt x="64808" y="339188"/>
                  <a:pt x="194424" y="203513"/>
                </a:cubicBezTo>
                <a:cubicBezTo>
                  <a:pt x="324040" y="67837"/>
                  <a:pt x="434188" y="0"/>
                  <a:pt x="524866" y="0"/>
                </a:cubicBezTo>
                <a:close/>
              </a:path>
            </a:pathLst>
          </a:cu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6383" y="2168484"/>
            <a:ext cx="5090793" cy="5090793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4875113" y="3110165"/>
            <a:ext cx="4878485" cy="1050607"/>
            <a:chOff x="3656335" y="2332624"/>
            <a:chExt cx="3658864" cy="787955"/>
          </a:xfrm>
        </p:grpSpPr>
        <p:grpSp>
          <p:nvGrpSpPr>
            <p:cNvPr id="27" name="Group 26"/>
            <p:cNvGrpSpPr/>
            <p:nvPr/>
          </p:nvGrpSpPr>
          <p:grpSpPr>
            <a:xfrm>
              <a:off x="3886200" y="2409368"/>
              <a:ext cx="3428999" cy="668956"/>
              <a:chOff x="3733801" y="2677997"/>
              <a:chExt cx="2123147" cy="668956"/>
            </a:xfrm>
          </p:grpSpPr>
          <p:sp>
            <p:nvSpPr>
              <p:cNvPr id="31" name="Rounded Rectangle 30"/>
              <p:cNvSpPr/>
              <p:nvPr/>
            </p:nvSpPr>
            <p:spPr>
              <a:xfrm>
                <a:off x="3733801" y="2677997"/>
                <a:ext cx="2123147" cy="668956"/>
              </a:xfrm>
              <a:prstGeom prst="roundRect">
                <a:avLst/>
              </a:prstGeom>
              <a:solidFill>
                <a:srgbClr val="00B050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535" dirty="0">
                  <a:solidFill>
                    <a:prstClr val="white"/>
                  </a:solidFill>
                  <a:latin typeface="UTM Avo" panose="02040603050506020204" pitchFamily="18" charset="0"/>
                </a:endParaRP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3886200" y="2677997"/>
                <a:ext cx="1828800" cy="5610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en-US" sz="4265" dirty="0" smtClean="0">
                    <a:solidFill>
                      <a:schemeClr val="bg1"/>
                    </a:solidFill>
                    <a:latin typeface="UTM Avo" panose="02040603050506020204" pitchFamily="18" charset="0"/>
                  </a:rPr>
                  <a:t>3 </a:t>
                </a:r>
                <a:r>
                  <a:rPr lang="en-US" altLang="en-US" sz="4265" dirty="0" err="1" smtClean="0">
                    <a:solidFill>
                      <a:schemeClr val="bg1"/>
                    </a:solidFill>
                    <a:latin typeface="UTM Avo" panose="02040603050506020204" pitchFamily="18" charset="0"/>
                  </a:rPr>
                  <a:t>hình</a:t>
                </a:r>
                <a:endParaRPr lang="vi-VN" altLang="en-US" sz="4265" dirty="0">
                  <a:solidFill>
                    <a:schemeClr val="bg1"/>
                  </a:solidFill>
                  <a:latin typeface="UTM Avo" panose="02040603050506020204" pitchFamily="18" charset="0"/>
                </a:endParaRPr>
              </a:p>
            </p:txBody>
          </p:sp>
        </p:grpSp>
        <p:grpSp>
          <p:nvGrpSpPr>
            <p:cNvPr id="28" name="Group 27"/>
            <p:cNvGrpSpPr/>
            <p:nvPr/>
          </p:nvGrpSpPr>
          <p:grpSpPr>
            <a:xfrm>
              <a:off x="3656335" y="2332624"/>
              <a:ext cx="850603" cy="787955"/>
              <a:chOff x="3718763" y="2236763"/>
              <a:chExt cx="1066800" cy="990600"/>
            </a:xfrm>
          </p:grpSpPr>
          <p:sp>
            <p:nvSpPr>
              <p:cNvPr id="29" name="Oval 28"/>
              <p:cNvSpPr/>
              <p:nvPr/>
            </p:nvSpPr>
            <p:spPr>
              <a:xfrm>
                <a:off x="3718763" y="2236763"/>
                <a:ext cx="1066800" cy="9906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latin typeface="UTM Avo" panose="02040603050506020204" pitchFamily="18" charset="0"/>
                </a:endParaRPr>
              </a:p>
            </p:txBody>
          </p:sp>
          <p:pic>
            <p:nvPicPr>
              <p:cNvPr id="30" name="Picture 29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329" t="19804" r="15950" b="29312"/>
              <a:stretch>
                <a:fillRect/>
              </a:stretch>
            </p:blipFill>
            <p:spPr>
              <a:xfrm>
                <a:off x="3941569" y="2386859"/>
                <a:ext cx="594360" cy="690407"/>
              </a:xfrm>
              <a:custGeom>
                <a:avLst/>
                <a:gdLst/>
                <a:ahLst/>
                <a:cxnLst/>
                <a:rect l="l" t="t" r="r" b="b"/>
                <a:pathLst>
                  <a:path w="1122880" h="1304335">
                    <a:moveTo>
                      <a:pt x="317723" y="730442"/>
                    </a:moveTo>
                    <a:cubicBezTo>
                      <a:pt x="283567" y="787369"/>
                      <a:pt x="253206" y="847379"/>
                      <a:pt x="226640" y="910473"/>
                    </a:cubicBezTo>
                    <a:cubicBezTo>
                      <a:pt x="200074" y="973566"/>
                      <a:pt x="177303" y="1039981"/>
                      <a:pt x="158328" y="1109716"/>
                    </a:cubicBezTo>
                    <a:lnTo>
                      <a:pt x="223793" y="1137468"/>
                    </a:lnTo>
                    <a:cubicBezTo>
                      <a:pt x="233281" y="1072477"/>
                      <a:pt x="248106" y="1008790"/>
                      <a:pt x="268268" y="946408"/>
                    </a:cubicBezTo>
                    <a:cubicBezTo>
                      <a:pt x="288429" y="884026"/>
                      <a:pt x="313453" y="822948"/>
                      <a:pt x="343340" y="763175"/>
                    </a:cubicBezTo>
                    <a:close/>
                    <a:moveTo>
                      <a:pt x="828462" y="715854"/>
                    </a:moveTo>
                    <a:lnTo>
                      <a:pt x="445808" y="810495"/>
                    </a:lnTo>
                    <a:lnTo>
                      <a:pt x="423037" y="868133"/>
                    </a:lnTo>
                    <a:lnTo>
                      <a:pt x="869690" y="839670"/>
                    </a:lnTo>
                    <a:close/>
                    <a:moveTo>
                      <a:pt x="665687" y="147298"/>
                    </a:moveTo>
                    <a:lnTo>
                      <a:pt x="482099" y="698065"/>
                    </a:lnTo>
                    <a:lnTo>
                      <a:pt x="799321" y="625483"/>
                    </a:lnTo>
                    <a:close/>
                    <a:moveTo>
                      <a:pt x="734000" y="0"/>
                    </a:moveTo>
                    <a:lnTo>
                      <a:pt x="1122880" y="1195106"/>
                    </a:lnTo>
                    <a:lnTo>
                      <a:pt x="996930" y="1224637"/>
                    </a:lnTo>
                    <a:lnTo>
                      <a:pt x="911629" y="964909"/>
                    </a:lnTo>
                    <a:lnTo>
                      <a:pt x="401690" y="957793"/>
                    </a:lnTo>
                    <a:lnTo>
                      <a:pt x="274316" y="1304335"/>
                    </a:lnTo>
                    <a:lnTo>
                      <a:pt x="0" y="1115409"/>
                    </a:lnTo>
                    <a:lnTo>
                      <a:pt x="536179" y="17078"/>
                    </a:lnTo>
                    <a:close/>
                  </a:path>
                </a:pathLst>
              </a:custGeom>
            </p:spPr>
          </p:pic>
        </p:grpSp>
      </p:grpSp>
      <p:grpSp>
        <p:nvGrpSpPr>
          <p:cNvPr id="33" name="Group 32"/>
          <p:cNvGrpSpPr/>
          <p:nvPr/>
        </p:nvGrpSpPr>
        <p:grpSpPr>
          <a:xfrm>
            <a:off x="4743207" y="4242703"/>
            <a:ext cx="4878811" cy="1034585"/>
            <a:chOff x="3656091" y="3227526"/>
            <a:chExt cx="3659108" cy="775939"/>
          </a:xfrm>
        </p:grpSpPr>
        <p:grpSp>
          <p:nvGrpSpPr>
            <p:cNvPr id="34" name="Group 33"/>
            <p:cNvGrpSpPr/>
            <p:nvPr/>
          </p:nvGrpSpPr>
          <p:grpSpPr>
            <a:xfrm>
              <a:off x="3892157" y="3272769"/>
              <a:ext cx="3423042" cy="668956"/>
              <a:chOff x="3733800" y="3473177"/>
              <a:chExt cx="2123147" cy="668956"/>
            </a:xfrm>
          </p:grpSpPr>
          <p:sp>
            <p:nvSpPr>
              <p:cNvPr id="38" name="Rounded Rectangle 37"/>
              <p:cNvSpPr/>
              <p:nvPr/>
            </p:nvSpPr>
            <p:spPr>
              <a:xfrm>
                <a:off x="3733800" y="3473177"/>
                <a:ext cx="2123147" cy="668956"/>
              </a:xfrm>
              <a:prstGeom prst="roundRect">
                <a:avLst/>
              </a:prstGeom>
              <a:solidFill>
                <a:srgbClr val="FF3300"/>
              </a:solidFill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535" dirty="0">
                  <a:solidFill>
                    <a:prstClr val="white"/>
                  </a:solidFill>
                  <a:latin typeface="UTM Avo" panose="02040603050506020204" pitchFamily="18" charset="0"/>
                </a:endParaRP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3886200" y="3510975"/>
                <a:ext cx="1828800" cy="5610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altLang="en-US" sz="4265" dirty="0" smtClean="0">
                    <a:solidFill>
                      <a:schemeClr val="bg1"/>
                    </a:solidFill>
                    <a:latin typeface="UTM Avo" panose="02040603050506020204" pitchFamily="18" charset="0"/>
                  </a:rPr>
                  <a:t>4</a:t>
                </a:r>
                <a:r>
                  <a:rPr lang="en-US" altLang="en-US" sz="4265" dirty="0" smtClean="0">
                    <a:solidFill>
                      <a:schemeClr val="bg1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altLang="en-US" sz="4265" dirty="0" err="1" smtClean="0">
                    <a:solidFill>
                      <a:schemeClr val="bg1"/>
                    </a:solidFill>
                    <a:latin typeface="UTM Avo" panose="02040603050506020204" pitchFamily="18" charset="0"/>
                  </a:rPr>
                  <a:t>hình</a:t>
                </a:r>
                <a:endParaRPr lang="vi-VN" altLang="en-US" sz="4265" dirty="0">
                  <a:solidFill>
                    <a:schemeClr val="bg1"/>
                  </a:solidFill>
                  <a:latin typeface="UTM Avo" panose="02040603050506020204" pitchFamily="18" charset="0"/>
                </a:endParaRPr>
              </a:p>
            </p:txBody>
          </p:sp>
        </p:grpSp>
        <p:grpSp>
          <p:nvGrpSpPr>
            <p:cNvPr id="35" name="Group 34"/>
            <p:cNvGrpSpPr/>
            <p:nvPr/>
          </p:nvGrpSpPr>
          <p:grpSpPr>
            <a:xfrm>
              <a:off x="3656091" y="3227526"/>
              <a:ext cx="847806" cy="775939"/>
              <a:chOff x="2438400" y="895350"/>
              <a:chExt cx="2220938" cy="2149029"/>
            </a:xfrm>
          </p:grpSpPr>
          <p:sp>
            <p:nvSpPr>
              <p:cNvPr id="36" name="Oval 35"/>
              <p:cNvSpPr/>
              <p:nvPr/>
            </p:nvSpPr>
            <p:spPr>
              <a:xfrm>
                <a:off x="2438400" y="895350"/>
                <a:ext cx="2220938" cy="214902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latin typeface="UTM Avo" panose="02040603050506020204" pitchFamily="18" charset="0"/>
                </a:endParaRPr>
              </a:p>
            </p:txBody>
          </p:sp>
          <p:pic>
            <p:nvPicPr>
              <p:cNvPr id="37" name="Picture 36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609" t="24129" r="28436" b="46951"/>
              <a:stretch>
                <a:fillRect/>
              </a:stretch>
            </p:blipFill>
            <p:spPr>
              <a:xfrm rot="903374">
                <a:off x="3200400" y="1200150"/>
                <a:ext cx="935231" cy="1413292"/>
              </a:xfrm>
              <a:custGeom>
                <a:avLst/>
                <a:gdLst/>
                <a:ahLst/>
                <a:cxnLst/>
                <a:rect l="l" t="t" r="r" b="b"/>
                <a:pathLst>
                  <a:path w="633394" h="957165">
                    <a:moveTo>
                      <a:pt x="363766" y="826840"/>
                    </a:moveTo>
                    <a:cubicBezTo>
                      <a:pt x="351069" y="826840"/>
                      <a:pt x="341456" y="830105"/>
                      <a:pt x="334926" y="836635"/>
                    </a:cubicBezTo>
                    <a:cubicBezTo>
                      <a:pt x="328396" y="843165"/>
                      <a:pt x="325131" y="852778"/>
                      <a:pt x="325131" y="865475"/>
                    </a:cubicBezTo>
                    <a:cubicBezTo>
                      <a:pt x="325131" y="878535"/>
                      <a:pt x="328396" y="888329"/>
                      <a:pt x="334926" y="894859"/>
                    </a:cubicBezTo>
                    <a:cubicBezTo>
                      <a:pt x="341456" y="901389"/>
                      <a:pt x="351069" y="904654"/>
                      <a:pt x="363766" y="904654"/>
                    </a:cubicBezTo>
                    <a:cubicBezTo>
                      <a:pt x="376826" y="904654"/>
                      <a:pt x="386620" y="901389"/>
                      <a:pt x="393150" y="894859"/>
                    </a:cubicBezTo>
                    <a:cubicBezTo>
                      <a:pt x="399680" y="888329"/>
                      <a:pt x="402945" y="878535"/>
                      <a:pt x="402945" y="865475"/>
                    </a:cubicBezTo>
                    <a:cubicBezTo>
                      <a:pt x="402945" y="852778"/>
                      <a:pt x="399680" y="843165"/>
                      <a:pt x="393150" y="836635"/>
                    </a:cubicBezTo>
                    <a:cubicBezTo>
                      <a:pt x="386620" y="830105"/>
                      <a:pt x="376826" y="826840"/>
                      <a:pt x="363766" y="826840"/>
                    </a:cubicBezTo>
                    <a:close/>
                    <a:moveTo>
                      <a:pt x="474773" y="732702"/>
                    </a:moveTo>
                    <a:cubicBezTo>
                      <a:pt x="460625" y="732702"/>
                      <a:pt x="448744" y="737599"/>
                      <a:pt x="439131" y="747394"/>
                    </a:cubicBezTo>
                    <a:cubicBezTo>
                      <a:pt x="429518" y="757189"/>
                      <a:pt x="424711" y="768797"/>
                      <a:pt x="424711" y="782220"/>
                    </a:cubicBezTo>
                    <a:cubicBezTo>
                      <a:pt x="424711" y="796368"/>
                      <a:pt x="429518" y="808248"/>
                      <a:pt x="439131" y="817862"/>
                    </a:cubicBezTo>
                    <a:cubicBezTo>
                      <a:pt x="448744" y="827475"/>
                      <a:pt x="460625" y="832282"/>
                      <a:pt x="474773" y="832282"/>
                    </a:cubicBezTo>
                    <a:cubicBezTo>
                      <a:pt x="488921" y="832282"/>
                      <a:pt x="500802" y="827475"/>
                      <a:pt x="510415" y="817862"/>
                    </a:cubicBezTo>
                    <a:cubicBezTo>
                      <a:pt x="520028" y="808248"/>
                      <a:pt x="524835" y="796368"/>
                      <a:pt x="524835" y="782220"/>
                    </a:cubicBezTo>
                    <a:cubicBezTo>
                      <a:pt x="524835" y="768797"/>
                      <a:pt x="520028" y="757189"/>
                      <a:pt x="510415" y="747394"/>
                    </a:cubicBezTo>
                    <a:cubicBezTo>
                      <a:pt x="500802" y="737599"/>
                      <a:pt x="488921" y="732702"/>
                      <a:pt x="474773" y="732702"/>
                    </a:cubicBezTo>
                    <a:close/>
                    <a:moveTo>
                      <a:pt x="526468" y="616253"/>
                    </a:moveTo>
                    <a:cubicBezTo>
                      <a:pt x="513408" y="616253"/>
                      <a:pt x="503613" y="619518"/>
                      <a:pt x="497083" y="626048"/>
                    </a:cubicBezTo>
                    <a:cubicBezTo>
                      <a:pt x="490554" y="632578"/>
                      <a:pt x="487289" y="642191"/>
                      <a:pt x="487289" y="654888"/>
                    </a:cubicBezTo>
                    <a:cubicBezTo>
                      <a:pt x="487289" y="667948"/>
                      <a:pt x="490554" y="677652"/>
                      <a:pt x="497083" y="684000"/>
                    </a:cubicBezTo>
                    <a:cubicBezTo>
                      <a:pt x="503613" y="690349"/>
                      <a:pt x="513408" y="693523"/>
                      <a:pt x="526468" y="693523"/>
                    </a:cubicBezTo>
                    <a:cubicBezTo>
                      <a:pt x="539527" y="693523"/>
                      <a:pt x="549231" y="690349"/>
                      <a:pt x="555580" y="684000"/>
                    </a:cubicBezTo>
                    <a:cubicBezTo>
                      <a:pt x="561928" y="677652"/>
                      <a:pt x="565102" y="667948"/>
                      <a:pt x="565102" y="654888"/>
                    </a:cubicBezTo>
                    <a:cubicBezTo>
                      <a:pt x="565102" y="642191"/>
                      <a:pt x="561928" y="632578"/>
                      <a:pt x="555580" y="626048"/>
                    </a:cubicBezTo>
                    <a:cubicBezTo>
                      <a:pt x="549231" y="619518"/>
                      <a:pt x="539527" y="616253"/>
                      <a:pt x="526468" y="616253"/>
                    </a:cubicBezTo>
                    <a:close/>
                    <a:moveTo>
                      <a:pt x="316969" y="509055"/>
                    </a:moveTo>
                    <a:lnTo>
                      <a:pt x="363766" y="535174"/>
                    </a:lnTo>
                    <a:cubicBezTo>
                      <a:pt x="330748" y="574393"/>
                      <a:pt x="300974" y="615247"/>
                      <a:pt x="274444" y="657736"/>
                    </a:cubicBezTo>
                    <a:cubicBezTo>
                      <a:pt x="247914" y="700225"/>
                      <a:pt x="224471" y="744350"/>
                      <a:pt x="204117" y="790110"/>
                    </a:cubicBezTo>
                    <a:lnTo>
                      <a:pt x="171952" y="791198"/>
                    </a:lnTo>
                    <a:cubicBezTo>
                      <a:pt x="188673" y="743262"/>
                      <a:pt x="209119" y="695779"/>
                      <a:pt x="233288" y="648749"/>
                    </a:cubicBezTo>
                    <a:cubicBezTo>
                      <a:pt x="257458" y="601720"/>
                      <a:pt x="285351" y="555155"/>
                      <a:pt x="316969" y="509055"/>
                    </a:cubicBezTo>
                    <a:close/>
                    <a:moveTo>
                      <a:pt x="369335" y="411277"/>
                    </a:moveTo>
                    <a:cubicBezTo>
                      <a:pt x="340263" y="437062"/>
                      <a:pt x="308279" y="458488"/>
                      <a:pt x="273386" y="475555"/>
                    </a:cubicBezTo>
                    <a:cubicBezTo>
                      <a:pt x="238492" y="492623"/>
                      <a:pt x="200509" y="505149"/>
                      <a:pt x="159437" y="513136"/>
                    </a:cubicBezTo>
                    <a:lnTo>
                      <a:pt x="127332" y="859217"/>
                    </a:lnTo>
                    <a:cubicBezTo>
                      <a:pt x="169124" y="857766"/>
                      <a:pt x="208008" y="850147"/>
                      <a:pt x="243984" y="836359"/>
                    </a:cubicBezTo>
                    <a:cubicBezTo>
                      <a:pt x="279961" y="822571"/>
                      <a:pt x="313392" y="802977"/>
                      <a:pt x="344278" y="777577"/>
                    </a:cubicBezTo>
                    <a:cubicBezTo>
                      <a:pt x="377347" y="750364"/>
                      <a:pt x="401967" y="719703"/>
                      <a:pt x="418139" y="685594"/>
                    </a:cubicBezTo>
                    <a:cubicBezTo>
                      <a:pt x="434310" y="651485"/>
                      <a:pt x="442396" y="614110"/>
                      <a:pt x="442396" y="573469"/>
                    </a:cubicBezTo>
                    <a:cubicBezTo>
                      <a:pt x="442396" y="540814"/>
                      <a:pt x="436308" y="511061"/>
                      <a:pt x="424133" y="484211"/>
                    </a:cubicBezTo>
                    <a:cubicBezTo>
                      <a:pt x="411957" y="457360"/>
                      <a:pt x="393691" y="433049"/>
                      <a:pt x="369335" y="411277"/>
                    </a:cubicBezTo>
                    <a:close/>
                    <a:moveTo>
                      <a:pt x="205145" y="58768"/>
                    </a:moveTo>
                    <a:lnTo>
                      <a:pt x="164878" y="449470"/>
                    </a:lnTo>
                    <a:cubicBezTo>
                      <a:pt x="195351" y="439664"/>
                      <a:pt x="221923" y="427860"/>
                      <a:pt x="244596" y="414058"/>
                    </a:cubicBezTo>
                    <a:cubicBezTo>
                      <a:pt x="267270" y="400255"/>
                      <a:pt x="285680" y="384637"/>
                      <a:pt x="299828" y="367201"/>
                    </a:cubicBezTo>
                    <a:lnTo>
                      <a:pt x="275885" y="88144"/>
                    </a:lnTo>
                    <a:cubicBezTo>
                      <a:pt x="270806" y="83065"/>
                      <a:pt x="262372" y="78079"/>
                      <a:pt x="250582" y="73184"/>
                    </a:cubicBezTo>
                    <a:cubicBezTo>
                      <a:pt x="238792" y="68290"/>
                      <a:pt x="223647" y="63484"/>
                      <a:pt x="205145" y="58768"/>
                    </a:cubicBezTo>
                    <a:close/>
                    <a:moveTo>
                      <a:pt x="100396" y="0"/>
                    </a:moveTo>
                    <a:cubicBezTo>
                      <a:pt x="145345" y="0"/>
                      <a:pt x="187031" y="4077"/>
                      <a:pt x="225453" y="12231"/>
                    </a:cubicBezTo>
                    <a:cubicBezTo>
                      <a:pt x="263876" y="20384"/>
                      <a:pt x="299037" y="32794"/>
                      <a:pt x="330938" y="49458"/>
                    </a:cubicBezTo>
                    <a:cubicBezTo>
                      <a:pt x="371534" y="70476"/>
                      <a:pt x="401892" y="96384"/>
                      <a:pt x="422012" y="127183"/>
                    </a:cubicBezTo>
                    <a:cubicBezTo>
                      <a:pt x="442131" y="157981"/>
                      <a:pt x="452191" y="193673"/>
                      <a:pt x="452191" y="234258"/>
                    </a:cubicBezTo>
                    <a:cubicBezTo>
                      <a:pt x="452191" y="252050"/>
                      <a:pt x="450014" y="270117"/>
                      <a:pt x="445661" y="288456"/>
                    </a:cubicBezTo>
                    <a:cubicBezTo>
                      <a:pt x="441308" y="306796"/>
                      <a:pt x="434596" y="325225"/>
                      <a:pt x="425527" y="343743"/>
                    </a:cubicBezTo>
                    <a:cubicBezTo>
                      <a:pt x="487561" y="370214"/>
                      <a:pt x="537713" y="412914"/>
                      <a:pt x="575986" y="471844"/>
                    </a:cubicBezTo>
                    <a:cubicBezTo>
                      <a:pt x="614258" y="530774"/>
                      <a:pt x="633394" y="593965"/>
                      <a:pt x="633394" y="661418"/>
                    </a:cubicBezTo>
                    <a:cubicBezTo>
                      <a:pt x="633394" y="710800"/>
                      <a:pt x="623606" y="754462"/>
                      <a:pt x="604031" y="792406"/>
                    </a:cubicBezTo>
                    <a:cubicBezTo>
                      <a:pt x="584455" y="830349"/>
                      <a:pt x="555274" y="862576"/>
                      <a:pt x="516486" y="889086"/>
                    </a:cubicBezTo>
                    <a:cubicBezTo>
                      <a:pt x="483134" y="911958"/>
                      <a:pt x="445161" y="929022"/>
                      <a:pt x="402567" y="940279"/>
                    </a:cubicBezTo>
                    <a:cubicBezTo>
                      <a:pt x="359972" y="951536"/>
                      <a:pt x="312576" y="957165"/>
                      <a:pt x="260377" y="957165"/>
                    </a:cubicBezTo>
                    <a:cubicBezTo>
                      <a:pt x="226963" y="957165"/>
                      <a:pt x="191731" y="954988"/>
                      <a:pt x="154684" y="950635"/>
                    </a:cubicBezTo>
                    <a:cubicBezTo>
                      <a:pt x="117636" y="946282"/>
                      <a:pt x="78953" y="939208"/>
                      <a:pt x="38635" y="929413"/>
                    </a:cubicBezTo>
                    <a:lnTo>
                      <a:pt x="0" y="5986"/>
                    </a:lnTo>
                    <a:cubicBezTo>
                      <a:pt x="17458" y="4172"/>
                      <a:pt x="34646" y="2721"/>
                      <a:pt x="51563" y="1632"/>
                    </a:cubicBezTo>
                    <a:cubicBezTo>
                      <a:pt x="68479" y="544"/>
                      <a:pt x="84757" y="0"/>
                      <a:pt x="100396" y="0"/>
                    </a:cubicBezTo>
                    <a:close/>
                  </a:path>
                </a:pathLst>
              </a:custGeom>
            </p:spPr>
          </p:pic>
        </p:grpSp>
      </p:grpSp>
      <p:grpSp>
        <p:nvGrpSpPr>
          <p:cNvPr id="40" name="Group 39"/>
          <p:cNvGrpSpPr/>
          <p:nvPr/>
        </p:nvGrpSpPr>
        <p:grpSpPr>
          <a:xfrm>
            <a:off x="4852168" y="5443997"/>
            <a:ext cx="4901431" cy="1056581"/>
            <a:chOff x="3639126" y="4082998"/>
            <a:chExt cx="3676073" cy="792436"/>
          </a:xfrm>
        </p:grpSpPr>
        <p:grpSp>
          <p:nvGrpSpPr>
            <p:cNvPr id="41" name="Group 40"/>
            <p:cNvGrpSpPr/>
            <p:nvPr/>
          </p:nvGrpSpPr>
          <p:grpSpPr>
            <a:xfrm>
              <a:off x="3886200" y="4136170"/>
              <a:ext cx="3428999" cy="668956"/>
              <a:chOff x="3733801" y="4264994"/>
              <a:chExt cx="2123147" cy="668956"/>
            </a:xfrm>
            <a:solidFill>
              <a:srgbClr val="FFC000"/>
            </a:solidFill>
          </p:grpSpPr>
          <p:sp>
            <p:nvSpPr>
              <p:cNvPr id="45" name="Rounded Rectangle 44"/>
              <p:cNvSpPr/>
              <p:nvPr/>
            </p:nvSpPr>
            <p:spPr>
              <a:xfrm>
                <a:off x="3733801" y="4264994"/>
                <a:ext cx="2123147" cy="668956"/>
              </a:xfrm>
              <a:prstGeom prst="roundRect">
                <a:avLst/>
              </a:prstGeom>
              <a:grpFill/>
              <a:ln w="571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535" dirty="0">
                  <a:solidFill>
                    <a:prstClr val="white"/>
                  </a:solidFill>
                  <a:latin typeface="UTM Avo" panose="02040603050506020204" pitchFamily="18" charset="0"/>
                </a:endParaRP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3886200" y="4299452"/>
                <a:ext cx="1828800" cy="561023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en-US" sz="4265" dirty="0" smtClean="0">
                    <a:solidFill>
                      <a:schemeClr val="bg1"/>
                    </a:solidFill>
                    <a:latin typeface="UTM Avo" panose="02040603050506020204" pitchFamily="18" charset="0"/>
                  </a:rPr>
                  <a:t>5 </a:t>
                </a:r>
                <a:r>
                  <a:rPr lang="en-US" altLang="en-US" sz="4265" dirty="0" err="1" smtClean="0">
                    <a:solidFill>
                      <a:schemeClr val="bg1"/>
                    </a:solidFill>
                    <a:latin typeface="UTM Avo" panose="02040603050506020204" pitchFamily="18" charset="0"/>
                  </a:rPr>
                  <a:t>hình</a:t>
                </a:r>
                <a:endParaRPr lang="vi-VN" altLang="en-US" sz="4265" dirty="0">
                  <a:solidFill>
                    <a:schemeClr val="bg1"/>
                  </a:solidFill>
                  <a:latin typeface="UTM Avo" panose="02040603050506020204" pitchFamily="18" charset="0"/>
                </a:endParaRPr>
              </a:p>
            </p:txBody>
          </p:sp>
        </p:grpSp>
        <p:grpSp>
          <p:nvGrpSpPr>
            <p:cNvPr id="42" name="Group 41"/>
            <p:cNvGrpSpPr/>
            <p:nvPr/>
          </p:nvGrpSpPr>
          <p:grpSpPr>
            <a:xfrm rot="822268">
              <a:off x="3639126" y="4082998"/>
              <a:ext cx="853472" cy="792436"/>
              <a:chOff x="3001044" y="867799"/>
              <a:chExt cx="2057400" cy="1981200"/>
            </a:xfrm>
          </p:grpSpPr>
          <p:sp>
            <p:nvSpPr>
              <p:cNvPr id="43" name="Oval 42"/>
              <p:cNvSpPr/>
              <p:nvPr/>
            </p:nvSpPr>
            <p:spPr>
              <a:xfrm>
                <a:off x="3001044" y="867799"/>
                <a:ext cx="2057400" cy="1981200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latin typeface="UTM Avo" panose="02040603050506020204" pitchFamily="18" charset="0"/>
                </a:endParaRPr>
              </a:p>
            </p:txBody>
          </p:sp>
          <p:pic>
            <p:nvPicPr>
              <p:cNvPr id="44" name="Picture 4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949" t="32963" r="39675" b="39747"/>
              <a:stretch>
                <a:fillRect/>
              </a:stretch>
            </p:blipFill>
            <p:spPr>
              <a:xfrm>
                <a:off x="3505200" y="1178851"/>
                <a:ext cx="1049089" cy="1359097"/>
              </a:xfrm>
              <a:custGeom>
                <a:avLst/>
                <a:gdLst/>
                <a:ahLst/>
                <a:cxnLst/>
                <a:rect l="l" t="t" r="r" b="b"/>
                <a:pathLst>
                  <a:path w="697200" h="903224">
                    <a:moveTo>
                      <a:pt x="358172" y="0"/>
                    </a:moveTo>
                    <a:lnTo>
                      <a:pt x="365629" y="55728"/>
                    </a:lnTo>
                    <a:cubicBezTo>
                      <a:pt x="376240" y="53411"/>
                      <a:pt x="387100" y="51589"/>
                      <a:pt x="398209" y="50262"/>
                    </a:cubicBezTo>
                    <a:cubicBezTo>
                      <a:pt x="409318" y="48935"/>
                      <a:pt x="420510" y="48271"/>
                      <a:pt x="431784" y="48271"/>
                    </a:cubicBezTo>
                    <a:cubicBezTo>
                      <a:pt x="443391" y="48271"/>
                      <a:pt x="454749" y="49099"/>
                      <a:pt x="465857" y="50755"/>
                    </a:cubicBezTo>
                    <a:cubicBezTo>
                      <a:pt x="476966" y="52412"/>
                      <a:pt x="487992" y="54896"/>
                      <a:pt x="498935" y="58208"/>
                    </a:cubicBezTo>
                    <a:lnTo>
                      <a:pt x="512861" y="0"/>
                    </a:lnTo>
                    <a:lnTo>
                      <a:pt x="552160" y="9952"/>
                    </a:lnTo>
                    <a:lnTo>
                      <a:pt x="532759" y="75113"/>
                    </a:lnTo>
                    <a:cubicBezTo>
                      <a:pt x="546025" y="83391"/>
                      <a:pt x="558461" y="93413"/>
                      <a:pt x="570067" y="105177"/>
                    </a:cubicBezTo>
                    <a:cubicBezTo>
                      <a:pt x="581674" y="116942"/>
                      <a:pt x="592285" y="130444"/>
                      <a:pt x="601901" y="145685"/>
                    </a:cubicBezTo>
                    <a:lnTo>
                      <a:pt x="646191" y="115367"/>
                    </a:lnTo>
                    <a:lnTo>
                      <a:pt x="671571" y="155124"/>
                    </a:lnTo>
                    <a:lnTo>
                      <a:pt x="622304" y="183949"/>
                    </a:lnTo>
                    <a:cubicBezTo>
                      <a:pt x="627281" y="195550"/>
                      <a:pt x="631594" y="206155"/>
                      <a:pt x="635243" y="215763"/>
                    </a:cubicBezTo>
                    <a:cubicBezTo>
                      <a:pt x="638892" y="225371"/>
                      <a:pt x="641712" y="233820"/>
                      <a:pt x="643703" y="241108"/>
                    </a:cubicBezTo>
                    <a:lnTo>
                      <a:pt x="596924" y="260516"/>
                    </a:lnTo>
                    <a:cubicBezTo>
                      <a:pt x="574048" y="222099"/>
                      <a:pt x="547524" y="193211"/>
                      <a:pt x="517352" y="173852"/>
                    </a:cubicBezTo>
                    <a:cubicBezTo>
                      <a:pt x="487180" y="154493"/>
                      <a:pt x="453028" y="144814"/>
                      <a:pt x="414896" y="144814"/>
                    </a:cubicBezTo>
                    <a:cubicBezTo>
                      <a:pt x="382404" y="144814"/>
                      <a:pt x="352399" y="151692"/>
                      <a:pt x="324880" y="165447"/>
                    </a:cubicBezTo>
                    <a:cubicBezTo>
                      <a:pt x="297362" y="179202"/>
                      <a:pt x="272660" y="200001"/>
                      <a:pt x="250774" y="227843"/>
                    </a:cubicBezTo>
                    <a:cubicBezTo>
                      <a:pt x="230220" y="253694"/>
                      <a:pt x="214970" y="281535"/>
                      <a:pt x="205022" y="311365"/>
                    </a:cubicBezTo>
                    <a:cubicBezTo>
                      <a:pt x="195074" y="341195"/>
                      <a:pt x="190100" y="372683"/>
                      <a:pt x="190100" y="405828"/>
                    </a:cubicBezTo>
                    <a:cubicBezTo>
                      <a:pt x="190100" y="442654"/>
                      <a:pt x="194742" y="476328"/>
                      <a:pt x="204027" y="506850"/>
                    </a:cubicBezTo>
                    <a:cubicBezTo>
                      <a:pt x="213311" y="537372"/>
                      <a:pt x="227403" y="564577"/>
                      <a:pt x="246303" y="588464"/>
                    </a:cubicBezTo>
                    <a:cubicBezTo>
                      <a:pt x="267194" y="615005"/>
                      <a:pt x="291647" y="634827"/>
                      <a:pt x="319663" y="647932"/>
                    </a:cubicBezTo>
                    <a:cubicBezTo>
                      <a:pt x="347679" y="661037"/>
                      <a:pt x="379425" y="667589"/>
                      <a:pt x="414903" y="667589"/>
                    </a:cubicBezTo>
                    <a:cubicBezTo>
                      <a:pt x="462651" y="667589"/>
                      <a:pt x="502109" y="653323"/>
                      <a:pt x="533277" y="624792"/>
                    </a:cubicBezTo>
                    <a:cubicBezTo>
                      <a:pt x="564444" y="596260"/>
                      <a:pt x="580028" y="558439"/>
                      <a:pt x="580028" y="511329"/>
                    </a:cubicBezTo>
                    <a:lnTo>
                      <a:pt x="624793" y="493414"/>
                    </a:lnTo>
                    <a:cubicBezTo>
                      <a:pt x="630484" y="503366"/>
                      <a:pt x="635173" y="513821"/>
                      <a:pt x="638859" y="524777"/>
                    </a:cubicBezTo>
                    <a:cubicBezTo>
                      <a:pt x="642544" y="535733"/>
                      <a:pt x="645559" y="547519"/>
                      <a:pt x="647902" y="560137"/>
                    </a:cubicBezTo>
                    <a:lnTo>
                      <a:pt x="697200" y="560137"/>
                    </a:lnTo>
                    <a:lnTo>
                      <a:pt x="697200" y="596496"/>
                    </a:lnTo>
                    <a:lnTo>
                      <a:pt x="651416" y="596496"/>
                    </a:lnTo>
                    <a:cubicBezTo>
                      <a:pt x="651416" y="611104"/>
                      <a:pt x="650006" y="625629"/>
                      <a:pt x="647187" y="640071"/>
                    </a:cubicBezTo>
                    <a:cubicBezTo>
                      <a:pt x="644367" y="654513"/>
                      <a:pt x="639805" y="668872"/>
                      <a:pt x="633501" y="683148"/>
                    </a:cubicBezTo>
                    <a:lnTo>
                      <a:pt x="686749" y="707058"/>
                    </a:lnTo>
                    <a:lnTo>
                      <a:pt x="670825" y="740424"/>
                    </a:lnTo>
                    <a:lnTo>
                      <a:pt x="617577" y="716521"/>
                    </a:lnTo>
                    <a:cubicBezTo>
                      <a:pt x="607956" y="732125"/>
                      <a:pt x="596842" y="746401"/>
                      <a:pt x="584235" y="759350"/>
                    </a:cubicBezTo>
                    <a:cubicBezTo>
                      <a:pt x="571628" y="772299"/>
                      <a:pt x="557693" y="783753"/>
                      <a:pt x="542432" y="793711"/>
                    </a:cubicBezTo>
                    <a:lnTo>
                      <a:pt x="567812" y="854454"/>
                    </a:lnTo>
                    <a:lnTo>
                      <a:pt x="528001" y="877844"/>
                    </a:lnTo>
                    <a:lnTo>
                      <a:pt x="500133" y="815623"/>
                    </a:lnTo>
                    <a:cubicBezTo>
                      <a:pt x="478568" y="824259"/>
                      <a:pt x="457335" y="829904"/>
                      <a:pt x="436434" y="832558"/>
                    </a:cubicBezTo>
                    <a:cubicBezTo>
                      <a:pt x="415533" y="835212"/>
                      <a:pt x="395296" y="834880"/>
                      <a:pt x="375722" y="831563"/>
                    </a:cubicBezTo>
                    <a:lnTo>
                      <a:pt x="361788" y="903224"/>
                    </a:lnTo>
                    <a:lnTo>
                      <a:pt x="317497" y="891280"/>
                    </a:lnTo>
                    <a:lnTo>
                      <a:pt x="335412" y="826586"/>
                    </a:lnTo>
                    <a:cubicBezTo>
                      <a:pt x="320815" y="823264"/>
                      <a:pt x="306798" y="819361"/>
                      <a:pt x="293362" y="814880"/>
                    </a:cubicBezTo>
                    <a:cubicBezTo>
                      <a:pt x="279925" y="810399"/>
                      <a:pt x="267235" y="805501"/>
                      <a:pt x="255292" y="800188"/>
                    </a:cubicBezTo>
                    <a:lnTo>
                      <a:pt x="220954" y="856943"/>
                    </a:lnTo>
                    <a:lnTo>
                      <a:pt x="185124" y="829075"/>
                    </a:lnTo>
                    <a:lnTo>
                      <a:pt x="215480" y="777281"/>
                    </a:lnTo>
                    <a:cubicBezTo>
                      <a:pt x="200551" y="766991"/>
                      <a:pt x="186617" y="755207"/>
                      <a:pt x="173678" y="741928"/>
                    </a:cubicBezTo>
                    <a:cubicBezTo>
                      <a:pt x="160739" y="728650"/>
                      <a:pt x="148464" y="713712"/>
                      <a:pt x="136852" y="697113"/>
                    </a:cubicBezTo>
                    <a:lnTo>
                      <a:pt x="77135" y="728480"/>
                    </a:lnTo>
                    <a:lnTo>
                      <a:pt x="56732" y="694625"/>
                    </a:lnTo>
                    <a:lnTo>
                      <a:pt x="115951" y="660264"/>
                    </a:lnTo>
                    <a:cubicBezTo>
                      <a:pt x="103344" y="635035"/>
                      <a:pt x="93723" y="608394"/>
                      <a:pt x="87088" y="580342"/>
                    </a:cubicBezTo>
                    <a:cubicBezTo>
                      <a:pt x="80453" y="552290"/>
                      <a:pt x="76803" y="522495"/>
                      <a:pt x="76140" y="490957"/>
                    </a:cubicBezTo>
                    <a:lnTo>
                      <a:pt x="11446" y="501415"/>
                    </a:lnTo>
                    <a:lnTo>
                      <a:pt x="0" y="457093"/>
                    </a:lnTo>
                    <a:lnTo>
                      <a:pt x="77135" y="447133"/>
                    </a:lnTo>
                    <a:cubicBezTo>
                      <a:pt x="79458" y="419280"/>
                      <a:pt x="83686" y="392175"/>
                      <a:pt x="89821" y="365818"/>
                    </a:cubicBezTo>
                    <a:cubicBezTo>
                      <a:pt x="95956" y="339461"/>
                      <a:pt x="104163" y="313684"/>
                      <a:pt x="114443" y="288485"/>
                    </a:cubicBezTo>
                    <a:lnTo>
                      <a:pt x="53248" y="247204"/>
                    </a:lnTo>
                    <a:lnTo>
                      <a:pt x="81116" y="208411"/>
                    </a:lnTo>
                    <a:lnTo>
                      <a:pt x="134333" y="246209"/>
                    </a:lnTo>
                    <a:cubicBezTo>
                      <a:pt x="144286" y="229631"/>
                      <a:pt x="154236" y="214462"/>
                      <a:pt x="164184" y="200702"/>
                    </a:cubicBezTo>
                    <a:cubicBezTo>
                      <a:pt x="174132" y="186941"/>
                      <a:pt x="184245" y="174260"/>
                      <a:pt x="194525" y="162659"/>
                    </a:cubicBezTo>
                    <a:lnTo>
                      <a:pt x="149752" y="101985"/>
                    </a:lnTo>
                    <a:lnTo>
                      <a:pt x="182581" y="76621"/>
                    </a:lnTo>
                    <a:lnTo>
                      <a:pt x="225861" y="130825"/>
                    </a:lnTo>
                    <a:cubicBezTo>
                      <a:pt x="242107" y="116902"/>
                      <a:pt x="258520" y="104636"/>
                      <a:pt x="275100" y="94027"/>
                    </a:cubicBezTo>
                    <a:cubicBezTo>
                      <a:pt x="291681" y="83418"/>
                      <a:pt x="308262" y="74796"/>
                      <a:pt x="324845" y="68161"/>
                    </a:cubicBezTo>
                    <a:lnTo>
                      <a:pt x="310919" y="8957"/>
                    </a:lnTo>
                    <a:close/>
                  </a:path>
                </a:pathLst>
              </a:custGeom>
            </p:spPr>
          </p:pic>
        </p:grpSp>
      </p:grp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908" b="28514" l="2808" r="29590">
                        <a14:foregroundMark x1="11447" y1="25040" x2="17279" y2="25040"/>
                        <a14:foregroundMark x1="22894" y1="24637" x2="21598" y2="27544"/>
                        <a14:foregroundMark x1="11879" y1="26010" x2="14471" y2="26010"/>
                        <a14:foregroundMark x1="20626" y1="27302" x2="21382" y2="28271"/>
                        <a14:foregroundMark x1="26242" y1="14701" x2="26242" y2="14701"/>
                        <a14:foregroundMark x1="22678" y1="26575" x2="23434" y2="27544"/>
                        <a14:backgroundMark x1="27970" y1="12843" x2="27970" y2="12843"/>
                        <a14:backgroundMark x1="27538" y1="11470" x2="29806" y2="141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1787" b="70741"/>
          <a:stretch>
            <a:fillRect/>
          </a:stretch>
        </p:blipFill>
        <p:spPr>
          <a:xfrm>
            <a:off x="8843656" y="2388261"/>
            <a:ext cx="1504091" cy="208539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908" b="28514" l="2808" r="29590">
                        <a14:foregroundMark x1="11447" y1="25040" x2="17279" y2="25040"/>
                        <a14:foregroundMark x1="22894" y1="24637" x2="21598" y2="27544"/>
                        <a14:foregroundMark x1="11879" y1="26010" x2="14471" y2="26010"/>
                        <a14:foregroundMark x1="20626" y1="27302" x2="21382" y2="28271"/>
                        <a14:foregroundMark x1="26242" y1="14701" x2="26242" y2="14701"/>
                        <a14:foregroundMark x1="22678" y1="26575" x2="23434" y2="27544"/>
                        <a14:backgroundMark x1="27970" y1="12843" x2="27970" y2="12843"/>
                        <a14:backgroundMark x1="27538" y1="11470" x2="29806" y2="141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1787" b="70741"/>
          <a:stretch>
            <a:fillRect/>
          </a:stretch>
        </p:blipFill>
        <p:spPr>
          <a:xfrm>
            <a:off x="8843656" y="3429503"/>
            <a:ext cx="1504091" cy="208539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908" b="28191" l="24406" r="43737">
                        <a14:foregroundMark x1="33693" y1="23102" x2="31102" y2="25202"/>
                        <a14:foregroundMark x1="40065" y1="23102" x2="42549" y2="26575"/>
                        <a14:foregroundMark x1="39309" y1="23667" x2="40497" y2="25767"/>
                        <a14:foregroundMark x1="34125" y1="23667" x2="29266" y2="25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252" r="53961" b="70740"/>
          <a:stretch>
            <a:fillRect/>
          </a:stretch>
        </p:blipFill>
        <p:spPr>
          <a:xfrm>
            <a:off x="9295323" y="4705209"/>
            <a:ext cx="1208767" cy="2170285"/>
          </a:xfrm>
          <a:prstGeom prst="rect">
            <a:avLst/>
          </a:prstGeom>
        </p:spPr>
      </p:pic>
      <p:pic>
        <p:nvPicPr>
          <p:cNvPr id="2" name="Picture 1" descr="powerpoint-07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95580" y="78105"/>
            <a:ext cx="1408430" cy="610870"/>
          </a:xfrm>
          <a:prstGeom prst="rect">
            <a:avLst/>
          </a:prstGeom>
        </p:spPr>
      </p:pic>
      <p:pic>
        <p:nvPicPr>
          <p:cNvPr id="47" name="Picture 46"/>
          <p:cNvPicPr/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5859" y="791750"/>
            <a:ext cx="2491740" cy="1158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46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815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815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8085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047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4D82D304-E342-47F5-A046-3B7CE6DD27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4568" y="8897"/>
            <a:ext cx="12181625" cy="6773659"/>
          </a:xfrm>
          <a:prstGeom prst="rect">
            <a:avLst/>
          </a:prstGeom>
        </p:spPr>
      </p:pic>
      <p:grpSp>
        <p:nvGrpSpPr>
          <p:cNvPr id="10" name="1">
            <a:extLst>
              <a:ext uri="{FF2B5EF4-FFF2-40B4-BE49-F238E27FC236}">
                <a16:creationId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0" y="1038719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:a16="http://schemas.microsoft.com/office/drawing/2014/main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49630" y="4172274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:a16="http://schemas.microsoft.com/office/drawing/2014/main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>
            <a:extLst>
              <a:ext uri="{FF2B5EF4-FFF2-40B4-BE49-F238E27FC236}">
                <a16:creationId xmlns:a16="http://schemas.microsoft.com/office/drawing/2014/main" id="{69EDCC80-346C-4884-9166-D0F22B545DE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963296" y="4369575"/>
            <a:ext cx="2631649" cy="2096139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:a16="http://schemas.microsoft.com/office/drawing/2014/main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:a16="http://schemas.microsoft.com/office/drawing/2014/main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>
            <a:extLst>
              <a:ext uri="{FF2B5EF4-FFF2-40B4-BE49-F238E27FC236}">
                <a16:creationId xmlns:a16="http://schemas.microsoft.com/office/drawing/2014/main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11519" y="1884658"/>
            <a:ext cx="1030313" cy="1024217"/>
          </a:xfrm>
          <a:prstGeom prst="rect">
            <a:avLst/>
          </a:prstGeom>
        </p:spPr>
      </p:pic>
      <p:pic>
        <p:nvPicPr>
          <p:cNvPr id="25" name="143">
            <a:extLst>
              <a:ext uri="{FF2B5EF4-FFF2-40B4-BE49-F238E27FC236}">
                <a16:creationId xmlns:a16="http://schemas.microsoft.com/office/drawing/2014/main" id="{30300982-5E8F-4BCF-AF90-200D63E7222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>
            <a:extLst>
              <a:ext uri="{FF2B5EF4-FFF2-40B4-BE49-F238E27FC236}">
                <a16:creationId xmlns:a16="http://schemas.microsoft.com/office/drawing/2014/main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277414" y="544455"/>
            <a:ext cx="969348" cy="1091279"/>
          </a:xfrm>
          <a:prstGeom prst="rect">
            <a:avLst/>
          </a:prstGeom>
        </p:spPr>
      </p:pic>
      <p:pic>
        <p:nvPicPr>
          <p:cNvPr id="27" name="145">
            <a:extLst>
              <a:ext uri="{FF2B5EF4-FFF2-40B4-BE49-F238E27FC236}">
                <a16:creationId xmlns:a16="http://schemas.microsoft.com/office/drawing/2014/main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>
            <a:extLst>
              <a:ext uri="{FF2B5EF4-FFF2-40B4-BE49-F238E27FC236}">
                <a16:creationId xmlns:a16="http://schemas.microsoft.com/office/drawing/2014/main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:a16="http://schemas.microsoft.com/office/drawing/2014/main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3166805" y="1102420"/>
            <a:ext cx="6517204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algn="ctr">
              <a:defRPr/>
            </a:pPr>
            <a:r>
              <a:rPr lang="en-US" altLang="zh-CN" sz="8800" dirty="0" err="1">
                <a:solidFill>
                  <a:srgbClr val="79C245"/>
                </a:solidFill>
                <a:latin typeface="Montserrat ExtraBold" panose="00000900000000000000" pitchFamily="2" charset="0"/>
                <a:ea typeface="微软雅黑"/>
                <a:sym typeface="微软雅黑"/>
              </a:rPr>
              <a:t>Dặn</a:t>
            </a:r>
            <a:r>
              <a:rPr lang="en-US" altLang="zh-CN" sz="8800" dirty="0">
                <a:solidFill>
                  <a:srgbClr val="79C245"/>
                </a:solidFill>
                <a:latin typeface="Montserrat ExtraBold" panose="00000900000000000000" pitchFamily="2" charset="0"/>
                <a:ea typeface="微软雅黑"/>
                <a:sym typeface="微软雅黑"/>
              </a:rPr>
              <a:t> </a:t>
            </a:r>
            <a:r>
              <a:rPr lang="en-US" altLang="zh-CN" sz="8800" dirty="0" err="1">
                <a:solidFill>
                  <a:srgbClr val="79C245"/>
                </a:solidFill>
                <a:latin typeface="Montserrat ExtraBold" panose="00000900000000000000" pitchFamily="2" charset="0"/>
                <a:ea typeface="微软雅黑"/>
                <a:sym typeface="微软雅黑"/>
              </a:rPr>
              <a:t>dò</a:t>
            </a:r>
            <a:endParaRPr lang="zh-CN" altLang="en-US" sz="8800" dirty="0">
              <a:solidFill>
                <a:srgbClr val="79C245"/>
              </a:solidFill>
              <a:latin typeface="Montserrat ExtraBold" panose="00000900000000000000" pitchFamily="2" charset="0"/>
              <a:ea typeface="微软雅黑"/>
              <a:sym typeface="微软雅黑"/>
            </a:endParaRPr>
          </a:p>
        </p:txBody>
      </p:sp>
      <p:pic>
        <p:nvPicPr>
          <p:cNvPr id="13" name="1">
            <a:extLst>
              <a:ext uri="{FF2B5EF4-FFF2-40B4-BE49-F238E27FC236}">
                <a16:creationId xmlns:a16="http://schemas.microsoft.com/office/drawing/2014/main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215" y="-27521"/>
            <a:ext cx="4355558" cy="265150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E6384ED-CA70-4619-AFDB-C2CFD43D2E9E}"/>
              </a:ext>
            </a:extLst>
          </p:cNvPr>
          <p:cNvSpPr/>
          <p:nvPr/>
        </p:nvSpPr>
        <p:spPr>
          <a:xfrm>
            <a:off x="1225065" y="2742448"/>
            <a:ext cx="7845917" cy="269790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2)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8620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D58665DD-9139-4EF7-81C4-6EBFE489BBE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473879"/>
            <a:ext cx="5212715" cy="740410"/>
          </a:xfrm>
          <a:prstGeom prst="rect">
            <a:avLst/>
          </a:prstGeom>
        </p:spPr>
      </p:pic>
      <p:pic>
        <p:nvPicPr>
          <p:cNvPr id="5" name="图片 15" descr="a05684f714522ad77246dba9447411ba">
            <a:extLst>
              <a:ext uri="{FF2B5EF4-FFF2-40B4-BE49-F238E27FC236}">
                <a16:creationId xmlns:a16="http://schemas.microsoft.com/office/drawing/2014/main" id="{85CACD44-514D-4517-A8BD-97EF92C2F6E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346193" flipH="1">
            <a:off x="7626542" y="3441414"/>
            <a:ext cx="4002630" cy="2830384"/>
          </a:xfrm>
          <a:prstGeom prst="rect">
            <a:avLst/>
          </a:prstGeom>
        </p:spPr>
      </p:pic>
      <p:pic>
        <p:nvPicPr>
          <p:cNvPr id="6" name="图片 1" descr="fc85f2a324e3c42c2067966f589847df">
            <a:extLst>
              <a:ext uri="{FF2B5EF4-FFF2-40B4-BE49-F238E27FC236}">
                <a16:creationId xmlns:a16="http://schemas.microsoft.com/office/drawing/2014/main" id="{5C1ACBCE-0FA0-4817-A1BD-52607BBBDD0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938051" y="4443456"/>
            <a:ext cx="1780433" cy="2060845"/>
          </a:xfrm>
          <a:prstGeom prst="rect">
            <a:avLst/>
          </a:prstGeom>
        </p:spPr>
      </p:pic>
      <p:pic>
        <p:nvPicPr>
          <p:cNvPr id="7" name="图片 3" descr="fc85f2a324e3c42c2067966f589847df">
            <a:extLst>
              <a:ext uri="{FF2B5EF4-FFF2-40B4-BE49-F238E27FC236}">
                <a16:creationId xmlns:a16="http://schemas.microsoft.com/office/drawing/2014/main" id="{BD954D33-775F-4D30-94B0-795D2FD1F11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03657" y="4104001"/>
            <a:ext cx="2956702" cy="1855380"/>
          </a:xfrm>
          <a:prstGeom prst="rect">
            <a:avLst/>
          </a:prstGeom>
        </p:spPr>
      </p:pic>
      <p:grpSp>
        <p:nvGrpSpPr>
          <p:cNvPr id="8" name="Nhóm 7">
            <a:extLst>
              <a:ext uri="{FF2B5EF4-FFF2-40B4-BE49-F238E27FC236}">
                <a16:creationId xmlns:a16="http://schemas.microsoft.com/office/drawing/2014/main" id="{32084167-7FAD-4265-9C68-D65BEDBE26A3}"/>
              </a:ext>
            </a:extLst>
          </p:cNvPr>
          <p:cNvGrpSpPr/>
          <p:nvPr/>
        </p:nvGrpSpPr>
        <p:grpSpPr>
          <a:xfrm>
            <a:off x="680024" y="818491"/>
            <a:ext cx="3626802" cy="2742797"/>
            <a:chOff x="-230853" y="7620"/>
            <a:chExt cx="3626802" cy="2742797"/>
          </a:xfrm>
        </p:grpSpPr>
        <p:grpSp>
          <p:nvGrpSpPr>
            <p:cNvPr id="9" name="Nhóm 8">
              <a:extLst>
                <a:ext uri="{FF2B5EF4-FFF2-40B4-BE49-F238E27FC236}">
                  <a16:creationId xmlns:a16="http://schemas.microsoft.com/office/drawing/2014/main" id="{3EF87F29-D949-4DA0-A2B6-19A6124E5734}"/>
                </a:ext>
              </a:extLst>
            </p:cNvPr>
            <p:cNvGrpSpPr/>
            <p:nvPr/>
          </p:nvGrpSpPr>
          <p:grpSpPr>
            <a:xfrm>
              <a:off x="-230853" y="7620"/>
              <a:ext cx="3467735" cy="2742797"/>
              <a:chOff x="425593" y="325580"/>
              <a:chExt cx="3467735" cy="2742797"/>
            </a:xfrm>
          </p:grpSpPr>
          <p:pic>
            <p:nvPicPr>
              <p:cNvPr id="11" name="图片 7" descr="572005ec0a0c4">
                <a:extLst>
                  <a:ext uri="{FF2B5EF4-FFF2-40B4-BE49-F238E27FC236}">
                    <a16:creationId xmlns:a16="http://schemas.microsoft.com/office/drawing/2014/main" id="{7DC3171A-8F9F-41A0-BEFC-380D2A748E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>
              <a:xfrm>
                <a:off x="425593" y="325580"/>
                <a:ext cx="3467735" cy="1959610"/>
              </a:xfrm>
              <a:prstGeom prst="rect">
                <a:avLst/>
              </a:prstGeom>
            </p:spPr>
          </p:pic>
          <p:sp>
            <p:nvSpPr>
              <p:cNvPr id="12" name="Hình chữ nhật 11">
                <a:extLst>
                  <a:ext uri="{FF2B5EF4-FFF2-40B4-BE49-F238E27FC236}">
                    <a16:creationId xmlns:a16="http://schemas.microsoft.com/office/drawing/2014/main" id="{F0F14F4B-A0F6-43AB-AB88-D48E617A3554}"/>
                  </a:ext>
                </a:extLst>
              </p:cNvPr>
              <p:cNvSpPr/>
              <p:nvPr/>
            </p:nvSpPr>
            <p:spPr>
              <a:xfrm>
                <a:off x="2521527" y="1066800"/>
                <a:ext cx="1371600" cy="13161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  <p:sp>
            <p:nvSpPr>
              <p:cNvPr id="13" name="Hình chữ nhật 12">
                <a:extLst>
                  <a:ext uri="{FF2B5EF4-FFF2-40B4-BE49-F238E27FC236}">
                    <a16:creationId xmlns:a16="http://schemas.microsoft.com/office/drawing/2014/main" id="{0BBD4EA2-62F3-4C8B-83C3-A163800FA79D}"/>
                  </a:ext>
                </a:extLst>
              </p:cNvPr>
              <p:cNvSpPr/>
              <p:nvPr/>
            </p:nvSpPr>
            <p:spPr>
              <a:xfrm>
                <a:off x="2159460" y="1752195"/>
                <a:ext cx="1371600" cy="13161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</p:grpSp>
        <p:pic>
          <p:nvPicPr>
            <p:cNvPr id="10" name="Hình ảnh 9">
              <a:extLst>
                <a:ext uri="{FF2B5EF4-FFF2-40B4-BE49-F238E27FC236}">
                  <a16:creationId xmlns:a16="http://schemas.microsoft.com/office/drawing/2014/main" id="{B79163BE-F285-462E-9780-094FC2E21E1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3015" y="772220"/>
              <a:ext cx="1892934" cy="1060043"/>
            </a:xfrm>
            <a:prstGeom prst="rect">
              <a:avLst/>
            </a:prstGeom>
          </p:spPr>
        </p:pic>
      </p:grpSp>
      <p:sp>
        <p:nvSpPr>
          <p:cNvPr id="14" name="标题 1">
            <a:extLst>
              <a:ext uri="{FF2B5EF4-FFF2-40B4-BE49-F238E27FC236}">
                <a16:creationId xmlns:a16="http://schemas.microsoft.com/office/drawing/2014/main" id="{32DA0F2D-3A79-4608-AC3B-E813FEF24C75}"/>
              </a:ext>
            </a:extLst>
          </p:cNvPr>
          <p:cNvSpPr txBox="1">
            <a:spLocks/>
          </p:cNvSpPr>
          <p:nvPr/>
        </p:nvSpPr>
        <p:spPr>
          <a:xfrm>
            <a:off x="2252896" y="3192303"/>
            <a:ext cx="8872419" cy="929240"/>
          </a:xfrm>
          <a:prstGeom prst="rect">
            <a:avLst/>
          </a:prstGeom>
        </p:spPr>
        <p:txBody>
          <a:bodyPr spcFirstLastPara="1" numCol="1" anchor="ctr" anchorCtr="0">
            <a:prstTxWarp prst="textArchUp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Tạm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biệt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và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hẹn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gặp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lại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!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/>
              <a:ea typeface="+mj-ea"/>
              <a:cs typeface="+mj-cs"/>
              <a:sym typeface="+mn-lt"/>
            </a:endParaRPr>
          </a:p>
        </p:txBody>
      </p:sp>
      <p:pic>
        <p:nvPicPr>
          <p:cNvPr id="17" name="Content Placeholder 19" descr="chimxanh.png">
            <a:extLst>
              <a:ext uri="{FF2B5EF4-FFF2-40B4-BE49-F238E27FC236}">
                <a16:creationId xmlns:a16="http://schemas.microsoft.com/office/drawing/2014/main" id="{180103B2-ADFB-4699-B6DA-FCD74D950B6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69535" y="2069175"/>
            <a:ext cx="700405" cy="6140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" name="PA_图片 6" descr="图片包含 运输, 气球, 航空器&#10;&#10;已生成极高可信度的说明">
            <a:extLst>
              <a:ext uri="{FF2B5EF4-FFF2-40B4-BE49-F238E27FC236}">
                <a16:creationId xmlns:a16="http://schemas.microsoft.com/office/drawing/2014/main" id="{DBCA06F1-AA72-41D8-8526-FE48BABE81F6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78964" y="286818"/>
            <a:ext cx="1351528" cy="1177202"/>
          </a:xfrm>
          <a:prstGeom prst="rect">
            <a:avLst/>
          </a:prstGeom>
        </p:spPr>
      </p:pic>
      <p:pic>
        <p:nvPicPr>
          <p:cNvPr id="20" name="PA_图片 6">
            <a:extLst>
              <a:ext uri="{FF2B5EF4-FFF2-40B4-BE49-F238E27FC236}">
                <a16:creationId xmlns:a16="http://schemas.microsoft.com/office/drawing/2014/main" id="{B46F75CC-2F1C-4C20-AAB2-2B922598FEDE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9237" y="611638"/>
            <a:ext cx="1232156" cy="892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500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0101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595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Ồ sao bé không lắc - linh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" y="76208"/>
            <a:ext cx="12061191" cy="6604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989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3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42424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301767"/>
            <a:ext cx="12192000" cy="4556235"/>
          </a:xfrm>
          <a:prstGeom prst="rect">
            <a:avLst/>
          </a:prstGeom>
          <a:gradFill flip="none" rotWithShape="1">
            <a:gsLst>
              <a:gs pos="0">
                <a:srgbClr val="99FF33">
                  <a:shade val="30000"/>
                  <a:satMod val="115000"/>
                </a:srgbClr>
              </a:gs>
              <a:gs pos="50000">
                <a:srgbClr val="99FF33">
                  <a:shade val="67500"/>
                  <a:satMod val="115000"/>
                </a:srgbClr>
              </a:gs>
              <a:gs pos="100000">
                <a:srgbClr val="99FF33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978"/>
          <a:stretch/>
        </p:blipFill>
        <p:spPr bwMode="auto">
          <a:xfrm>
            <a:off x="-471054" y="409902"/>
            <a:ext cx="12663054" cy="1891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31605" y="3451767"/>
            <a:ext cx="2532148" cy="324046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712" y="968531"/>
            <a:ext cx="2808312" cy="2466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4601647" y="3284984"/>
            <a:ext cx="5760640" cy="3025480"/>
          </a:xfrm>
          <a:prstGeom prst="rect">
            <a:avLst/>
          </a:prstGeom>
          <a:noFill/>
        </p:spPr>
        <p:txBody>
          <a:bodyPr wrap="square" lIns="91440" tIns="45720" rIns="91440" bIns="45720" numCol="1">
            <a:prstTxWarp prst="textWave1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 w="76200">
                  <a:solidFill>
                    <a:srgbClr val="FFFF00"/>
                  </a:solidFill>
                  <a:prstDash val="sysDot"/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libri"/>
                <a:ea typeface="+mn-ea"/>
                <a:cs typeface="+mn-cs"/>
              </a:rPr>
              <a:t>CUNG THỦ </a:t>
            </a:r>
          </a:p>
        </p:txBody>
      </p:sp>
      <p:pic>
        <p:nvPicPr>
          <p:cNvPr id="9" name="Put_On_Your_Dancing_Pants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72264" y="7029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943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1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5690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5635" y="448397"/>
            <a:ext cx="12607635" cy="6409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cau hoi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821" y="452594"/>
            <a:ext cx="6608758" cy="1087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Ba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44073" y="1980221"/>
            <a:ext cx="1448780" cy="1448780"/>
          </a:xfrm>
          <a:prstGeom prst="ellipse">
            <a:avLst/>
          </a:prstGeom>
          <a:blipFill>
            <a:blip r:embed="rId10"/>
            <a:stretch>
              <a:fillRect/>
            </a:stretch>
          </a:blipFill>
        </p:spPr>
      </p:pic>
      <p:pic>
        <p:nvPicPr>
          <p:cNvPr id="8" name="cung 1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99" b="18657"/>
          <a:stretch/>
        </p:blipFill>
        <p:spPr>
          <a:xfrm rot="20269404">
            <a:off x="5456443" y="3498836"/>
            <a:ext cx="1721111" cy="3000487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9" name="mui ten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66" t="78242" b="-2818"/>
          <a:stretch/>
        </p:blipFill>
        <p:spPr>
          <a:xfrm rot="20269404">
            <a:off x="5345787" y="4589580"/>
            <a:ext cx="1815571" cy="906560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10" name="cung 2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924" r="70995" b="18657"/>
          <a:stretch/>
        </p:blipFill>
        <p:spPr>
          <a:xfrm rot="20269404">
            <a:off x="5573997" y="3548629"/>
            <a:ext cx="1225173" cy="3000487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6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14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192344" y="7101408"/>
            <a:ext cx="609600" cy="609600"/>
          </a:xfrm>
          <a:prstGeom prst="rect">
            <a:avLst/>
          </a:prstGeom>
        </p:spPr>
      </p:pic>
      <p:pic>
        <p:nvPicPr>
          <p:cNvPr id="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791200" y="7101408"/>
            <a:ext cx="609600" cy="6096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289971" y="743062"/>
            <a:ext cx="71287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+mj-lt"/>
              </a:rPr>
              <a:t>Kết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+mj-lt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+mj-lt"/>
              </a:rPr>
              <a:t>quả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+mj-lt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+mj-lt"/>
              </a:rPr>
              <a:t>phép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+mj-lt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+mj-lt"/>
              </a:rPr>
              <a:t>tính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+mj-lt"/>
              </a:rPr>
              <a:t> 37- 2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993300"/>
                </a:solidFill>
                <a:effectLst/>
                <a:uLnTx/>
                <a:uFillTx/>
                <a:latin typeface="+mj-lt"/>
              </a:rPr>
              <a:t>là</a:t>
            </a:r>
            <a:r>
              <a:rPr lang="en-US" sz="3200" b="1" dirty="0" smtClean="0">
                <a:solidFill>
                  <a:srgbClr val="993300"/>
                </a:solidFill>
                <a:latin typeface="+mj-lt"/>
              </a:rPr>
              <a:t>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993300"/>
              </a:solidFill>
              <a:effectLst/>
              <a:uLnTx/>
              <a:uFillTx/>
              <a:latin typeface="+mj-lt"/>
            </a:endParaRPr>
          </a:p>
        </p:txBody>
      </p:sp>
      <p:pic>
        <p:nvPicPr>
          <p:cNvPr id="14" name="Synth-Whoosh-Small-01.mp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804576" y="7061994"/>
            <a:ext cx="609600" cy="609600"/>
          </a:xfrm>
          <a:prstGeom prst="rect">
            <a:avLst/>
          </a:prstGeom>
        </p:spPr>
      </p:pic>
      <p:grpSp>
        <p:nvGrpSpPr>
          <p:cNvPr id="41" name="Group 40"/>
          <p:cNvGrpSpPr/>
          <p:nvPr/>
        </p:nvGrpSpPr>
        <p:grpSpPr>
          <a:xfrm>
            <a:off x="1631505" y="5410221"/>
            <a:ext cx="3752708" cy="989857"/>
            <a:chOff x="107504" y="5410214"/>
            <a:chExt cx="3752708" cy="989856"/>
          </a:xfrm>
        </p:grpSpPr>
        <p:pic>
          <p:nvPicPr>
            <p:cNvPr id="12" name="dung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7504" y="5410214"/>
              <a:ext cx="3752708" cy="989856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1331640" y="5589243"/>
              <a:ext cx="1287532" cy="646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A.</a:t>
              </a:r>
              <a:r>
                <a:rPr kumimoji="0" lang="en-US" sz="3600" b="1" i="0" u="none" strike="noStrike" kern="1200" cap="none" spc="0" normalizeH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35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6674347" y="5410221"/>
            <a:ext cx="3744416" cy="989857"/>
            <a:chOff x="5150347" y="5410214"/>
            <a:chExt cx="3744416" cy="989856"/>
          </a:xfrm>
        </p:grpSpPr>
        <p:pic>
          <p:nvPicPr>
            <p:cNvPr id="13" name="sai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0347" y="5410214"/>
              <a:ext cx="3744416" cy="989856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>
              <a:off x="6156181" y="5589243"/>
              <a:ext cx="1953368" cy="646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B. 39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27130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833 -2.96296E-6 L 0.15833 -0.08402 L 0.325 -2.96296E-6 L 0.15833 0.08403 L -0.00833 -2.96296E-6 Z " pathEditMode="relative" rAng="0" ptsTypes="AAAAA">
                                      <p:cBhvr>
                                        <p:cTn id="12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6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1.11022E-16 -2.96296E-6 L 0.16667 -0.08402 L 0.33333 -2.96296E-6 L 0.16667 0.08403 L 1.11022E-16 -2.96296E-6 Z " pathEditMode="relative" rAng="0" ptsTypes="AAAAA">
                                      <p:cBhvr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67" y="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81481E-6 L 0.72274 -0.94908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128" y="-47454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2.96296E-6 L 0.16667 -0.08402 L 0.33333 -2.96296E-6 L 0.16667 0.08403 L 1.11022E-16 -2.96296E-6 Z " pathEditMode="relative" rAng="0" ptsTypes="AAAAA">
                                      <p:cBhvr>
                                        <p:cTn id="4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67" y="0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35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299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81481E-6 L 0.26059 -0.3507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21" y="-17546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33 -2.96296E-6 L 0.14861 -0.0831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47" y="-4167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135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3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5635" y="433871"/>
            <a:ext cx="12607635" cy="64241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cau hoi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3237" y="451923"/>
            <a:ext cx="8645525" cy="1003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Ba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44073" y="1980221"/>
            <a:ext cx="1448780" cy="1448780"/>
          </a:xfrm>
          <a:prstGeom prst="ellipse">
            <a:avLst/>
          </a:prstGeom>
          <a:blipFill>
            <a:blip r:embed="rId10"/>
            <a:stretch>
              <a:fillRect/>
            </a:stretch>
          </a:blipFill>
        </p:spPr>
      </p:pic>
      <p:pic>
        <p:nvPicPr>
          <p:cNvPr id="8" name="cung 1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99" b="18657"/>
          <a:stretch/>
        </p:blipFill>
        <p:spPr>
          <a:xfrm rot="20269404">
            <a:off x="5456443" y="3498836"/>
            <a:ext cx="1721111" cy="3000487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9" name="mui ten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66" t="78242" b="-2818"/>
          <a:stretch/>
        </p:blipFill>
        <p:spPr>
          <a:xfrm rot="20269404">
            <a:off x="5345787" y="4589580"/>
            <a:ext cx="1815571" cy="906560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10" name="cung 2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924" r="70995" b="18657"/>
          <a:stretch/>
        </p:blipFill>
        <p:spPr>
          <a:xfrm rot="20269404">
            <a:off x="5573997" y="3548629"/>
            <a:ext cx="1225173" cy="3000487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6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14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192344" y="7101408"/>
            <a:ext cx="609600" cy="609600"/>
          </a:xfrm>
          <a:prstGeom prst="rect">
            <a:avLst/>
          </a:prstGeom>
        </p:spPr>
      </p:pic>
      <p:pic>
        <p:nvPicPr>
          <p:cNvPr id="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791200" y="7101408"/>
            <a:ext cx="609600" cy="6096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063551" y="673337"/>
            <a:ext cx="79658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tròn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chục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nhất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2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chữ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?</a:t>
            </a:r>
          </a:p>
        </p:txBody>
      </p:sp>
      <p:pic>
        <p:nvPicPr>
          <p:cNvPr id="14" name="Synth-Whoosh-Small-01.mp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804576" y="7061994"/>
            <a:ext cx="609600" cy="609600"/>
          </a:xfrm>
          <a:prstGeom prst="rect">
            <a:avLst/>
          </a:prstGeom>
        </p:spPr>
      </p:pic>
      <p:grpSp>
        <p:nvGrpSpPr>
          <p:cNvPr id="41" name="Group 40"/>
          <p:cNvGrpSpPr/>
          <p:nvPr/>
        </p:nvGrpSpPr>
        <p:grpSpPr>
          <a:xfrm flipH="1">
            <a:off x="6528049" y="5589246"/>
            <a:ext cx="3752708" cy="989857"/>
            <a:chOff x="224248" y="5410214"/>
            <a:chExt cx="3752708" cy="989856"/>
          </a:xfrm>
        </p:grpSpPr>
        <p:pic>
          <p:nvPicPr>
            <p:cNvPr id="12" name="dung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24248" y="5410214"/>
              <a:ext cx="3752708" cy="989856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1456836" y="5581976"/>
              <a:ext cx="1287532" cy="646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B. 10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 flipH="1">
            <a:off x="1759675" y="5517238"/>
            <a:ext cx="3744416" cy="989857"/>
            <a:chOff x="5150347" y="5410214"/>
            <a:chExt cx="3744416" cy="989856"/>
          </a:xfrm>
        </p:grpSpPr>
        <p:pic>
          <p:nvPicPr>
            <p:cNvPr id="13" name="sai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0347" y="5410214"/>
              <a:ext cx="3744416" cy="989856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>
              <a:off x="5991351" y="5482223"/>
              <a:ext cx="1750070" cy="646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A. 90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84141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625 -2.96296E-6 L 0.11875 -0.08402 L 0.24375 -2.96296E-6 L 0.11875 0.08403 L -0.00625 -2.96296E-6 Z " pathEditMode="relative" rAng="0" ptsTypes="FFFFF">
                                      <p:cBhvr>
                                        <p:cTn id="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L 0.125 -0.084 L 0.25 0 L 0.125 0.084 L 0 0 Z" pathEditMode="relative" ptsTypes="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6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81481E-6 L 0.54201 -0.94908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101" y="-47454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5 -0.084 L 0.25 0 L 0.125 0.084 L 0 0 Z" pathEditMode="relative" ptsTypes="">
                                      <p:cBhvr>
                                        <p:cTn id="4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35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299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81481E-6 L 0.19548 -0.3507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74" y="-17546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25 -2.96296E-6 L 0.11146 -0.0831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85" y="-4167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135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3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9491" y="457922"/>
            <a:ext cx="12621491" cy="6409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cau hoi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65" y="587472"/>
            <a:ext cx="7084136" cy="2230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Ba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44073" y="1980221"/>
            <a:ext cx="1448780" cy="1448780"/>
          </a:xfrm>
          <a:prstGeom prst="ellipse">
            <a:avLst/>
          </a:prstGeom>
          <a:blipFill>
            <a:blip r:embed="rId10"/>
            <a:stretch>
              <a:fillRect/>
            </a:stretch>
          </a:blipFill>
        </p:spPr>
      </p:pic>
      <p:pic>
        <p:nvPicPr>
          <p:cNvPr id="8" name="cung 1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99" b="18657"/>
          <a:stretch/>
        </p:blipFill>
        <p:spPr>
          <a:xfrm rot="20269404">
            <a:off x="5456443" y="3498836"/>
            <a:ext cx="1721111" cy="3000487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9" name="mui ten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66" t="78242" b="-2818"/>
          <a:stretch/>
        </p:blipFill>
        <p:spPr>
          <a:xfrm rot="20269404">
            <a:off x="5345787" y="4589580"/>
            <a:ext cx="1815571" cy="906560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10" name="cung 2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924" r="70995" b="18657"/>
          <a:stretch/>
        </p:blipFill>
        <p:spPr>
          <a:xfrm rot="20269404">
            <a:off x="5573997" y="3548629"/>
            <a:ext cx="1225173" cy="3000487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6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14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192344" y="7101408"/>
            <a:ext cx="609600" cy="609600"/>
          </a:xfrm>
          <a:prstGeom prst="rect">
            <a:avLst/>
          </a:prstGeom>
        </p:spPr>
      </p:pic>
      <p:pic>
        <p:nvPicPr>
          <p:cNvPr id="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791200" y="7101408"/>
            <a:ext cx="609600" cy="6096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999322" y="639067"/>
            <a:ext cx="837452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b="1" dirty="0" smtClean="0">
              <a:solidFill>
                <a:srgbClr val="0070C0"/>
              </a:solidFill>
              <a:latin typeface="+mj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800" b="1" dirty="0" smtClean="0">
                <a:solidFill>
                  <a:srgbClr val="0070C0"/>
                </a:solidFill>
                <a:latin typeface="+mj-lt"/>
              </a:rPr>
              <a:t>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800" b="1" dirty="0" smtClean="0">
                <a:solidFill>
                  <a:srgbClr val="0070C0"/>
                </a:solidFill>
                <a:latin typeface="+mj-lt"/>
              </a:rPr>
              <a:t>    </a:t>
            </a:r>
            <a:r>
              <a:rPr lang="en-US" sz="2800" b="1" dirty="0" err="1" smtClean="0">
                <a:solidFill>
                  <a:srgbClr val="0070C0"/>
                </a:solidFill>
                <a:latin typeface="+mj-lt"/>
              </a:rPr>
              <a:t>Đồng</a:t>
            </a:r>
            <a:r>
              <a:rPr lang="en-US" sz="2800" b="1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+mj-lt"/>
              </a:rPr>
              <a:t>hồ</a:t>
            </a:r>
            <a:r>
              <a:rPr lang="en-US" sz="2800" b="1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+mj-lt"/>
              </a:rPr>
              <a:t>chỉ</a:t>
            </a:r>
            <a:r>
              <a:rPr lang="en-US" sz="2800" b="1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+mj-lt"/>
              </a:rPr>
              <a:t>mấy</a:t>
            </a:r>
            <a:r>
              <a:rPr lang="en-US" sz="2800" b="1" dirty="0" smtClean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2800" b="1" dirty="0" err="1" smtClean="0">
                <a:solidFill>
                  <a:srgbClr val="0070C0"/>
                </a:solidFill>
                <a:latin typeface="+mj-lt"/>
              </a:rPr>
              <a:t>giờ</a:t>
            </a:r>
            <a:r>
              <a:rPr lang="en-US" sz="2800" b="1" dirty="0" smtClean="0">
                <a:solidFill>
                  <a:srgbClr val="0070C0"/>
                </a:solidFill>
                <a:latin typeface="+mj-lt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14" name="Synth-Whoosh-Small-01.mp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804576" y="7061994"/>
            <a:ext cx="609600" cy="609600"/>
          </a:xfrm>
          <a:prstGeom prst="rect">
            <a:avLst/>
          </a:prstGeom>
        </p:spPr>
      </p:pic>
      <p:grpSp>
        <p:nvGrpSpPr>
          <p:cNvPr id="41" name="Group 40"/>
          <p:cNvGrpSpPr/>
          <p:nvPr/>
        </p:nvGrpSpPr>
        <p:grpSpPr>
          <a:xfrm>
            <a:off x="1631505" y="5410221"/>
            <a:ext cx="3752708" cy="989857"/>
            <a:chOff x="107504" y="5410214"/>
            <a:chExt cx="3752708" cy="989856"/>
          </a:xfrm>
        </p:grpSpPr>
        <p:pic>
          <p:nvPicPr>
            <p:cNvPr id="12" name="dung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7504" y="5410214"/>
              <a:ext cx="3752708" cy="989856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1075508" y="5581977"/>
              <a:ext cx="2410889" cy="6535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 smtClean="0">
                  <a:solidFill>
                    <a:prstClr val="black"/>
                  </a:solidFill>
                  <a:latin typeface="+mj-lt"/>
                </a:rPr>
                <a:t>A. 7 </a:t>
              </a:r>
              <a:r>
                <a:rPr lang="en-US" sz="3600" b="1" dirty="0" err="1" smtClean="0">
                  <a:solidFill>
                    <a:prstClr val="black"/>
                  </a:solidFill>
                  <a:latin typeface="+mj-lt"/>
                </a:rPr>
                <a:t>giờ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6674347" y="5410221"/>
            <a:ext cx="3744416" cy="989857"/>
            <a:chOff x="5150347" y="5410214"/>
            <a:chExt cx="3744416" cy="989856"/>
          </a:xfrm>
        </p:grpSpPr>
        <p:pic>
          <p:nvPicPr>
            <p:cNvPr id="13" name="sai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0347" y="5410214"/>
              <a:ext cx="3744416" cy="989856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>
              <a:off x="6062151" y="5512888"/>
              <a:ext cx="2154757" cy="646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B. 12 </a:t>
              </a:r>
              <a:r>
                <a:rPr kumimoji="0" lang="en-US" sz="36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giờ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</p:grpSp>
      <p:pic>
        <p:nvPicPr>
          <p:cNvPr id="18" name="Hình ảnh 6">
            <a:extLst>
              <a:ext uri="{FF2B5EF4-FFF2-40B4-BE49-F238E27FC236}">
                <a16:creationId xmlns:a16="http://schemas.microsoft.com/office/drawing/2014/main" id="{32FAB962-A07B-48BB-95F6-459416F0780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4585" y="970362"/>
            <a:ext cx="1586099" cy="1650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02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625 -2.96296E-6 L 0.11875 -0.08402 L 0.24375 -2.96296E-6 L 0.11875 0.08403 L -0.00625 -2.96296E-6 Z " pathEditMode="relative" rAng="0" ptsTypes="FFFFF">
                                      <p:cBhvr>
                                        <p:cTn id="12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L 0.125 -0.084 L 0.25 0 L 0.125 0.084 L 0 0 Z" pathEditMode="relative" ptsTypes="">
                                      <p:cBhvr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2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81481E-6 L 0.54201 -0.94908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101" y="-47454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5 -0.084 L 0.25 0 L 0.125 0.084 L 0 0 Z" pathEditMode="relative" ptsTypes="">
                                      <p:cBhvr>
                                        <p:cTn id="4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35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299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81481E-6 L 0.19548 -0.3507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74" y="-17546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25 -2.96296E-6 L 0.11146 -0.0831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85" y="-4167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135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3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9491" y="457922"/>
            <a:ext cx="12621491" cy="6409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cau hoi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3238" y="529409"/>
            <a:ext cx="9083448" cy="1003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Ba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44073" y="1980221"/>
            <a:ext cx="1448780" cy="1448780"/>
          </a:xfrm>
          <a:prstGeom prst="ellipse">
            <a:avLst/>
          </a:prstGeom>
          <a:blipFill>
            <a:blip r:embed="rId10"/>
            <a:stretch>
              <a:fillRect/>
            </a:stretch>
          </a:blipFill>
        </p:spPr>
      </p:pic>
      <p:pic>
        <p:nvPicPr>
          <p:cNvPr id="8" name="cung 1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99" b="18657"/>
          <a:stretch/>
        </p:blipFill>
        <p:spPr>
          <a:xfrm rot="20269404">
            <a:off x="5456443" y="3498836"/>
            <a:ext cx="1721111" cy="3000487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9" name="mui ten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66" t="78242" b="-2818"/>
          <a:stretch/>
        </p:blipFill>
        <p:spPr>
          <a:xfrm rot="20269404">
            <a:off x="5345787" y="4589580"/>
            <a:ext cx="1815571" cy="906560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10" name="cung 2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924" r="70995" b="18657"/>
          <a:stretch/>
        </p:blipFill>
        <p:spPr>
          <a:xfrm rot="20269404">
            <a:off x="5573997" y="3548629"/>
            <a:ext cx="1225173" cy="3000487"/>
          </a:xfrm>
          <a:prstGeom prst="rect">
            <a:avLst/>
          </a:prstGeom>
          <a:scene3d>
            <a:camera prst="isometricTopUp"/>
            <a:lightRig rig="threePt" dir="t"/>
          </a:scene3d>
        </p:spPr>
      </p:pic>
      <p:pic>
        <p:nvPicPr>
          <p:cNvPr id="6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14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192344" y="7101408"/>
            <a:ext cx="609600" cy="609600"/>
          </a:xfrm>
          <a:prstGeom prst="rect">
            <a:avLst/>
          </a:prstGeom>
        </p:spPr>
      </p:pic>
      <p:pic>
        <p:nvPicPr>
          <p:cNvPr id="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791200" y="7101408"/>
            <a:ext cx="609600" cy="6096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078037" y="791126"/>
            <a:ext cx="8645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</a:rPr>
              <a:t>Kết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</a:rPr>
              <a:t>quả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</a:rPr>
              <a:t>của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</a:rPr>
              <a:t>phép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</a:rPr>
              <a:t>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</a:rPr>
              <a:t>tính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</a:rPr>
              <a:t> 60 - 20 - 10 </a:t>
            </a:r>
            <a:r>
              <a:rPr kumimoji="0" 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</a:rPr>
              <a:t>là</a:t>
            </a:r>
            <a:r>
              <a:rPr lang="en-US" sz="2800" b="1" noProof="0" dirty="0">
                <a:solidFill>
                  <a:srgbClr val="C00000"/>
                </a:solidFill>
                <a:latin typeface="+mj-lt"/>
              </a:rPr>
              <a:t>: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</a:rPr>
              <a:t>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lt"/>
            </a:endParaRPr>
          </a:p>
        </p:txBody>
      </p:sp>
      <p:pic>
        <p:nvPicPr>
          <p:cNvPr id="14" name="Synth-Whoosh-Small-01.mp3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804576" y="7061994"/>
            <a:ext cx="609600" cy="609600"/>
          </a:xfrm>
          <a:prstGeom prst="rect">
            <a:avLst/>
          </a:prstGeom>
        </p:spPr>
      </p:pic>
      <p:grpSp>
        <p:nvGrpSpPr>
          <p:cNvPr id="41" name="Group 40"/>
          <p:cNvGrpSpPr/>
          <p:nvPr/>
        </p:nvGrpSpPr>
        <p:grpSpPr>
          <a:xfrm>
            <a:off x="1631505" y="5410221"/>
            <a:ext cx="3752708" cy="989857"/>
            <a:chOff x="107504" y="5410214"/>
            <a:chExt cx="3752708" cy="989856"/>
          </a:xfrm>
        </p:grpSpPr>
        <p:pic>
          <p:nvPicPr>
            <p:cNvPr id="12" name="dung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7504" y="5410214"/>
              <a:ext cx="3752708" cy="989856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1331640" y="5589241"/>
              <a:ext cx="1287532" cy="646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 smtClean="0">
                  <a:solidFill>
                    <a:prstClr val="black"/>
                  </a:solidFill>
                  <a:latin typeface="+mj-lt"/>
                </a:rPr>
                <a:t>A. 30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6674347" y="5410221"/>
            <a:ext cx="3744416" cy="989857"/>
            <a:chOff x="5150347" y="5410214"/>
            <a:chExt cx="3744416" cy="989856"/>
          </a:xfrm>
        </p:grpSpPr>
        <p:pic>
          <p:nvPicPr>
            <p:cNvPr id="13" name="sai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0347" y="5410214"/>
              <a:ext cx="3744416" cy="989856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>
              <a:off x="6534770" y="5581977"/>
              <a:ext cx="1287532" cy="646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 smtClean="0">
                  <a:solidFill>
                    <a:prstClr val="black"/>
                  </a:solidFill>
                  <a:latin typeface="+mj-lt"/>
                </a:rPr>
                <a:t>B. 40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7485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625 -2.96296E-6 L 0.11875 -0.08402 L 0.24375 -2.96296E-6 L 0.11875 0.08403 L -0.00625 -2.96296E-6 Z " pathEditMode="relative" rAng="0" ptsTypes="FFFFF">
                                      <p:cBhvr>
                                        <p:cTn id="12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L 0.125 -0.084 L 0.25 0 L 0.125 0.084 L 0 0 Z" pathEditMode="relative" ptsTypes="">
                                      <p:cBhvr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2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81481E-6 L 0.54201 -0.94908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101" y="-47454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25 -0.084 L 0.25 0 L 0.125 0.084 L 0 0 Z" pathEditMode="relative" ptsTypes="">
                                      <p:cBhvr>
                                        <p:cTn id="4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35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000"/>
                            </p:stCondLst>
                            <p:childTnLst>
                              <p:par>
                                <p:cTn id="5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299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81481E-6 L 0.19548 -0.3507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74" y="-17546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25 -2.96296E-6 L 0.11146 -0.0831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85" y="-4167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135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3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364</TotalTime>
  <Words>476</Words>
  <Application>Microsoft Office PowerPoint</Application>
  <PresentationFormat>Widescreen</PresentationFormat>
  <Paragraphs>130</Paragraphs>
  <Slides>22</Slides>
  <Notes>6</Notes>
  <HiddenSlides>0</HiddenSlides>
  <MMClips>26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Microsoft YaHei</vt:lpstr>
      <vt:lpstr>Microsoft YaHei</vt:lpstr>
      <vt:lpstr>SimSun</vt:lpstr>
      <vt:lpstr>Arial</vt:lpstr>
      <vt:lpstr>Calibri</vt:lpstr>
      <vt:lpstr>Montserrat ExtraBold</vt:lpstr>
      <vt:lpstr>Times New Roman</vt:lpstr>
      <vt:lpstr>UTM Avo</vt:lpstr>
      <vt:lpstr>1_Office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Bùi Thị Kim Huyền</dc:creator>
  <cp:lastModifiedBy>Windows User</cp:lastModifiedBy>
  <cp:revision>55</cp:revision>
  <dcterms:created xsi:type="dcterms:W3CDTF">2022-02-25T11:16:49Z</dcterms:created>
  <dcterms:modified xsi:type="dcterms:W3CDTF">2025-04-24T02:46:24Z</dcterms:modified>
</cp:coreProperties>
</file>