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259" r:id="rId3"/>
    <p:sldId id="307" r:id="rId4"/>
    <p:sldId id="312" r:id="rId5"/>
    <p:sldId id="308" r:id="rId6"/>
    <p:sldId id="313" r:id="rId7"/>
    <p:sldId id="310" r:id="rId8"/>
    <p:sldId id="315" r:id="rId9"/>
    <p:sldId id="311" r:id="rId10"/>
    <p:sldId id="316" r:id="rId11"/>
    <p:sldId id="302" r:id="rId12"/>
    <p:sldId id="305" r:id="rId13"/>
    <p:sldId id="280" r:id="rId14"/>
    <p:sldId id="317" r:id="rId15"/>
    <p:sldId id="266" r:id="rId16"/>
    <p:sldId id="265" r:id="rId17"/>
    <p:sldId id="267" r:id="rId18"/>
    <p:sldId id="284" r:id="rId19"/>
    <p:sldId id="283" r:id="rId20"/>
    <p:sldId id="318" r:id="rId21"/>
    <p:sldId id="256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59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80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.mp4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video" Target="../media/media1.mp4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.mp4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video" Target="../media/media1.mp4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/>
          <p:nvPr/>
        </p:nvSpPr>
        <p:spPr>
          <a:xfrm>
            <a:off x="375287" y="3337135"/>
            <a:ext cx="1099819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defTabSz="685800">
              <a:defRPr/>
            </a:pPr>
            <a:r>
              <a:rPr lang="vi-VN" alt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</a:t>
            </a:r>
            <a:r>
              <a:rPr lang="en-US" alt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alt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defRPr/>
            </a:pPr>
            <a:endParaRPr lang="vi-VN" altLang="en-US" sz="4400" b="1" dirty="0" err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375287" y="5074091"/>
            <a:ext cx="10998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vi-VN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vi-VN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alt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>
              <a:defRPr/>
            </a:pPr>
            <a:r>
              <a:rPr lang="vi-VN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vi-VN" alt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5">
            <a:extLst>
              <a:ext uri="{FF2B5EF4-FFF2-40B4-BE49-F238E27FC236}">
                <a16:creationId xmlns:a16="http://schemas.microsoft.com/office/drawing/2014/main" id="{8722E621-9D57-4A3C-AE80-94A295918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9691" y="329194"/>
            <a:ext cx="7785462" cy="1064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591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SỐ 2 NHƠN BÌNH</a:t>
            </a:r>
            <a:endParaRPr lang="en-US" sz="3591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2">
            <a:extLst>
              <a:ext uri="{FF2B5EF4-FFF2-40B4-BE49-F238E27FC236}">
                <a16:creationId xmlns:a16="http://schemas.microsoft.com/office/drawing/2014/main" id="{D45DE02E-4635-49B8-B8C3-B91D1F2A8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345" y="2058428"/>
            <a:ext cx="9470711" cy="133970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sz="2793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793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2793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MỪNG QUÝ THẦY  CÔ </a:t>
            </a:r>
            <a:r>
              <a:rPr lang="en-US" sz="2793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GIÁO VỀ </a:t>
            </a:r>
            <a:r>
              <a:rPr lang="en-US" sz="2793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en-US" sz="2793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 THĂM LỚP 2D </a:t>
            </a:r>
            <a:endParaRPr lang="en-US" sz="2793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93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</a:t>
            </a:r>
          </a:p>
        </p:txBody>
      </p:sp>
    </p:spTree>
    <p:extLst>
      <p:ext uri="{BB962C8B-B14F-4D97-AF65-F5344CB8AC3E}">
        <p14:creationId xmlns:p14="http://schemas.microsoft.com/office/powerpoint/2010/main" val="8951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509451"/>
            <a:ext cx="11684001" cy="592261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1" name="TextBox 30"/>
          <p:cNvSpPr txBox="1"/>
          <p:nvPr/>
        </p:nvSpPr>
        <p:spPr>
          <a:xfrm>
            <a:off x="2439084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9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x 2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213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14193" y="2403307"/>
            <a:ext cx="4002344" cy="8125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 + 9 </a:t>
            </a: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=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18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0978" y="1029492"/>
            <a:ext cx="9351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Câu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4: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Chuyển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tổng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sau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thành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phép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nhân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endParaRPr lang="en-US" altLang="zh-CN" sz="3300" b="1" kern="0" dirty="0" smtClean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tương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ứng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</a:t>
            </a:r>
            <a:endParaRPr lang="zh-CN" altLang="en-US" sz="3300" b="1" kern="0" dirty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415298" y="1174548"/>
            <a:ext cx="11946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45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5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5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16 </a:t>
            </a:r>
            <a:r>
              <a:rPr lang="en-US" sz="45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45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01 </a:t>
            </a:r>
            <a:r>
              <a:rPr lang="en-US" sz="45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5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2025</a:t>
            </a:r>
            <a:endParaRPr lang="en-US" sz="45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40487" y="3082806"/>
            <a:ext cx="124310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Thừa</a:t>
            </a:r>
            <a:r>
              <a:rPr lang="en-US" sz="5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sz="54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ích</a:t>
            </a:r>
            <a:r>
              <a:rPr lang="en-US" sz="54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3295" y="2356598"/>
            <a:ext cx="177805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45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3984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B2BFA-A946-44F2-90CF-3316078DA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3"/>
          <a:stretch/>
        </p:blipFill>
        <p:spPr>
          <a:xfrm>
            <a:off x="1235477" y="1449417"/>
            <a:ext cx="9721046" cy="349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1E950F99-B65D-42D1-B489-D2D4BBF2D60B}"/>
              </a:ext>
            </a:extLst>
          </p:cNvPr>
          <p:cNvSpPr/>
          <p:nvPr/>
        </p:nvSpPr>
        <p:spPr>
          <a:xfrm>
            <a:off x="1771279" y="176440"/>
            <a:ext cx="899352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Nêu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phù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hợp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với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tranh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0E56D-6ADD-4B87-AF55-9E9AA9BEB850}"/>
              </a:ext>
            </a:extLst>
          </p:cNvPr>
          <p:cNvSpPr txBox="1"/>
          <p:nvPr/>
        </p:nvSpPr>
        <p:spPr>
          <a:xfrm>
            <a:off x="3480897" y="5386115"/>
            <a:ext cx="616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x      4       =      8</a:t>
            </a:r>
          </a:p>
        </p:txBody>
      </p:sp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2507676" y="5081183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4">
            <a:extLst>
              <a:ext uri="{FF2B5EF4-FFF2-40B4-BE49-F238E27FC236}">
                <a16:creationId xmlns:a16="http://schemas.microsoft.com/office/drawing/2014/main" id="{F59425DE-BDE0-45F4-8E50-5226FFF4D50E}"/>
              </a:ext>
            </a:extLst>
          </p:cNvPr>
          <p:cNvSpPr/>
          <p:nvPr/>
        </p:nvSpPr>
        <p:spPr>
          <a:xfrm flipV="1">
            <a:off x="3537560" y="4579888"/>
            <a:ext cx="34704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5">
            <a:extLst>
              <a:ext uri="{FF2B5EF4-FFF2-40B4-BE49-F238E27FC236}">
                <a16:creationId xmlns:a16="http://schemas.microsoft.com/office/drawing/2014/main" id="{FA473FF5-564E-4398-A420-C09829861180}"/>
              </a:ext>
            </a:extLst>
          </p:cNvPr>
          <p:cNvSpPr/>
          <p:nvPr/>
        </p:nvSpPr>
        <p:spPr>
          <a:xfrm>
            <a:off x="5206111" y="5047413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56">
            <a:extLst>
              <a:ext uri="{FF2B5EF4-FFF2-40B4-BE49-F238E27FC236}">
                <a16:creationId xmlns:a16="http://schemas.microsoft.com/office/drawing/2014/main" id="{92ADD881-2F57-42D2-9700-5A02990295B6}"/>
              </a:ext>
            </a:extLst>
          </p:cNvPr>
          <p:cNvSpPr/>
          <p:nvPr/>
        </p:nvSpPr>
        <p:spPr>
          <a:xfrm flipV="1">
            <a:off x="6248403" y="4542471"/>
            <a:ext cx="31549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57">
            <a:extLst>
              <a:ext uri="{FF2B5EF4-FFF2-40B4-BE49-F238E27FC236}">
                <a16:creationId xmlns:a16="http://schemas.microsoft.com/office/drawing/2014/main" id="{3123355D-A4BE-4490-8932-65529381F8B1}"/>
              </a:ext>
            </a:extLst>
          </p:cNvPr>
          <p:cNvSpPr/>
          <p:nvPr/>
        </p:nvSpPr>
        <p:spPr>
          <a:xfrm>
            <a:off x="7904547" y="5050010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Down Arrow 58">
            <a:extLst>
              <a:ext uri="{FF2B5EF4-FFF2-40B4-BE49-F238E27FC236}">
                <a16:creationId xmlns:a16="http://schemas.microsoft.com/office/drawing/2014/main" id="{DDC4433D-D005-4E3D-BC7C-E5B2344D797C}"/>
              </a:ext>
            </a:extLst>
          </p:cNvPr>
          <p:cNvSpPr/>
          <p:nvPr/>
        </p:nvSpPr>
        <p:spPr>
          <a:xfrm flipV="1">
            <a:off x="8859679" y="4540812"/>
            <a:ext cx="31549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89539DDA-09F3-49C1-B70E-EDD7797B4108}"/>
              </a:ext>
            </a:extLst>
          </p:cNvPr>
          <p:cNvSpPr/>
          <p:nvPr/>
        </p:nvSpPr>
        <p:spPr>
          <a:xfrm>
            <a:off x="2659205" y="5843471"/>
            <a:ext cx="7217673" cy="875781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2 x 4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31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178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1.45833E-6 -0.243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253" y="2300511"/>
            <a:ext cx="158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5314" y="4014529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flipV="1">
            <a:off x="4281862" y="3257985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82243" y="3990967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flipV="1">
            <a:off x="6968791" y="3228471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92185" y="4014529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Down Arrow 7"/>
          <p:cNvSpPr/>
          <p:nvPr/>
        </p:nvSpPr>
        <p:spPr>
          <a:xfrm flipV="1">
            <a:off x="9580067" y="3257985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3871" y="2270742"/>
            <a:ext cx="170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6038" y="2300511"/>
            <a:ext cx="109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2125" y="2300511"/>
            <a:ext cx="1345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4554" y="2300511"/>
            <a:ext cx="643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09315" y="414023"/>
            <a:ext cx="2222310" cy="1856719"/>
            <a:chOff x="3000375" y="1243013"/>
            <a:chExt cx="2712988" cy="1700243"/>
          </a:xfrm>
        </p:grpSpPr>
        <p:sp>
          <p:nvSpPr>
            <p:cNvPr id="14" name="Oval 13"/>
            <p:cNvSpPr/>
            <p:nvPr/>
          </p:nvSpPr>
          <p:spPr>
            <a:xfrm>
              <a:off x="3000375" y="1243013"/>
              <a:ext cx="2712988" cy="170024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736564" y="1681162"/>
              <a:ext cx="1366382" cy="852261"/>
              <a:chOff x="3736564" y="1681162"/>
              <a:chExt cx="1366382" cy="85226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754757" y="2157014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744880" y="1683872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240721" y="2176235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736564" y="2167010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240722" y="1681162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36564" y="1694140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7913609" y="414024"/>
            <a:ext cx="2222310" cy="1781804"/>
            <a:chOff x="6547583" y="1267513"/>
            <a:chExt cx="2712988" cy="1700243"/>
          </a:xfrm>
        </p:grpSpPr>
        <p:sp>
          <p:nvSpPr>
            <p:cNvPr id="23" name="Oval 22"/>
            <p:cNvSpPr/>
            <p:nvPr/>
          </p:nvSpPr>
          <p:spPr>
            <a:xfrm>
              <a:off x="6547583" y="1267513"/>
              <a:ext cx="2712988" cy="170024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220886" y="1661941"/>
              <a:ext cx="1366382" cy="852261"/>
              <a:chOff x="3736564" y="1681162"/>
              <a:chExt cx="1366382" cy="85226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4754757" y="2157014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744880" y="1683872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240721" y="2176235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36564" y="2167010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240722" y="1681162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36564" y="1694140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Rounded Rectangle 30"/>
          <p:cNvSpPr/>
          <p:nvPr/>
        </p:nvSpPr>
        <p:spPr>
          <a:xfrm>
            <a:off x="3407529" y="4014529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99857" y="3997950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792185" y="4014529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ounded Rectangle 53">
            <a:extLst>
              <a:ext uri="{FF2B5EF4-FFF2-40B4-BE49-F238E27FC236}">
                <a16:creationId xmlns:a16="http://schemas.microsoft.com/office/drawing/2014/main" id="{F22EE227-C0F2-4065-AEB1-E88BE66AC810}"/>
              </a:ext>
            </a:extLst>
          </p:cNvPr>
          <p:cNvSpPr/>
          <p:nvPr/>
        </p:nvSpPr>
        <p:spPr>
          <a:xfrm>
            <a:off x="3729375" y="5129797"/>
            <a:ext cx="7217673" cy="875781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6 x 2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534" y="2195828"/>
            <a:ext cx="5518236" cy="51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5399D-E5BF-47C2-8DF2-CA58B19A2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334" r="7250"/>
          <a:stretch/>
        </p:blipFill>
        <p:spPr>
          <a:xfrm>
            <a:off x="0" y="-40005"/>
            <a:ext cx="12192000" cy="6898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1D5713-B234-4F52-804A-12B0A9F15FFC}"/>
              </a:ext>
            </a:extLst>
          </p:cNvPr>
          <p:cNvSpPr/>
          <p:nvPr/>
        </p:nvSpPr>
        <p:spPr>
          <a:xfrm>
            <a:off x="2771547" y="1906485"/>
            <a:ext cx="5897891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</a:t>
            </a:r>
            <a:endParaRPr lang="en-US" sz="55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94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558601" y="543961"/>
            <a:ext cx="8819908" cy="890335"/>
            <a:chOff x="1145582" y="356727"/>
            <a:chExt cx="8740672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thừa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5BC39-0E34-4BFE-AD95-FEDFEA58C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3" b="89143" l="62080" r="98720">
                        <a14:foregroundMark x1="64320" y1="58857" x2="64320" y2="58857"/>
                        <a14:foregroundMark x1="62080" y1="57143" x2="62080" y2="57143"/>
                        <a14:foregroundMark x1="97120" y1="32000" x2="97120" y2="32000"/>
                        <a14:foregroundMark x1="98720" y1="31429" x2="98720" y2="31429"/>
                        <a14:foregroundMark x1="87680" y1="47429" x2="87680" y2="47429"/>
                      </a14:backgroundRemoval>
                    </a14:imgEffect>
                  </a14:imgLayer>
                </a14:imgProps>
              </a:ext>
            </a:extLst>
          </a:blip>
          <a:srcRect l="61599"/>
          <a:stretch/>
        </p:blipFill>
        <p:spPr>
          <a:xfrm>
            <a:off x="6277158" y="1750931"/>
            <a:ext cx="5192208" cy="19535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48CFCD-8A66-429B-9325-A965F30EB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3" b="89143" l="1280" r="36640">
                        <a14:foregroundMark x1="11920" y1="46857" x2="11920" y2="46857"/>
                        <a14:foregroundMark x1="12160" y1="52000" x2="12160" y2="52000"/>
                        <a14:foregroundMark x1="26640" y1="45714" x2="26640" y2="45714"/>
                        <a14:foregroundMark x1="35200" y1="30286" x2="35200" y2="30286"/>
                        <a14:foregroundMark x1="36720" y1="28000" x2="36720" y2="28000"/>
                        <a14:foregroundMark x1="3200" y1="53714" x2="3200" y2="53714"/>
                        <a14:foregroundMark x1="1280" y1="52571" x2="1280" y2="52571"/>
                      </a14:backgroundRemoval>
                    </a14:imgEffect>
                  </a14:imgLayer>
                </a14:imgProps>
              </a:ext>
            </a:extLst>
          </a:blip>
          <a:srcRect r="61599"/>
          <a:stretch/>
        </p:blipFill>
        <p:spPr>
          <a:xfrm>
            <a:off x="593168" y="1820232"/>
            <a:ext cx="5321676" cy="1814908"/>
          </a:xfrm>
          <a:prstGeom prst="rect">
            <a:avLst/>
          </a:prstGeom>
        </p:spPr>
      </p:pic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DFCF9AE3-4573-4751-A8A7-BBACBBA096AD}"/>
              </a:ext>
            </a:extLst>
          </p:cNvPr>
          <p:cNvSpPr/>
          <p:nvPr/>
        </p:nvSpPr>
        <p:spPr>
          <a:xfrm flipH="1">
            <a:off x="692726" y="3911943"/>
            <a:ext cx="1542575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94C034BE-B226-4565-824B-A07AC9B208E1}"/>
              </a:ext>
            </a:extLst>
          </p:cNvPr>
          <p:cNvSpPr/>
          <p:nvPr/>
        </p:nvSpPr>
        <p:spPr>
          <a:xfrm flipH="1">
            <a:off x="2482720" y="3911944"/>
            <a:ext cx="1542574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31">
            <a:extLst>
              <a:ext uri="{FF2B5EF4-FFF2-40B4-BE49-F238E27FC236}">
                <a16:creationId xmlns:a16="http://schemas.microsoft.com/office/drawing/2014/main" id="{F823D34E-A680-4A82-AB52-C7476E8A2330}"/>
              </a:ext>
            </a:extLst>
          </p:cNvPr>
          <p:cNvSpPr/>
          <p:nvPr/>
        </p:nvSpPr>
        <p:spPr>
          <a:xfrm flipH="1">
            <a:off x="4272712" y="3911944"/>
            <a:ext cx="1250815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Right Arrow 32">
            <a:extLst>
              <a:ext uri="{FF2B5EF4-FFF2-40B4-BE49-F238E27FC236}">
                <a16:creationId xmlns:a16="http://schemas.microsoft.com/office/drawing/2014/main" id="{D40FA482-C56B-4B56-9C4D-A04BA1C68948}"/>
              </a:ext>
            </a:extLst>
          </p:cNvPr>
          <p:cNvSpPr/>
          <p:nvPr/>
        </p:nvSpPr>
        <p:spPr>
          <a:xfrm rot="18038359">
            <a:off x="1328975" y="3290864"/>
            <a:ext cx="1043092" cy="204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ght Arrow 33">
            <a:extLst>
              <a:ext uri="{FF2B5EF4-FFF2-40B4-BE49-F238E27FC236}">
                <a16:creationId xmlns:a16="http://schemas.microsoft.com/office/drawing/2014/main" id="{236ECD75-3697-4CCF-A2FE-2CF2938000FF}"/>
              </a:ext>
            </a:extLst>
          </p:cNvPr>
          <p:cNvSpPr/>
          <p:nvPr/>
        </p:nvSpPr>
        <p:spPr>
          <a:xfrm rot="16200000">
            <a:off x="2704768" y="3307031"/>
            <a:ext cx="780681" cy="20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ight Arrow 34">
            <a:extLst>
              <a:ext uri="{FF2B5EF4-FFF2-40B4-BE49-F238E27FC236}">
                <a16:creationId xmlns:a16="http://schemas.microsoft.com/office/drawing/2014/main" id="{C07CC2BE-D35A-4C25-8017-EDE7E7200774}"/>
              </a:ext>
            </a:extLst>
          </p:cNvPr>
          <p:cNvSpPr/>
          <p:nvPr/>
        </p:nvSpPr>
        <p:spPr>
          <a:xfrm rot="14477870">
            <a:off x="4042748" y="3293813"/>
            <a:ext cx="910053" cy="198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29">
            <a:extLst>
              <a:ext uri="{FF2B5EF4-FFF2-40B4-BE49-F238E27FC236}">
                <a16:creationId xmlns:a16="http://schemas.microsoft.com/office/drawing/2014/main" id="{FBCE44F7-AC6C-474C-A792-575089DC0B58}"/>
              </a:ext>
            </a:extLst>
          </p:cNvPr>
          <p:cNvSpPr/>
          <p:nvPr/>
        </p:nvSpPr>
        <p:spPr>
          <a:xfrm flipH="1">
            <a:off x="6489685" y="3923851"/>
            <a:ext cx="1542575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30">
            <a:extLst>
              <a:ext uri="{FF2B5EF4-FFF2-40B4-BE49-F238E27FC236}">
                <a16:creationId xmlns:a16="http://schemas.microsoft.com/office/drawing/2014/main" id="{761C57C5-A17B-425E-A945-406171A473B1}"/>
              </a:ext>
            </a:extLst>
          </p:cNvPr>
          <p:cNvSpPr/>
          <p:nvPr/>
        </p:nvSpPr>
        <p:spPr>
          <a:xfrm flipH="1">
            <a:off x="8279679" y="3923852"/>
            <a:ext cx="1542574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31">
            <a:extLst>
              <a:ext uri="{FF2B5EF4-FFF2-40B4-BE49-F238E27FC236}">
                <a16:creationId xmlns:a16="http://schemas.microsoft.com/office/drawing/2014/main" id="{CE76B877-6C79-4A40-BC0B-C2D58D6723D6}"/>
              </a:ext>
            </a:extLst>
          </p:cNvPr>
          <p:cNvSpPr/>
          <p:nvPr/>
        </p:nvSpPr>
        <p:spPr>
          <a:xfrm flipH="1">
            <a:off x="10069671" y="3923852"/>
            <a:ext cx="1250815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Right Arrow 32">
            <a:extLst>
              <a:ext uri="{FF2B5EF4-FFF2-40B4-BE49-F238E27FC236}">
                <a16:creationId xmlns:a16="http://schemas.microsoft.com/office/drawing/2014/main" id="{BCD9C34E-1A7A-491A-B859-3E0B4744C870}"/>
              </a:ext>
            </a:extLst>
          </p:cNvPr>
          <p:cNvSpPr/>
          <p:nvPr/>
        </p:nvSpPr>
        <p:spPr>
          <a:xfrm rot="18038359">
            <a:off x="7125934" y="3258154"/>
            <a:ext cx="1043092" cy="204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ight Arrow 33">
            <a:extLst>
              <a:ext uri="{FF2B5EF4-FFF2-40B4-BE49-F238E27FC236}">
                <a16:creationId xmlns:a16="http://schemas.microsoft.com/office/drawing/2014/main" id="{6176EE47-9622-4A3E-9524-8CDA6C715A70}"/>
              </a:ext>
            </a:extLst>
          </p:cNvPr>
          <p:cNvSpPr/>
          <p:nvPr/>
        </p:nvSpPr>
        <p:spPr>
          <a:xfrm rot="16200000">
            <a:off x="8398615" y="3289241"/>
            <a:ext cx="780681" cy="20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ght Arrow 34">
            <a:extLst>
              <a:ext uri="{FF2B5EF4-FFF2-40B4-BE49-F238E27FC236}">
                <a16:creationId xmlns:a16="http://schemas.microsoft.com/office/drawing/2014/main" id="{4A2CFAF2-50B1-4471-9C1C-97038E1F66D1}"/>
              </a:ext>
            </a:extLst>
          </p:cNvPr>
          <p:cNvSpPr/>
          <p:nvPr/>
        </p:nvSpPr>
        <p:spPr>
          <a:xfrm rot="14477870">
            <a:off x="9672681" y="3299702"/>
            <a:ext cx="910053" cy="198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D:\TÀI LIỆU HIỀN\TÀI LIỆU 2021-2022- TT HIỀN\HỒ SƠ 2021-2022\ẢNH CHỤP MÀN HÌNH\Ảnh chụp màn hình 2021-10-09 112246.png">
            <a:extLst>
              <a:ext uri="{FF2B5EF4-FFF2-40B4-BE49-F238E27FC236}">
                <a16:creationId xmlns:a16="http://schemas.microsoft.com/office/drawing/2014/main" id="{43B1DB0F-D52D-4811-AF88-DB7EEC254A6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08" y="5103287"/>
            <a:ext cx="1035835" cy="6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 descr="Ảnh chụp màn hình 2021-09-27 170150">
            <a:extLst>
              <a:ext uri="{FF2B5EF4-FFF2-40B4-BE49-F238E27FC236}">
                <a16:creationId xmlns:a16="http://schemas.microsoft.com/office/drawing/2014/main" id="{289AF64A-AAFC-4BA0-914B-7AF8B4C6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25" y="5103288"/>
            <a:ext cx="1073384" cy="6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11">
            <a:extLst>
              <a:ext uri="{FF2B5EF4-FFF2-40B4-BE49-F238E27FC236}">
                <a16:creationId xmlns:a16="http://schemas.microsoft.com/office/drawing/2014/main" id="{99FE01AD-4FD7-4FA7-BE6F-64A4C953E8E0}"/>
              </a:ext>
            </a:extLst>
          </p:cNvPr>
          <p:cNvSpPr/>
          <p:nvPr/>
        </p:nvSpPr>
        <p:spPr>
          <a:xfrm>
            <a:off x="5984326" y="5382157"/>
            <a:ext cx="357397" cy="1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2052055" y="404148"/>
            <a:ext cx="7708169" cy="890335"/>
            <a:chOff x="1145582" y="356727"/>
            <a:chExt cx="7638920" cy="804658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7" y="458115"/>
              <a:ext cx="702662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thừa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B30C20A-11E0-4A66-A9D4-B9C6158EF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41" t="11704" r="1946" b="24329"/>
          <a:stretch/>
        </p:blipFill>
        <p:spPr>
          <a:xfrm>
            <a:off x="6340688" y="1768429"/>
            <a:ext cx="5118870" cy="15316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BE56E7-6FF7-4C28-9F67-64BF40910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348" r="61432" b="24389"/>
          <a:stretch/>
        </p:blipFill>
        <p:spPr>
          <a:xfrm>
            <a:off x="701713" y="1768428"/>
            <a:ext cx="5323773" cy="15316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7D55372-4D84-4F85-B59F-A0AED5258E0D}"/>
              </a:ext>
            </a:extLst>
          </p:cNvPr>
          <p:cNvSpPr txBox="1"/>
          <p:nvPr/>
        </p:nvSpPr>
        <p:spPr>
          <a:xfrm>
            <a:off x="2167043" y="3328754"/>
            <a:ext cx="94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B2CAB0-718F-4289-B256-A5885EDFB038}"/>
              </a:ext>
            </a:extLst>
          </p:cNvPr>
          <p:cNvSpPr txBox="1"/>
          <p:nvPr/>
        </p:nvSpPr>
        <p:spPr>
          <a:xfrm>
            <a:off x="3907590" y="3328754"/>
            <a:ext cx="7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5004DD-C545-45E2-AC4A-FB183F9EDA9F}"/>
              </a:ext>
            </a:extLst>
          </p:cNvPr>
          <p:cNvSpPr txBox="1"/>
          <p:nvPr/>
        </p:nvSpPr>
        <p:spPr>
          <a:xfrm>
            <a:off x="3121050" y="3328754"/>
            <a:ext cx="64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Rounded Rectangle 45">
            <a:extLst>
              <a:ext uri="{FF2B5EF4-FFF2-40B4-BE49-F238E27FC236}">
                <a16:creationId xmlns:a16="http://schemas.microsoft.com/office/drawing/2014/main" id="{1212AF47-0DF3-4693-BF08-205EA088F1DA}"/>
              </a:ext>
            </a:extLst>
          </p:cNvPr>
          <p:cNvSpPr/>
          <p:nvPr/>
        </p:nvSpPr>
        <p:spPr>
          <a:xfrm>
            <a:off x="2714833" y="4511120"/>
            <a:ext cx="1572777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1C446C-CFA5-411C-8FF5-086F73E887C0}"/>
              </a:ext>
            </a:extLst>
          </p:cNvPr>
          <p:cNvSpPr txBox="1"/>
          <p:nvPr/>
        </p:nvSpPr>
        <p:spPr>
          <a:xfrm>
            <a:off x="7596115" y="3399021"/>
            <a:ext cx="94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D120D0-32B9-4B53-ADF3-13FBFFFCE089}"/>
              </a:ext>
            </a:extLst>
          </p:cNvPr>
          <p:cNvSpPr txBox="1"/>
          <p:nvPr/>
        </p:nvSpPr>
        <p:spPr>
          <a:xfrm>
            <a:off x="9330665" y="3399021"/>
            <a:ext cx="7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A73F6C-99A8-45E6-BD51-997486B3AA54}"/>
              </a:ext>
            </a:extLst>
          </p:cNvPr>
          <p:cNvSpPr txBox="1"/>
          <p:nvPr/>
        </p:nvSpPr>
        <p:spPr>
          <a:xfrm>
            <a:off x="8550122" y="3399021"/>
            <a:ext cx="64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51A75A01-11F1-44C2-8BF6-9E142B2FF89B}"/>
              </a:ext>
            </a:extLst>
          </p:cNvPr>
          <p:cNvSpPr/>
          <p:nvPr/>
        </p:nvSpPr>
        <p:spPr>
          <a:xfrm rot="16200000">
            <a:off x="3351996" y="3255364"/>
            <a:ext cx="245074" cy="18076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45">
            <a:extLst>
              <a:ext uri="{FF2B5EF4-FFF2-40B4-BE49-F238E27FC236}">
                <a16:creationId xmlns:a16="http://schemas.microsoft.com/office/drawing/2014/main" id="{666E95F4-135A-4241-9F1E-FDC378529D17}"/>
              </a:ext>
            </a:extLst>
          </p:cNvPr>
          <p:cNvSpPr/>
          <p:nvPr/>
        </p:nvSpPr>
        <p:spPr>
          <a:xfrm>
            <a:off x="8183798" y="4552139"/>
            <a:ext cx="1572777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94B34990-1FEE-4E35-AF36-A3F745C8E391}"/>
              </a:ext>
            </a:extLst>
          </p:cNvPr>
          <p:cNvSpPr/>
          <p:nvPr/>
        </p:nvSpPr>
        <p:spPr>
          <a:xfrm rot="16200000">
            <a:off x="8820960" y="3296383"/>
            <a:ext cx="245074" cy="18076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50" grpId="0" animBg="1"/>
      <p:bldP spid="52" grpId="0"/>
      <p:bldP spid="55" grpId="0"/>
      <p:bldP spid="56" grpId="0"/>
      <p:bldP spid="65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1076446" y="353942"/>
            <a:ext cx="7708169" cy="890335"/>
            <a:chOff x="1145582" y="356727"/>
            <a:chExt cx="7638920" cy="804658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7" y="458115"/>
              <a:ext cx="702662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thừa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B30C20A-11E0-4A66-A9D4-B9C6158EF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41" t="11704" r="1946" b="24329"/>
          <a:stretch/>
        </p:blipFill>
        <p:spPr>
          <a:xfrm>
            <a:off x="6253602" y="1626915"/>
            <a:ext cx="5118870" cy="15316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BE56E7-6FF7-4C28-9F67-64BF40910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348" r="61432" b="24389"/>
          <a:stretch/>
        </p:blipFill>
        <p:spPr>
          <a:xfrm>
            <a:off x="614627" y="1626914"/>
            <a:ext cx="5323773" cy="15316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7D55372-4D84-4F85-B59F-A0AED5258E0D}"/>
              </a:ext>
            </a:extLst>
          </p:cNvPr>
          <p:cNvSpPr txBox="1"/>
          <p:nvPr/>
        </p:nvSpPr>
        <p:spPr>
          <a:xfrm>
            <a:off x="1233398" y="3158546"/>
            <a:ext cx="94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18263A-922C-426E-BAC6-A2F0FDB484AD}"/>
              </a:ext>
            </a:extLst>
          </p:cNvPr>
          <p:cNvSpPr txBox="1"/>
          <p:nvPr/>
        </p:nvSpPr>
        <p:spPr>
          <a:xfrm>
            <a:off x="4448668" y="3158546"/>
            <a:ext cx="85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CF30D9-6CFF-4EB3-8DCD-F505825629C6}"/>
              </a:ext>
            </a:extLst>
          </p:cNvPr>
          <p:cNvSpPr txBox="1"/>
          <p:nvPr/>
        </p:nvSpPr>
        <p:spPr>
          <a:xfrm>
            <a:off x="3793098" y="3158546"/>
            <a:ext cx="61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B2CAB0-718F-4289-B256-A5885EDFB038}"/>
              </a:ext>
            </a:extLst>
          </p:cNvPr>
          <p:cNvSpPr txBox="1"/>
          <p:nvPr/>
        </p:nvSpPr>
        <p:spPr>
          <a:xfrm>
            <a:off x="2967948" y="3158546"/>
            <a:ext cx="7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5004DD-C545-45E2-AC4A-FB183F9EDA9F}"/>
              </a:ext>
            </a:extLst>
          </p:cNvPr>
          <p:cNvSpPr txBox="1"/>
          <p:nvPr/>
        </p:nvSpPr>
        <p:spPr>
          <a:xfrm>
            <a:off x="2187405" y="3158546"/>
            <a:ext cx="64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D531FF-BBB5-45C7-85B6-D0BBE6ADCF3A}"/>
              </a:ext>
            </a:extLst>
          </p:cNvPr>
          <p:cNvSpPr txBox="1"/>
          <p:nvPr/>
        </p:nvSpPr>
        <p:spPr>
          <a:xfrm>
            <a:off x="1076446" y="3895928"/>
            <a:ext cx="407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+  2  +  2  =  6</a:t>
            </a:r>
          </a:p>
        </p:txBody>
      </p:sp>
      <p:sp>
        <p:nvSpPr>
          <p:cNvPr id="45" name="Arrow: Curved Right 44">
            <a:extLst>
              <a:ext uri="{FF2B5EF4-FFF2-40B4-BE49-F238E27FC236}">
                <a16:creationId xmlns:a16="http://schemas.microsoft.com/office/drawing/2014/main" id="{1D2272D1-28CF-44FA-B62E-7A2B6844C9AD}"/>
              </a:ext>
            </a:extLst>
          </p:cNvPr>
          <p:cNvSpPr/>
          <p:nvPr/>
        </p:nvSpPr>
        <p:spPr>
          <a:xfrm>
            <a:off x="1096486" y="3543300"/>
            <a:ext cx="337459" cy="758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1C446C-CFA5-411C-8FF5-086F73E887C0}"/>
              </a:ext>
            </a:extLst>
          </p:cNvPr>
          <p:cNvSpPr txBox="1"/>
          <p:nvPr/>
        </p:nvSpPr>
        <p:spPr>
          <a:xfrm>
            <a:off x="7076609" y="3094071"/>
            <a:ext cx="94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592595-B5F2-4195-AB39-6B0A13F48D77}"/>
              </a:ext>
            </a:extLst>
          </p:cNvPr>
          <p:cNvSpPr txBox="1"/>
          <p:nvPr/>
        </p:nvSpPr>
        <p:spPr>
          <a:xfrm>
            <a:off x="10291879" y="3094071"/>
            <a:ext cx="85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8E2097-62D2-4D0C-9644-D72DE5C0DEA3}"/>
              </a:ext>
            </a:extLst>
          </p:cNvPr>
          <p:cNvSpPr txBox="1"/>
          <p:nvPr/>
        </p:nvSpPr>
        <p:spPr>
          <a:xfrm>
            <a:off x="9636309" y="3094071"/>
            <a:ext cx="61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D120D0-32B9-4B53-ADF3-13FBFFFCE089}"/>
              </a:ext>
            </a:extLst>
          </p:cNvPr>
          <p:cNvSpPr txBox="1"/>
          <p:nvPr/>
        </p:nvSpPr>
        <p:spPr>
          <a:xfrm>
            <a:off x="8811159" y="3094071"/>
            <a:ext cx="7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A73F6C-99A8-45E6-BD51-997486B3AA54}"/>
              </a:ext>
            </a:extLst>
          </p:cNvPr>
          <p:cNvSpPr txBox="1"/>
          <p:nvPr/>
        </p:nvSpPr>
        <p:spPr>
          <a:xfrm>
            <a:off x="8030616" y="3094071"/>
            <a:ext cx="64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2C6682-CD7A-49D0-8FC6-5F606347B29F}"/>
              </a:ext>
            </a:extLst>
          </p:cNvPr>
          <p:cNvSpPr txBox="1"/>
          <p:nvPr/>
        </p:nvSpPr>
        <p:spPr>
          <a:xfrm>
            <a:off x="7420538" y="3780887"/>
            <a:ext cx="407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+ 4 + 4 + 4 + 4 = 20</a:t>
            </a:r>
          </a:p>
        </p:txBody>
      </p:sp>
      <p:sp>
        <p:nvSpPr>
          <p:cNvPr id="58" name="Arrow: Curved Right 57">
            <a:extLst>
              <a:ext uri="{FF2B5EF4-FFF2-40B4-BE49-F238E27FC236}">
                <a16:creationId xmlns:a16="http://schemas.microsoft.com/office/drawing/2014/main" id="{C093B581-B038-4F6B-A748-B41EB90F998B}"/>
              </a:ext>
            </a:extLst>
          </p:cNvPr>
          <p:cNvSpPr/>
          <p:nvPr/>
        </p:nvSpPr>
        <p:spPr>
          <a:xfrm>
            <a:off x="6939697" y="3478825"/>
            <a:ext cx="337459" cy="758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42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 animBg="1"/>
      <p:bldP spid="45" grpId="1" animBg="1"/>
      <p:bldP spid="52" grpId="0"/>
      <p:bldP spid="53" grpId="0"/>
      <p:bldP spid="54" grpId="0"/>
      <p:bldP spid="55" grpId="0"/>
      <p:bldP spid="56" grpId="0"/>
      <p:bldP spid="57" grpId="0"/>
      <p:bldP spid="57" grpId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DDE846-430E-4BAC-9ED6-B7E90C9BA589}"/>
              </a:ext>
            </a:extLst>
          </p:cNvPr>
          <p:cNvGrpSpPr/>
          <p:nvPr/>
        </p:nvGrpSpPr>
        <p:grpSpPr>
          <a:xfrm>
            <a:off x="1378342" y="1546969"/>
            <a:ext cx="9435316" cy="4581688"/>
            <a:chOff x="2302933" y="1371600"/>
            <a:chExt cx="8460743" cy="35028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8B637F-40AC-4E02-B054-3660BE17C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933" y="1371600"/>
              <a:ext cx="8460743" cy="35028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7C5AED-3867-4B90-8446-AA8BCD0175E0}"/>
                </a:ext>
              </a:extLst>
            </p:cNvPr>
            <p:cNvSpPr/>
            <p:nvPr/>
          </p:nvSpPr>
          <p:spPr>
            <a:xfrm>
              <a:off x="2393524" y="1422400"/>
              <a:ext cx="643467" cy="71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4935E2-CDCE-4830-8851-710CD8D39A1A}"/>
                </a:ext>
              </a:extLst>
            </p:cNvPr>
            <p:cNvSpPr/>
            <p:nvPr/>
          </p:nvSpPr>
          <p:spPr>
            <a:xfrm>
              <a:off x="2946400" y="1422400"/>
              <a:ext cx="2734734" cy="575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3343013" y="330844"/>
            <a:ext cx="5125126" cy="1046712"/>
            <a:chOff x="1272309" y="305291"/>
            <a:chExt cx="5125126" cy="1046712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16760" y="474704"/>
              <a:ext cx="4380675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“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L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ập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”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272309" y="305291"/>
              <a:ext cx="1044864" cy="1046712"/>
              <a:chOff x="4439920" y="965200"/>
              <a:chExt cx="762000" cy="7315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pic>
        <p:nvPicPr>
          <p:cNvPr id="11" name="Picture 10" descr="D:\TÀI LIỆU HIỀN\TÀI LIỆU 2021-2022- TT HIỀN\HỒ SƠ 2021-2022\ẢNH CHỤP MÀN HÌNH\Ảnh chụp màn hình 2021-10-09 112246.png">
            <a:extLst>
              <a:ext uri="{FF2B5EF4-FFF2-40B4-BE49-F238E27FC236}">
                <a16:creationId xmlns:a16="http://schemas.microsoft.com/office/drawing/2014/main" id="{18D33608-8710-47A5-B168-A0ABF95308C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99" y="6128657"/>
            <a:ext cx="1035835" cy="6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Ảnh chụp màn hình 2021-09-27 170150">
            <a:extLst>
              <a:ext uri="{FF2B5EF4-FFF2-40B4-BE49-F238E27FC236}">
                <a16:creationId xmlns:a16="http://schemas.microsoft.com/office/drawing/2014/main" id="{61DFBC01-3471-44FB-8FE9-20C797C3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16" y="6128658"/>
            <a:ext cx="1073384" cy="6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1">
            <a:extLst>
              <a:ext uri="{FF2B5EF4-FFF2-40B4-BE49-F238E27FC236}">
                <a16:creationId xmlns:a16="http://schemas.microsoft.com/office/drawing/2014/main" id="{85711A05-44C7-41F1-922B-CC24319D8C5A}"/>
              </a:ext>
            </a:extLst>
          </p:cNvPr>
          <p:cNvSpPr/>
          <p:nvPr/>
        </p:nvSpPr>
        <p:spPr>
          <a:xfrm>
            <a:off x="5478917" y="6407527"/>
            <a:ext cx="357397" cy="1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4283066" y="1290272"/>
            <a:ext cx="6461133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D5AA1-E0CE-482A-B908-C665A45937EB}"/>
              </a:ext>
            </a:extLst>
          </p:cNvPr>
          <p:cNvSpPr/>
          <p:nvPr/>
        </p:nvSpPr>
        <p:spPr>
          <a:xfrm>
            <a:off x="2938793" y="2763539"/>
            <a:ext cx="8634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NHANH NHƯ CHỚP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E8572-8689-4E41-9598-02725B5B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50" y="1013479"/>
            <a:ext cx="6056499" cy="5844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1AD20B-B634-4E42-8210-8BDDB34C4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>
          <a:xfrm>
            <a:off x="6684157" y="1399788"/>
            <a:ext cx="3478152" cy="2248846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2B185602-FFB7-491F-BD8E-C9F4E799143B}"/>
              </a:ext>
            </a:extLst>
          </p:cNvPr>
          <p:cNvSpPr txBox="1"/>
          <p:nvPr/>
        </p:nvSpPr>
        <p:spPr>
          <a:xfrm>
            <a:off x="2339003" y="238615"/>
            <a:ext cx="6461133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TRÒ CHƠI: ĐỐ BẠN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342CA-3F6F-4008-AEA4-5A4FA5EE6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6"/>
          <a:stretch/>
        </p:blipFill>
        <p:spPr>
          <a:xfrm flipH="1">
            <a:off x="2743199" y="1485290"/>
            <a:ext cx="3522559" cy="1906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541C1-3A8A-4090-B145-B1D9A51CA608}"/>
              </a:ext>
            </a:extLst>
          </p:cNvPr>
          <p:cNvSpPr txBox="1"/>
          <p:nvPr/>
        </p:nvSpPr>
        <p:spPr>
          <a:xfrm>
            <a:off x="2865432" y="1850433"/>
            <a:ext cx="301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2 x 3 =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037DC-5591-4B11-B96C-E898A607F7E8}"/>
              </a:ext>
            </a:extLst>
          </p:cNvPr>
          <p:cNvSpPr txBox="1"/>
          <p:nvPr/>
        </p:nvSpPr>
        <p:spPr>
          <a:xfrm>
            <a:off x="7223387" y="1755275"/>
            <a:ext cx="275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77534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354AF4-049E-4D9F-B1C2-3AB9FF88E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34D31-5B28-48B9-BA51-571460AD501B}"/>
              </a:ext>
            </a:extLst>
          </p:cNvPr>
          <p:cNvSpPr/>
          <p:nvPr/>
        </p:nvSpPr>
        <p:spPr>
          <a:xfrm>
            <a:off x="3147054" y="870165"/>
            <a:ext cx="58978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10998" y="2799808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00103" y="3581400"/>
            <a:ext cx="6172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E2721-539D-4E4D-8052-475B415D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9" y="8483"/>
            <a:ext cx="11236480" cy="6841034"/>
          </a:xfrm>
          <a:prstGeom prst="rect">
            <a:avLst/>
          </a:prstGeom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6DDBC78F-7764-4E32-B24F-51F53CF30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732" y="2724007"/>
            <a:ext cx="184274" cy="37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59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44B0AE7-823D-43D4-B96E-9DB0283D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732" y="2724007"/>
            <a:ext cx="184274" cy="37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59"/>
          </a:p>
        </p:txBody>
      </p:sp>
      <p:pic>
        <p:nvPicPr>
          <p:cNvPr id="31750" name="Picture 7" descr="POINSET2">
            <a:extLst>
              <a:ext uri="{FF2B5EF4-FFF2-40B4-BE49-F238E27FC236}">
                <a16:creationId xmlns:a16="http://schemas.microsoft.com/office/drawing/2014/main" id="{7806B66C-3337-495E-96C6-56C89552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11" y="8483"/>
            <a:ext cx="1748264" cy="174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POINSET2">
            <a:extLst>
              <a:ext uri="{FF2B5EF4-FFF2-40B4-BE49-F238E27FC236}">
                <a16:creationId xmlns:a16="http://schemas.microsoft.com/office/drawing/2014/main" id="{1BF39472-A335-42CE-ACDA-79111EA1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08425" y="5107587"/>
            <a:ext cx="1748264" cy="174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 descr="POINSET2">
            <a:extLst>
              <a:ext uri="{FF2B5EF4-FFF2-40B4-BE49-F238E27FC236}">
                <a16:creationId xmlns:a16="http://schemas.microsoft.com/office/drawing/2014/main" id="{B27591F3-0086-4C68-9A7E-CA435CB38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3317" y="4942896"/>
            <a:ext cx="1829026" cy="198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7" descr="POINSET2">
            <a:extLst>
              <a:ext uri="{FF2B5EF4-FFF2-40B4-BE49-F238E27FC236}">
                <a16:creationId xmlns:a16="http://schemas.microsoft.com/office/drawing/2014/main" id="{1E3E85AC-B28D-43C9-8475-AEDA46B91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08425" y="-31175"/>
            <a:ext cx="1748264" cy="174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3903" y="638391"/>
            <a:ext cx="11524343" cy="592261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1235" y="1580819"/>
            <a:ext cx="88696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Câu 1: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Chọn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tổng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ứng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với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phép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nhân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sau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</a:t>
            </a:r>
            <a:endParaRPr lang="zh-CN" altLang="en-US" sz="3300" b="1" kern="0" dirty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1" name="Group 20"/>
          <p:cNvGrpSpPr/>
          <p:nvPr/>
        </p:nvGrpSpPr>
        <p:grpSpPr>
          <a:xfrm>
            <a:off x="6753843" y="3693412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0" name="TextBox 29"/>
          <p:cNvSpPr txBox="1"/>
          <p:nvPr/>
        </p:nvSpPr>
        <p:spPr>
          <a:xfrm>
            <a:off x="2439085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 + 4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9084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 + 3 + 3 + 3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2658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 + 3 + 3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2657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4 + 4 + 4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3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14193" y="2403307"/>
            <a:ext cx="3154016" cy="8125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3 x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pic>
        <p:nvPicPr>
          <p:cNvPr id="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90955" y="77835"/>
            <a:ext cx="2118053" cy="11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/>
      <p:bldP spid="30" grpId="0"/>
      <p:bldP spid="31" grpId="0"/>
      <p:bldP spid="32" grpId="0"/>
      <p:bldP spid="33" grpId="0"/>
      <p:bldP spid="2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3903" y="638391"/>
            <a:ext cx="11524343" cy="592261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1" name="TextBox 30"/>
          <p:cNvSpPr txBox="1"/>
          <p:nvPr/>
        </p:nvSpPr>
        <p:spPr>
          <a:xfrm>
            <a:off x="2439084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 + 3 + 3 + 3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213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14193" y="3210127"/>
            <a:ext cx="3154016" cy="8125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3 x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1235" y="1580819"/>
            <a:ext cx="88696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Câu 1: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Chọn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tổng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ứng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với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phép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nhân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sau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</a:t>
            </a:r>
            <a:endParaRPr lang="zh-CN" altLang="en-US" sz="3300" b="1" kern="0" dirty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509451"/>
            <a:ext cx="11524343" cy="592261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1" name="Group 20"/>
          <p:cNvGrpSpPr/>
          <p:nvPr/>
        </p:nvGrpSpPr>
        <p:grpSpPr>
          <a:xfrm>
            <a:off x="6753843" y="3693412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0" name="TextBox 29"/>
          <p:cNvSpPr txBox="1"/>
          <p:nvPr/>
        </p:nvSpPr>
        <p:spPr>
          <a:xfrm>
            <a:off x="2439085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+ 2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9084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5 + 5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2658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+ 5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2657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+ 5 + 5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3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14193" y="2403307"/>
            <a:ext cx="3154016" cy="8125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5 </a:t>
            </a: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x 2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pic>
        <p:nvPicPr>
          <p:cNvPr id="34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47711" y="90898"/>
            <a:ext cx="2118053" cy="11914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711235" y="1580819"/>
            <a:ext cx="88696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Câu 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2</a:t>
            </a:r>
            <a:r>
              <a:rPr lang="vi-VN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Chọn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tổng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ứng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với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phép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nhân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sau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</a:t>
            </a:r>
            <a:endParaRPr lang="zh-CN" altLang="en-US" sz="3300" b="1" kern="0" dirty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0" grpId="0"/>
      <p:bldP spid="31" grpId="0"/>
      <p:bldP spid="32" grpId="0"/>
      <p:bldP spid="33" grpId="0"/>
      <p:bldP spid="213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509451"/>
            <a:ext cx="11524343" cy="592261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1" name="TextBox 30"/>
          <p:cNvSpPr txBox="1"/>
          <p:nvPr/>
        </p:nvSpPr>
        <p:spPr>
          <a:xfrm>
            <a:off x="2439084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5 + 5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213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14193" y="2403307"/>
            <a:ext cx="3154016" cy="8125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5 </a:t>
            </a: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x 2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1235" y="1580819"/>
            <a:ext cx="88696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Câu 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2</a:t>
            </a:r>
            <a:r>
              <a:rPr lang="vi-VN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Chọn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tổng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ứng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với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phép</a:t>
            </a:r>
            <a:r>
              <a:rPr lang="en-US" altLang="zh-CN" sz="3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nhân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sau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</a:t>
            </a:r>
            <a:endParaRPr lang="zh-CN" altLang="en-US" sz="3300" b="1" kern="0" dirty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509451"/>
            <a:ext cx="11684001" cy="592261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1" name="Group 20"/>
          <p:cNvGrpSpPr/>
          <p:nvPr/>
        </p:nvGrpSpPr>
        <p:grpSpPr>
          <a:xfrm>
            <a:off x="6753843" y="3693412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0" name="TextBox 29"/>
          <p:cNvSpPr txBox="1"/>
          <p:nvPr/>
        </p:nvSpPr>
        <p:spPr>
          <a:xfrm>
            <a:off x="2439085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 x 4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9084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 x 2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2658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 x 3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2657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 x 9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213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14193" y="2403307"/>
            <a:ext cx="4002344" cy="8125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 + 3 + 3 </a:t>
            </a: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= 9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pic>
        <p:nvPicPr>
          <p:cNvPr id="35" name="Đồng hồ đếm ngược 10 giây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69333" y="77835"/>
            <a:ext cx="2118053" cy="119140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30978" y="1029492"/>
            <a:ext cx="9351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Câu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3: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Chuyển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tổng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sau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thành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phép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nhân</a:t>
            </a:r>
            <a:endParaRPr lang="en-US" altLang="zh-CN" sz="3300" b="1" kern="0" dirty="0" smtClean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tương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ứng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</a:t>
            </a:r>
            <a:endParaRPr lang="zh-CN" altLang="en-US" sz="3300" b="1" kern="0" dirty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30" grpId="0"/>
      <p:bldP spid="31" grpId="0"/>
      <p:bldP spid="32" grpId="0"/>
      <p:bldP spid="33" grpId="0"/>
      <p:bldP spid="2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509451"/>
            <a:ext cx="11684001" cy="592261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753843" y="3693412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2" name="TextBox 31"/>
          <p:cNvSpPr txBox="1"/>
          <p:nvPr/>
        </p:nvSpPr>
        <p:spPr>
          <a:xfrm>
            <a:off x="7202658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3 x 3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213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14193" y="2403307"/>
            <a:ext cx="4002344" cy="8125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 + 3 + 3 </a:t>
            </a: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= 9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0978" y="1029492"/>
            <a:ext cx="9351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Câu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3: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Chuyển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tổng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sau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thành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phép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nhân</a:t>
            </a:r>
            <a:endParaRPr lang="en-US" altLang="zh-CN" sz="3300" b="1" kern="0" dirty="0" smtClean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tương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ứng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</a:t>
            </a:r>
            <a:endParaRPr lang="zh-CN" altLang="en-US" sz="3300" b="1" kern="0" dirty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3828" y="509451"/>
            <a:ext cx="11684001" cy="592261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022928" y="3740167"/>
            <a:ext cx="3438072" cy="1098063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1" name="Group 20"/>
          <p:cNvGrpSpPr/>
          <p:nvPr/>
        </p:nvGrpSpPr>
        <p:grpSpPr>
          <a:xfrm>
            <a:off x="6753843" y="3693412"/>
            <a:ext cx="3438072" cy="109806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4" name="Group 23"/>
          <p:cNvGrpSpPr/>
          <p:nvPr/>
        </p:nvGrpSpPr>
        <p:grpSpPr>
          <a:xfrm>
            <a:off x="2028241" y="4853547"/>
            <a:ext cx="3438072" cy="1098063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27" name="Group 26"/>
          <p:cNvGrpSpPr/>
          <p:nvPr/>
        </p:nvGrpSpPr>
        <p:grpSpPr>
          <a:xfrm>
            <a:off x="6759156" y="4845981"/>
            <a:ext cx="3438072" cy="1098063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0" name="TextBox 29"/>
          <p:cNvSpPr txBox="1"/>
          <p:nvPr/>
        </p:nvSpPr>
        <p:spPr>
          <a:xfrm>
            <a:off x="2439085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9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x 9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9084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9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x 2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2658" y="408157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9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x 8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02657" y="5194957"/>
            <a:ext cx="2688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x 9</a:t>
            </a:r>
            <a:endParaRPr 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nhạc chơi rung chuông và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213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14193" y="2403307"/>
            <a:ext cx="4002344" cy="8125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 + 9 </a:t>
            </a: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=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18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pic>
        <p:nvPicPr>
          <p:cNvPr id="35" name="Đồng hồ đếm ngược 10 giây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34648" y="77835"/>
            <a:ext cx="2118053" cy="119140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30978" y="1029492"/>
            <a:ext cx="9351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Câu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4: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Chuyển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tổng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sau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thành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phép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nhân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endParaRPr lang="en-US" altLang="zh-CN" sz="3300" b="1" kern="0" dirty="0" smtClean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tương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ứng</a:t>
            </a:r>
            <a:r>
              <a:rPr lang="en-US" altLang="zh-CN" sz="33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华康方圆体W7(P)" pitchFamily="82" charset="-122"/>
                <a:cs typeface="Times New Roman" panose="02020603050405020304" pitchFamily="18" charset="0"/>
              </a:rPr>
              <a:t>:</a:t>
            </a:r>
            <a:endParaRPr lang="zh-CN" altLang="en-US" sz="3300" b="1" kern="0" dirty="0">
              <a:solidFill>
                <a:schemeClr val="bg1"/>
              </a:solidFill>
              <a:latin typeface="Times New Roman" panose="02020603050405020304" pitchFamily="18" charset="0"/>
              <a:ea typeface="华康方圆体W7(P)" pitchFamily="8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30" grpId="0"/>
      <p:bldP spid="31" grpId="0"/>
      <p:bldP spid="32" grpId="0"/>
      <p:bldP spid="33" grpId="0"/>
      <p:bldP spid="2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510</Words>
  <Application>Microsoft Office PowerPoint</Application>
  <PresentationFormat>Widescreen</PresentationFormat>
  <Paragraphs>116</Paragraphs>
  <Slides>22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Microsoft YaHei</vt:lpstr>
      <vt:lpstr>Microsoft YaHei</vt:lpstr>
      <vt:lpstr>Arial</vt:lpstr>
      <vt:lpstr>Calibri</vt:lpstr>
      <vt:lpstr>Calibri Light</vt:lpstr>
      <vt:lpstr>HP001 4 hàng</vt:lpstr>
      <vt:lpstr>Times New Roman</vt:lpstr>
      <vt:lpstr>UTM Avo</vt:lpstr>
      <vt:lpstr>华康方圆体W7(P)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dell</cp:lastModifiedBy>
  <cp:revision>151</cp:revision>
  <dcterms:created xsi:type="dcterms:W3CDTF">2021-07-12T03:44:38Z</dcterms:created>
  <dcterms:modified xsi:type="dcterms:W3CDTF">2025-01-15T22:25:36Z</dcterms:modified>
</cp:coreProperties>
</file>