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474" r:id="rId3"/>
    <p:sldId id="285" r:id="rId4"/>
    <p:sldId id="302" r:id="rId5"/>
    <p:sldId id="279" r:id="rId6"/>
    <p:sldId id="280" r:id="rId7"/>
    <p:sldId id="477" r:id="rId8"/>
    <p:sldId id="284" r:id="rId10"/>
    <p:sldId id="269" r:id="rId11"/>
    <p:sldId id="295" r:id="rId12"/>
    <p:sldId id="288" r:id="rId13"/>
    <p:sldId id="289" r:id="rId14"/>
    <p:sldId id="290" r:id="rId15"/>
    <p:sldId id="291" r:id="rId16"/>
    <p:sldId id="292" r:id="rId17"/>
    <p:sldId id="293" r:id="rId18"/>
    <p:sldId id="298" r:id="rId19"/>
    <p:sldId id="299" r:id="rId20"/>
    <p:sldId id="300" r:id="rId21"/>
    <p:sldId id="30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F7"/>
    <a:srgbClr val="40C8BB"/>
    <a:srgbClr val="FF7707"/>
    <a:srgbClr val="FFFF9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57" autoAdjust="0"/>
    <p:restoredTop sz="94660"/>
  </p:normalViewPr>
  <p:slideViewPr>
    <p:cSldViewPr snapToGrid="0" showGuides="1">
      <p:cViewPr varScale="1">
        <p:scale>
          <a:sx n="110" d="100"/>
          <a:sy n="110" d="100"/>
        </p:scale>
        <p:origin x="13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C0FCC-5A26-4B89-817E-87A99AC3911D}" type="datetimeFigureOut">
              <a:rPr lang="en-US" smtClean="0"/>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96C04-CEDC-457D-8196-097499DC823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fld id="{905481D1-DB38-434D-BC07-968771FE3F3E}" type="slidenum">
              <a:rPr lang="en-US" altLang="en-US" sz="1200" smtClean="0">
                <a:solidFill>
                  <a:srgbClr val="000000"/>
                </a:solidFill>
              </a:rPr>
            </a:fld>
            <a:endParaRPr lang="en-US"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matchingName="Title Slide">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srcRect/>
          <a:stretch>
            <a:fill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panose="020B060402020202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lang="en-US"/>
          </a:p>
        </p:txBody>
      </p:sp>
      <p:sp>
        <p:nvSpPr>
          <p:cNvPr id="14" name="Google Shape;14;p7"/>
          <p:cNvSpPr txBox="1">
            <a:spLocks noGrp="1"/>
          </p:cNvSpPr>
          <p:nvPr>
            <p:ph type="subTitle" idx="1"/>
          </p:nvPr>
        </p:nvSpPr>
        <p:spPr>
          <a:xfrm>
            <a:off x="1524001"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lang="en-US"/>
          </a:p>
        </p:txBody>
      </p:sp>
      <p:sp>
        <p:nvSpPr>
          <p:cNvPr id="15" name="Google Shape;15;p7"/>
          <p:cNvSpPr txBox="1">
            <a:spLocks noGrp="1"/>
          </p:cNvSpPr>
          <p:nvPr>
            <p:ph type="dt" idx="10"/>
          </p:nvPr>
        </p:nvSpPr>
        <p:spPr>
          <a:xfrm>
            <a:off x="838203" y="635635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fld>
            <a:endParaRPr lang="en-US"/>
          </a:p>
        </p:txBody>
      </p:sp>
      <p:sp>
        <p:nvSpPr>
          <p:cNvPr id="16" name="Google Shape;16;p7"/>
          <p:cNvSpPr txBox="1">
            <a:spLocks noGrp="1"/>
          </p:cNvSpPr>
          <p:nvPr>
            <p:ph type="ftr" idx="11"/>
          </p:nvPr>
        </p:nvSpPr>
        <p:spPr>
          <a:xfrm>
            <a:off x="4038601" y="635635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fld>
            <a:endParaRPr lang="en-US"/>
          </a:p>
        </p:txBody>
      </p:sp>
      <p:sp>
        <p:nvSpPr>
          <p:cNvPr id="18" name="Google Shape;18;p7"/>
          <p:cNvSpPr/>
          <p:nvPr/>
        </p:nvSpPr>
        <p:spPr>
          <a:xfrm>
            <a:off x="2629363" y="1930595"/>
            <a:ext cx="852023" cy="852023"/>
          </a:xfrm>
          <a:prstGeom prst="ellipse">
            <a:avLst/>
          </a:prstGeom>
          <a:solidFill>
            <a:srgbClr val="FEE599"/>
          </a:solidFill>
          <a:ln>
            <a:noFill/>
          </a:ln>
        </p:spPr>
        <p:txBody>
          <a:bodyPr spcFirstLastPara="1" wrap="square" lIns="91413" tIns="45695" rIns="91413" bIns="4569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9" name="Oval 8"/>
          <p:cNvSpPr/>
          <p:nvPr userDrawn="1"/>
        </p:nvSpPr>
        <p:spPr>
          <a:xfrm>
            <a:off x="2629363" y="1930595"/>
            <a:ext cx="852023" cy="85202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Oval 1"/>
          <p:cNvSpPr/>
          <p:nvPr userDrawn="1"/>
        </p:nvSpPr>
        <p:spPr>
          <a:xfrm>
            <a:off x="11139857" y="5"/>
            <a:ext cx="1153593" cy="140676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1999" cy="6863803"/>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FE1C8935-5503-46B3-AA64-FDD0696278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6B73E-E889-4101-943F-C932486AC50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E1C8935-5503-46B3-AA64-FDD06962785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06B73E-E889-4101-943F-C932486AC50A}"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2004"/>
            <a:ext cx="12184879" cy="6853994"/>
          </a:xfrm>
          <a:prstGeom prst="rect">
            <a:avLst/>
          </a:prstGeom>
        </p:spPr>
      </p:pic>
      <p:sp>
        <p:nvSpPr>
          <p:cNvPr id="2" name="Date Placeholder 1"/>
          <p:cNvSpPr>
            <a:spLocks noGrp="1"/>
          </p:cNvSpPr>
          <p:nvPr>
            <p:ph type="dt" sz="half" idx="10"/>
          </p:nvPr>
        </p:nvSpPr>
        <p:spPr/>
        <p:txBody>
          <a:bodyPr/>
          <a:lstStyle/>
          <a:p>
            <a:fld id="{FE1C8935-5503-46B3-AA64-FDD06962785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06B73E-E889-4101-943F-C932486AC50A}"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2004"/>
            <a:ext cx="12184879" cy="6853994"/>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E1C8935-5503-46B3-AA64-FDD06962785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6B73E-E889-4101-943F-C932486AC50A}"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2004"/>
            <a:ext cx="12184879" cy="6853994"/>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E1C8935-5503-46B3-AA64-FDD06962785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6B73E-E889-4101-943F-C932486AC50A}"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2004"/>
            <a:ext cx="12184879" cy="6853994"/>
          </a:xfrm>
          <a:prstGeom prst="rect">
            <a:avLst/>
          </a:prstGeom>
        </p:spPr>
      </p:pic>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E1C8935-5503-46B3-AA64-FDD0696278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6B73E-E889-4101-943F-C932486AC50A}"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2004"/>
            <a:ext cx="12184879" cy="6853994"/>
          </a:xfrm>
          <a:prstGeom prst="rect">
            <a:avLst/>
          </a:prstGeom>
        </p:spPr>
      </p:pic>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E1C8935-5503-46B3-AA64-FDD0696278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6B73E-E889-4101-943F-C932486AC50A}"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E1C8935-5503-46B3-AA64-FDD06962785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06B73E-E889-4101-943F-C932486AC50A}" type="slidenum">
              <a:rPr lang="en-US" smtClean="0"/>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matchingName="2_Title and Content">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srcRect/>
          <a:stretch>
            <a:fill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matchingName="Title Slide">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srcRect/>
          <a:stretch>
            <a:fill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3"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fld>
            <a:endParaRPr lang="en-US"/>
          </a:p>
        </p:txBody>
      </p:sp>
      <p:sp>
        <p:nvSpPr>
          <p:cNvPr id="16" name="Google Shape;16;p7"/>
          <p:cNvSpPr txBox="1">
            <a:spLocks noGrp="1"/>
          </p:cNvSpPr>
          <p:nvPr>
            <p:ph type="ftr" idx="11"/>
          </p:nvPr>
        </p:nvSpPr>
        <p:spPr>
          <a:xfrm>
            <a:off x="4038601"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fld>
            <a:endParaRPr lang="en-US"/>
          </a:p>
        </p:txBody>
      </p:sp>
      <p:sp>
        <p:nvSpPr>
          <p:cNvPr id="18" name="Google Shape;18;p7"/>
          <p:cNvSpPr/>
          <p:nvPr/>
        </p:nvSpPr>
        <p:spPr>
          <a:xfrm>
            <a:off x="2629365" y="1930595"/>
            <a:ext cx="852023" cy="852023"/>
          </a:xfrm>
          <a:prstGeom prst="ellipse">
            <a:avLst/>
          </a:prstGeom>
          <a:solidFill>
            <a:srgbClr val="FEE599"/>
          </a:solidFill>
          <a:ln>
            <a:noFill/>
          </a:ln>
        </p:spPr>
        <p:txBody>
          <a:bodyPr spcFirstLastPara="1" wrap="square" lIns="91401" tIns="45688" rIns="91401" bIns="45688"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 name="Oval 6"/>
          <p:cNvSpPr/>
          <p:nvPr userDrawn="1"/>
        </p:nvSpPr>
        <p:spPr>
          <a:xfrm>
            <a:off x="11134896" y="136529"/>
            <a:ext cx="1153593" cy="140676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matchingName="Title and Content">
  <p:cSld name="3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srcRect/>
          <a:stretch>
            <a:fillRect/>
          </a:stretch>
        </p:blipFill>
        <p:spPr>
          <a:xfrm>
            <a:off x="3" y="20645"/>
            <a:ext cx="12184879" cy="6816715"/>
          </a:xfrm>
          <a:prstGeom prst="rect">
            <a:avLst/>
          </a:prstGeom>
          <a:noFill/>
          <a:ln>
            <a:noFill/>
          </a:ln>
        </p:spPr>
      </p:pic>
      <p:sp>
        <p:nvSpPr>
          <p:cNvPr id="23" name="Google Shape;23;p8"/>
          <p:cNvSpPr txBox="1">
            <a:spLocks noGrp="1"/>
          </p:cNvSpPr>
          <p:nvPr>
            <p:ph type="dt" idx="10"/>
          </p:nvPr>
        </p:nvSpPr>
        <p:spPr>
          <a:xfrm>
            <a:off x="838203" y="635635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fld>
            <a:endParaRPr lang="en-US"/>
          </a:p>
        </p:txBody>
      </p:sp>
      <p:sp>
        <p:nvSpPr>
          <p:cNvPr id="24" name="Google Shape;24;p8"/>
          <p:cNvSpPr txBox="1">
            <a:spLocks noGrp="1"/>
          </p:cNvSpPr>
          <p:nvPr>
            <p:ph type="ftr" idx="11"/>
          </p:nvPr>
        </p:nvSpPr>
        <p:spPr>
          <a:xfrm>
            <a:off x="4038601" y="635635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matchingName="1_Title and Content">
  <p:cSld name="3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srcRect/>
          <a:stretch>
            <a:fillRect/>
          </a:stretch>
        </p:blipFill>
        <p:spPr>
          <a:xfrm>
            <a:off x="9523" y="2004"/>
            <a:ext cx="12165839" cy="685399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matchingName="2_Title and Content">
  <p:cSld name="3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srcRect/>
          <a:stretch>
            <a:fillRect/>
          </a:stretch>
        </p:blipFill>
        <p:spPr>
          <a:xfrm>
            <a:off x="9523" y="2007"/>
            <a:ext cx="12165839" cy="6853993"/>
          </a:xfrm>
          <a:prstGeom prst="rect">
            <a:avLst/>
          </a:prstGeom>
          <a:noFill/>
          <a:ln>
            <a:noFill/>
          </a:ln>
        </p:spPr>
      </p:pic>
      <p:sp>
        <p:nvSpPr>
          <p:cNvPr id="37" name="Google Shape;37;p10"/>
          <p:cNvSpPr txBox="1">
            <a:spLocks noGrp="1"/>
          </p:cNvSpPr>
          <p:nvPr>
            <p:ph type="dt" idx="10"/>
          </p:nvPr>
        </p:nvSpPr>
        <p:spPr>
          <a:xfrm>
            <a:off x="838203" y="635635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fld>
            <a:endParaRPr lang="en-US"/>
          </a:p>
        </p:txBody>
      </p:sp>
      <p:sp>
        <p:nvSpPr>
          <p:cNvPr id="38" name="Google Shape;38;p10"/>
          <p:cNvSpPr txBox="1">
            <a:spLocks noGrp="1"/>
          </p:cNvSpPr>
          <p:nvPr>
            <p:ph type="ftr" idx="11"/>
          </p:nvPr>
        </p:nvSpPr>
        <p:spPr>
          <a:xfrm>
            <a:off x="4038601" y="635635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matchingName="Comparison">
  <p:cSld name="1_Comparison">
    <p:spTree>
      <p:nvGrpSpPr>
        <p:cNvPr id="1" name="Shape 40"/>
        <p:cNvGrpSpPr/>
        <p:nvPr/>
      </p:nvGrpSpPr>
      <p:grpSpPr>
        <a:xfrm>
          <a:off x="0" y="0"/>
          <a:ext cx="0" cy="0"/>
          <a:chOff x="0" y="0"/>
          <a:chExt cx="0" cy="0"/>
        </a:xfrm>
      </p:grpSpPr>
      <p:pic>
        <p:nvPicPr>
          <p:cNvPr id="49" name="Google Shape;49;p11"/>
          <p:cNvPicPr preferRelativeResize="0"/>
          <p:nvPr userDrawn="1"/>
        </p:nvPicPr>
        <p:blipFill rotWithShape="1">
          <a:blip r:embed="rId2"/>
          <a:srcRect/>
          <a:stretch>
            <a:fillRect/>
          </a:stretch>
        </p:blipFill>
        <p:spPr>
          <a:xfrm>
            <a:off x="-165099" y="-68826"/>
            <a:ext cx="12513464" cy="7000539"/>
          </a:xfrm>
          <a:prstGeom prst="rect">
            <a:avLst/>
          </a:prstGeom>
          <a:noFill/>
          <a:ln>
            <a:noFill/>
          </a:ln>
        </p:spPr>
      </p:pic>
      <p:sp>
        <p:nvSpPr>
          <p:cNvPr id="46" name="Google Shape;46;p11"/>
          <p:cNvSpPr txBox="1">
            <a:spLocks noGrp="1"/>
          </p:cNvSpPr>
          <p:nvPr>
            <p:ph type="dt" idx="10"/>
          </p:nvPr>
        </p:nvSpPr>
        <p:spPr>
          <a:xfrm>
            <a:off x="838203" y="635635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fld>
            <a:endParaRPr lang="en-US"/>
          </a:p>
        </p:txBody>
      </p:sp>
      <p:sp>
        <p:nvSpPr>
          <p:cNvPr id="47" name="Google Shape;47;p11"/>
          <p:cNvSpPr txBox="1">
            <a:spLocks noGrp="1"/>
          </p:cNvSpPr>
          <p:nvPr>
            <p:ph type="ftr" idx="11"/>
          </p:nvPr>
        </p:nvSpPr>
        <p:spPr>
          <a:xfrm>
            <a:off x="4038601" y="635635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fld>
            <a:endParaRPr lang="en-US"/>
          </a:p>
        </p:txBody>
      </p:sp>
      <p:sp>
        <p:nvSpPr>
          <p:cNvPr id="11" name="Oval 10"/>
          <p:cNvSpPr/>
          <p:nvPr userDrawn="1"/>
        </p:nvSpPr>
        <p:spPr>
          <a:xfrm>
            <a:off x="10917877" y="186279"/>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01448" y="-90897"/>
            <a:ext cx="12613690" cy="70952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E1C8935-5503-46B3-AA64-FDD0696278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6B73E-E889-4101-943F-C932486AC50A}" type="slidenum">
              <a:rPr lang="en-US" smtClean="0"/>
            </a:fld>
            <a:endParaRPr lang="en-US"/>
          </a:p>
        </p:txBody>
      </p:sp>
      <p:sp>
        <p:nvSpPr>
          <p:cNvPr id="8" name="Oval 7"/>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84879"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E1C8935-5503-46B3-AA64-FDD0696278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6B73E-E889-4101-943F-C932486AC50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2004"/>
            <a:ext cx="12184879" cy="6853994"/>
          </a:xfrm>
          <a:prstGeom prst="rect">
            <a:avLst/>
          </a:prstGeom>
        </p:spPr>
      </p:pic>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E1C8935-5503-46B3-AA64-FDD0696278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6B73E-E889-4101-943F-C932486AC50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2004"/>
            <a:ext cx="12184879" cy="6853994"/>
          </a:xfrm>
          <a:prstGeom prst="rect">
            <a:avLst/>
          </a:prstGeom>
        </p:spPr>
      </p:pic>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GIF"/><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9" Type="http://schemas.openxmlformats.org/officeDocument/2006/relationships/image" Target="../media/image29.png"/><Relationship Id="rId8" Type="http://schemas.microsoft.com/office/2007/relationships/hdphoto" Target="../media/image28.wdp"/><Relationship Id="rId7" Type="http://schemas.openxmlformats.org/officeDocument/2006/relationships/image" Target="../media/image27.png"/><Relationship Id="rId6" Type="http://schemas.microsoft.com/office/2007/relationships/hdphoto" Target="../media/image26.wdp"/><Relationship Id="rId5" Type="http://schemas.openxmlformats.org/officeDocument/2006/relationships/image" Target="../media/image25.png"/><Relationship Id="rId4" Type="http://schemas.microsoft.com/office/2007/relationships/hdphoto" Target="../media/image24.wdp"/><Relationship Id="rId32" Type="http://schemas.openxmlformats.org/officeDocument/2006/relationships/slideLayout" Target="../slideLayouts/slideLayout18.xml"/><Relationship Id="rId31" Type="http://schemas.openxmlformats.org/officeDocument/2006/relationships/image" Target="../media/image49.png"/><Relationship Id="rId30" Type="http://schemas.openxmlformats.org/officeDocument/2006/relationships/image" Target="../media/image48.png"/><Relationship Id="rId3" Type="http://schemas.openxmlformats.org/officeDocument/2006/relationships/image" Target="../media/image23.png"/><Relationship Id="rId29" Type="http://schemas.microsoft.com/office/2007/relationships/media" Target="../media/media1.mp3"/><Relationship Id="rId28" Type="http://schemas.openxmlformats.org/officeDocument/2006/relationships/audio" Target="../media/media1.mp3"/><Relationship Id="rId27" Type="http://schemas.openxmlformats.org/officeDocument/2006/relationships/image" Target="../media/image47.png"/><Relationship Id="rId26" Type="http://schemas.microsoft.com/office/2007/relationships/hdphoto" Target="../media/image46.wdp"/><Relationship Id="rId25" Type="http://schemas.openxmlformats.org/officeDocument/2006/relationships/image" Target="../media/image45.png"/><Relationship Id="rId24" Type="http://schemas.microsoft.com/office/2007/relationships/hdphoto" Target="../media/image44.wdp"/><Relationship Id="rId23" Type="http://schemas.openxmlformats.org/officeDocument/2006/relationships/image" Target="../media/image43.png"/><Relationship Id="rId22" Type="http://schemas.microsoft.com/office/2007/relationships/hdphoto" Target="../media/image42.wdp"/><Relationship Id="rId21" Type="http://schemas.openxmlformats.org/officeDocument/2006/relationships/image" Target="../media/image41.png"/><Relationship Id="rId20" Type="http://schemas.microsoft.com/office/2007/relationships/hdphoto" Target="../media/image40.wdp"/><Relationship Id="rId2" Type="http://schemas.microsoft.com/office/2007/relationships/hdphoto" Target="../media/image22.wdp"/><Relationship Id="rId19" Type="http://schemas.openxmlformats.org/officeDocument/2006/relationships/image" Target="../media/image39.png"/><Relationship Id="rId18" Type="http://schemas.microsoft.com/office/2007/relationships/hdphoto" Target="../media/image38.wdp"/><Relationship Id="rId17" Type="http://schemas.openxmlformats.org/officeDocument/2006/relationships/image" Target="../media/image37.png"/><Relationship Id="rId16" Type="http://schemas.microsoft.com/office/2007/relationships/hdphoto" Target="../media/image36.wdp"/><Relationship Id="rId15" Type="http://schemas.openxmlformats.org/officeDocument/2006/relationships/image" Target="../media/image35.png"/><Relationship Id="rId14" Type="http://schemas.microsoft.com/office/2007/relationships/hdphoto" Target="../media/image34.wdp"/><Relationship Id="rId13" Type="http://schemas.openxmlformats.org/officeDocument/2006/relationships/image" Target="../media/image33.png"/><Relationship Id="rId12" Type="http://schemas.microsoft.com/office/2007/relationships/hdphoto" Target="../media/image32.wdp"/><Relationship Id="rId11" Type="http://schemas.openxmlformats.org/officeDocument/2006/relationships/image" Target="../media/image31.png"/><Relationship Id="rId10" Type="http://schemas.microsoft.com/office/2007/relationships/hdphoto" Target="../media/image30.wdp"/><Relationship Id="rId1" Type="http://schemas.openxmlformats.org/officeDocument/2006/relationships/image" Target="../media/image21.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8.xml"/><Relationship Id="rId5" Type="http://schemas.openxmlformats.org/officeDocument/2006/relationships/image" Target="../media/image49.png"/><Relationship Id="rId4" Type="http://schemas.openxmlformats.org/officeDocument/2006/relationships/image" Target="../media/image53.png"/><Relationship Id="rId3" Type="http://schemas.microsoft.com/office/2007/relationships/hdphoto" Target="../media/image52.wdp"/><Relationship Id="rId2" Type="http://schemas.openxmlformats.org/officeDocument/2006/relationships/image" Target="../media/image51.png"/><Relationship Id="rId1" Type="http://schemas.openxmlformats.org/officeDocument/2006/relationships/image" Target="../media/image50.jpeg"/></Relationships>
</file>

<file path=ppt/slides/_rels/slide12.xml.rels><?xml version="1.0" encoding="UTF-8" standalone="yes"?>
<Relationships xmlns="http://schemas.openxmlformats.org/package/2006/relationships"><Relationship Id="rId9" Type="http://schemas.microsoft.com/office/2007/relationships/hdphoto" Target="../media/image61.wdp"/><Relationship Id="rId8" Type="http://schemas.openxmlformats.org/officeDocument/2006/relationships/image" Target="../media/image60.png"/><Relationship Id="rId7" Type="http://schemas.microsoft.com/office/2007/relationships/hdphoto" Target="../media/image59.wdp"/><Relationship Id="rId6" Type="http://schemas.openxmlformats.org/officeDocument/2006/relationships/image" Target="../media/image58.png"/><Relationship Id="rId5" Type="http://schemas.microsoft.com/office/2007/relationships/hdphoto" Target="../media/image57.wdp"/><Relationship Id="rId45" Type="http://schemas.openxmlformats.org/officeDocument/2006/relationships/slideLayout" Target="../slideLayouts/slideLayout18.xml"/><Relationship Id="rId44" Type="http://schemas.openxmlformats.org/officeDocument/2006/relationships/image" Target="../media/image49.png"/><Relationship Id="rId43" Type="http://schemas.openxmlformats.org/officeDocument/2006/relationships/slide" Target="slide18.xml"/><Relationship Id="rId42" Type="http://schemas.openxmlformats.org/officeDocument/2006/relationships/slide" Target="slide17.xml"/><Relationship Id="rId41" Type="http://schemas.openxmlformats.org/officeDocument/2006/relationships/slide" Target="slide16.xml"/><Relationship Id="rId40" Type="http://schemas.openxmlformats.org/officeDocument/2006/relationships/image" Target="../media/image80.png"/><Relationship Id="rId4" Type="http://schemas.openxmlformats.org/officeDocument/2006/relationships/image" Target="../media/image56.png"/><Relationship Id="rId39" Type="http://schemas.openxmlformats.org/officeDocument/2006/relationships/slide" Target="slide1.xml"/><Relationship Id="rId38" Type="http://schemas.microsoft.com/office/2007/relationships/hdphoto" Target="../media/image79.wdp"/><Relationship Id="rId37" Type="http://schemas.openxmlformats.org/officeDocument/2006/relationships/image" Target="../media/image78.png"/><Relationship Id="rId36" Type="http://schemas.microsoft.com/office/2007/relationships/hdphoto" Target="../media/image77.wdp"/><Relationship Id="rId35" Type="http://schemas.openxmlformats.org/officeDocument/2006/relationships/image" Target="../media/image76.png"/><Relationship Id="rId34" Type="http://schemas.microsoft.com/office/2007/relationships/hdphoto" Target="../media/image75.wdp"/><Relationship Id="rId33" Type="http://schemas.openxmlformats.org/officeDocument/2006/relationships/image" Target="../media/image74.png"/><Relationship Id="rId32" Type="http://schemas.microsoft.com/office/2007/relationships/hdphoto" Target="../media/image73.wdp"/><Relationship Id="rId31" Type="http://schemas.openxmlformats.org/officeDocument/2006/relationships/image" Target="../media/image72.png"/><Relationship Id="rId30" Type="http://schemas.openxmlformats.org/officeDocument/2006/relationships/image" Target="../media/image71.png"/><Relationship Id="rId3" Type="http://schemas.microsoft.com/office/2007/relationships/hdphoto" Target="../media/image55.wdp"/><Relationship Id="rId29" Type="http://schemas.microsoft.com/office/2007/relationships/hdphoto" Target="../media/image44.wdp"/><Relationship Id="rId28" Type="http://schemas.openxmlformats.org/officeDocument/2006/relationships/image" Target="../media/image43.png"/><Relationship Id="rId27" Type="http://schemas.microsoft.com/office/2007/relationships/hdphoto" Target="../media/image70.wdp"/><Relationship Id="rId26" Type="http://schemas.openxmlformats.org/officeDocument/2006/relationships/image" Target="../media/image69.png"/><Relationship Id="rId25" Type="http://schemas.microsoft.com/office/2007/relationships/hdphoto" Target="../media/image68.wdp"/><Relationship Id="rId24" Type="http://schemas.openxmlformats.org/officeDocument/2006/relationships/image" Target="../media/image67.png"/><Relationship Id="rId23" Type="http://schemas.microsoft.com/office/2007/relationships/hdphoto" Target="../media/image42.wdp"/><Relationship Id="rId22" Type="http://schemas.openxmlformats.org/officeDocument/2006/relationships/image" Target="../media/image41.png"/><Relationship Id="rId21" Type="http://schemas.microsoft.com/office/2007/relationships/hdphoto" Target="../media/image36.wdp"/><Relationship Id="rId20" Type="http://schemas.openxmlformats.org/officeDocument/2006/relationships/image" Target="../media/image35.png"/><Relationship Id="rId2" Type="http://schemas.openxmlformats.org/officeDocument/2006/relationships/image" Target="../media/image54.png"/><Relationship Id="rId19" Type="http://schemas.openxmlformats.org/officeDocument/2006/relationships/slide" Target="slide14.xml"/><Relationship Id="rId18" Type="http://schemas.openxmlformats.org/officeDocument/2006/relationships/image" Target="../media/image66.png"/><Relationship Id="rId17" Type="http://schemas.openxmlformats.org/officeDocument/2006/relationships/slide" Target="slide15.xml"/><Relationship Id="rId16" Type="http://schemas.openxmlformats.org/officeDocument/2006/relationships/image" Target="../media/image65.png"/><Relationship Id="rId15" Type="http://schemas.microsoft.com/office/2007/relationships/hdphoto" Target="../media/image38.wdp"/><Relationship Id="rId14" Type="http://schemas.openxmlformats.org/officeDocument/2006/relationships/image" Target="../media/image37.png"/><Relationship Id="rId13" Type="http://schemas.openxmlformats.org/officeDocument/2006/relationships/slide" Target="slide13.xml"/><Relationship Id="rId12" Type="http://schemas.openxmlformats.org/officeDocument/2006/relationships/image" Target="../media/image64.png"/><Relationship Id="rId11" Type="http://schemas.microsoft.com/office/2007/relationships/hdphoto" Target="../media/image63.wdp"/><Relationship Id="rId10" Type="http://schemas.openxmlformats.org/officeDocument/2006/relationships/image" Target="../media/image62.png"/><Relationship Id="rId1" Type="http://schemas.openxmlformats.org/officeDocument/2006/relationships/image" Target="../media/image50.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audio" Target="../media/audio1.wav"/><Relationship Id="rId6" Type="http://schemas.openxmlformats.org/officeDocument/2006/relationships/image" Target="../media/image49.png"/><Relationship Id="rId5" Type="http://schemas.openxmlformats.org/officeDocument/2006/relationships/image" Target="../media/image53.png"/><Relationship Id="rId4" Type="http://schemas.openxmlformats.org/officeDocument/2006/relationships/slide" Target="slide12.xml"/><Relationship Id="rId3" Type="http://schemas.microsoft.com/office/2007/relationships/hdphoto" Target="../media/image52.wdp"/><Relationship Id="rId2" Type="http://schemas.openxmlformats.org/officeDocument/2006/relationships/image" Target="../media/image51.png"/><Relationship Id="rId1" Type="http://schemas.openxmlformats.org/officeDocument/2006/relationships/image" Target="../media/image50.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audio" Target="../media/audio1.wav"/><Relationship Id="rId6" Type="http://schemas.openxmlformats.org/officeDocument/2006/relationships/image" Target="../media/image49.png"/><Relationship Id="rId5" Type="http://schemas.openxmlformats.org/officeDocument/2006/relationships/image" Target="../media/image53.png"/><Relationship Id="rId4" Type="http://schemas.openxmlformats.org/officeDocument/2006/relationships/slide" Target="slide12.xml"/><Relationship Id="rId3" Type="http://schemas.microsoft.com/office/2007/relationships/hdphoto" Target="../media/image52.wdp"/><Relationship Id="rId2" Type="http://schemas.openxmlformats.org/officeDocument/2006/relationships/image" Target="../media/image51.png"/><Relationship Id="rId1" Type="http://schemas.openxmlformats.org/officeDocument/2006/relationships/image" Target="../media/image50.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audio" Target="../media/audio1.wav"/><Relationship Id="rId6" Type="http://schemas.openxmlformats.org/officeDocument/2006/relationships/image" Target="../media/image49.png"/><Relationship Id="rId5" Type="http://schemas.openxmlformats.org/officeDocument/2006/relationships/image" Target="../media/image53.png"/><Relationship Id="rId4" Type="http://schemas.openxmlformats.org/officeDocument/2006/relationships/slide" Target="slide12.xml"/><Relationship Id="rId3" Type="http://schemas.microsoft.com/office/2007/relationships/hdphoto" Target="../media/image52.wdp"/><Relationship Id="rId2" Type="http://schemas.openxmlformats.org/officeDocument/2006/relationships/image" Target="../media/image51.png"/><Relationship Id="rId1" Type="http://schemas.openxmlformats.org/officeDocument/2006/relationships/image" Target="../media/image50.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audio" Target="../media/audio1.wav"/><Relationship Id="rId6" Type="http://schemas.openxmlformats.org/officeDocument/2006/relationships/image" Target="../media/image49.png"/><Relationship Id="rId5" Type="http://schemas.openxmlformats.org/officeDocument/2006/relationships/image" Target="../media/image53.png"/><Relationship Id="rId4" Type="http://schemas.openxmlformats.org/officeDocument/2006/relationships/slide" Target="slide12.xml"/><Relationship Id="rId3" Type="http://schemas.microsoft.com/office/2007/relationships/hdphoto" Target="../media/image52.wdp"/><Relationship Id="rId2" Type="http://schemas.openxmlformats.org/officeDocument/2006/relationships/image" Target="../media/image51.png"/><Relationship Id="rId1" Type="http://schemas.openxmlformats.org/officeDocument/2006/relationships/image" Target="../media/image50.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audio" Target="../media/audio1.wav"/><Relationship Id="rId6" Type="http://schemas.openxmlformats.org/officeDocument/2006/relationships/image" Target="../media/image49.png"/><Relationship Id="rId5" Type="http://schemas.openxmlformats.org/officeDocument/2006/relationships/image" Target="../media/image53.png"/><Relationship Id="rId4" Type="http://schemas.openxmlformats.org/officeDocument/2006/relationships/slide" Target="slide12.xml"/><Relationship Id="rId3" Type="http://schemas.microsoft.com/office/2007/relationships/hdphoto" Target="../media/image52.wdp"/><Relationship Id="rId2" Type="http://schemas.openxmlformats.org/officeDocument/2006/relationships/image" Target="../media/image51.png"/><Relationship Id="rId1" Type="http://schemas.openxmlformats.org/officeDocument/2006/relationships/image" Target="../media/image50.jpe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audio" Target="../media/audio1.wav"/><Relationship Id="rId6" Type="http://schemas.openxmlformats.org/officeDocument/2006/relationships/image" Target="../media/image49.png"/><Relationship Id="rId5" Type="http://schemas.openxmlformats.org/officeDocument/2006/relationships/image" Target="../media/image53.png"/><Relationship Id="rId4" Type="http://schemas.openxmlformats.org/officeDocument/2006/relationships/slide" Target="slide19.xml"/><Relationship Id="rId3" Type="http://schemas.microsoft.com/office/2007/relationships/hdphoto" Target="../media/image52.wdp"/><Relationship Id="rId2" Type="http://schemas.openxmlformats.org/officeDocument/2006/relationships/image" Target="../media/image51.png"/><Relationship Id="rId1" Type="http://schemas.openxmlformats.org/officeDocument/2006/relationships/image" Target="../media/image50.jpeg"/></Relationships>
</file>

<file path=ppt/slides/_rels/slide19.xml.rels><?xml version="1.0" encoding="UTF-8" standalone="yes"?>
<Relationships xmlns="http://schemas.openxmlformats.org/package/2006/relationships"><Relationship Id="rId9" Type="http://schemas.microsoft.com/office/2007/relationships/hdphoto" Target="../media/image73.wdp"/><Relationship Id="rId8" Type="http://schemas.openxmlformats.org/officeDocument/2006/relationships/image" Target="../media/image72.png"/><Relationship Id="rId7" Type="http://schemas.microsoft.com/office/2007/relationships/hdphoto" Target="../media/image44.wdp"/><Relationship Id="rId6" Type="http://schemas.openxmlformats.org/officeDocument/2006/relationships/image" Target="../media/image43.png"/><Relationship Id="rId5" Type="http://schemas.microsoft.com/office/2007/relationships/hdphoto" Target="../media/image68.wdp"/><Relationship Id="rId4" Type="http://schemas.openxmlformats.org/officeDocument/2006/relationships/image" Target="../media/image67.png"/><Relationship Id="rId3" Type="http://schemas.microsoft.com/office/2007/relationships/hdphoto" Target="../media/image42.wdp"/><Relationship Id="rId2" Type="http://schemas.openxmlformats.org/officeDocument/2006/relationships/image" Target="../media/image41.png"/><Relationship Id="rId12" Type="http://schemas.openxmlformats.org/officeDocument/2006/relationships/slideLayout" Target="../slideLayouts/slideLayout18.xml"/><Relationship Id="rId11" Type="http://schemas.openxmlformats.org/officeDocument/2006/relationships/image" Target="../media/image49.png"/><Relationship Id="rId10" Type="http://schemas.openxmlformats.org/officeDocument/2006/relationships/image" Target="../media/image65.png"/><Relationship Id="rId1" Type="http://schemas.openxmlformats.org/officeDocument/2006/relationships/image" Target="../media/image5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02285" y="-149860"/>
            <a:ext cx="14961235" cy="6858000"/>
          </a:xfrm>
          <a:prstGeom prst="rect">
            <a:avLst/>
          </a:prstGeom>
          <a:noFill/>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813" y="1199445"/>
            <a:ext cx="8809795" cy="1935747"/>
          </a:xfrm>
          <a:prstGeom prst="rect">
            <a:avLst/>
          </a:prstGeom>
        </p:spPr>
      </p:pic>
      <p:sp>
        <p:nvSpPr>
          <p:cNvPr id="7" name="TextBox 6"/>
          <p:cNvSpPr txBox="1"/>
          <p:nvPr/>
        </p:nvSpPr>
        <p:spPr>
          <a:xfrm>
            <a:off x="-2364740" y="3222625"/>
            <a:ext cx="15641320" cy="3394710"/>
          </a:xfrm>
          <a:prstGeom prst="rect">
            <a:avLst/>
          </a:prstGeom>
          <a:noFill/>
        </p:spPr>
        <p:txBody>
          <a:bodyPr wrap="square" rtlCol="0">
            <a:noAutofit/>
          </a:bodyPr>
          <a:lstStyle/>
          <a:p>
            <a:pPr marL="685800" lvl="1" algn="ctr" defTabSz="685800" fontAlgn="base">
              <a:defRPr/>
            </a:pPr>
            <a:r>
              <a:rPr lang="en-US" altLang="zh-CN" sz="6000" b="1" i="1" dirty="0">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rPr>
              <a:t>Chào mừng quý thầy, cô về thăm lớp</a:t>
            </a:r>
            <a:endParaRPr lang="en-US" altLang="zh-CN" sz="6000" b="1" i="1" dirty="0">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endParaRPr>
          </a:p>
          <a:p>
            <a:pPr marL="685800" lvl="1" algn="ctr" defTabSz="685800" fontAlgn="base">
              <a:defRPr/>
            </a:pPr>
            <a:r>
              <a:rPr lang="en-US" altLang="zh-CN" sz="5400" b="1" i="1" dirty="0" err="1">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rPr>
              <a:t>Tiết</a:t>
            </a:r>
            <a:r>
              <a:rPr lang="en-US" altLang="zh-CN" sz="5400" b="1" i="1" dirty="0">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rPr>
              <a:t>: </a:t>
            </a:r>
            <a:r>
              <a:rPr lang="vi-VN" altLang="en-US" sz="5400" b="1" i="1" dirty="0">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rPr>
              <a:t>Tiếng việt</a:t>
            </a:r>
            <a:endParaRPr lang="en-US" altLang="zh-CN" sz="5400" b="1" i="1" dirty="0">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endParaRPr>
          </a:p>
          <a:p>
            <a:pPr marL="685800" lvl="1" algn="ctr" defTabSz="685800" fontAlgn="base">
              <a:defRPr/>
            </a:pPr>
            <a:r>
              <a:rPr lang="en-US" altLang="zh-CN" sz="4800" b="1" i="1" dirty="0" err="1">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rPr>
              <a:t>Lớp</a:t>
            </a:r>
            <a:r>
              <a:rPr lang="en-US" altLang="zh-CN" sz="4800" b="1" i="1" dirty="0">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rPr>
              <a:t>: </a:t>
            </a:r>
            <a:r>
              <a:rPr lang="en-US" altLang="zh-CN" sz="4800" b="1" i="1" dirty="0" smtClean="0">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rPr>
              <a:t>2C</a:t>
            </a:r>
            <a:endParaRPr lang="en-US" altLang="zh-CN" sz="4800" b="1" i="1" dirty="0">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endParaRPr>
          </a:p>
          <a:p>
            <a:pPr marL="685800" lvl="1" algn="ctr" defTabSz="685800" fontAlgn="base">
              <a:defRPr/>
            </a:pPr>
            <a:endParaRPr lang="en-US" altLang="zh-CN" sz="3200" b="1" i="1" dirty="0">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endParaRPr>
          </a:p>
          <a:p>
            <a:pPr marL="685800" lvl="1" algn="ctr" defTabSz="685800" fontAlgn="base">
              <a:defRPr/>
            </a:pPr>
            <a:r>
              <a:rPr lang="en-US" altLang="zh-CN" sz="3600" b="1" i="1" dirty="0">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rPr>
              <a:t>GV: </a:t>
            </a:r>
            <a:r>
              <a:rPr lang="en-US" altLang="zh-CN" sz="3600" b="1" i="1" dirty="0" err="1" smtClean="0">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rPr>
              <a:t>Nguyễn</a:t>
            </a:r>
            <a:r>
              <a:rPr lang="en-US" altLang="zh-CN" sz="3600" b="1" i="1" dirty="0" smtClean="0">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rPr>
              <a:t> </a:t>
            </a:r>
            <a:r>
              <a:rPr lang="en-US" altLang="zh-CN" sz="3600" b="1" i="1" dirty="0" err="1" smtClean="0">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rPr>
              <a:t>Thị</a:t>
            </a:r>
            <a:r>
              <a:rPr lang="en-US" altLang="zh-CN" sz="3600" b="1" i="1" dirty="0" smtClean="0">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rPr>
              <a:t> </a:t>
            </a:r>
            <a:r>
              <a:rPr lang="en-US" altLang="zh-CN" sz="3600" b="1" i="1" dirty="0" err="1" smtClean="0">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rPr>
              <a:t>Miên</a:t>
            </a:r>
            <a:endParaRPr lang="en-US" altLang="zh-CN" sz="3600" b="1" i="1" dirty="0">
              <a:ln w="12700">
                <a:solidFill>
                  <a:schemeClr val="accent1"/>
                </a:solidFill>
                <a:prstDash val="solid"/>
              </a:ln>
              <a:effectLst>
                <a:outerShdw dist="38100" dir="2640000" algn="bl" rotWithShape="0">
                  <a:schemeClr val="accent1"/>
                </a:outerShdw>
              </a:effectLst>
              <a:latin typeface="Times New Roman" panose="02020603050405020304" pitchFamily="18" charset="0"/>
              <a:ea typeface="字魂17号-萌趣果冻体"/>
              <a:cs typeface="Times New Roman" panose="02020603050405020304" pitchFamily="18" charset="0"/>
              <a:sym typeface="+mn-ea"/>
            </a:endParaRPr>
          </a:p>
        </p:txBody>
      </p:sp>
      <p:pic>
        <p:nvPicPr>
          <p:cNvPr id="9" name="Picture 158" descr="200712419435657_1"/>
          <p:cNvPicPr>
            <a:picLocks noChangeAspect="1" noChangeArrowheads="1" noCrop="1"/>
          </p:cNvPicPr>
          <p:nvPr/>
        </p:nvPicPr>
        <p:blipFill>
          <a:blip r:embed="rId3"/>
          <a:srcRect/>
          <a:stretch>
            <a:fillRect/>
          </a:stretch>
        </p:blipFill>
        <p:spPr bwMode="auto">
          <a:xfrm>
            <a:off x="-1392766" y="4650317"/>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4"/>
          <a:srcRect/>
          <a:stretch>
            <a:fillRect/>
          </a:stretch>
        </p:blipFill>
        <p:spPr bwMode="auto">
          <a:xfrm rot="21401862" flipH="1">
            <a:off x="12496803" y="5925277"/>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3"/>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089245" flipH="1">
            <a:off x="1043857" y="4500607"/>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089245" flipH="1">
            <a:off x="1043857" y="4535763"/>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3"/>
          <a:srcRect/>
          <a:stretch>
            <a:fillRect/>
          </a:stretch>
        </p:blipFill>
        <p:spPr bwMode="auto">
          <a:xfrm>
            <a:off x="-1182726" y="5551721"/>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3"/>
          <a:srcRect/>
          <a:stretch>
            <a:fillRect/>
          </a:stretch>
        </p:blipFill>
        <p:spPr bwMode="auto">
          <a:xfrm>
            <a:off x="-699746" y="2214501"/>
            <a:ext cx="673100" cy="6731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6"/>
          <p:cNvSpPr txBox="1">
            <a:spLocks noChangeArrowheads="1"/>
          </p:cNvSpPr>
          <p:nvPr/>
        </p:nvSpPr>
        <p:spPr bwMode="auto">
          <a:xfrm>
            <a:off x="2286002" y="183779"/>
            <a:ext cx="7368988" cy="1014730"/>
          </a:xfrm>
          <a:prstGeom prst="rect">
            <a:avLst/>
          </a:prstGeom>
          <a:noFill/>
          <a:ln w="9525">
            <a:noFill/>
            <a:miter lim="800000"/>
          </a:ln>
        </p:spPr>
        <p:txBody>
          <a:bodyPr wrap="square">
            <a:spAutoFit/>
          </a:bodyPr>
          <a:lstStyle/>
          <a:p>
            <a:pPr algn="ctr">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ỦY BAN NHÂN DÂN</a:t>
            </a:r>
            <a:r>
              <a:rPr lang="en-US" sz="2400" b="1" dirty="0">
                <a:solidFill>
                  <a:srgbClr val="0000FF"/>
                </a:solidFill>
                <a:latin typeface="Times New Roman" panose="02020603050405020304" pitchFamily="18" charset="0"/>
                <a:cs typeface="Times New Roman" panose="02020603050405020304" pitchFamily="18" charset="0"/>
              </a:rPr>
              <a:t> TP.QUY NHƠN</a:t>
            </a:r>
            <a:endParaRPr lang="en-US" sz="2400" b="1" dirty="0">
              <a:solidFill>
                <a:srgbClr val="0000FF"/>
              </a:solidFill>
              <a:latin typeface="Times New Roman" panose="02020603050405020304" pitchFamily="18" charset="0"/>
              <a:cs typeface="Times New Roman" panose="02020603050405020304" pitchFamily="18" charset="0"/>
            </a:endParaRPr>
          </a:p>
          <a:p>
            <a:pPr algn="ctr">
              <a:spcBef>
                <a:spcPct val="50000"/>
              </a:spcBef>
            </a:pPr>
            <a:r>
              <a:rPr lang="en-US" sz="2400" b="1" dirty="0">
                <a:solidFill>
                  <a:srgbClr val="0000FF"/>
                </a:solidFill>
                <a:latin typeface="Times New Roman" panose="02020603050405020304" pitchFamily="18" charset="0"/>
                <a:cs typeface="Times New Roman" panose="02020603050405020304" pitchFamily="18" charset="0"/>
              </a:rPr>
              <a:t>TRƯỜNG TIỂU HỌC SỐ 2 NHƠN BÌNH</a:t>
            </a:r>
            <a:endParaRPr lang="vi-VN"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3" dur="4500" fill="hold"/>
                                        <p:tgtEl>
                                          <p:spTgt spid="9"/>
                                        </p:tgtEl>
                                        <p:attrNameLst>
                                          <p:attrName>ppt_x</p:attrName>
                                          <p:attrName>ppt_y</p:attrName>
                                        </p:attrNameLst>
                                      </p:cBhvr>
                                      <p:rCtr x="53819" y="-39321"/>
                                    </p:animMotion>
                                  </p:childTnLst>
                                </p:cTn>
                              </p:par>
                              <p:par>
                                <p:cTn id="14"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15" dur="4900" fill="hold"/>
                                        <p:tgtEl>
                                          <p:spTgt spid="11"/>
                                        </p:tgtEl>
                                        <p:attrNameLst>
                                          <p:attrName>ppt_x</p:attrName>
                                          <p:attrName>ppt_y</p:attrName>
                                        </p:attrNameLst>
                                      </p:cBhvr>
                                      <p:rCtr x="-63125" y="-1204"/>
                                    </p:animMotion>
                                  </p:childTnLst>
                                </p:cTn>
                              </p:par>
                              <p:par>
                                <p:cTn id="16"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17" dur="5000" fill="hold"/>
                                        <p:tgtEl>
                                          <p:spTgt spid="10"/>
                                        </p:tgtEl>
                                        <p:attrNameLst>
                                          <p:attrName>ppt_x</p:attrName>
                                          <p:attrName>ppt_y</p:attrName>
                                        </p:attrNameLst>
                                      </p:cBhvr>
                                      <p:rCtr x="-48125" y="-50401"/>
                                    </p:animMotion>
                                  </p:childTnLst>
                                </p:cTn>
                              </p:par>
                              <p:par>
                                <p:cTn id="18" presetID="42" presetClass="entr" presetSubtype="0" fill="hold" nodeType="withEffect">
                                  <p:stCondLst>
                                    <p:cond delay="88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24" dur="5750" fill="hold"/>
                                        <p:tgtEl>
                                          <p:spTgt spid="13"/>
                                        </p:tgtEl>
                                        <p:attrNameLst>
                                          <p:attrName>ppt_x</p:attrName>
                                          <p:attrName>ppt_y</p:attrName>
                                        </p:attrNameLst>
                                      </p:cBhvr>
                                    </p:animMotion>
                                  </p:childTnLst>
                                </p:cTn>
                              </p:par>
                              <p:par>
                                <p:cTn id="25" presetID="42" presetClass="entr" presetSubtype="0" fill="hold" nodeType="withEffect">
                                  <p:stCondLst>
                                    <p:cond delay="156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1" dur="4500" fill="hold"/>
                                        <p:tgtEl>
                                          <p:spTgt spid="15"/>
                                        </p:tgtEl>
                                        <p:attrNameLst>
                                          <p:attrName>ppt_x</p:attrName>
                                          <p:attrName>ppt_y</p:attrName>
                                        </p:attrNameLst>
                                      </p:cBhvr>
                                      <p:rCtr x="53819" y="-39321"/>
                                    </p:animMotion>
                                  </p:childTnLst>
                                </p:cTn>
                              </p:par>
                              <p:par>
                                <p:cTn id="32"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3"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9309ac64-8288-4ea0-aa2f-061f9418d41f.jpg"/>
          <p:cNvPicPr>
            <a:picLocks noChangeAspect="1" noChangeArrowheads="1"/>
          </p:cNvPicPr>
          <p:nvPr/>
        </p:nvPicPr>
        <p:blipFill>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933" y="0"/>
            <a:ext cx="122089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Lam tac\tải xuống.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38400" y="4546600"/>
            <a:ext cx="1295400" cy="15684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Lam tac\800px_COLOURBOX9774185 (3).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796636" y="5330826"/>
            <a:ext cx="1422400" cy="9435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Lam tac\800px_COLOURBOX9774185 (4).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413500" y="5330826"/>
            <a:ext cx="2383137" cy="8075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DMIN\Desktop\Lam tac\800px_COLOURBOX9774185 (3).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267200" y="5330826"/>
            <a:ext cx="1016000" cy="673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ADMIN\Desktop\Lam tac\800px_COLOURBOX9774185 (3).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5330826"/>
            <a:ext cx="1422400" cy="9435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ADMIN\Desktop\Lam tac\800px_COLOURBOX9774185 (3).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0837335" y="5295127"/>
            <a:ext cx="1219200" cy="7453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ADMIN\Desktop\Lam tac\il_570xN.938660066_slvo.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98421">
                        <a14:foregroundMark x1="75965" y1="14147" x2="87193" y2="14147"/>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026400" y="3680603"/>
            <a:ext cx="1966643" cy="35075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ADMIN\Desktop\Lam tac\lumberjack-lean-on-the-wood-log-vector-7780327.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91944" l="0" r="100000">
                        <a14:foregroundMark x1="43460" y1="12500" x2="39782" y2="19444"/>
                        <a14:foregroundMark x1="45913" y1="32778" x2="44278" y2="41389"/>
                      </a14:backgroundRemoval>
                    </a14:imgEffect>
                    <a14:imgEffect>
                      <a14:brightnessContrast contrast="2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160243">
            <a:off x="9855992" y="3830552"/>
            <a:ext cx="2447745" cy="36976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có liên quan"/>
          <p:cNvPicPr>
            <a:picLocks noChangeAspect="1" noChangeArrowheads="1"/>
          </p:cNvPicPr>
          <p:nvPr/>
        </p:nvPicPr>
        <p:blipFill>
          <a:blip r:embed="rId19">
            <a:extLst>
              <a:ext uri="{BEBA8EAE-BF5A-486C-A8C5-ECC9F3942E4B}">
                <a14:imgProps xmlns:a14="http://schemas.microsoft.com/office/drawing/2010/main">
                  <a14:imgLayer r:embed="rId20">
                    <a14:imgEffect>
                      <a14:artisticPaintBrush/>
                    </a14:imgEffect>
                    <a14:imgEffect>
                      <a14:backgroundRemoval t="0" b="99133" l="4950" r="90900">
                        <a14:backgroundMark x1="50900" y1="25867" x2="52200" y2="26400"/>
                        <a14:backgroundMark x1="63000" y1="48667" x2="62200" y2="49333"/>
                        <a14:backgroundMark x1="64800" y1="41467" x2="63600" y2="42000"/>
                        <a14:backgroundMark x1="71800" y1="48933" x2="72300" y2="50000"/>
                        <a14:backgroundMark x1="59500" y1="61467" x2="58500" y2="62800"/>
                        <a14:backgroundMark x1="39700" y1="48800" x2="39700" y2="49867"/>
                        <a14:backgroundMark x1="38400" y1="51600" x2="38000" y2="51867"/>
                        <a14:backgroundMark x1="46700" y1="53600" x2="47200" y2="54933"/>
                        <a14:backgroundMark x1="53100" y1="35333" x2="53100" y2="35867"/>
                        <a14:backgroundMark x1="71700" y1="45733" x2="71200" y2="46133"/>
                        <a14:backgroundMark x1="74600" y1="44267" x2="74000" y2="44800"/>
                        <a14:backgroundMark x1="77200" y1="49200" x2="77300" y2="49867"/>
                        <a14:backgroundMark x1="19800" y1="50133" x2="20500" y2="50400"/>
                        <a14:backgroundMark x1="22000" y1="47333" x2="22700" y2="47333"/>
                        <a14:backgroundMark x1="21100" y1="56800" x2="21100" y2="57333"/>
                        <a14:backgroundMark x1="23300" y1="34400" x2="23500" y2="35067"/>
                        <a14:backgroundMark x1="53500" y1="42667" x2="53600" y2="43467"/>
                        <a14:backgroundMark x1="66300" y1="23200" x2="67600" y2="23867"/>
                        <a14:backgroundMark x1="73400" y1="58400" x2="73500" y2="588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408841" y="-2961639"/>
            <a:ext cx="12375769" cy="109983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Users\ADMIN\Desktop\Tai nguyen thiet ke tro choi\Giai cuu rung xanh\playful-wild-monkeys_1308-2930 (4).jpg"/>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219202" y="-133651"/>
            <a:ext cx="1219199" cy="17592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Hình ảnh có liên quan"/>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0" b="100000" l="0" r="99688">
                        <a14:foregroundMark x1="22813" y1="35938" x2="26563" y2="52188"/>
                        <a14:foregroundMark x1="34063" y1="19375" x2="37813" y2="46875"/>
                        <a14:foregroundMark x1="30000" y1="28125" x2="35938" y2="44063"/>
                        <a14:foregroundMark x1="32813" y1="25938" x2="33750" y2="35625"/>
                      </a14:backgroundRemoval>
                    </a14:imgEffect>
                  </a14:imgLayer>
                </a14:imgProps>
              </a:ext>
              <a:ext uri="{28A0092B-C50C-407E-A947-70E740481C1C}">
                <a14:useLocalDpi xmlns:a14="http://schemas.microsoft.com/office/drawing/2010/main" val="0"/>
              </a:ext>
            </a:extLst>
          </a:blip>
          <a:srcRect/>
          <a:stretch>
            <a:fillRect/>
          </a:stretch>
        </p:blipFill>
        <p:spPr bwMode="auto">
          <a:xfrm rot="20925904" flipH="1">
            <a:off x="846623" y="3244817"/>
            <a:ext cx="1354183" cy="132250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Desktop\Tai nguyen thiet ke tro choi\Bảng gỗ\images.jpg"/>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246413" y="-879985"/>
            <a:ext cx="3957321" cy="3490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39918" y="943651"/>
            <a:ext cx="2770310" cy="1077218"/>
          </a:xfrm>
          <a:prstGeom prst="rect">
            <a:avLst/>
          </a:prstGeom>
          <a:noFill/>
        </p:spPr>
        <p:txBody>
          <a:bodyPr wrap="none" rtlCol="0">
            <a:spAutoFit/>
          </a:bodyPr>
          <a:lstStyle/>
          <a:p>
            <a:pPr algn="ctr" defTabSz="1219200"/>
            <a:r>
              <a:rPr lang="en-US" sz="3200" b="1" dirty="0">
                <a:solidFill>
                  <a:srgbClr val="002060"/>
                </a:solidFill>
                <a:latin typeface="UTM Avo" panose="02040603050506020204" pitchFamily="18" charset="0"/>
                <a:cs typeface="Arial" panose="020B0604020202020204" pitchFamily="34" charset="0"/>
              </a:rPr>
              <a:t>BẢO VỆ</a:t>
            </a:r>
            <a:endParaRPr lang="en-US" sz="3200" b="1" dirty="0">
              <a:solidFill>
                <a:srgbClr val="002060"/>
              </a:solidFill>
              <a:latin typeface="UTM Avo" panose="02040603050506020204" pitchFamily="18" charset="0"/>
              <a:cs typeface="Arial" panose="020B0604020202020204" pitchFamily="34" charset="0"/>
            </a:endParaRPr>
          </a:p>
          <a:p>
            <a:pPr algn="ctr" defTabSz="1219200"/>
            <a:r>
              <a:rPr lang="en-US" sz="3200" b="1" dirty="0">
                <a:solidFill>
                  <a:srgbClr val="002060"/>
                </a:solidFill>
                <a:latin typeface="UTM Avo" panose="02040603050506020204" pitchFamily="18" charset="0"/>
                <a:cs typeface="Arial" panose="020B0604020202020204" pitchFamily="34" charset="0"/>
              </a:rPr>
              <a:t>RỪNG XANH</a:t>
            </a:r>
            <a:endParaRPr lang="en-US" sz="3200" b="1" dirty="0">
              <a:solidFill>
                <a:srgbClr val="002060"/>
              </a:solidFill>
              <a:latin typeface="UTM Avo" panose="02040603050506020204" pitchFamily="18" charset="0"/>
              <a:cs typeface="Arial" panose="020B0604020202020204" pitchFamily="34" charset="0"/>
            </a:endParaRPr>
          </a:p>
        </p:txBody>
      </p:sp>
      <p:pic>
        <p:nvPicPr>
          <p:cNvPr id="1034" name="Picture 10" descr="C:\Users\ADMIN\Desktop\Tai nguyen thiet ke tro choi\Angry birds epic birds\1505573783630 (2).png">
            <a:hlinkClick r:id="" action="ppaction://hlinkshowjump?jump=nextslide"/>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501022" y="2746046"/>
            <a:ext cx="1536257" cy="934557"/>
          </a:xfrm>
          <a:prstGeom prst="rect">
            <a:avLst/>
          </a:prstGeom>
          <a:noFill/>
          <a:extLst>
            <a:ext uri="{909E8E84-426E-40DD-AFC4-6F175D3DCCD1}">
              <a14:hiddenFill xmlns:a14="http://schemas.microsoft.com/office/drawing/2010/main">
                <a:solidFill>
                  <a:srgbClr val="FFFFFF"/>
                </a:solidFill>
              </a14:hiddenFill>
            </a:ext>
          </a:extLst>
        </p:spPr>
      </p:pic>
      <p:pic>
        <p:nvPicPr>
          <p:cNvPr id="18" name="Zen Garden In-Game - Laura Shigihara - NhacCuaTui.MP3">
            <a:hlinkClick r:id="" action="ppaction://media"/>
          </p:cNvPr>
          <p:cNvPicPr>
            <a:picLocks noChangeAspect="1"/>
          </p:cNvPicPr>
          <p:nvPr>
            <a:audioFile r:link="rId28"/>
            <p:extLst>
              <p:ext uri="{DAA4B4D4-6D71-4841-9C94-3DE7FCFB9230}">
                <p14:media xmlns:p14="http://schemas.microsoft.com/office/powerpoint/2010/main" r:embed="rId29"/>
              </p:ext>
            </p:extLst>
          </p:nvPr>
        </p:nvPicPr>
        <p:blipFill>
          <a:blip r:embed="rId30"/>
          <a:stretch>
            <a:fillRect/>
          </a:stretch>
        </p:blipFill>
        <p:spPr>
          <a:xfrm>
            <a:off x="12903200" y="6006875"/>
            <a:ext cx="812800" cy="812800"/>
          </a:xfrm>
          <a:prstGeom prst="rect">
            <a:avLst/>
          </a:prstGeom>
        </p:spPr>
      </p:pic>
      <p:pic>
        <p:nvPicPr>
          <p:cNvPr id="19" name="Picture 1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0" y="-92546"/>
            <a:ext cx="1582717" cy="703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par>
                                <p:cTn id="7" presetID="26" presetClass="entr" presetSubtype="0" fill="hold" nodeType="withEffect">
                                  <p:stCondLst>
                                    <p:cond delay="0"/>
                                  </p:stCondLst>
                                  <p:childTnLst>
                                    <p:set>
                                      <p:cBhvr>
                                        <p:cTn id="8" dur="1" fill="hold">
                                          <p:stCondLst>
                                            <p:cond delay="0"/>
                                          </p:stCondLst>
                                        </p:cTn>
                                        <p:tgtEl>
                                          <p:spTgt spid="1033"/>
                                        </p:tgtEl>
                                        <p:attrNameLst>
                                          <p:attrName>style.visibility</p:attrName>
                                        </p:attrNameLst>
                                      </p:cBhvr>
                                      <p:to>
                                        <p:strVal val="visible"/>
                                      </p:to>
                                    </p:set>
                                    <p:animEffect transition="in" filter="wipe(down)">
                                      <p:cBhvr>
                                        <p:cTn id="9" dur="580">
                                          <p:stCondLst>
                                            <p:cond delay="0"/>
                                          </p:stCondLst>
                                        </p:cTn>
                                        <p:tgtEl>
                                          <p:spTgt spid="1033"/>
                                        </p:tgtEl>
                                      </p:cBhvr>
                                    </p:animEffect>
                                    <p:anim calcmode="lin" valueType="num">
                                      <p:cBhvr>
                                        <p:cTn id="10" dur="1822" tmFilter="0,0; 0.14,0.36; 0.43,0.73; 0.71,0.91; 1.0,1.0">
                                          <p:stCondLst>
                                            <p:cond delay="0"/>
                                          </p:stCondLst>
                                        </p:cTn>
                                        <p:tgtEl>
                                          <p:spTgt spid="10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33"/>
                                        </p:tgtEl>
                                        <p:attrNameLst>
                                          <p:attrName>ppt_y</p:attrName>
                                        </p:attrNameLst>
                                      </p:cBhvr>
                                      <p:tavLst>
                                        <p:tav tm="0" fmla="#ppt_y-sin(pi*$)/81">
                                          <p:val>
                                            <p:fltVal val="0"/>
                                          </p:val>
                                        </p:tav>
                                        <p:tav tm="100000">
                                          <p:val>
                                            <p:fltVal val="1"/>
                                          </p:val>
                                        </p:tav>
                                      </p:tavLst>
                                    </p:anim>
                                    <p:animScale>
                                      <p:cBhvr>
                                        <p:cTn id="15" dur="26">
                                          <p:stCondLst>
                                            <p:cond delay="650"/>
                                          </p:stCondLst>
                                        </p:cTn>
                                        <p:tgtEl>
                                          <p:spTgt spid="1033"/>
                                        </p:tgtEl>
                                      </p:cBhvr>
                                      <p:to x="100000" y="60000"/>
                                    </p:animScale>
                                    <p:animScale>
                                      <p:cBhvr>
                                        <p:cTn id="16" dur="166" decel="50000">
                                          <p:stCondLst>
                                            <p:cond delay="676"/>
                                          </p:stCondLst>
                                        </p:cTn>
                                        <p:tgtEl>
                                          <p:spTgt spid="1033"/>
                                        </p:tgtEl>
                                      </p:cBhvr>
                                      <p:to x="100000" y="100000"/>
                                    </p:animScale>
                                    <p:animScale>
                                      <p:cBhvr>
                                        <p:cTn id="17" dur="26">
                                          <p:stCondLst>
                                            <p:cond delay="1312"/>
                                          </p:stCondLst>
                                        </p:cTn>
                                        <p:tgtEl>
                                          <p:spTgt spid="1033"/>
                                        </p:tgtEl>
                                      </p:cBhvr>
                                      <p:to x="100000" y="80000"/>
                                    </p:animScale>
                                    <p:animScale>
                                      <p:cBhvr>
                                        <p:cTn id="18" dur="166" decel="50000">
                                          <p:stCondLst>
                                            <p:cond delay="1338"/>
                                          </p:stCondLst>
                                        </p:cTn>
                                        <p:tgtEl>
                                          <p:spTgt spid="1033"/>
                                        </p:tgtEl>
                                      </p:cBhvr>
                                      <p:to x="100000" y="100000"/>
                                    </p:animScale>
                                    <p:animScale>
                                      <p:cBhvr>
                                        <p:cTn id="19" dur="26">
                                          <p:stCondLst>
                                            <p:cond delay="1642"/>
                                          </p:stCondLst>
                                        </p:cTn>
                                        <p:tgtEl>
                                          <p:spTgt spid="1033"/>
                                        </p:tgtEl>
                                      </p:cBhvr>
                                      <p:to x="100000" y="90000"/>
                                    </p:animScale>
                                    <p:animScale>
                                      <p:cBhvr>
                                        <p:cTn id="20" dur="166" decel="50000">
                                          <p:stCondLst>
                                            <p:cond delay="1668"/>
                                          </p:stCondLst>
                                        </p:cTn>
                                        <p:tgtEl>
                                          <p:spTgt spid="1033"/>
                                        </p:tgtEl>
                                      </p:cBhvr>
                                      <p:to x="100000" y="100000"/>
                                    </p:animScale>
                                    <p:animScale>
                                      <p:cBhvr>
                                        <p:cTn id="21" dur="26">
                                          <p:stCondLst>
                                            <p:cond delay="1808"/>
                                          </p:stCondLst>
                                        </p:cTn>
                                        <p:tgtEl>
                                          <p:spTgt spid="1033"/>
                                        </p:tgtEl>
                                      </p:cBhvr>
                                      <p:to x="100000" y="95000"/>
                                    </p:animScale>
                                    <p:animScale>
                                      <p:cBhvr>
                                        <p:cTn id="22" dur="166" decel="50000">
                                          <p:stCondLst>
                                            <p:cond delay="1834"/>
                                          </p:stCondLst>
                                        </p:cTn>
                                        <p:tgtEl>
                                          <p:spTgt spid="1033"/>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par>
                          <p:cTn id="39" fill="hold">
                            <p:stCondLst>
                              <p:cond delay="0"/>
                            </p:stCondLst>
                            <p:childTnLst>
                              <p:par>
                                <p:cTn id="40" presetID="10" presetClass="entr" presetSubtype="0" fill="hold" nodeType="after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fade">
                                      <p:cBhvr>
                                        <p:cTn id="4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43" repeatCount="indefinite" fill="hold" display="0">
                  <p:stCondLst>
                    <p:cond delay="indefinite"/>
                  </p:stCondLst>
                  <p:endCondLst>
                    <p:cond evt="onStopAudio" delay="0">
                      <p:tgtEl>
                        <p:sldTgt/>
                      </p:tgtEl>
                    </p:cond>
                  </p:endCondLst>
                </p:cTn>
                <p:tgtEl>
                  <p:spTgt spid="18"/>
                </p:tgtEl>
              </p:cMediaNode>
            </p:audio>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27760" y="679419"/>
            <a:ext cx="10134600" cy="570614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2184522" y="2387589"/>
            <a:ext cx="7994831" cy="1660525"/>
          </a:xfrm>
          <a:prstGeom prst="rect">
            <a:avLst/>
          </a:prstGeom>
          <a:noFill/>
        </p:spPr>
        <p:txBody>
          <a:bodyPr wrap="square" rtlCol="0">
            <a:spAutoFit/>
          </a:bodyPr>
          <a:lstStyle/>
          <a:p>
            <a:pPr algn="ctr" defTabSz="1219200"/>
            <a:r>
              <a:rPr lang="en-US" sz="3400" dirty="0" err="1">
                <a:solidFill>
                  <a:srgbClr val="002060"/>
                </a:solidFill>
                <a:latin typeface="Times New Roman" panose="02020603050405020304" pitchFamily="18" charset="0"/>
                <a:cs typeface="Times New Roman" panose="02020603050405020304" pitchFamily="18" charset="0"/>
              </a:rPr>
              <a:t>Trả</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lời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đúng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các</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câu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hỏi</a:t>
            </a:r>
            <a:r>
              <a:rPr lang="en-US" sz="3400" dirty="0">
                <a:solidFill>
                  <a:srgbClr val="002060"/>
                </a:solidFill>
                <a:latin typeface="Times New Roman" panose="02020603050405020304" pitchFamily="18" charset="0"/>
                <a:cs typeface="Times New Roman" panose="02020603050405020304" pitchFamily="18" charset="0"/>
              </a:rPr>
              <a:t> </a:t>
            </a:r>
            <a:endParaRPr lang="en-US" sz="3400" dirty="0">
              <a:solidFill>
                <a:srgbClr val="002060"/>
              </a:solidFill>
              <a:latin typeface="Times New Roman" panose="02020603050405020304" pitchFamily="18" charset="0"/>
              <a:cs typeface="Times New Roman" panose="02020603050405020304" pitchFamily="18" charset="0"/>
            </a:endParaRPr>
          </a:p>
          <a:p>
            <a:pPr algn="ctr" defTabSz="1219200"/>
            <a:r>
              <a:rPr lang="en-US" sz="3400" dirty="0" err="1">
                <a:solidFill>
                  <a:srgbClr val="002060"/>
                </a:solidFill>
                <a:latin typeface="Times New Roman" panose="02020603050405020304" pitchFamily="18" charset="0"/>
                <a:cs typeface="Times New Roman" panose="02020603050405020304" pitchFamily="18" charset="0"/>
              </a:rPr>
              <a:t>để</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giúp</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các</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chú</a:t>
            </a:r>
            <a:r>
              <a:rPr lang="en-US" sz="3400" dirty="0">
                <a:solidFill>
                  <a:srgbClr val="002060"/>
                </a:solidFill>
                <a:latin typeface="Times New Roman" panose="02020603050405020304" pitchFamily="18" charset="0"/>
                <a:cs typeface="Times New Roman" panose="02020603050405020304" pitchFamily="18" charset="0"/>
              </a:rPr>
              <a:t> </a:t>
            </a:r>
            <a:r>
              <a:rPr lang="en-US" sz="3400" err="1">
                <a:solidFill>
                  <a:srgbClr val="002060"/>
                </a:solidFill>
                <a:latin typeface="Times New Roman" panose="02020603050405020304" pitchFamily="18" charset="0"/>
                <a:cs typeface="Times New Roman" panose="02020603050405020304" pitchFamily="18" charset="0"/>
              </a:rPr>
              <a:t>khỉ</a:t>
            </a:r>
            <a:r>
              <a:rPr lang="en-US" sz="3400">
                <a:solidFill>
                  <a:srgbClr val="002060"/>
                </a:solidFill>
                <a:latin typeface="Times New Roman" panose="02020603050405020304" pitchFamily="18" charset="0"/>
                <a:cs typeface="Times New Roman" panose="02020603050405020304" pitchFamily="18" charset="0"/>
              </a:rPr>
              <a:t> ngăn </a:t>
            </a:r>
            <a:r>
              <a:rPr lang="en-US" sz="3400" dirty="0" err="1">
                <a:solidFill>
                  <a:srgbClr val="002060"/>
                </a:solidFill>
                <a:latin typeface="Times New Roman" panose="02020603050405020304" pitchFamily="18" charset="0"/>
                <a:cs typeface="Times New Roman" panose="02020603050405020304" pitchFamily="18" charset="0"/>
              </a:rPr>
              <a:t>chặn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hành</a:t>
            </a:r>
            <a:r>
              <a:rPr lang="en-US" sz="3400" dirty="0">
                <a:solidFill>
                  <a:srgbClr val="002060"/>
                </a:solidFill>
                <a:latin typeface="Times New Roman" panose="02020603050405020304" pitchFamily="18" charset="0"/>
                <a:cs typeface="Times New Roman" panose="02020603050405020304" pitchFamily="18" charset="0"/>
              </a:rPr>
              <a:t> </a:t>
            </a:r>
            <a:r>
              <a:rPr lang="en-US" sz="3400">
                <a:solidFill>
                  <a:srgbClr val="002060"/>
                </a:solidFill>
                <a:latin typeface="Times New Roman" panose="02020603050405020304" pitchFamily="18" charset="0"/>
                <a:cs typeface="Times New Roman" panose="02020603050405020304" pitchFamily="18" charset="0"/>
              </a:rPr>
              <a:t>vi phá </a:t>
            </a:r>
            <a:r>
              <a:rPr lang="en-US" sz="3400" dirty="0" err="1">
                <a:solidFill>
                  <a:srgbClr val="002060"/>
                </a:solidFill>
                <a:latin typeface="Times New Roman" panose="02020603050405020304" pitchFamily="18" charset="0"/>
                <a:cs typeface="Times New Roman" panose="02020603050405020304" pitchFamily="18" charset="0"/>
              </a:rPr>
              <a:t>rừng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của</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nhóm</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lâm</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tặc</a:t>
            </a:r>
            <a:endParaRPr lang="en-US" sz="3400" dirty="0">
              <a:solidFill>
                <a:srgbClr val="002060"/>
              </a:solidFill>
              <a:latin typeface="Times New Roman" panose="02020603050405020304" pitchFamily="18" charset="0"/>
              <a:cs typeface="Times New Roman" panose="02020603050405020304" pitchFamily="18" charset="0"/>
            </a:endParaRPr>
          </a:p>
        </p:txBody>
      </p:sp>
      <p:pic>
        <p:nvPicPr>
          <p:cNvPr id="8" name="Picture 2" descr="C:\Users\ADMIN\Desktop\Tai nguyen thiet ke tro choi\Bảng gỗ\Picture1 (2).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2546"/>
            <a:ext cx="1582717" cy="703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DMIN\Desktop\Lam tac\tải xuống.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2336800" y="4076896"/>
            <a:ext cx="1016000" cy="12825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DMIN\Desktop\Lam tac\800px_COLOURBOX9774185 (2).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flipH="1">
            <a:off x="5259011" y="4708885"/>
            <a:ext cx="2235200" cy="5736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ADMIN\Desktop\Lam tac\800px_COLOURBOX9774185 (3).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233" b="100000" l="0" r="100000"/>
                    </a14:imgEffect>
                  </a14:imgLayer>
                </a14:imgProps>
              </a:ext>
              <a:ext uri="{28A0092B-C50C-407E-A947-70E740481C1C}">
                <a14:useLocalDpi xmlns:a14="http://schemas.microsoft.com/office/drawing/2010/main" val="0"/>
              </a:ext>
            </a:extLst>
          </a:blip>
          <a:srcRect/>
          <a:stretch>
            <a:fillRect/>
          </a:stretch>
        </p:blipFill>
        <p:spPr bwMode="auto">
          <a:xfrm>
            <a:off x="8940800" y="4708885"/>
            <a:ext cx="1392768" cy="92387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Lam tac\800px_COLOURBOX9774185 (4).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830580">
            <a:off x="641530" y="5170075"/>
            <a:ext cx="1455492" cy="4931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ADMIN\Desktop\Lam tac\800px_COLOURBOX9774185 (3).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233" b="100000" l="0" r="100000"/>
                    </a14:imgEffect>
                  </a14:imgLayer>
                </a14:imgProps>
              </a:ext>
              <a:ext uri="{28A0092B-C50C-407E-A947-70E740481C1C}">
                <a14:useLocalDpi xmlns:a14="http://schemas.microsoft.com/office/drawing/2010/main" val="0"/>
              </a:ext>
            </a:extLst>
          </a:blip>
          <a:srcRect/>
          <a:stretch>
            <a:fillRect/>
          </a:stretch>
        </p:blipFill>
        <p:spPr bwMode="auto">
          <a:xfrm flipH="1">
            <a:off x="7494211" y="4954731"/>
            <a:ext cx="1326243" cy="9238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ADMIN\Desktop\Lam tac\tree-576145_960_72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70401" y="5156200"/>
            <a:ext cx="791633" cy="76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Desktop\Lam tac\lumberjack-lean-on-the-wood-log-vector-7780327.jpg">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1944" l="0" r="100000">
                        <a14:foregroundMark x1="43460" y1="12500" x2="39782" y2="19444"/>
                        <a14:foregroundMark x1="45913" y1="32778" x2="44278" y2="41389"/>
                      </a14:backgroundRemoval>
                    </a14:imgEffect>
                    <a14:imgEffect>
                      <a14:brightnessContrast contrast="2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160243" flipH="1">
            <a:off x="398783" y="4338351"/>
            <a:ext cx="1940984" cy="29898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ADMIN\Desktop\Untitleda (2).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41990" y="1995846"/>
            <a:ext cx="5452533" cy="508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Desktop\Picture1a (2).png">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88713" y="4121206"/>
            <a:ext cx="2080684" cy="301624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C:\Users\ADMIN\Desktop\Lam tac\il_570xN.938660066_slvo.jpg">
            <a:hlinkClick r:id="rId19" action="ppaction://hlinksldjump"/>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0" b="100000" l="0" r="98421">
                        <a14:foregroundMark x1="75965" y1="14147" x2="87193" y2="14147"/>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flipH="1">
            <a:off x="2946400" y="4316605"/>
            <a:ext cx="1473200" cy="27592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ADMIN\Desktop\Tai nguyen thiet ke tro choi\Giai cuu rung xanh\playful-wild-monkeys_1308-2930 (4).jpg"/>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71009" y="-159051"/>
            <a:ext cx="1262592" cy="1759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sers\ADMIN\Desktop\Tai nguyen thiet ke tro choi\Giai cuu rung xanh\scimmia-del-fumetto-31653934.jpg"/>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0" b="100000" l="0" r="100000">
                        <a14:foregroundMark x1="21875" y1="25791" x2="17750" y2="43845"/>
                        <a14:foregroundMark x1="39625" y1="23329" x2="31750" y2="45369"/>
                        <a14:foregroundMark x1="29750" y1="24385" x2="28625" y2="40914"/>
                        <a14:foregroundMark x1="14625" y1="28722" x2="19250" y2="40445"/>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0616793">
            <a:off x="2769429" y="715127"/>
            <a:ext cx="1063888" cy="11345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26" cstate="print">
            <a:extLst>
              <a:ext uri="{BEBA8EAE-BF5A-486C-A8C5-ECC9F3942E4B}">
                <a14:imgProps xmlns:a14="http://schemas.microsoft.com/office/drawing/2010/main">
                  <a14:imgLayer r:embed="rId27">
                    <a14:imgEffect>
                      <a14:backgroundRemoval t="0" b="100000" l="0" r="100000">
                        <a14:foregroundMark x1="14088" y1="17556" x2="2210" y2="22889"/>
                        <a14:foregroundMark x1="22376" y1="11778" x2="27624" y2="14444"/>
                        <a14:foregroundMark x1="33149" y1="4667" x2="33978" y2="10000"/>
                        <a14:foregroundMark x1="35083" y1="21333" x2="38398" y2="26667"/>
                        <a14:foregroundMark x1="81215" y1="8000" x2="83149" y2="14444"/>
                        <a14:foregroundMark x1="92541" y1="12444" x2="98619" y2="14667"/>
                        <a14:foregroundMark x1="98895" y1="19778" x2="96961" y2="21556"/>
                        <a14:foregroundMark x1="88398" y1="21556" x2="90608" y2="24667"/>
                        <a14:foregroundMark x1="82873" y1="26889" x2="84807" y2="31556"/>
                        <a14:backgroundMark x1="46409" y1="26667" x2="47514" y2="27778"/>
                        <a14:backgroundMark x1="35359" y1="55778" x2="33978" y2="56444"/>
                      </a14:backgroundRemoval>
                    </a14:imgEffect>
                  </a14:imgLayer>
                </a14:imgProps>
              </a:ext>
              <a:ext uri="{28A0092B-C50C-407E-A947-70E740481C1C}">
                <a14:useLocalDpi xmlns:a14="http://schemas.microsoft.com/office/drawing/2010/main" val="0"/>
              </a:ext>
            </a:extLst>
          </a:blip>
          <a:srcRect/>
          <a:stretch>
            <a:fillRect/>
          </a:stretch>
        </p:blipFill>
        <p:spPr bwMode="auto">
          <a:xfrm rot="19892671">
            <a:off x="6767654" y="-404789"/>
            <a:ext cx="1421479" cy="17670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ình ảnh có liên quan"/>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0" b="100000" l="0" r="99688">
                        <a14:foregroundMark x1="22813" y1="35938" x2="26563" y2="52188"/>
                        <a14:foregroundMark x1="34063" y1="19375" x2="37813" y2="46875"/>
                        <a14:foregroundMark x1="30000" y1="28125" x2="35938" y2="44063"/>
                        <a14:foregroundMark x1="32813" y1="25938" x2="33750" y2="35625"/>
                      </a14:backgroundRemoval>
                    </a14:imgEffect>
                  </a14:imgLayer>
                </a14:imgProps>
              </a:ext>
              <a:ext uri="{28A0092B-C50C-407E-A947-70E740481C1C}">
                <a14:useLocalDpi xmlns:a14="http://schemas.microsoft.com/office/drawing/2010/main" val="0"/>
              </a:ext>
            </a:extLst>
          </a:blip>
          <a:srcRect/>
          <a:stretch>
            <a:fillRect/>
          </a:stretch>
        </p:blipFill>
        <p:spPr bwMode="auto">
          <a:xfrm rot="20925904" flipH="1">
            <a:off x="5123105" y="478727"/>
            <a:ext cx="1114368" cy="108830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onkey cartoon">
            <a:hlinkClick r:id="" action="ppaction://noaction"/>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rot="1100560" flipH="1">
            <a:off x="9179894" y="936409"/>
            <a:ext cx="1346325" cy="13298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Kết quả hình ảnh cho pineapple cartoon"/>
          <p:cNvPicPr>
            <a:picLocks noChangeAspect="1" noChangeArrowheads="1"/>
          </p:cNvPicPr>
          <p:nvPr/>
        </p:nvPicPr>
        <p:blipFill>
          <a:blip r:embed="rId31" cstate="print">
            <a:extLst>
              <a:ext uri="{BEBA8EAE-BF5A-486C-A8C5-ECC9F3942E4B}">
                <a14:imgProps xmlns:a14="http://schemas.microsoft.com/office/drawing/2010/main">
                  <a14:imgLayer r:embed="rId3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27233" y="1267405"/>
            <a:ext cx="1105583" cy="116132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ình ảnh có liên quan"/>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159493" y="1782883"/>
            <a:ext cx="667439" cy="8069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Kết quả hình ảnh cho durian cartoon"/>
          <p:cNvPicPr>
            <a:picLocks noChangeAspect="1" noChangeArrowheads="1"/>
          </p:cNvPicPr>
          <p:nvPr/>
        </p:nvPicPr>
        <p:blipFill>
          <a:blip r:embed="rId35" cstate="print">
            <a:extLst>
              <a:ext uri="{BEBA8EAE-BF5A-486C-A8C5-ECC9F3942E4B}">
                <a14:imgProps xmlns:a14="http://schemas.microsoft.com/office/drawing/2010/main">
                  <a14:imgLayer r:embed="rId36">
                    <a14:imgEffect>
                      <a14:backgroundRemoval t="0" b="100000" l="0" r="100000">
                        <a14:foregroundMark x1="24000" y1="4621" x2="31846" y2="21209"/>
                        <a14:foregroundMark x1="28462" y1="3791" x2="34308" y2="17417"/>
                      </a14:backgroundRemoval>
                    </a14:imgEffect>
                  </a14:imgLayer>
                </a14:imgProps>
              </a:ext>
              <a:ext uri="{28A0092B-C50C-407E-A947-70E740481C1C}">
                <a14:useLocalDpi xmlns:a14="http://schemas.microsoft.com/office/drawing/2010/main" val="0"/>
              </a:ext>
            </a:extLst>
          </a:blip>
          <a:srcRect/>
          <a:stretch>
            <a:fillRect/>
          </a:stretch>
        </p:blipFill>
        <p:spPr bwMode="auto">
          <a:xfrm>
            <a:off x="1120983" y="308680"/>
            <a:ext cx="749899" cy="9737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DMIN\Desktop\Picture1.png"/>
          <p:cNvPicPr>
            <a:picLocks noChangeAspect="1" noChangeArrowheads="1"/>
          </p:cNvPicPr>
          <p:nvPr/>
        </p:nvPicPr>
        <p:blipFill>
          <a:blip r:embed="rId37">
            <a:extLst>
              <a:ext uri="{BEBA8EAE-BF5A-486C-A8C5-ECC9F3942E4B}">
                <a14:imgProps xmlns:a14="http://schemas.microsoft.com/office/drawing/2010/main">
                  <a14:imgLayer r:embed="rId3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36940" y="3303191"/>
            <a:ext cx="21717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C:\Users\ADMIN\Desktop\Lam tac\lumberjack-lean-on-the-wood-log-vector-7780327.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1944" l="0" r="100000">
                        <a14:foregroundMark x1="43460" y1="12500" x2="39782" y2="19444"/>
                        <a14:foregroundMark x1="45913" y1="32778" x2="44278" y2="41389"/>
                      </a14:backgroundRemoval>
                    </a14:imgEffect>
                    <a14:imgEffect>
                      <a14:brightnessContrast contrast="2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15344994" flipH="1">
            <a:off x="-524716" y="5632318"/>
            <a:ext cx="1940984" cy="29898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Desktop\Picture1.png"/>
          <p:cNvPicPr>
            <a:picLocks noChangeAspect="1" noChangeArrowheads="1"/>
          </p:cNvPicPr>
          <p:nvPr/>
        </p:nvPicPr>
        <p:blipFill>
          <a:blip r:embed="rId37">
            <a:extLst>
              <a:ext uri="{BEBA8EAE-BF5A-486C-A8C5-ECC9F3942E4B}">
                <a14:imgProps xmlns:a14="http://schemas.microsoft.com/office/drawing/2010/main">
                  <a14:imgLayer r:embed="rId3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741081" y="3862274"/>
            <a:ext cx="21717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C:\Users\ADMIN\Desktop\Lam tac\il_570xN.938660066_slvo.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0" b="100000" l="0" r="98421">
                        <a14:foregroundMark x1="75965" y1="14147" x2="87193" y2="14147"/>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12097892" flipH="1">
            <a:off x="2540499" y="5980671"/>
            <a:ext cx="1473200" cy="275924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ADMIN\Desktop\Picture1.png"/>
          <p:cNvPicPr>
            <a:picLocks noChangeAspect="1" noChangeArrowheads="1"/>
          </p:cNvPicPr>
          <p:nvPr/>
        </p:nvPicPr>
        <p:blipFill>
          <a:blip r:embed="rId37">
            <a:extLst>
              <a:ext uri="{BEBA8EAE-BF5A-486C-A8C5-ECC9F3942E4B}">
                <a14:imgProps xmlns:a14="http://schemas.microsoft.com/office/drawing/2010/main">
                  <a14:imgLayer r:embed="rId3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97697" y="3765550"/>
            <a:ext cx="21717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Desktop\Picture1a (2).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4983466">
            <a:off x="4859831" y="5629330"/>
            <a:ext cx="2080684" cy="301624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hlinkClick r:id="rId13" action="ppaction://hlinksldjump"/>
          </p:cNvPr>
          <p:cNvSpPr/>
          <p:nvPr/>
        </p:nvSpPr>
        <p:spPr>
          <a:xfrm>
            <a:off x="1257678" y="3753989"/>
            <a:ext cx="581491"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sz="2400" dirty="0">
                <a:solidFill>
                  <a:srgbClr val="006600"/>
                </a:solidFill>
                <a:latin typeface="UTM Avo" panose="02040603050506020204" pitchFamily="18" charset="0"/>
              </a:rPr>
              <a:t>1</a:t>
            </a:r>
            <a:endParaRPr lang="en-US" sz="2400" dirty="0">
              <a:solidFill>
                <a:srgbClr val="006600"/>
              </a:solidFill>
              <a:latin typeface="UTM Avo" panose="02040603050506020204" pitchFamily="18" charset="0"/>
            </a:endParaRPr>
          </a:p>
        </p:txBody>
      </p:sp>
      <p:sp>
        <p:nvSpPr>
          <p:cNvPr id="40" name="Oval 39">
            <a:hlinkClick r:id="rId19" action="ppaction://hlinksldjump"/>
          </p:cNvPr>
          <p:cNvSpPr/>
          <p:nvPr/>
        </p:nvSpPr>
        <p:spPr>
          <a:xfrm>
            <a:off x="3376663" y="3733800"/>
            <a:ext cx="581491"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sz="2400" dirty="0">
                <a:solidFill>
                  <a:srgbClr val="006600"/>
                </a:solidFill>
                <a:latin typeface="UTM Avo" panose="02040603050506020204" pitchFamily="18" charset="0"/>
              </a:rPr>
              <a:t>2</a:t>
            </a:r>
            <a:endParaRPr lang="en-US" sz="2400" dirty="0">
              <a:solidFill>
                <a:srgbClr val="006600"/>
              </a:solidFill>
              <a:latin typeface="UTM Avo" panose="02040603050506020204" pitchFamily="18" charset="0"/>
            </a:endParaRPr>
          </a:p>
        </p:txBody>
      </p:sp>
      <p:sp>
        <p:nvSpPr>
          <p:cNvPr id="41" name="Oval 40">
            <a:hlinkClick r:id="rId17" action="ppaction://hlinksldjump"/>
          </p:cNvPr>
          <p:cNvSpPr/>
          <p:nvPr/>
        </p:nvSpPr>
        <p:spPr>
          <a:xfrm>
            <a:off x="5580717" y="3780971"/>
            <a:ext cx="581491"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sz="2400" dirty="0">
                <a:solidFill>
                  <a:srgbClr val="006600"/>
                </a:solidFill>
                <a:latin typeface="UTM Avo" panose="02040603050506020204" pitchFamily="18" charset="0"/>
              </a:rPr>
              <a:t>3</a:t>
            </a:r>
            <a:endParaRPr lang="en-US" sz="2400" dirty="0">
              <a:solidFill>
                <a:srgbClr val="006600"/>
              </a:solidFill>
              <a:latin typeface="UTM Avo" panose="02040603050506020204" pitchFamily="18" charset="0"/>
            </a:endParaRPr>
          </a:p>
        </p:txBody>
      </p:sp>
      <p:pic>
        <p:nvPicPr>
          <p:cNvPr id="10" name="Picture 9">
            <a:hlinkClick r:id="rId39" action="ppaction://hlinksldjump"/>
          </p:cNvPr>
          <p:cNvPicPr>
            <a:picLocks noChangeAspect="1"/>
          </p:cNvPicPr>
          <p:nvPr/>
        </p:nvPicPr>
        <p:blipFill>
          <a:blip r:embed="rId40"/>
          <a:stretch>
            <a:fillRect/>
          </a:stretch>
        </p:blipFill>
        <p:spPr>
          <a:xfrm>
            <a:off x="11079164" y="5918200"/>
            <a:ext cx="800916" cy="782376"/>
          </a:xfrm>
          <a:prstGeom prst="rect">
            <a:avLst/>
          </a:prstGeom>
        </p:spPr>
      </p:pic>
      <p:pic>
        <p:nvPicPr>
          <p:cNvPr id="36" name="Picture 2" descr="C:\Users\ADMIN\Desktop\Picture1a (2).png">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4792" y="3311001"/>
            <a:ext cx="2080684" cy="301624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descr="Kết quả hình ảnh cho pineapple cartoon"/>
          <p:cNvPicPr>
            <a:picLocks noChangeAspect="1" noChangeArrowheads="1"/>
          </p:cNvPicPr>
          <p:nvPr/>
        </p:nvPicPr>
        <p:blipFill>
          <a:blip r:embed="rId31" cstate="print">
            <a:extLst>
              <a:ext uri="{BEBA8EAE-BF5A-486C-A8C5-ECC9F3942E4B}">
                <a14:imgProps xmlns:a14="http://schemas.microsoft.com/office/drawing/2010/main">
                  <a14:imgLayer r:embed="rId3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573312" y="457200"/>
            <a:ext cx="1105583" cy="116132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ADMIN\Desktop\Picture1.png"/>
          <p:cNvPicPr>
            <a:picLocks noChangeAspect="1" noChangeArrowheads="1"/>
          </p:cNvPicPr>
          <p:nvPr/>
        </p:nvPicPr>
        <p:blipFill>
          <a:blip r:embed="rId37">
            <a:extLst>
              <a:ext uri="{BEBA8EAE-BF5A-486C-A8C5-ECC9F3942E4B}">
                <a14:imgProps xmlns:a14="http://schemas.microsoft.com/office/drawing/2010/main">
                  <a14:imgLayer r:embed="rId3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143776" y="2955345"/>
            <a:ext cx="21717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ADMIN\Desktop\Picture1a (2).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4983466">
            <a:off x="7271145" y="5393728"/>
            <a:ext cx="2080684" cy="301624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ADMIN\Desktop\Picture1a (2).png">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40086" y="4077353"/>
            <a:ext cx="2080684" cy="301624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8" descr="Kết quả hình ảnh cho pineapple cartoon"/>
          <p:cNvPicPr>
            <a:picLocks noChangeAspect="1" noChangeArrowheads="1"/>
          </p:cNvPicPr>
          <p:nvPr/>
        </p:nvPicPr>
        <p:blipFill>
          <a:blip r:embed="rId31" cstate="print">
            <a:extLst>
              <a:ext uri="{BEBA8EAE-BF5A-486C-A8C5-ECC9F3942E4B}">
                <a14:imgProps xmlns:a14="http://schemas.microsoft.com/office/drawing/2010/main">
                  <a14:imgLayer r:embed="rId3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78606" y="1223552"/>
            <a:ext cx="1105583" cy="116132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ADMIN\Desktop\Picture1.png"/>
          <p:cNvPicPr>
            <a:picLocks noChangeAspect="1" noChangeArrowheads="1"/>
          </p:cNvPicPr>
          <p:nvPr/>
        </p:nvPicPr>
        <p:blipFill>
          <a:blip r:embed="rId37">
            <a:extLst>
              <a:ext uri="{BEBA8EAE-BF5A-486C-A8C5-ECC9F3942E4B}">
                <a14:imgProps xmlns:a14="http://schemas.microsoft.com/office/drawing/2010/main">
                  <a14:imgLayer r:embed="rId3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849070" y="3721697"/>
            <a:ext cx="21717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ADMIN\Desktop\Picture1a (2).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4983466">
            <a:off x="9520804" y="5585477"/>
            <a:ext cx="2080684" cy="3016249"/>
          </a:xfrm>
          <a:prstGeom prst="rect">
            <a:avLst/>
          </a:prstGeom>
          <a:noFill/>
          <a:extLst>
            <a:ext uri="{909E8E84-426E-40DD-AFC4-6F175D3DCCD1}">
              <a14:hiddenFill xmlns:a14="http://schemas.microsoft.com/office/drawing/2010/main">
                <a:solidFill>
                  <a:srgbClr val="FFFFFF"/>
                </a:solidFill>
              </a14:hiddenFill>
            </a:ext>
          </a:extLst>
        </p:spPr>
      </p:pic>
      <p:sp>
        <p:nvSpPr>
          <p:cNvPr id="46" name="Oval 2">
            <a:hlinkClick r:id="rId41" action="ppaction://hlinksldjump"/>
          </p:cNvPr>
          <p:cNvSpPr/>
          <p:nvPr/>
        </p:nvSpPr>
        <p:spPr>
          <a:xfrm>
            <a:off x="7992984" y="2839155"/>
            <a:ext cx="581491"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sz="2400" dirty="0">
                <a:solidFill>
                  <a:srgbClr val="006600"/>
                </a:solidFill>
                <a:latin typeface="UTM Avo" panose="02040603050506020204" pitchFamily="18" charset="0"/>
              </a:rPr>
              <a:t>4</a:t>
            </a:r>
            <a:endParaRPr lang="en-US" sz="2400" dirty="0">
              <a:solidFill>
                <a:srgbClr val="006600"/>
              </a:solidFill>
              <a:latin typeface="UTM Avo" panose="02040603050506020204" pitchFamily="18" charset="0"/>
            </a:endParaRPr>
          </a:p>
        </p:txBody>
      </p:sp>
      <p:sp>
        <p:nvSpPr>
          <p:cNvPr id="47" name="Oval 2">
            <a:hlinkClick r:id="rId42" action="ppaction://hlinksldjump"/>
          </p:cNvPr>
          <p:cNvSpPr/>
          <p:nvPr/>
        </p:nvSpPr>
        <p:spPr>
          <a:xfrm>
            <a:off x="9652200" y="3391525"/>
            <a:ext cx="581491"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sz="2400" dirty="0">
                <a:solidFill>
                  <a:srgbClr val="006600"/>
                </a:solidFill>
                <a:latin typeface="UTM Avo" panose="02040603050506020204" pitchFamily="18" charset="0"/>
              </a:rPr>
              <a:t>5</a:t>
            </a:r>
            <a:endParaRPr lang="en-US" sz="2400" dirty="0">
              <a:solidFill>
                <a:srgbClr val="006600"/>
              </a:solidFill>
              <a:latin typeface="UTM Avo" panose="02040603050506020204" pitchFamily="18" charset="0"/>
            </a:endParaRPr>
          </a:p>
        </p:txBody>
      </p:sp>
      <p:sp>
        <p:nvSpPr>
          <p:cNvPr id="48" name="Oval 2">
            <a:hlinkClick r:id="rId43" action="ppaction://hlinksldjump"/>
          </p:cNvPr>
          <p:cNvSpPr/>
          <p:nvPr/>
        </p:nvSpPr>
        <p:spPr>
          <a:xfrm>
            <a:off x="11492879" y="3738069"/>
            <a:ext cx="581491"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sz="2400" dirty="0">
                <a:solidFill>
                  <a:srgbClr val="006600"/>
                </a:solidFill>
                <a:latin typeface="UTM Avo" panose="02040603050506020204" pitchFamily="18" charset="0"/>
              </a:rPr>
              <a:t>6</a:t>
            </a:r>
            <a:endParaRPr lang="en-US" sz="2400" dirty="0">
              <a:solidFill>
                <a:srgbClr val="006600"/>
              </a:solidFill>
              <a:latin typeface="UTM Avo" panose="02040603050506020204" pitchFamily="18" charset="0"/>
            </a:endParaRPr>
          </a:p>
        </p:txBody>
      </p:sp>
      <p:pic>
        <p:nvPicPr>
          <p:cNvPr id="49" name="Picture 8" descr="C:\Users\ADMIN\Desktop\Tai nguyen thiet ke tro choi\Giai cuu rung xanh\playful-wild-monkeys_1308-2930 (4).jpg"/>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343019" y="308680"/>
            <a:ext cx="1262592" cy="17592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Kết quả hình ảnh cho durian cartoon"/>
          <p:cNvPicPr>
            <a:picLocks noChangeAspect="1" noChangeArrowheads="1"/>
          </p:cNvPicPr>
          <p:nvPr/>
        </p:nvPicPr>
        <p:blipFill>
          <a:blip r:embed="rId35" cstate="print">
            <a:extLst>
              <a:ext uri="{BEBA8EAE-BF5A-486C-A8C5-ECC9F3942E4B}">
                <a14:imgProps xmlns:a14="http://schemas.microsoft.com/office/drawing/2010/main">
                  <a14:imgLayer r:embed="rId36">
                    <a14:imgEffect>
                      <a14:backgroundRemoval t="0" b="100000" l="0" r="100000">
                        <a14:foregroundMark x1="24000" y1="4621" x2="31846" y2="21209"/>
                        <a14:foregroundMark x1="28462" y1="3791" x2="34308" y2="17417"/>
                      </a14:backgroundRemoval>
                    </a14:imgEffect>
                  </a14:imgLayer>
                </a14:imgProps>
              </a:ext>
              <a:ext uri="{28A0092B-C50C-407E-A947-70E740481C1C}">
                <a14:useLocalDpi xmlns:a14="http://schemas.microsoft.com/office/drawing/2010/main" val="0"/>
              </a:ext>
            </a:extLst>
          </a:blip>
          <a:srcRect/>
          <a:stretch>
            <a:fillRect/>
          </a:stretch>
        </p:blipFill>
        <p:spPr bwMode="auto">
          <a:xfrm>
            <a:off x="11592993" y="776411"/>
            <a:ext cx="749899" cy="97371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ADMIN\Desktop\Picture1.png"/>
          <p:cNvPicPr>
            <a:picLocks noChangeAspect="1" noChangeArrowheads="1"/>
          </p:cNvPicPr>
          <p:nvPr/>
        </p:nvPicPr>
        <p:blipFill>
          <a:blip r:embed="rId37">
            <a:extLst>
              <a:ext uri="{BEBA8EAE-BF5A-486C-A8C5-ECC9F3942E4B}">
                <a14:imgProps xmlns:a14="http://schemas.microsoft.com/office/drawing/2010/main">
                  <a14:imgLayer r:embed="rId3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012154" y="4000500"/>
            <a:ext cx="21717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C:\Users\ADMIN\Desktop\Lam tac\lumberjack-lean-on-the-wood-log-vector-7780327.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1944" l="0" r="100000">
                        <a14:foregroundMark x1="43460" y1="12500" x2="39782" y2="19444"/>
                        <a14:foregroundMark x1="45913" y1="32778" x2="44278" y2="41389"/>
                      </a14:backgroundRemoval>
                    </a14:imgEffect>
                    <a14:imgEffect>
                      <a14:brightnessContrast contrast="2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15344994" flipH="1">
            <a:off x="9337694" y="6100049"/>
            <a:ext cx="1940984" cy="298986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 descr="C:\Users\ADMIN\Desktop\Lam tac\lumberjack-lean-on-the-wood-log-vector-7780327.jpg">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1944" l="0" r="100000">
                        <a14:foregroundMark x1="43460" y1="12500" x2="39782" y2="19444"/>
                        <a14:foregroundMark x1="45913" y1="32778" x2="44278" y2="41389"/>
                      </a14:backgroundRemoval>
                    </a14:imgEffect>
                    <a14:imgEffect>
                      <a14:brightnessContrast contrast="2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160243" flipH="1">
            <a:off x="10612838" y="4107585"/>
            <a:ext cx="1940984" cy="298986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0" y="-92546"/>
            <a:ext cx="1582717" cy="703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
                                        </p:tgtEl>
                                        <p:attrNameLst>
                                          <p:attrName>r</p:attrName>
                                        </p:attrNameLst>
                                      </p:cBhvr>
                                    </p:animRot>
                                    <p:animRot by="-240000">
                                      <p:cBhvr>
                                        <p:cTn id="7" dur="600" fill="hold">
                                          <p:stCondLst>
                                            <p:cond delay="600"/>
                                          </p:stCondLst>
                                        </p:cTn>
                                        <p:tgtEl>
                                          <p:spTgt spid="7"/>
                                        </p:tgtEl>
                                        <p:attrNameLst>
                                          <p:attrName>r</p:attrName>
                                        </p:attrNameLst>
                                      </p:cBhvr>
                                    </p:animRot>
                                    <p:animRot by="240000">
                                      <p:cBhvr>
                                        <p:cTn id="8" dur="600" fill="hold">
                                          <p:stCondLst>
                                            <p:cond delay="1200"/>
                                          </p:stCondLst>
                                        </p:cTn>
                                        <p:tgtEl>
                                          <p:spTgt spid="7"/>
                                        </p:tgtEl>
                                        <p:attrNameLst>
                                          <p:attrName>r</p:attrName>
                                        </p:attrNameLst>
                                      </p:cBhvr>
                                    </p:animRot>
                                    <p:animRot by="-240000">
                                      <p:cBhvr>
                                        <p:cTn id="9" dur="600" fill="hold">
                                          <p:stCondLst>
                                            <p:cond delay="1800"/>
                                          </p:stCondLst>
                                        </p:cTn>
                                        <p:tgtEl>
                                          <p:spTgt spid="7"/>
                                        </p:tgtEl>
                                        <p:attrNameLst>
                                          <p:attrName>r</p:attrName>
                                        </p:attrNameLst>
                                      </p:cBhvr>
                                    </p:animRot>
                                    <p:animRot by="120000">
                                      <p:cBhvr>
                                        <p:cTn id="10" dur="600" fill="hold">
                                          <p:stCondLst>
                                            <p:cond delay="24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9"/>
                                        </p:tgtEl>
                                        <p:attrNameLst>
                                          <p:attrName>r</p:attrName>
                                        </p:attrNameLst>
                                      </p:cBhvr>
                                    </p:animRot>
                                    <p:animRot by="-240000">
                                      <p:cBhvr>
                                        <p:cTn id="13" dur="600" fill="hold">
                                          <p:stCondLst>
                                            <p:cond delay="600"/>
                                          </p:stCondLst>
                                        </p:cTn>
                                        <p:tgtEl>
                                          <p:spTgt spid="9"/>
                                        </p:tgtEl>
                                        <p:attrNameLst>
                                          <p:attrName>r</p:attrName>
                                        </p:attrNameLst>
                                      </p:cBhvr>
                                    </p:animRot>
                                    <p:animRot by="240000">
                                      <p:cBhvr>
                                        <p:cTn id="14" dur="600" fill="hold">
                                          <p:stCondLst>
                                            <p:cond delay="1200"/>
                                          </p:stCondLst>
                                        </p:cTn>
                                        <p:tgtEl>
                                          <p:spTgt spid="9"/>
                                        </p:tgtEl>
                                        <p:attrNameLst>
                                          <p:attrName>r</p:attrName>
                                        </p:attrNameLst>
                                      </p:cBhvr>
                                    </p:animRot>
                                    <p:animRot by="-240000">
                                      <p:cBhvr>
                                        <p:cTn id="15" dur="600" fill="hold">
                                          <p:stCondLst>
                                            <p:cond delay="1800"/>
                                          </p:stCondLst>
                                        </p:cTn>
                                        <p:tgtEl>
                                          <p:spTgt spid="9"/>
                                        </p:tgtEl>
                                        <p:attrNameLst>
                                          <p:attrName>r</p:attrName>
                                        </p:attrNameLst>
                                      </p:cBhvr>
                                    </p:animRot>
                                    <p:animRot by="120000">
                                      <p:cBhvr>
                                        <p:cTn id="16" dur="600" fill="hold">
                                          <p:stCondLst>
                                            <p:cond delay="2400"/>
                                          </p:stCondLst>
                                        </p:cTn>
                                        <p:tgtEl>
                                          <p:spTgt spid="9"/>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038"/>
                                        </p:tgtEl>
                                        <p:attrNameLst>
                                          <p:attrName>r</p:attrName>
                                        </p:attrNameLst>
                                      </p:cBhvr>
                                    </p:animRot>
                                    <p:animRot by="-240000">
                                      <p:cBhvr>
                                        <p:cTn id="19" dur="600" fill="hold">
                                          <p:stCondLst>
                                            <p:cond delay="600"/>
                                          </p:stCondLst>
                                        </p:cTn>
                                        <p:tgtEl>
                                          <p:spTgt spid="1038"/>
                                        </p:tgtEl>
                                        <p:attrNameLst>
                                          <p:attrName>r</p:attrName>
                                        </p:attrNameLst>
                                      </p:cBhvr>
                                    </p:animRot>
                                    <p:animRot by="240000">
                                      <p:cBhvr>
                                        <p:cTn id="20" dur="600" fill="hold">
                                          <p:stCondLst>
                                            <p:cond delay="1200"/>
                                          </p:stCondLst>
                                        </p:cTn>
                                        <p:tgtEl>
                                          <p:spTgt spid="1038"/>
                                        </p:tgtEl>
                                        <p:attrNameLst>
                                          <p:attrName>r</p:attrName>
                                        </p:attrNameLst>
                                      </p:cBhvr>
                                    </p:animRot>
                                    <p:animRot by="-240000">
                                      <p:cBhvr>
                                        <p:cTn id="21" dur="600" fill="hold">
                                          <p:stCondLst>
                                            <p:cond delay="1800"/>
                                          </p:stCondLst>
                                        </p:cTn>
                                        <p:tgtEl>
                                          <p:spTgt spid="1038"/>
                                        </p:tgtEl>
                                        <p:attrNameLst>
                                          <p:attrName>r</p:attrName>
                                        </p:attrNameLst>
                                      </p:cBhvr>
                                    </p:animRot>
                                    <p:animRot by="120000">
                                      <p:cBhvr>
                                        <p:cTn id="22" dur="600" fill="hold">
                                          <p:stCondLst>
                                            <p:cond delay="2400"/>
                                          </p:stCondLst>
                                        </p:cTn>
                                        <p:tgtEl>
                                          <p:spTgt spid="1038"/>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1036"/>
                                        </p:tgtEl>
                                        <p:attrNameLst>
                                          <p:attrName>r</p:attrName>
                                        </p:attrNameLst>
                                      </p:cBhvr>
                                    </p:animRot>
                                    <p:animRot by="-240000">
                                      <p:cBhvr>
                                        <p:cTn id="25" dur="600" fill="hold">
                                          <p:stCondLst>
                                            <p:cond delay="600"/>
                                          </p:stCondLst>
                                        </p:cTn>
                                        <p:tgtEl>
                                          <p:spTgt spid="1036"/>
                                        </p:tgtEl>
                                        <p:attrNameLst>
                                          <p:attrName>r</p:attrName>
                                        </p:attrNameLst>
                                      </p:cBhvr>
                                    </p:animRot>
                                    <p:animRot by="240000">
                                      <p:cBhvr>
                                        <p:cTn id="26" dur="600" fill="hold">
                                          <p:stCondLst>
                                            <p:cond delay="1200"/>
                                          </p:stCondLst>
                                        </p:cTn>
                                        <p:tgtEl>
                                          <p:spTgt spid="1036"/>
                                        </p:tgtEl>
                                        <p:attrNameLst>
                                          <p:attrName>r</p:attrName>
                                        </p:attrNameLst>
                                      </p:cBhvr>
                                    </p:animRot>
                                    <p:animRot by="-240000">
                                      <p:cBhvr>
                                        <p:cTn id="27" dur="600" fill="hold">
                                          <p:stCondLst>
                                            <p:cond delay="1800"/>
                                          </p:stCondLst>
                                        </p:cTn>
                                        <p:tgtEl>
                                          <p:spTgt spid="1036"/>
                                        </p:tgtEl>
                                        <p:attrNameLst>
                                          <p:attrName>r</p:attrName>
                                        </p:attrNameLst>
                                      </p:cBhvr>
                                    </p:animRot>
                                    <p:animRot by="120000">
                                      <p:cBhvr>
                                        <p:cTn id="28" dur="600" fill="hold">
                                          <p:stCondLst>
                                            <p:cond delay="2400"/>
                                          </p:stCondLst>
                                        </p:cTn>
                                        <p:tgtEl>
                                          <p:spTgt spid="103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1040"/>
                                        </p:tgtEl>
                                        <p:attrNameLst>
                                          <p:attrName>r</p:attrName>
                                        </p:attrNameLst>
                                      </p:cBhvr>
                                    </p:animRot>
                                    <p:animRot by="-240000">
                                      <p:cBhvr>
                                        <p:cTn id="31" dur="600" fill="hold">
                                          <p:stCondLst>
                                            <p:cond delay="600"/>
                                          </p:stCondLst>
                                        </p:cTn>
                                        <p:tgtEl>
                                          <p:spTgt spid="1040"/>
                                        </p:tgtEl>
                                        <p:attrNameLst>
                                          <p:attrName>r</p:attrName>
                                        </p:attrNameLst>
                                      </p:cBhvr>
                                    </p:animRot>
                                    <p:animRot by="240000">
                                      <p:cBhvr>
                                        <p:cTn id="32" dur="600" fill="hold">
                                          <p:stCondLst>
                                            <p:cond delay="1200"/>
                                          </p:stCondLst>
                                        </p:cTn>
                                        <p:tgtEl>
                                          <p:spTgt spid="1040"/>
                                        </p:tgtEl>
                                        <p:attrNameLst>
                                          <p:attrName>r</p:attrName>
                                        </p:attrNameLst>
                                      </p:cBhvr>
                                    </p:animRot>
                                    <p:animRot by="-240000">
                                      <p:cBhvr>
                                        <p:cTn id="33" dur="600" fill="hold">
                                          <p:stCondLst>
                                            <p:cond delay="1800"/>
                                          </p:stCondLst>
                                        </p:cTn>
                                        <p:tgtEl>
                                          <p:spTgt spid="1040"/>
                                        </p:tgtEl>
                                        <p:attrNameLst>
                                          <p:attrName>r</p:attrName>
                                        </p:attrNameLst>
                                      </p:cBhvr>
                                    </p:animRot>
                                    <p:animRot by="120000">
                                      <p:cBhvr>
                                        <p:cTn id="34" dur="600" fill="hold">
                                          <p:stCondLst>
                                            <p:cond delay="2400"/>
                                          </p:stCondLst>
                                        </p:cTn>
                                        <p:tgtEl>
                                          <p:spTgt spid="1040"/>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42" presetClass="path" presetSubtype="0" accel="50000" decel="50000" fill="hold" nodeType="withEffect">
                                  <p:stCondLst>
                                    <p:cond delay="0"/>
                                  </p:stCondLst>
                                  <p:childTnLst>
                                    <p:animMotion origin="layout" path="M 3.54167E-6 1.11111E-6 L 0.00169 0.33426 " pathEditMode="relative" rAng="0" ptsTypes="AA">
                                      <p:cBhvr>
                                        <p:cTn id="40" dur="1000" fill="hold"/>
                                        <p:tgtEl>
                                          <p:spTgt spid="37"/>
                                        </p:tgtEl>
                                        <p:attrNameLst>
                                          <p:attrName>ppt_x</p:attrName>
                                          <p:attrName>ppt_y</p:attrName>
                                        </p:attrNameLst>
                                      </p:cBhvr>
                                      <p:rCtr x="78" y="16713"/>
                                    </p:animMotion>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37"/>
                                        </p:tgtEl>
                                        <p:attrNameLst>
                                          <p:attrName>style.visibility</p:attrName>
                                        </p:attrNameLst>
                                      </p:cBhvr>
                                      <p:to>
                                        <p:strVal val="hidden"/>
                                      </p:to>
                                    </p:set>
                                  </p:childTnLst>
                                </p:cTn>
                              </p:par>
                              <p:par>
                                <p:cTn id="46" presetID="1" presetClass="exit" presetSubtype="0" fill="hold" nodeType="withEffect">
                                  <p:stCondLst>
                                    <p:cond delay="1000"/>
                                  </p:stCondLst>
                                  <p:childTnLst>
                                    <p:set>
                                      <p:cBhvr>
                                        <p:cTn id="47" dur="1" fill="hold">
                                          <p:stCondLst>
                                            <p:cond delay="0"/>
                                          </p:stCondLst>
                                        </p:cTn>
                                        <p:tgtEl>
                                          <p:spTgt spid="38"/>
                                        </p:tgtEl>
                                        <p:attrNameLst>
                                          <p:attrName>style.visibility</p:attrName>
                                        </p:attrNameLst>
                                      </p:cBhvr>
                                      <p:to>
                                        <p:strVal val="hidden"/>
                                      </p:to>
                                    </p:set>
                                  </p:childTnLst>
                                </p:cTn>
                              </p:par>
                              <p:par>
                                <p:cTn id="48" presetID="1" presetClass="exit" presetSubtype="0" fill="hold" nodeType="withEffect">
                                  <p:stCondLst>
                                    <p:cond delay="1000"/>
                                  </p:stCondLst>
                                  <p:childTnLst>
                                    <p:set>
                                      <p:cBhvr>
                                        <p:cTn id="49" dur="1" fill="hold">
                                          <p:stCondLst>
                                            <p:cond delay="0"/>
                                          </p:stCondLst>
                                        </p:cTn>
                                        <p:tgtEl>
                                          <p:spTgt spid="36"/>
                                        </p:tgtEl>
                                        <p:attrNameLst>
                                          <p:attrName>style.visibility</p:attrName>
                                        </p:attrNameLst>
                                      </p:cBhvr>
                                      <p:to>
                                        <p:strVal val="hidden"/>
                                      </p:to>
                                    </p:set>
                                  </p:childTnLst>
                                </p:cTn>
                              </p:par>
                              <p:par>
                                <p:cTn id="50" presetID="1" presetClass="entr" presetSubtype="0" fill="hold" nodeType="withEffect">
                                  <p:stCondLst>
                                    <p:cond delay="1000"/>
                                  </p:stCondLst>
                                  <p:childTnLst>
                                    <p:set>
                                      <p:cBhvr>
                                        <p:cTn id="51" dur="1" fill="hold">
                                          <p:stCondLst>
                                            <p:cond delay="0"/>
                                          </p:stCondLst>
                                        </p:cTn>
                                        <p:tgtEl>
                                          <p:spTgt spid="3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42" presetClass="path" presetSubtype="0" accel="50000" decel="50000" fill="hold" nodeType="withEffect">
                                  <p:stCondLst>
                                    <p:cond delay="0"/>
                                  </p:stCondLst>
                                  <p:childTnLst>
                                    <p:animMotion origin="layout" path="M -2.08333E-7 -2.96296E-6 L 0.00169 0.33426 " pathEditMode="relative" rAng="0" ptsTypes="AA">
                                      <p:cBhvr>
                                        <p:cTn id="57" dur="1000" fill="hold"/>
                                        <p:tgtEl>
                                          <p:spTgt spid="43"/>
                                        </p:tgtEl>
                                        <p:attrNameLst>
                                          <p:attrName>ppt_x</p:attrName>
                                          <p:attrName>ppt_y</p:attrName>
                                        </p:attrNameLst>
                                      </p:cBhvr>
                                      <p:rCtr x="78" y="16713"/>
                                    </p:animMotion>
                                  </p:childTnLst>
                                </p:cTn>
                              </p:par>
                            </p:childTnLst>
                          </p:cTn>
                        </p:par>
                        <p:par>
                          <p:cTn id="58" fill="hold">
                            <p:stCondLst>
                              <p:cond delay="0"/>
                            </p:stCondLst>
                            <p:childTnLst>
                              <p:par>
                                <p:cTn id="59" presetID="1" presetClass="entr" presetSubtype="0"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43"/>
                                        </p:tgtEl>
                                        <p:attrNameLst>
                                          <p:attrName>style.visibility</p:attrName>
                                        </p:attrNameLst>
                                      </p:cBhvr>
                                      <p:to>
                                        <p:strVal val="hidden"/>
                                      </p:to>
                                    </p:set>
                                  </p:childTnLst>
                                </p:cTn>
                              </p:par>
                              <p:par>
                                <p:cTn id="63" presetID="1" presetClass="exit" presetSubtype="0" fill="hold" nodeType="withEffect">
                                  <p:stCondLst>
                                    <p:cond delay="1000"/>
                                  </p:stCondLst>
                                  <p:childTnLst>
                                    <p:set>
                                      <p:cBhvr>
                                        <p:cTn id="64" dur="1" fill="hold">
                                          <p:stCondLst>
                                            <p:cond delay="0"/>
                                          </p:stCondLst>
                                        </p:cTn>
                                        <p:tgtEl>
                                          <p:spTgt spid="44"/>
                                        </p:tgtEl>
                                        <p:attrNameLst>
                                          <p:attrName>style.visibility</p:attrName>
                                        </p:attrNameLst>
                                      </p:cBhvr>
                                      <p:to>
                                        <p:strVal val="hidden"/>
                                      </p:to>
                                    </p:set>
                                  </p:childTnLst>
                                </p:cTn>
                              </p:par>
                              <p:par>
                                <p:cTn id="65" presetID="1" presetClass="exit" presetSubtype="0" fill="hold" nodeType="withEffect">
                                  <p:stCondLst>
                                    <p:cond delay="1000"/>
                                  </p:stCondLst>
                                  <p:childTnLst>
                                    <p:set>
                                      <p:cBhvr>
                                        <p:cTn id="66" dur="1" fill="hold">
                                          <p:stCondLst>
                                            <p:cond delay="0"/>
                                          </p:stCondLst>
                                        </p:cTn>
                                        <p:tgtEl>
                                          <p:spTgt spid="42"/>
                                        </p:tgtEl>
                                        <p:attrNameLst>
                                          <p:attrName>style.visibility</p:attrName>
                                        </p:attrNameLst>
                                      </p:cBhvr>
                                      <p:to>
                                        <p:strVal val="hidden"/>
                                      </p:to>
                                    </p:set>
                                  </p:childTnLst>
                                </p:cTn>
                              </p:par>
                              <p:par>
                                <p:cTn id="67" presetID="1" presetClass="entr" presetSubtype="0" fill="hold" nodeType="withEffect">
                                  <p:stCondLst>
                                    <p:cond delay="1000"/>
                                  </p:stCondLst>
                                  <p:childTnLst>
                                    <p:set>
                                      <p:cBhvr>
                                        <p:cTn id="68" dur="1" fill="hold">
                                          <p:stCondLst>
                                            <p:cond delay="0"/>
                                          </p:stCondLst>
                                        </p:cTn>
                                        <p:tgtEl>
                                          <p:spTgt spid="4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46"/>
                                        </p:tgtEl>
                                      </p:cBhvr>
                                    </p:animEffect>
                                    <p:set>
                                      <p:cBhvr>
                                        <p:cTn id="73" dur="1" fill="hold">
                                          <p:stCondLst>
                                            <p:cond delay="499"/>
                                          </p:stCondLst>
                                        </p:cTn>
                                        <p:tgtEl>
                                          <p:spTgt spid="4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47"/>
                                        </p:tgtEl>
                                      </p:cBhvr>
                                    </p:animEffect>
                                    <p:set>
                                      <p:cBhvr>
                                        <p:cTn id="78" dur="1" fill="hold">
                                          <p:stCondLst>
                                            <p:cond delay="499"/>
                                          </p:stCondLst>
                                        </p:cTn>
                                        <p:tgtEl>
                                          <p:spTgt spid="4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48"/>
                                        </p:tgtEl>
                                      </p:cBhvr>
                                    </p:animEffect>
                                    <p:set>
                                      <p:cBhvr>
                                        <p:cTn id="83" dur="1" fill="hold">
                                          <p:stCondLst>
                                            <p:cond delay="499"/>
                                          </p:stCondLst>
                                        </p:cTn>
                                        <p:tgtEl>
                                          <p:spTgt spid="48"/>
                                        </p:tgtEl>
                                        <p:attrNameLst>
                                          <p:attrName>style.visibility</p:attrName>
                                        </p:attrNameLst>
                                      </p:cBhvr>
                                      <p:to>
                                        <p:strVal val="hidden"/>
                                      </p:to>
                                    </p:set>
                                  </p:childTnLst>
                                </p:cTn>
                              </p:par>
                              <p:par>
                                <p:cTn id="84" presetID="32" presetClass="emph" presetSubtype="0" repeatCount="indefinite" fill="hold" nodeType="withEffect">
                                  <p:stCondLst>
                                    <p:cond delay="0"/>
                                  </p:stCondLst>
                                  <p:childTnLst>
                                    <p:animRot by="120000">
                                      <p:cBhvr>
                                        <p:cTn id="85" dur="300" fill="hold">
                                          <p:stCondLst>
                                            <p:cond delay="0"/>
                                          </p:stCondLst>
                                        </p:cTn>
                                        <p:tgtEl>
                                          <p:spTgt spid="49"/>
                                        </p:tgtEl>
                                        <p:attrNameLst>
                                          <p:attrName>r</p:attrName>
                                        </p:attrNameLst>
                                      </p:cBhvr>
                                    </p:animRot>
                                    <p:animRot by="-240000">
                                      <p:cBhvr>
                                        <p:cTn id="86" dur="600" fill="hold">
                                          <p:stCondLst>
                                            <p:cond delay="600"/>
                                          </p:stCondLst>
                                        </p:cTn>
                                        <p:tgtEl>
                                          <p:spTgt spid="49"/>
                                        </p:tgtEl>
                                        <p:attrNameLst>
                                          <p:attrName>r</p:attrName>
                                        </p:attrNameLst>
                                      </p:cBhvr>
                                    </p:animRot>
                                    <p:animRot by="240000">
                                      <p:cBhvr>
                                        <p:cTn id="87" dur="600" fill="hold">
                                          <p:stCondLst>
                                            <p:cond delay="1200"/>
                                          </p:stCondLst>
                                        </p:cTn>
                                        <p:tgtEl>
                                          <p:spTgt spid="49"/>
                                        </p:tgtEl>
                                        <p:attrNameLst>
                                          <p:attrName>r</p:attrName>
                                        </p:attrNameLst>
                                      </p:cBhvr>
                                    </p:animRot>
                                    <p:animRot by="-240000">
                                      <p:cBhvr>
                                        <p:cTn id="88" dur="600" fill="hold">
                                          <p:stCondLst>
                                            <p:cond delay="1800"/>
                                          </p:stCondLst>
                                        </p:cTn>
                                        <p:tgtEl>
                                          <p:spTgt spid="49"/>
                                        </p:tgtEl>
                                        <p:attrNameLst>
                                          <p:attrName>r</p:attrName>
                                        </p:attrNameLst>
                                      </p:cBhvr>
                                    </p:animRot>
                                    <p:animRot by="120000">
                                      <p:cBhvr>
                                        <p:cTn id="89" dur="600" fill="hold">
                                          <p:stCondLst>
                                            <p:cond delay="2400"/>
                                          </p:stCondLst>
                                        </p:cTn>
                                        <p:tgtEl>
                                          <p:spTgt spid="49"/>
                                        </p:tgtEl>
                                        <p:attrNameLst>
                                          <p:attrName>r</p:attrName>
                                        </p:attrNameLst>
                                      </p:cBhvr>
                                    </p:animRot>
                                  </p:childTnLst>
                                </p:cTn>
                              </p:par>
                              <p:par>
                                <p:cTn id="90" presetID="1" presetClass="exit" presetSubtype="0" fill="hold" nodeType="withEffect">
                                  <p:stCondLst>
                                    <p:cond delay="1000"/>
                                  </p:stCondLst>
                                  <p:childTnLst>
                                    <p:set>
                                      <p:cBhvr>
                                        <p:cTn id="91"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7"/>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046"/>
                                        </p:tgtEl>
                                        <p:attrNameLst>
                                          <p:attrName>style.visibility</p:attrName>
                                        </p:attrNameLst>
                                      </p:cBhvr>
                                      <p:to>
                                        <p:strVal val="visible"/>
                                      </p:to>
                                    </p:set>
                                  </p:childTnLst>
                                </p:cTn>
                              </p:par>
                              <p:par>
                                <p:cTn id="97" presetID="42" presetClass="path" presetSubtype="0" accel="50000" decel="50000" fill="hold" nodeType="withEffect">
                                  <p:stCondLst>
                                    <p:cond delay="0"/>
                                  </p:stCondLst>
                                  <p:childTnLst>
                                    <p:animMotion origin="layout" path="M -3.05556E-6 6.17284E-7 L 0.00226 0.47284 " pathEditMode="relative" rAng="0" ptsTypes="AA">
                                      <p:cBhvr>
                                        <p:cTn id="98" dur="1000" fill="hold"/>
                                        <p:tgtEl>
                                          <p:spTgt spid="1046"/>
                                        </p:tgtEl>
                                        <p:attrNameLst>
                                          <p:attrName>ppt_x</p:attrName>
                                          <p:attrName>ppt_y</p:attrName>
                                        </p:attrNameLst>
                                      </p:cBhvr>
                                      <p:rCtr x="104" y="23642"/>
                                    </p:animMotion>
                                  </p:childTnLst>
                                </p:cTn>
                              </p:par>
                            </p:childTnLst>
                          </p:cTn>
                        </p:par>
                        <p:par>
                          <p:cTn id="99" fill="hold">
                            <p:stCondLst>
                              <p:cond delay="0"/>
                            </p:stCondLst>
                            <p:childTnLst>
                              <p:par>
                                <p:cTn id="100" presetID="1" presetClass="exit" presetSubtype="0" fill="hold" nodeType="afterEffect">
                                  <p:stCondLst>
                                    <p:cond delay="0"/>
                                  </p:stCondLst>
                                  <p:childTnLst>
                                    <p:set>
                                      <p:cBhvr>
                                        <p:cTn id="101" dur="1" fill="hold">
                                          <p:stCondLst>
                                            <p:cond delay="0"/>
                                          </p:stCondLst>
                                        </p:cTn>
                                        <p:tgtEl>
                                          <p:spTgt spid="1046"/>
                                        </p:tgtEl>
                                        <p:attrNameLst>
                                          <p:attrName>style.visibility</p:attrName>
                                        </p:attrNameLst>
                                      </p:cBhvr>
                                      <p:to>
                                        <p:strVal val="hidden"/>
                                      </p:to>
                                    </p:set>
                                  </p:childTnLst>
                                </p:cTn>
                              </p:par>
                              <p:par>
                                <p:cTn id="102" presetID="1" presetClass="entr" presetSubtype="0" fill="hold" nodeType="withEffect">
                                  <p:stCondLst>
                                    <p:cond delay="0"/>
                                  </p:stCondLst>
                                  <p:childTnLst>
                                    <p:set>
                                      <p:cBhvr>
                                        <p:cTn id="103" dur="1" fill="hold">
                                          <p:stCondLst>
                                            <p:cond delay="0"/>
                                          </p:stCondLst>
                                        </p:cTn>
                                        <p:tgtEl>
                                          <p:spTgt spid="2"/>
                                        </p:tgtEl>
                                        <p:attrNameLst>
                                          <p:attrName>style.visibility</p:attrName>
                                        </p:attrNameLst>
                                      </p:cBhvr>
                                      <p:to>
                                        <p:strVal val="visible"/>
                                      </p:to>
                                    </p:set>
                                  </p:childTnLst>
                                </p:cTn>
                              </p:par>
                              <p:par>
                                <p:cTn id="104" presetID="1" presetClass="exit" presetSubtype="0" fill="hold" nodeType="withEffect">
                                  <p:stCondLst>
                                    <p:cond delay="1000"/>
                                  </p:stCondLst>
                                  <p:childTnLst>
                                    <p:set>
                                      <p:cBhvr>
                                        <p:cTn id="105" dur="1" fill="hold">
                                          <p:stCondLst>
                                            <p:cond delay="0"/>
                                          </p:stCondLst>
                                        </p:cTn>
                                        <p:tgtEl>
                                          <p:spTgt spid="2"/>
                                        </p:tgtEl>
                                        <p:attrNameLst>
                                          <p:attrName>style.visibility</p:attrName>
                                        </p:attrNameLst>
                                      </p:cBhvr>
                                      <p:to>
                                        <p:strVal val="hidden"/>
                                      </p:to>
                                    </p:set>
                                  </p:childTnLst>
                                </p:cTn>
                              </p:par>
                              <p:par>
                                <p:cTn id="106" presetID="1" presetClass="exit" presetSubtype="0" fill="hold" nodeType="withEffect">
                                  <p:stCondLst>
                                    <p:cond delay="1000"/>
                                  </p:stCondLst>
                                  <p:childTnLst>
                                    <p:set>
                                      <p:cBhvr>
                                        <p:cTn id="107" dur="1" fill="hold">
                                          <p:stCondLst>
                                            <p:cond delay="0"/>
                                          </p:stCondLst>
                                        </p:cTn>
                                        <p:tgtEl>
                                          <p:spTgt spid="21"/>
                                        </p:tgtEl>
                                        <p:attrNameLst>
                                          <p:attrName>style.visibility</p:attrName>
                                        </p:attrNameLst>
                                      </p:cBhvr>
                                      <p:to>
                                        <p:strVal val="hidden"/>
                                      </p:to>
                                    </p:set>
                                  </p:childTnLst>
                                </p:cTn>
                              </p:par>
                            </p:childTnLst>
                          </p:cTn>
                        </p:par>
                        <p:par>
                          <p:cTn id="108" fill="hold">
                            <p:stCondLst>
                              <p:cond delay="0"/>
                            </p:stCondLst>
                            <p:childTnLst>
                              <p:par>
                                <p:cTn id="109" presetID="1" presetClass="entr" presetSubtype="0" fill="hold" nodeType="afterEffect">
                                  <p:stCondLst>
                                    <p:cond delay="0"/>
                                  </p:stCondLst>
                                  <p:childTnLst>
                                    <p:set>
                                      <p:cBhvr>
                                        <p:cTn id="110"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11" restart="whenNotActive" fill="hold" evtFilter="cancelBubble" nodeType="interactiveSeq">
                <p:stCondLst>
                  <p:cond evt="onClick" delay="0">
                    <p:tgtEl>
                      <p:spTgt spid="9"/>
                    </p:tgtEl>
                  </p:cond>
                </p:stCondLst>
                <p:endSync evt="end" delay="0">
                  <p:rtn val="all"/>
                </p:endSync>
                <p:childTnLst>
                  <p:par>
                    <p:cTn id="112" fill="hold">
                      <p:stCondLst>
                        <p:cond delay="0"/>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1044"/>
                                        </p:tgtEl>
                                        <p:attrNameLst>
                                          <p:attrName>style.visibility</p:attrName>
                                        </p:attrNameLst>
                                      </p:cBhvr>
                                      <p:to>
                                        <p:strVal val="visible"/>
                                      </p:to>
                                    </p:set>
                                  </p:childTnLst>
                                </p:cTn>
                              </p:par>
                              <p:par>
                                <p:cTn id="116" presetID="64" presetClass="path" presetSubtype="0" accel="50000" decel="50000" fill="hold" nodeType="withEffect">
                                  <p:stCondLst>
                                    <p:cond delay="0"/>
                                  </p:stCondLst>
                                  <p:childTnLst>
                                    <p:animMotion origin="layout" path="M 1.66667E-6 2.83951E-6 L 0.00521 0.28487 " pathEditMode="relative" rAng="0" ptsTypes="AA">
                                      <p:cBhvr>
                                        <p:cTn id="117" dur="1000" fill="hold"/>
                                        <p:tgtEl>
                                          <p:spTgt spid="1044"/>
                                        </p:tgtEl>
                                        <p:attrNameLst>
                                          <p:attrName>ppt_x</p:attrName>
                                          <p:attrName>ppt_y</p:attrName>
                                        </p:attrNameLst>
                                      </p:cBhvr>
                                      <p:rCtr x="260" y="14228"/>
                                    </p:animMotion>
                                  </p:childTnLst>
                                </p:cTn>
                              </p:par>
                            </p:childTnLst>
                          </p:cTn>
                        </p:par>
                        <p:par>
                          <p:cTn id="118" fill="hold">
                            <p:stCondLst>
                              <p:cond delay="0"/>
                            </p:stCondLst>
                            <p:childTnLst>
                              <p:par>
                                <p:cTn id="119" presetID="1" presetClass="entr" presetSubtype="0" fill="hold" nodeType="afterEffect">
                                  <p:stCondLst>
                                    <p:cond delay="0"/>
                                  </p:stCondLst>
                                  <p:childTnLst>
                                    <p:set>
                                      <p:cBhvr>
                                        <p:cTn id="120" dur="1" fill="hold">
                                          <p:stCondLst>
                                            <p:cond delay="0"/>
                                          </p:stCondLst>
                                        </p:cTn>
                                        <p:tgtEl>
                                          <p:spTgt spid="32"/>
                                        </p:tgtEl>
                                        <p:attrNameLst>
                                          <p:attrName>style.visibility</p:attrName>
                                        </p:attrNameLst>
                                      </p:cBhvr>
                                      <p:to>
                                        <p:strVal val="visible"/>
                                      </p:to>
                                    </p:set>
                                  </p:childTnLst>
                                </p:cTn>
                              </p:par>
                              <p:par>
                                <p:cTn id="121" presetID="1" presetClass="exit" presetSubtype="0" fill="hold" nodeType="withEffect">
                                  <p:stCondLst>
                                    <p:cond delay="0"/>
                                  </p:stCondLst>
                                  <p:childTnLst>
                                    <p:set>
                                      <p:cBhvr>
                                        <p:cTn id="122" dur="1" fill="hold">
                                          <p:stCondLst>
                                            <p:cond delay="0"/>
                                          </p:stCondLst>
                                        </p:cTn>
                                        <p:tgtEl>
                                          <p:spTgt spid="1044"/>
                                        </p:tgtEl>
                                        <p:attrNameLst>
                                          <p:attrName>style.visibility</p:attrName>
                                        </p:attrNameLst>
                                      </p:cBhvr>
                                      <p:to>
                                        <p:strVal val="hidden"/>
                                      </p:to>
                                    </p:set>
                                  </p:childTnLst>
                                </p:cTn>
                              </p:par>
                              <p:par>
                                <p:cTn id="123" presetID="1" presetClass="exit" presetSubtype="0" fill="hold" nodeType="withEffect">
                                  <p:stCondLst>
                                    <p:cond delay="1000"/>
                                  </p:stCondLst>
                                  <p:childTnLst>
                                    <p:set>
                                      <p:cBhvr>
                                        <p:cTn id="124" dur="1" fill="hold">
                                          <p:stCondLst>
                                            <p:cond delay="0"/>
                                          </p:stCondLst>
                                        </p:cTn>
                                        <p:tgtEl>
                                          <p:spTgt spid="32"/>
                                        </p:tgtEl>
                                        <p:attrNameLst>
                                          <p:attrName>style.visibility</p:attrName>
                                        </p:attrNameLst>
                                      </p:cBhvr>
                                      <p:to>
                                        <p:strVal val="hidden"/>
                                      </p:to>
                                    </p:set>
                                  </p:childTnLst>
                                </p:cTn>
                              </p:par>
                              <p:par>
                                <p:cTn id="125" presetID="1" presetClass="exit" presetSubtype="0" fill="hold" nodeType="withEffect">
                                  <p:stCondLst>
                                    <p:cond delay="1000"/>
                                  </p:stCondLst>
                                  <p:childTnLst>
                                    <p:set>
                                      <p:cBhvr>
                                        <p:cTn id="126" dur="1" fill="hold">
                                          <p:stCondLst>
                                            <p:cond delay="0"/>
                                          </p:stCondLst>
                                        </p:cTn>
                                        <p:tgtEl>
                                          <p:spTgt spid="27"/>
                                        </p:tgtEl>
                                        <p:attrNameLst>
                                          <p:attrName>style.visibility</p:attrName>
                                        </p:attrNameLst>
                                      </p:cBhvr>
                                      <p:to>
                                        <p:strVal val="hidden"/>
                                      </p:to>
                                    </p:set>
                                  </p:childTnLst>
                                </p:cTn>
                              </p:par>
                              <p:par>
                                <p:cTn id="127" presetID="1" presetClass="entr" presetSubtype="0" fill="hold" nodeType="withEffect">
                                  <p:stCondLst>
                                    <p:cond delay="1000"/>
                                  </p:stCondLst>
                                  <p:childTnLst>
                                    <p:set>
                                      <p:cBhvr>
                                        <p:cTn id="12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29" restart="whenNotActive" fill="hold" evtFilter="cancelBubble" nodeType="interactiveSeq">
                <p:stCondLst>
                  <p:cond evt="onClick" delay="0">
                    <p:tgtEl>
                      <p:spTgt spid="1038"/>
                    </p:tgtEl>
                  </p:cond>
                </p:stCondLst>
                <p:endSync evt="end" delay="0">
                  <p:rtn val="all"/>
                </p:endSync>
                <p:childTnLst>
                  <p:par>
                    <p:cTn id="130" fill="hold">
                      <p:stCondLst>
                        <p:cond delay="0"/>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1042"/>
                                        </p:tgtEl>
                                        <p:attrNameLst>
                                          <p:attrName>style.visibility</p:attrName>
                                        </p:attrNameLst>
                                      </p:cBhvr>
                                      <p:to>
                                        <p:strVal val="visible"/>
                                      </p:to>
                                    </p:set>
                                  </p:childTnLst>
                                </p:cTn>
                              </p:par>
                              <p:par>
                                <p:cTn id="134" presetID="42" presetClass="path" presetSubtype="0" accel="50000" decel="50000" fill="hold" nodeType="withEffect">
                                  <p:stCondLst>
                                    <p:cond delay="0"/>
                                  </p:stCondLst>
                                  <p:childTnLst>
                                    <p:animMotion origin="layout" path="M 1.45833E-6 -4.44444E-6 L 0.00169 0.33426 " pathEditMode="relative" rAng="0" ptsTypes="AA">
                                      <p:cBhvr>
                                        <p:cTn id="135" dur="1000" fill="hold"/>
                                        <p:tgtEl>
                                          <p:spTgt spid="1042"/>
                                        </p:tgtEl>
                                        <p:attrNameLst>
                                          <p:attrName>ppt_x</p:attrName>
                                          <p:attrName>ppt_y</p:attrName>
                                        </p:attrNameLst>
                                      </p:cBhvr>
                                      <p:rCtr x="78" y="16713"/>
                                    </p:animMotion>
                                  </p:childTnLst>
                                </p:cTn>
                              </p:par>
                            </p:childTnLst>
                          </p:cTn>
                        </p:par>
                        <p:par>
                          <p:cTn id="136" fill="hold">
                            <p:stCondLst>
                              <p:cond delay="0"/>
                            </p:stCondLst>
                            <p:childTnLst>
                              <p:par>
                                <p:cTn id="137" presetID="1" presetClass="entr" presetSubtype="0" fill="hold" nodeType="after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xit" presetSubtype="0" fill="hold" nodeType="withEffect">
                                  <p:stCondLst>
                                    <p:cond delay="0"/>
                                  </p:stCondLst>
                                  <p:childTnLst>
                                    <p:set>
                                      <p:cBhvr>
                                        <p:cTn id="140" dur="1" fill="hold">
                                          <p:stCondLst>
                                            <p:cond delay="0"/>
                                          </p:stCondLst>
                                        </p:cTn>
                                        <p:tgtEl>
                                          <p:spTgt spid="1042"/>
                                        </p:tgtEl>
                                        <p:attrNameLst>
                                          <p:attrName>style.visibility</p:attrName>
                                        </p:attrNameLst>
                                      </p:cBhvr>
                                      <p:to>
                                        <p:strVal val="hidden"/>
                                      </p:to>
                                    </p:set>
                                  </p:childTnLst>
                                </p:cTn>
                              </p:par>
                              <p:par>
                                <p:cTn id="141" presetID="1" presetClass="exit" presetSubtype="0" fill="hold" nodeType="withEffect">
                                  <p:stCondLst>
                                    <p:cond delay="1000"/>
                                  </p:stCondLst>
                                  <p:childTnLst>
                                    <p:set>
                                      <p:cBhvr>
                                        <p:cTn id="142" dur="1" fill="hold">
                                          <p:stCondLst>
                                            <p:cond delay="0"/>
                                          </p:stCondLst>
                                        </p:cTn>
                                        <p:tgtEl>
                                          <p:spTgt spid="34"/>
                                        </p:tgtEl>
                                        <p:attrNameLst>
                                          <p:attrName>style.visibility</p:attrName>
                                        </p:attrNameLst>
                                      </p:cBhvr>
                                      <p:to>
                                        <p:strVal val="hidden"/>
                                      </p:to>
                                    </p:set>
                                  </p:childTnLst>
                                </p:cTn>
                              </p:par>
                              <p:par>
                                <p:cTn id="143" presetID="1" presetClass="exit" presetSubtype="0" fill="hold" nodeType="withEffect">
                                  <p:stCondLst>
                                    <p:cond delay="1000"/>
                                  </p:stCondLst>
                                  <p:childTnLst>
                                    <p:set>
                                      <p:cBhvr>
                                        <p:cTn id="144" dur="1" fill="hold">
                                          <p:stCondLst>
                                            <p:cond delay="0"/>
                                          </p:stCondLst>
                                        </p:cTn>
                                        <p:tgtEl>
                                          <p:spTgt spid="26"/>
                                        </p:tgtEl>
                                        <p:attrNameLst>
                                          <p:attrName>style.visibility</p:attrName>
                                        </p:attrNameLst>
                                      </p:cBhvr>
                                      <p:to>
                                        <p:strVal val="hidden"/>
                                      </p:to>
                                    </p:set>
                                  </p:childTnLst>
                                </p:cTn>
                              </p:par>
                              <p:par>
                                <p:cTn id="145" presetID="1" presetClass="entr" presetSubtype="0" fill="hold" nodeType="withEffect">
                                  <p:stCondLst>
                                    <p:cond delay="1000"/>
                                  </p:stCondLst>
                                  <p:childTnLst>
                                    <p:set>
                                      <p:cBhvr>
                                        <p:cTn id="146"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038"/>
                  </p:tgtEl>
                </p:cond>
              </p:nextCondLst>
            </p:seq>
            <p:seq concurrent="1" nextAc="seek">
              <p:cTn id="147" restart="whenNotActive" fill="hold" evtFilter="cancelBubble" nodeType="interactiveSeq">
                <p:stCondLst>
                  <p:cond evt="onClick" delay="0">
                    <p:tgtEl>
                      <p:spTgt spid="21"/>
                    </p:tgtEl>
                  </p:cond>
                </p:stCondLst>
                <p:endSync evt="end" delay="0">
                  <p:rtn val="all"/>
                </p:endSync>
                <p:childTnLst>
                  <p:par>
                    <p:cTn id="148" fill="hold">
                      <p:stCondLst>
                        <p:cond delay="0"/>
                      </p:stCondLst>
                      <p:childTnLst>
                        <p:par>
                          <p:cTn id="149" fill="hold">
                            <p:stCondLst>
                              <p:cond delay="0"/>
                            </p:stCondLst>
                            <p:childTnLst>
                              <p:par>
                                <p:cTn id="150" presetID="10" presetClass="exit" presetSubtype="0" fill="hold" grpId="0" nodeType="clickEffect">
                                  <p:stCondLst>
                                    <p:cond delay="0"/>
                                  </p:stCondLst>
                                  <p:childTnLst>
                                    <p:animEffect transition="out" filter="fade">
                                      <p:cBhvr>
                                        <p:cTn id="151" dur="500"/>
                                        <p:tgtEl>
                                          <p:spTgt spid="3"/>
                                        </p:tgtEl>
                                      </p:cBhvr>
                                    </p:animEffect>
                                    <p:set>
                                      <p:cBhvr>
                                        <p:cTn id="15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53" restart="whenNotActive" fill="hold" evtFilter="cancelBubble" nodeType="interactiveSeq">
                <p:stCondLst>
                  <p:cond evt="onClick" delay="0">
                    <p:tgtEl>
                      <p:spTgt spid="27"/>
                    </p:tgtEl>
                  </p:cond>
                </p:stCondLst>
                <p:endSync evt="end" delay="0">
                  <p:rtn val="all"/>
                </p:endSync>
                <p:childTnLst>
                  <p:par>
                    <p:cTn id="154" fill="hold">
                      <p:stCondLst>
                        <p:cond delay="0"/>
                      </p:stCondLst>
                      <p:childTnLst>
                        <p:par>
                          <p:cTn id="155" fill="hold">
                            <p:stCondLst>
                              <p:cond delay="0"/>
                            </p:stCondLst>
                            <p:childTnLst>
                              <p:par>
                                <p:cTn id="156" presetID="1" presetClass="exit" presetSubtype="0" fill="hold" grpId="0" nodeType="clickEffect">
                                  <p:stCondLst>
                                    <p:cond delay="0"/>
                                  </p:stCondLst>
                                  <p:childTnLst>
                                    <p:set>
                                      <p:cBhvr>
                                        <p:cTn id="157"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xit" presetSubtype="0" fill="hold" grpId="0" nodeType="clickEffect">
                                  <p:stCondLst>
                                    <p:cond delay="0"/>
                                  </p:stCondLst>
                                  <p:childTnLst>
                                    <p:set>
                                      <p:cBhvr>
                                        <p:cTn id="162"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3" restart="whenNotActive" fill="hold" evtFilter="cancelBubble" nodeType="interactiveSeq">
                <p:stCondLst>
                  <p:cond evt="onClick" delay="0">
                    <p:tgtEl>
                      <p:spTgt spid="49"/>
                    </p:tgtEl>
                  </p:cond>
                </p:stCondLst>
                <p:endSync evt="end" delay="0">
                  <p:rtn val="all"/>
                </p:endSync>
                <p:childTnLst>
                  <p:par>
                    <p:cTn id="164" fill="hold">
                      <p:stCondLst>
                        <p:cond delay="0"/>
                      </p:stCondLst>
                      <p:childTnLst>
                        <p:par>
                          <p:cTn id="165" fill="hold">
                            <p:stCondLst>
                              <p:cond delay="0"/>
                            </p:stCondLst>
                            <p:childTnLst>
                              <p:par>
                                <p:cTn id="166" presetID="1" presetClass="entr" presetSubtype="0" fill="hold" nodeType="clickEffect">
                                  <p:stCondLst>
                                    <p:cond delay="0"/>
                                  </p:stCondLst>
                                  <p:childTnLst>
                                    <p:set>
                                      <p:cBhvr>
                                        <p:cTn id="167" dur="1" fill="hold">
                                          <p:stCondLst>
                                            <p:cond delay="0"/>
                                          </p:stCondLst>
                                        </p:cTn>
                                        <p:tgtEl>
                                          <p:spTgt spid="50"/>
                                        </p:tgtEl>
                                        <p:attrNameLst>
                                          <p:attrName>style.visibility</p:attrName>
                                        </p:attrNameLst>
                                      </p:cBhvr>
                                      <p:to>
                                        <p:strVal val="visible"/>
                                      </p:to>
                                    </p:set>
                                  </p:childTnLst>
                                </p:cTn>
                              </p:par>
                              <p:par>
                                <p:cTn id="168" presetID="42" presetClass="path" presetSubtype="0" accel="50000" decel="50000" fill="hold" nodeType="withEffect">
                                  <p:stCondLst>
                                    <p:cond delay="0"/>
                                  </p:stCondLst>
                                  <p:childTnLst>
                                    <p:animMotion origin="layout" path="M -6.25E-7 2.22222E-6 L 0.00221 0.47291 " pathEditMode="relative" rAng="0" ptsTypes="AA">
                                      <p:cBhvr>
                                        <p:cTn id="169" dur="1000" fill="hold"/>
                                        <p:tgtEl>
                                          <p:spTgt spid="50"/>
                                        </p:tgtEl>
                                        <p:attrNameLst>
                                          <p:attrName>ppt_x</p:attrName>
                                          <p:attrName>ppt_y</p:attrName>
                                        </p:attrNameLst>
                                      </p:cBhvr>
                                      <p:rCtr x="104" y="23634"/>
                                    </p:animMotion>
                                  </p:childTnLst>
                                </p:cTn>
                              </p:par>
                            </p:childTnLst>
                          </p:cTn>
                        </p:par>
                        <p:par>
                          <p:cTn id="170" fill="hold">
                            <p:stCondLst>
                              <p:cond delay="0"/>
                            </p:stCondLst>
                            <p:childTnLst>
                              <p:par>
                                <p:cTn id="171" presetID="1" presetClass="exit" presetSubtype="0" fill="hold" nodeType="afterEffect">
                                  <p:stCondLst>
                                    <p:cond delay="0"/>
                                  </p:stCondLst>
                                  <p:childTnLst>
                                    <p:set>
                                      <p:cBhvr>
                                        <p:cTn id="172" dur="1" fill="hold">
                                          <p:stCondLst>
                                            <p:cond delay="0"/>
                                          </p:stCondLst>
                                        </p:cTn>
                                        <p:tgtEl>
                                          <p:spTgt spid="50"/>
                                        </p:tgtEl>
                                        <p:attrNameLst>
                                          <p:attrName>style.visibility</p:attrName>
                                        </p:attrNameLst>
                                      </p:cBhvr>
                                      <p:to>
                                        <p:strVal val="hidden"/>
                                      </p:to>
                                    </p:set>
                                  </p:childTnLst>
                                </p:cTn>
                              </p:par>
                              <p:par>
                                <p:cTn id="173" presetID="1" presetClass="entr" presetSubtype="0" fill="hold" nodeType="withEffect">
                                  <p:stCondLst>
                                    <p:cond delay="0"/>
                                  </p:stCondLst>
                                  <p:childTnLst>
                                    <p:set>
                                      <p:cBhvr>
                                        <p:cTn id="174" dur="1" fill="hold">
                                          <p:stCondLst>
                                            <p:cond delay="0"/>
                                          </p:stCondLst>
                                        </p:cTn>
                                        <p:tgtEl>
                                          <p:spTgt spid="51"/>
                                        </p:tgtEl>
                                        <p:attrNameLst>
                                          <p:attrName>style.visibility</p:attrName>
                                        </p:attrNameLst>
                                      </p:cBhvr>
                                      <p:to>
                                        <p:strVal val="visible"/>
                                      </p:to>
                                    </p:set>
                                  </p:childTnLst>
                                </p:cTn>
                              </p:par>
                              <p:par>
                                <p:cTn id="175" presetID="1" presetClass="exit" presetSubtype="0" fill="hold" nodeType="withEffect">
                                  <p:stCondLst>
                                    <p:cond delay="1000"/>
                                  </p:stCondLst>
                                  <p:childTnLst>
                                    <p:set>
                                      <p:cBhvr>
                                        <p:cTn id="176" dur="1" fill="hold">
                                          <p:stCondLst>
                                            <p:cond delay="0"/>
                                          </p:stCondLst>
                                        </p:cTn>
                                        <p:tgtEl>
                                          <p:spTgt spid="51"/>
                                        </p:tgtEl>
                                        <p:attrNameLst>
                                          <p:attrName>style.visibility</p:attrName>
                                        </p:attrNameLst>
                                      </p:cBhvr>
                                      <p:to>
                                        <p:strVal val="hidden"/>
                                      </p:to>
                                    </p:set>
                                  </p:childTnLst>
                                </p:cTn>
                              </p:par>
                            </p:childTnLst>
                          </p:cTn>
                        </p:par>
                        <p:par>
                          <p:cTn id="177" fill="hold">
                            <p:stCondLst>
                              <p:cond delay="0"/>
                            </p:stCondLst>
                            <p:childTnLst>
                              <p:par>
                                <p:cTn id="178" presetID="1" presetClass="entr" presetSubtype="0" fill="hold" nodeType="afterEffect">
                                  <p:stCondLst>
                                    <p:cond delay="0"/>
                                  </p:stCondLst>
                                  <p:childTnLst>
                                    <p:set>
                                      <p:cBhvr>
                                        <p:cTn id="179"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childTnLst>
        </p:cTn>
      </p:par>
    </p:tnLst>
    <p:bldLst>
      <p:bldP spid="3" grpId="0" animBg="1"/>
      <p:bldP spid="40" grpId="0" animBg="1"/>
      <p:bldP spid="41" grpId="0" animBg="1"/>
      <p:bldP spid="46" grpId="0" animBg="1"/>
      <p:bldP spid="47"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63686" y="3727681"/>
            <a:ext cx="5041745" cy="267259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4377872" y="4427124"/>
            <a:ext cx="3233056" cy="846386"/>
          </a:xfrm>
          <a:prstGeom prst="rect">
            <a:avLst/>
          </a:prstGeom>
          <a:noFill/>
        </p:spPr>
        <p:txBody>
          <a:bodyPr wrap="square" rtlCol="0">
            <a:spAutoFit/>
          </a:bodyPr>
          <a:lstStyle/>
          <a:p>
            <a:pPr algn="ctr" defTabSz="1219200"/>
            <a:r>
              <a:rPr lang="en-US" sz="4900" b="1">
                <a:solidFill>
                  <a:srgbClr val="008047"/>
                </a:solidFill>
                <a:latin typeface="UTM Avo" panose="02040603050506020204" pitchFamily="18" charset="0"/>
                <a:cs typeface="Arial" panose="020B0604020202020204" pitchFamily="34" charset="0"/>
              </a:rPr>
              <a:t>nồi</a:t>
            </a:r>
            <a:endParaRPr lang="en-US" sz="4900" b="1" dirty="0">
              <a:solidFill>
                <a:srgbClr val="008047"/>
              </a:solidFill>
              <a:latin typeface="UTM Avo" panose="02040603050506020204" pitchFamily="18" charset="0"/>
              <a:cs typeface="Arial" panose="020B0604020202020204" pitchFamily="34" charset="0"/>
            </a:endParaRPr>
          </a:p>
        </p:txBody>
      </p:sp>
      <p:pic>
        <p:nvPicPr>
          <p:cNvPr id="3074" name="Picture 2" descr="C:\Users\ADMIN\Desktop\Tai nguyen thiet ke tro choi\Bảng gỗ\Picture1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800" y="-160631"/>
            <a:ext cx="8331200" cy="4416308"/>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p:cNvSpPr txBox="1"/>
          <p:nvPr/>
        </p:nvSpPr>
        <p:spPr>
          <a:xfrm>
            <a:off x="3222172" y="769289"/>
            <a:ext cx="5979886" cy="1876425"/>
          </a:xfrm>
          <a:prstGeom prst="rect">
            <a:avLst/>
          </a:prstGeom>
          <a:noFill/>
        </p:spPr>
        <p:txBody>
          <a:bodyPr wrap="square" rtlCol="0">
            <a:spAutoFit/>
          </a:bodyPr>
          <a:lstStyle/>
          <a:p>
            <a:r>
              <a:rPr lang="en-US" sz="3200">
                <a:solidFill>
                  <a:schemeClr val="accent1"/>
                </a:solidFill>
                <a:latin typeface="+mj-lt"/>
                <a:cs typeface="Arial" panose="020B0604020202020204" pitchFamily="34" charset="0"/>
              </a:rPr>
              <a:t> </a:t>
            </a:r>
            <a:r>
              <a:rPr lang="en-US" sz="3200" spc="-187">
                <a:solidFill>
                  <a:schemeClr val="accent1"/>
                </a:solidFill>
                <a:latin typeface="+mj-lt"/>
                <a:cs typeface="Arial" panose="020B0604020202020204" pitchFamily="34" charset="0"/>
              </a:rPr>
              <a:t> </a:t>
            </a:r>
            <a:r>
              <a:rPr lang="en-US" sz="3200" spc="-187">
                <a:solidFill>
                  <a:schemeClr val="accent1"/>
                </a:solidFill>
                <a:latin typeface="Times New Roman" panose="02020603050405020304" pitchFamily="18" charset="0"/>
                <a:cs typeface="Times New Roman" panose="02020603050405020304" pitchFamily="18" charset="0"/>
              </a:rPr>
              <a:t>Tìm các tiếng </a:t>
            </a:r>
            <a:r>
              <a:rPr lang="en-US" sz="3200">
                <a:solidFill>
                  <a:schemeClr val="accent1"/>
                </a:solidFill>
                <a:latin typeface="Times New Roman" panose="02020603050405020304" pitchFamily="18" charset="0"/>
                <a:cs typeface="Times New Roman" panose="02020603050405020304" pitchFamily="18" charset="0"/>
              </a:rPr>
              <a:t>bắt đầu bằng </a:t>
            </a:r>
            <a:r>
              <a:rPr lang="en-US" sz="3200" i="1">
                <a:solidFill>
                  <a:srgbClr val="FF0000"/>
                </a:solidFill>
                <a:latin typeface="Times New Roman" panose="02020603050405020304" pitchFamily="18" charset="0"/>
                <a:cs typeface="Times New Roman" panose="02020603050405020304" pitchFamily="18" charset="0"/>
              </a:rPr>
              <a:t>l</a:t>
            </a:r>
            <a:r>
              <a:rPr lang="en-US" sz="3200">
                <a:solidFill>
                  <a:srgbClr val="FF0000"/>
                </a:solidFill>
                <a:latin typeface="Times New Roman" panose="02020603050405020304" pitchFamily="18" charset="0"/>
                <a:cs typeface="Times New Roman" panose="02020603050405020304" pitchFamily="18" charset="0"/>
              </a:rPr>
              <a:t> </a:t>
            </a:r>
            <a:r>
              <a:rPr lang="en-US" sz="3200">
                <a:solidFill>
                  <a:schemeClr val="accent1"/>
                </a:solidFill>
                <a:latin typeface="Times New Roman" panose="02020603050405020304" pitchFamily="18" charset="0"/>
                <a:cs typeface="Times New Roman" panose="02020603050405020304" pitchFamily="18" charset="0"/>
              </a:rPr>
              <a:t>hay </a:t>
            </a:r>
            <a:r>
              <a:rPr lang="en-US" sz="3200" i="1">
                <a:solidFill>
                  <a:srgbClr val="FF0000"/>
                </a:solidFill>
                <a:latin typeface="Times New Roman" panose="02020603050405020304" pitchFamily="18" charset="0"/>
                <a:cs typeface="Times New Roman" panose="02020603050405020304" pitchFamily="18" charset="0"/>
              </a:rPr>
              <a:t>n</a:t>
            </a:r>
            <a:r>
              <a:rPr lang="en-US" sz="3200">
                <a:solidFill>
                  <a:schemeClr val="accent1"/>
                </a:solidFill>
                <a:latin typeface="Times New Roman" panose="02020603050405020304" pitchFamily="18" charset="0"/>
                <a:cs typeface="Times New Roman" panose="02020603050405020304" pitchFamily="18" charset="0"/>
              </a:rPr>
              <a:t>, có nghĩa như sau:</a:t>
            </a:r>
            <a:endParaRPr lang="en-US" sz="3200">
              <a:solidFill>
                <a:schemeClr val="accent1"/>
              </a:solidFill>
              <a:latin typeface="Times New Roman" panose="02020603050405020304" pitchFamily="18" charset="0"/>
              <a:cs typeface="Times New Roman" panose="02020603050405020304" pitchFamily="18" charset="0"/>
            </a:endParaRPr>
          </a:p>
          <a:p>
            <a:pPr algn="ctr"/>
            <a:endParaRPr lang="en-US" sz="2000">
              <a:solidFill>
                <a:srgbClr val="C00000"/>
              </a:solidFill>
              <a:latin typeface="Times New Roman" panose="02020603050405020304" pitchFamily="18" charset="0"/>
              <a:cs typeface="Times New Roman" panose="02020603050405020304" pitchFamily="18" charset="0"/>
            </a:endParaRPr>
          </a:p>
          <a:p>
            <a:pPr algn="ctr"/>
            <a:r>
              <a:rPr lang="en-US" sz="3200">
                <a:solidFill>
                  <a:srgbClr val="C00000"/>
                </a:solidFill>
                <a:latin typeface="Times New Roman" panose="02020603050405020304" pitchFamily="18" charset="0"/>
                <a:cs typeface="Times New Roman" panose="02020603050405020304" pitchFamily="18" charset="0"/>
              </a:rPr>
              <a:t>Vật dùng để nấu cơm.</a:t>
            </a:r>
            <a:endParaRPr lang="en-US" sz="3200">
              <a:solidFill>
                <a:srgbClr val="C0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2546"/>
            <a:ext cx="1582717" cy="703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46281" y="3697956"/>
            <a:ext cx="5640460" cy="2989967"/>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3708400" y="4650580"/>
            <a:ext cx="4572000" cy="830997"/>
          </a:xfrm>
          <a:prstGeom prst="rect">
            <a:avLst/>
          </a:prstGeom>
          <a:noFill/>
        </p:spPr>
        <p:txBody>
          <a:bodyPr wrap="square" rtlCol="0">
            <a:spAutoFit/>
          </a:bodyPr>
          <a:lstStyle/>
          <a:p>
            <a:pPr algn="ctr" defTabSz="1219200"/>
            <a:r>
              <a:rPr lang="en-US" sz="4800" b="1">
                <a:solidFill>
                  <a:srgbClr val="008000"/>
                </a:solidFill>
                <a:latin typeface="UTM Avo" panose="02040603050506020204" pitchFamily="18" charset="0"/>
                <a:cs typeface="Arial" panose="020B0604020202020204" pitchFamily="34" charset="0"/>
              </a:rPr>
              <a:t>lội</a:t>
            </a:r>
            <a:endParaRPr lang="en-US" sz="4800" b="1" dirty="0">
              <a:solidFill>
                <a:srgbClr val="008000"/>
              </a:solidFill>
              <a:latin typeface="UTM Avo" panose="02040603050506020204" pitchFamily="18" charset="0"/>
              <a:cs typeface="Arial" panose="020B0604020202020204" pitchFamily="34" charset="0"/>
            </a:endParaRPr>
          </a:p>
        </p:txBody>
      </p:sp>
      <p:pic>
        <p:nvPicPr>
          <p:cNvPr id="3074" name="Picture 2" descr="C:\Users\ADMIN\Desktop\Tai nguyen thiet ke tro choi\Bảng gỗ\Picture1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800" y="-160631"/>
            <a:ext cx="8331200" cy="4416308"/>
          </a:xfrm>
          <a:prstGeom prst="rect">
            <a:avLst/>
          </a:prstGeom>
          <a:noFill/>
          <a:extLst>
            <a:ext uri="{909E8E84-426E-40DD-AFC4-6F175D3DCCD1}">
              <a14:hiddenFill xmlns:a14="http://schemas.microsoft.com/office/drawing/2010/main">
                <a:solidFill>
                  <a:srgbClr val="FFFFFF"/>
                </a:solidFill>
              </a14:hiddenFill>
            </a:ext>
          </a:extLst>
        </p:spPr>
      </p:pic>
      <p:sp>
        <p:nvSpPr>
          <p:cNvPr id="11" name="Hộp Văn bản 10"/>
          <p:cNvSpPr txBox="1"/>
          <p:nvPr/>
        </p:nvSpPr>
        <p:spPr>
          <a:xfrm>
            <a:off x="3164114" y="943429"/>
            <a:ext cx="5979886" cy="1783715"/>
          </a:xfrm>
          <a:prstGeom prst="rect">
            <a:avLst/>
          </a:prstGeom>
          <a:noFill/>
        </p:spPr>
        <p:txBody>
          <a:bodyPr wrap="square" rtlCol="0">
            <a:spAutoFit/>
          </a:bodyPr>
          <a:lstStyle/>
          <a:p>
            <a:r>
              <a:rPr lang="en-US" sz="3000">
                <a:latin typeface="+mj-lt"/>
              </a:rPr>
              <a:t>    </a:t>
            </a:r>
            <a:r>
              <a:rPr lang="en-US" sz="3000" spc="-187">
                <a:solidFill>
                  <a:schemeClr val="accent1"/>
                </a:solidFill>
                <a:latin typeface="Times New Roman" panose="02020603050405020304" pitchFamily="18" charset="0"/>
                <a:cs typeface="Times New Roman" panose="02020603050405020304" pitchFamily="18" charset="0"/>
              </a:rPr>
              <a:t>Tìm các tiếng </a:t>
            </a:r>
            <a:r>
              <a:rPr lang="en-US" sz="3000">
                <a:solidFill>
                  <a:schemeClr val="accent1"/>
                </a:solidFill>
                <a:latin typeface="Times New Roman" panose="02020603050405020304" pitchFamily="18" charset="0"/>
                <a:cs typeface="Times New Roman" panose="02020603050405020304" pitchFamily="18" charset="0"/>
              </a:rPr>
              <a:t>bắt đầu bằng </a:t>
            </a:r>
            <a:r>
              <a:rPr lang="en-US" sz="3000" i="1">
                <a:solidFill>
                  <a:srgbClr val="FF0000"/>
                </a:solidFill>
                <a:latin typeface="Times New Roman" panose="02020603050405020304" pitchFamily="18" charset="0"/>
                <a:cs typeface="Times New Roman" panose="02020603050405020304" pitchFamily="18" charset="0"/>
              </a:rPr>
              <a:t>l</a:t>
            </a:r>
            <a:r>
              <a:rPr lang="en-US" sz="3000">
                <a:solidFill>
                  <a:schemeClr val="accent1"/>
                </a:solidFill>
                <a:latin typeface="Times New Roman" panose="02020603050405020304" pitchFamily="18" charset="0"/>
                <a:cs typeface="Times New Roman" panose="02020603050405020304" pitchFamily="18" charset="0"/>
              </a:rPr>
              <a:t> hay </a:t>
            </a:r>
            <a:r>
              <a:rPr lang="en-US" sz="3000" i="1">
                <a:solidFill>
                  <a:srgbClr val="FF0000"/>
                </a:solidFill>
                <a:latin typeface="Times New Roman" panose="02020603050405020304" pitchFamily="18" charset="0"/>
                <a:cs typeface="Times New Roman" panose="02020603050405020304" pitchFamily="18" charset="0"/>
              </a:rPr>
              <a:t>n</a:t>
            </a:r>
            <a:r>
              <a:rPr lang="en-US" sz="3000">
                <a:solidFill>
                  <a:schemeClr val="accent1"/>
                </a:solidFill>
                <a:latin typeface="Times New Roman" panose="02020603050405020304" pitchFamily="18" charset="0"/>
                <a:cs typeface="Times New Roman" panose="02020603050405020304" pitchFamily="18" charset="0"/>
              </a:rPr>
              <a:t>, có nghĩa như sau:</a:t>
            </a:r>
            <a:endParaRPr lang="en-US" sz="3000">
              <a:solidFill>
                <a:schemeClr val="accent1"/>
              </a:solidFill>
              <a:latin typeface="Times New Roman" panose="02020603050405020304" pitchFamily="18" charset="0"/>
              <a:cs typeface="Times New Roman" panose="02020603050405020304" pitchFamily="18" charset="0"/>
            </a:endParaRPr>
          </a:p>
          <a:p>
            <a:endParaRPr lang="en-US" sz="2000">
              <a:solidFill>
                <a:srgbClr val="C00000"/>
              </a:solidFill>
              <a:latin typeface="Times New Roman" panose="02020603050405020304" pitchFamily="18" charset="0"/>
              <a:cs typeface="Times New Roman" panose="02020603050405020304" pitchFamily="18" charset="0"/>
            </a:endParaRPr>
          </a:p>
          <a:p>
            <a:r>
              <a:rPr lang="en-US" sz="3000">
                <a:solidFill>
                  <a:srgbClr val="C00000"/>
                </a:solidFill>
                <a:latin typeface="Times New Roman" panose="02020603050405020304" pitchFamily="18" charset="0"/>
                <a:cs typeface="Times New Roman" panose="02020603050405020304" pitchFamily="18" charset="0"/>
              </a:rPr>
              <a:t>Đi bộ trên mặt nền ngập nước.</a:t>
            </a:r>
            <a:endParaRPr lang="en-US" sz="3000">
              <a:solidFill>
                <a:srgbClr val="C0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2546"/>
            <a:ext cx="1582717" cy="703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34495" y="3878132"/>
            <a:ext cx="5621409" cy="2979868"/>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3810000" y="4701508"/>
            <a:ext cx="4572000" cy="846386"/>
          </a:xfrm>
          <a:prstGeom prst="rect">
            <a:avLst/>
          </a:prstGeom>
          <a:noFill/>
        </p:spPr>
        <p:txBody>
          <a:bodyPr wrap="square" rtlCol="0">
            <a:spAutoFit/>
          </a:bodyPr>
          <a:lstStyle/>
          <a:p>
            <a:pPr algn="ctr" defTabSz="1219200"/>
            <a:r>
              <a:rPr lang="en-US" sz="4900" b="1">
                <a:solidFill>
                  <a:srgbClr val="008000"/>
                </a:solidFill>
                <a:latin typeface="UTM Avo" panose="02040603050506020204" pitchFamily="18" charset="0"/>
                <a:cs typeface="Arial" panose="020B0604020202020204" pitchFamily="34" charset="0"/>
              </a:rPr>
              <a:t>lỗi</a:t>
            </a:r>
            <a:endParaRPr lang="en-US" sz="4900" b="1" dirty="0">
              <a:solidFill>
                <a:srgbClr val="008000"/>
              </a:solidFill>
              <a:latin typeface="UTM Avo" panose="02040603050506020204" pitchFamily="18" charset="0"/>
              <a:cs typeface="Arial" panose="020B0604020202020204" pitchFamily="34" charset="0"/>
            </a:endParaRPr>
          </a:p>
        </p:txBody>
      </p:sp>
      <p:pic>
        <p:nvPicPr>
          <p:cNvPr id="8" name="Picture 2" descr="C:\Users\ADMIN\Desktop\Tai nguyen thiet ke tro choi\Bảng gỗ\Picture1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800" y="-160631"/>
            <a:ext cx="8331200" cy="4416308"/>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p:cNvSpPr txBox="1"/>
          <p:nvPr/>
        </p:nvSpPr>
        <p:spPr>
          <a:xfrm>
            <a:off x="3234495" y="703186"/>
            <a:ext cx="5979886" cy="1938020"/>
          </a:xfrm>
          <a:prstGeom prst="rect">
            <a:avLst/>
          </a:prstGeom>
          <a:noFill/>
        </p:spPr>
        <p:txBody>
          <a:bodyPr wrap="square" rtlCol="0">
            <a:spAutoFit/>
          </a:bodyPr>
          <a:lstStyle/>
          <a:p>
            <a:r>
              <a:rPr lang="en-US" sz="3000">
                <a:latin typeface="+mj-lt"/>
              </a:rPr>
              <a:t> </a:t>
            </a:r>
            <a:r>
              <a:rPr lang="en-US" sz="3000" spc="-187">
                <a:solidFill>
                  <a:schemeClr val="accent1"/>
                </a:solidFill>
                <a:latin typeface="Times New Roman" panose="02020603050405020304" pitchFamily="18" charset="0"/>
                <a:cs typeface="Times New Roman" panose="02020603050405020304" pitchFamily="18" charset="0"/>
              </a:rPr>
              <a:t>Tìm các tiếng </a:t>
            </a:r>
            <a:r>
              <a:rPr lang="en-US" sz="3000">
                <a:solidFill>
                  <a:schemeClr val="accent1"/>
                </a:solidFill>
                <a:latin typeface="Times New Roman" panose="02020603050405020304" pitchFamily="18" charset="0"/>
                <a:cs typeface="Times New Roman" panose="02020603050405020304" pitchFamily="18" charset="0"/>
              </a:rPr>
              <a:t>bắt đầu bằng </a:t>
            </a:r>
            <a:r>
              <a:rPr lang="en-US" sz="3000" i="1">
                <a:solidFill>
                  <a:srgbClr val="FF0000"/>
                </a:solidFill>
                <a:latin typeface="Times New Roman" panose="02020603050405020304" pitchFamily="18" charset="0"/>
                <a:cs typeface="Times New Roman" panose="02020603050405020304" pitchFamily="18" charset="0"/>
              </a:rPr>
              <a:t>l</a:t>
            </a:r>
            <a:r>
              <a:rPr lang="en-US" sz="3000">
                <a:solidFill>
                  <a:srgbClr val="FF0000"/>
                </a:solidFill>
                <a:latin typeface="Times New Roman" panose="02020603050405020304" pitchFamily="18" charset="0"/>
                <a:cs typeface="Times New Roman" panose="02020603050405020304" pitchFamily="18" charset="0"/>
              </a:rPr>
              <a:t> </a:t>
            </a:r>
            <a:r>
              <a:rPr lang="en-US" sz="3000">
                <a:solidFill>
                  <a:schemeClr val="accent1"/>
                </a:solidFill>
                <a:latin typeface="Times New Roman" panose="02020603050405020304" pitchFamily="18" charset="0"/>
                <a:cs typeface="Times New Roman" panose="02020603050405020304" pitchFamily="18" charset="0"/>
              </a:rPr>
              <a:t>hay</a:t>
            </a:r>
            <a:r>
              <a:rPr lang="en-US" sz="3000">
                <a:latin typeface="Times New Roman" panose="02020603050405020304" pitchFamily="18" charset="0"/>
                <a:cs typeface="Times New Roman" panose="02020603050405020304" pitchFamily="18" charset="0"/>
              </a:rPr>
              <a:t> </a:t>
            </a:r>
            <a:r>
              <a:rPr lang="en-US" sz="3000" i="1">
                <a:solidFill>
                  <a:srgbClr val="FF0000"/>
                </a:solidFill>
                <a:latin typeface="Times New Roman" panose="02020603050405020304" pitchFamily="18" charset="0"/>
                <a:cs typeface="Times New Roman" panose="02020603050405020304" pitchFamily="18" charset="0"/>
              </a:rPr>
              <a:t>n</a:t>
            </a:r>
            <a:r>
              <a:rPr lang="en-US" sz="3000">
                <a:solidFill>
                  <a:schemeClr val="accent1"/>
                </a:solidFill>
                <a:latin typeface="Times New Roman" panose="02020603050405020304" pitchFamily="18" charset="0"/>
                <a:cs typeface="Times New Roman" panose="02020603050405020304" pitchFamily="18" charset="0"/>
              </a:rPr>
              <a:t>, có nghĩa như sau:</a:t>
            </a:r>
            <a:endParaRPr lang="en-US" sz="3000">
              <a:solidFill>
                <a:schemeClr val="accent1"/>
              </a:solidFill>
              <a:latin typeface="Times New Roman" panose="02020603050405020304" pitchFamily="18" charset="0"/>
              <a:cs typeface="Times New Roman" panose="02020603050405020304" pitchFamily="18" charset="0"/>
            </a:endParaRPr>
          </a:p>
          <a:p>
            <a:endParaRPr lang="en-US" sz="3000">
              <a:latin typeface="Times New Roman" panose="02020603050405020304" pitchFamily="18" charset="0"/>
              <a:cs typeface="Times New Roman" panose="02020603050405020304" pitchFamily="18" charset="0"/>
            </a:endParaRPr>
          </a:p>
          <a:p>
            <a:pPr algn="ctr"/>
            <a:r>
              <a:rPr lang="en-US" sz="3000">
                <a:solidFill>
                  <a:srgbClr val="C00000"/>
                </a:solidFill>
                <a:latin typeface="Times New Roman" panose="02020603050405020304" pitchFamily="18" charset="0"/>
                <a:cs typeface="Times New Roman" panose="02020603050405020304" pitchFamily="18" charset="0"/>
              </a:rPr>
              <a:t>Sai sót, khuyết điểm</a:t>
            </a:r>
            <a:endParaRPr lang="en-US" sz="3000">
              <a:solidFill>
                <a:srgbClr val="C0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2546"/>
            <a:ext cx="1582717" cy="703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63686" y="3727681"/>
            <a:ext cx="5041745" cy="267259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4377872" y="4427124"/>
            <a:ext cx="3233056" cy="846386"/>
          </a:xfrm>
          <a:prstGeom prst="rect">
            <a:avLst/>
          </a:prstGeom>
          <a:noFill/>
        </p:spPr>
        <p:txBody>
          <a:bodyPr wrap="square" rtlCol="0">
            <a:spAutoFit/>
          </a:bodyPr>
          <a:lstStyle/>
          <a:p>
            <a:pPr algn="ctr" defTabSz="1219200"/>
            <a:r>
              <a:rPr lang="en-US" sz="4900" b="1">
                <a:solidFill>
                  <a:srgbClr val="008047"/>
                </a:solidFill>
                <a:latin typeface="UTM Avo" panose="02040603050506020204" pitchFamily="18" charset="0"/>
                <a:cs typeface="Arial" panose="020B0604020202020204" pitchFamily="34" charset="0"/>
              </a:rPr>
              <a:t>vui</a:t>
            </a:r>
            <a:endParaRPr lang="en-US" sz="4900" b="1" dirty="0">
              <a:solidFill>
                <a:srgbClr val="008047"/>
              </a:solidFill>
              <a:latin typeface="UTM Avo" panose="02040603050506020204" pitchFamily="18" charset="0"/>
              <a:cs typeface="Arial" panose="020B0604020202020204" pitchFamily="34" charset="0"/>
            </a:endParaRPr>
          </a:p>
        </p:txBody>
      </p:sp>
      <p:pic>
        <p:nvPicPr>
          <p:cNvPr id="3074" name="Picture 2" descr="C:\Users\ADMIN\Desktop\Tai nguyen thiet ke tro choi\Bảng gỗ\Picture1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800" y="-160631"/>
            <a:ext cx="8331200" cy="4416308"/>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p:cNvSpPr txBox="1"/>
          <p:nvPr/>
        </p:nvSpPr>
        <p:spPr>
          <a:xfrm>
            <a:off x="3164114" y="943429"/>
            <a:ext cx="5979886" cy="1691640"/>
          </a:xfrm>
          <a:prstGeom prst="rect">
            <a:avLst/>
          </a:prstGeom>
          <a:noFill/>
        </p:spPr>
        <p:txBody>
          <a:bodyPr wrap="square" rtlCol="0">
            <a:spAutoFit/>
          </a:bodyPr>
          <a:lstStyle/>
          <a:p>
            <a:r>
              <a:rPr lang="en-US" sz="2800">
                <a:latin typeface="+mj-lt"/>
                <a:cs typeface="Arial" panose="020B0604020202020204" pitchFamily="34" charset="0"/>
              </a:rPr>
              <a:t> </a:t>
            </a:r>
            <a:r>
              <a:rPr lang="en-US" sz="2800" spc="-187">
                <a:latin typeface="+mj-lt"/>
                <a:cs typeface="Arial" panose="020B0604020202020204" pitchFamily="34" charset="0"/>
              </a:rPr>
              <a:t> </a:t>
            </a:r>
            <a:r>
              <a:rPr lang="en-US" sz="2800" spc="-187">
                <a:solidFill>
                  <a:schemeClr val="accent1"/>
                </a:solidFill>
                <a:latin typeface="Times New Roman" panose="02020603050405020304" pitchFamily="18" charset="0"/>
                <a:cs typeface="Times New Roman" panose="02020603050405020304" pitchFamily="18" charset="0"/>
              </a:rPr>
              <a:t>Tìm các tiếng </a:t>
            </a:r>
            <a:r>
              <a:rPr lang="en-US" sz="2800">
                <a:solidFill>
                  <a:schemeClr val="accent1"/>
                </a:solidFill>
                <a:latin typeface="Times New Roman" panose="02020603050405020304" pitchFamily="18" charset="0"/>
                <a:cs typeface="Times New Roman" panose="02020603050405020304" pitchFamily="18" charset="0"/>
              </a:rPr>
              <a:t>bắt đầu bằng </a:t>
            </a:r>
            <a:r>
              <a:rPr lang="en-US" sz="2800" i="1">
                <a:solidFill>
                  <a:srgbClr val="C00000"/>
                </a:solidFill>
                <a:latin typeface="Times New Roman" panose="02020603050405020304" pitchFamily="18" charset="0"/>
                <a:cs typeface="Times New Roman" panose="02020603050405020304" pitchFamily="18" charset="0"/>
              </a:rPr>
              <a:t>v</a:t>
            </a:r>
            <a:r>
              <a:rPr lang="en-US" sz="2800">
                <a:latin typeface="Times New Roman" panose="02020603050405020304" pitchFamily="18" charset="0"/>
                <a:cs typeface="Times New Roman" panose="02020603050405020304" pitchFamily="18" charset="0"/>
              </a:rPr>
              <a:t> </a:t>
            </a:r>
            <a:r>
              <a:rPr lang="en-US" sz="2800">
                <a:solidFill>
                  <a:schemeClr val="accent1"/>
                </a:solidFill>
                <a:latin typeface="Times New Roman" panose="02020603050405020304" pitchFamily="18" charset="0"/>
                <a:cs typeface="Times New Roman" panose="02020603050405020304" pitchFamily="18" charset="0"/>
              </a:rPr>
              <a:t>hay </a:t>
            </a:r>
            <a:r>
              <a:rPr lang="en-US" sz="2800" i="1">
                <a:solidFill>
                  <a:srgbClr val="C00000"/>
                </a:solidFill>
                <a:latin typeface="Times New Roman" panose="02020603050405020304" pitchFamily="18" charset="0"/>
                <a:cs typeface="Times New Roman" panose="02020603050405020304" pitchFamily="18" charset="0"/>
              </a:rPr>
              <a:t>d</a:t>
            </a:r>
            <a:r>
              <a:rPr lang="en-US" sz="2800">
                <a:solidFill>
                  <a:schemeClr val="accent1"/>
                </a:solidFill>
                <a:latin typeface="Times New Roman" panose="02020603050405020304" pitchFamily="18" charset="0"/>
                <a:cs typeface="Times New Roman" panose="02020603050405020304" pitchFamily="18" charset="0"/>
              </a:rPr>
              <a:t>, có nghĩa như sau:</a:t>
            </a:r>
            <a:endParaRPr lang="en-US" sz="2800">
              <a:solidFill>
                <a:schemeClr val="accent1"/>
              </a:solidFill>
              <a:latin typeface="Times New Roman" panose="02020603050405020304" pitchFamily="18" charset="0"/>
              <a:cs typeface="Times New Roman" panose="02020603050405020304" pitchFamily="18" charset="0"/>
            </a:endParaRPr>
          </a:p>
          <a:p>
            <a:pPr algn="ctr"/>
            <a:endParaRPr lang="en-US" sz="2000">
              <a:solidFill>
                <a:srgbClr val="C00000"/>
              </a:solidFill>
              <a:latin typeface="Times New Roman" panose="02020603050405020304" pitchFamily="18" charset="0"/>
              <a:cs typeface="Times New Roman" panose="02020603050405020304" pitchFamily="18" charset="0"/>
            </a:endParaRPr>
          </a:p>
          <a:p>
            <a:pPr algn="ctr"/>
            <a:r>
              <a:rPr lang="en-US" sz="2800">
                <a:solidFill>
                  <a:srgbClr val="C00000"/>
                </a:solidFill>
                <a:latin typeface="Times New Roman" panose="02020603050405020304" pitchFamily="18" charset="0"/>
                <a:cs typeface="Times New Roman" panose="02020603050405020304" pitchFamily="18" charset="0"/>
              </a:rPr>
              <a:t>Ng</a:t>
            </a:r>
            <a:r>
              <a:rPr lang="vi-VN" sz="2800">
                <a:solidFill>
                  <a:srgbClr val="C00000"/>
                </a:solidFill>
                <a:latin typeface="Times New Roman" panose="02020603050405020304" pitchFamily="18" charset="0"/>
                <a:cs typeface="Times New Roman" panose="02020603050405020304" pitchFamily="18" charset="0"/>
              </a:rPr>
              <a:t>ư</a:t>
            </a:r>
            <a:r>
              <a:rPr lang="en-US" sz="2800">
                <a:solidFill>
                  <a:srgbClr val="C00000"/>
                </a:solidFill>
                <a:latin typeface="Times New Roman" panose="02020603050405020304" pitchFamily="18" charset="0"/>
                <a:cs typeface="Times New Roman" panose="02020603050405020304" pitchFamily="18" charset="0"/>
              </a:rPr>
              <a:t>ợc lại với buồn.</a:t>
            </a:r>
            <a:endParaRPr lang="en-US" sz="2800">
              <a:solidFill>
                <a:srgbClr val="C0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2546"/>
            <a:ext cx="1582717" cy="703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46281" y="3697956"/>
            <a:ext cx="5640460" cy="2989967"/>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3708400" y="4650580"/>
            <a:ext cx="4572000" cy="830997"/>
          </a:xfrm>
          <a:prstGeom prst="rect">
            <a:avLst/>
          </a:prstGeom>
          <a:noFill/>
        </p:spPr>
        <p:txBody>
          <a:bodyPr wrap="square" rtlCol="0">
            <a:spAutoFit/>
          </a:bodyPr>
          <a:lstStyle/>
          <a:p>
            <a:pPr algn="ctr" defTabSz="1219200"/>
            <a:r>
              <a:rPr lang="en-US" sz="4800" b="1">
                <a:solidFill>
                  <a:srgbClr val="008000"/>
                </a:solidFill>
                <a:latin typeface="UTM Avo" panose="02040603050506020204" pitchFamily="18" charset="0"/>
                <a:cs typeface="Arial" panose="020B0604020202020204" pitchFamily="34" charset="0"/>
              </a:rPr>
              <a:t>dai</a:t>
            </a:r>
            <a:endParaRPr lang="en-US" sz="4800" b="1" dirty="0">
              <a:solidFill>
                <a:srgbClr val="008000"/>
              </a:solidFill>
              <a:latin typeface="UTM Avo" panose="02040603050506020204" pitchFamily="18" charset="0"/>
              <a:cs typeface="Arial" panose="020B0604020202020204" pitchFamily="34" charset="0"/>
            </a:endParaRPr>
          </a:p>
        </p:txBody>
      </p:sp>
      <p:pic>
        <p:nvPicPr>
          <p:cNvPr id="3074" name="Picture 2" descr="C:\Users\ADMIN\Desktop\Tai nguyen thiet ke tro choi\Bảng gỗ\Picture1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800" y="-160631"/>
            <a:ext cx="8331200" cy="4416308"/>
          </a:xfrm>
          <a:prstGeom prst="rect">
            <a:avLst/>
          </a:prstGeom>
          <a:noFill/>
          <a:extLst>
            <a:ext uri="{909E8E84-426E-40DD-AFC4-6F175D3DCCD1}">
              <a14:hiddenFill xmlns:a14="http://schemas.microsoft.com/office/drawing/2010/main">
                <a:solidFill>
                  <a:srgbClr val="FFFFFF"/>
                </a:solidFill>
              </a14:hiddenFill>
            </a:ext>
          </a:extLst>
        </p:spPr>
      </p:pic>
      <p:sp>
        <p:nvSpPr>
          <p:cNvPr id="11" name="Hộp Văn bản 10"/>
          <p:cNvSpPr txBox="1"/>
          <p:nvPr/>
        </p:nvSpPr>
        <p:spPr>
          <a:xfrm>
            <a:off x="2888343" y="943429"/>
            <a:ext cx="6194697" cy="1783715"/>
          </a:xfrm>
          <a:prstGeom prst="rect">
            <a:avLst/>
          </a:prstGeom>
          <a:noFill/>
        </p:spPr>
        <p:txBody>
          <a:bodyPr wrap="square" rtlCol="0">
            <a:spAutoFit/>
          </a:bodyPr>
          <a:lstStyle/>
          <a:p>
            <a:r>
              <a:rPr lang="en-US" sz="2800" b="1"/>
              <a:t>    </a:t>
            </a:r>
            <a:r>
              <a:rPr lang="en-US" sz="3200" spc="-187">
                <a:latin typeface="Times New Roman" panose="02020603050405020304" pitchFamily="18" charset="0"/>
                <a:cs typeface="Times New Roman" panose="02020603050405020304" pitchFamily="18" charset="0"/>
              </a:rPr>
              <a:t>Tìm các tiếng </a:t>
            </a:r>
            <a:r>
              <a:rPr lang="en-US" sz="3200">
                <a:latin typeface="Times New Roman" panose="02020603050405020304" pitchFamily="18" charset="0"/>
                <a:cs typeface="Times New Roman" panose="02020603050405020304" pitchFamily="18" charset="0"/>
              </a:rPr>
              <a:t>bắt đầu bằng </a:t>
            </a:r>
            <a:r>
              <a:rPr lang="en-US" sz="3200" i="1">
                <a:solidFill>
                  <a:srgbClr val="C00000"/>
                </a:solidFill>
                <a:latin typeface="Times New Roman" panose="02020603050405020304" pitchFamily="18" charset="0"/>
                <a:cs typeface="Times New Roman" panose="02020603050405020304" pitchFamily="18" charset="0"/>
              </a:rPr>
              <a:t>v</a:t>
            </a:r>
            <a:r>
              <a:rPr lang="en-US" sz="3200">
                <a:latin typeface="Times New Roman" panose="02020603050405020304" pitchFamily="18" charset="0"/>
                <a:cs typeface="Times New Roman" panose="02020603050405020304" pitchFamily="18" charset="0"/>
              </a:rPr>
              <a:t> hay </a:t>
            </a:r>
            <a:r>
              <a:rPr lang="en-US" sz="3200" i="1">
                <a:solidFill>
                  <a:srgbClr val="C00000"/>
                </a:solidFill>
                <a:latin typeface="Times New Roman" panose="02020603050405020304" pitchFamily="18" charset="0"/>
                <a:cs typeface="Times New Roman" panose="02020603050405020304" pitchFamily="18" charset="0"/>
              </a:rPr>
              <a:t>d</a:t>
            </a:r>
            <a:r>
              <a:rPr lang="en-US" sz="3200">
                <a:latin typeface="Times New Roman" panose="02020603050405020304" pitchFamily="18" charset="0"/>
                <a:cs typeface="Times New Roman" panose="02020603050405020304" pitchFamily="18" charset="0"/>
              </a:rPr>
              <a:t>, có nghĩa như sau:</a:t>
            </a:r>
            <a:endParaRPr lang="en-US" sz="3200">
              <a:latin typeface="Times New Roman" panose="02020603050405020304" pitchFamily="18" charset="0"/>
              <a:cs typeface="Times New Roman" panose="02020603050405020304" pitchFamily="18" charset="0"/>
            </a:endParaRPr>
          </a:p>
          <a:p>
            <a:pPr algn="ctr"/>
            <a:endParaRPr lang="en-US" sz="1400">
              <a:solidFill>
                <a:srgbClr val="C00000"/>
              </a:solidFill>
              <a:latin typeface="Times New Roman" panose="02020603050405020304" pitchFamily="18" charset="0"/>
              <a:cs typeface="Times New Roman" panose="02020603050405020304" pitchFamily="18" charset="0"/>
            </a:endParaRPr>
          </a:p>
          <a:p>
            <a:pPr algn="ctr"/>
            <a:r>
              <a:rPr lang="en-US" sz="3200">
                <a:solidFill>
                  <a:srgbClr val="C00000"/>
                </a:solidFill>
                <a:latin typeface="Times New Roman" panose="02020603050405020304" pitchFamily="18" charset="0"/>
                <a:cs typeface="Times New Roman" panose="02020603050405020304" pitchFamily="18" charset="0"/>
              </a:rPr>
              <a:t>Mềm nh</a:t>
            </a:r>
            <a:r>
              <a:rPr lang="vi-VN" sz="3200">
                <a:solidFill>
                  <a:srgbClr val="C00000"/>
                </a:solidFill>
                <a:latin typeface="Times New Roman" panose="02020603050405020304" pitchFamily="18" charset="0"/>
                <a:cs typeface="Times New Roman" panose="02020603050405020304" pitchFamily="18" charset="0"/>
              </a:rPr>
              <a:t>ư</a:t>
            </a:r>
            <a:r>
              <a:rPr lang="en-US" sz="3200">
                <a:solidFill>
                  <a:srgbClr val="C00000"/>
                </a:solidFill>
                <a:latin typeface="Times New Roman" panose="02020603050405020304" pitchFamily="18" charset="0"/>
                <a:cs typeface="Times New Roman" panose="02020603050405020304" pitchFamily="18" charset="0"/>
              </a:rPr>
              <a:t>ng bền, khó làm đứt.</a:t>
            </a:r>
            <a:endParaRPr lang="en-US" sz="3200">
              <a:solidFill>
                <a:srgbClr val="C0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2546"/>
            <a:ext cx="1582717" cy="703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34495" y="3878132"/>
            <a:ext cx="5621409" cy="2979868"/>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3810000" y="4701508"/>
            <a:ext cx="4572000" cy="846386"/>
          </a:xfrm>
          <a:prstGeom prst="rect">
            <a:avLst/>
          </a:prstGeom>
          <a:noFill/>
        </p:spPr>
        <p:txBody>
          <a:bodyPr wrap="square" rtlCol="0">
            <a:spAutoFit/>
          </a:bodyPr>
          <a:lstStyle/>
          <a:p>
            <a:pPr algn="ctr" defTabSz="1219200"/>
            <a:r>
              <a:rPr lang="en-US" sz="4900" b="1">
                <a:solidFill>
                  <a:srgbClr val="008000"/>
                </a:solidFill>
                <a:latin typeface="UTM Avo" panose="02040603050506020204" pitchFamily="18" charset="0"/>
                <a:cs typeface="Arial" panose="020B0604020202020204" pitchFamily="34" charset="0"/>
              </a:rPr>
              <a:t>vai</a:t>
            </a:r>
            <a:endParaRPr lang="en-US" sz="4900" b="1" dirty="0">
              <a:solidFill>
                <a:srgbClr val="008000"/>
              </a:solidFill>
              <a:latin typeface="UTM Avo" panose="02040603050506020204" pitchFamily="18" charset="0"/>
              <a:cs typeface="Arial" panose="020B0604020202020204" pitchFamily="34" charset="0"/>
            </a:endParaRPr>
          </a:p>
        </p:txBody>
      </p:sp>
      <p:pic>
        <p:nvPicPr>
          <p:cNvPr id="8" name="Picture 2" descr="C:\Users\ADMIN\Desktop\Tai nguyen thiet ke tro choi\Bảng gỗ\Picture1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799" y="-160631"/>
            <a:ext cx="9376229" cy="4416308"/>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p:cNvSpPr txBox="1"/>
          <p:nvPr/>
        </p:nvSpPr>
        <p:spPr>
          <a:xfrm>
            <a:off x="3018971" y="943429"/>
            <a:ext cx="6879772" cy="2061210"/>
          </a:xfrm>
          <a:prstGeom prst="rect">
            <a:avLst/>
          </a:prstGeom>
          <a:noFill/>
        </p:spPr>
        <p:txBody>
          <a:bodyPr wrap="square" rtlCol="0">
            <a:spAutoFit/>
          </a:bodyPr>
          <a:lstStyle/>
          <a:p>
            <a:r>
              <a:rPr lang="en-US" sz="3200">
                <a:latin typeface="+mj-lt"/>
              </a:rPr>
              <a:t> </a:t>
            </a:r>
            <a:r>
              <a:rPr lang="en-US" sz="3200" spc="-187">
                <a:latin typeface="Times New Roman" panose="02020603050405020304" pitchFamily="18" charset="0"/>
                <a:cs typeface="Times New Roman" panose="02020603050405020304" pitchFamily="18" charset="0"/>
              </a:rPr>
              <a:t>Tìm các tiếng </a:t>
            </a:r>
            <a:r>
              <a:rPr lang="en-US" sz="3200">
                <a:latin typeface="Times New Roman" panose="02020603050405020304" pitchFamily="18" charset="0"/>
                <a:cs typeface="Times New Roman" panose="02020603050405020304" pitchFamily="18" charset="0"/>
              </a:rPr>
              <a:t>bắt đầu bằng </a:t>
            </a:r>
            <a:r>
              <a:rPr lang="en-US" sz="3200" i="1">
                <a:solidFill>
                  <a:srgbClr val="C00000"/>
                </a:solidFill>
                <a:latin typeface="Times New Roman" panose="02020603050405020304" pitchFamily="18" charset="0"/>
                <a:cs typeface="Times New Roman" panose="02020603050405020304" pitchFamily="18" charset="0"/>
              </a:rPr>
              <a:t>v</a:t>
            </a:r>
            <a:r>
              <a:rPr lang="en-US" sz="3200">
                <a:latin typeface="Times New Roman" panose="02020603050405020304" pitchFamily="18" charset="0"/>
                <a:cs typeface="Times New Roman" panose="02020603050405020304" pitchFamily="18" charset="0"/>
              </a:rPr>
              <a:t> hay </a:t>
            </a:r>
            <a:r>
              <a:rPr lang="en-US" sz="3200" i="1">
                <a:solidFill>
                  <a:srgbClr val="C00000"/>
                </a:solidFill>
                <a:latin typeface="Times New Roman" panose="02020603050405020304" pitchFamily="18" charset="0"/>
                <a:cs typeface="Times New Roman" panose="02020603050405020304" pitchFamily="18" charset="0"/>
              </a:rPr>
              <a:t>d</a:t>
            </a:r>
            <a:r>
              <a:rPr lang="en-US" sz="3200">
                <a:latin typeface="Times New Roman" panose="02020603050405020304" pitchFamily="18" charset="0"/>
                <a:cs typeface="Times New Roman" panose="02020603050405020304" pitchFamily="18" charset="0"/>
              </a:rPr>
              <a:t>, có nghĩa như sau:</a:t>
            </a:r>
            <a:endParaRPr lang="en-US" sz="3200">
              <a:latin typeface="Times New Roman" panose="02020603050405020304" pitchFamily="18" charset="0"/>
              <a:cs typeface="Times New Roman" panose="02020603050405020304" pitchFamily="18" charset="0"/>
            </a:endParaRPr>
          </a:p>
          <a:p>
            <a:pPr algn="just"/>
            <a:r>
              <a:rPr lang="en-US" sz="3200">
                <a:solidFill>
                  <a:srgbClr val="C00000"/>
                </a:solidFill>
                <a:latin typeface="Times New Roman" panose="02020603050405020304" pitchFamily="18" charset="0"/>
                <a:cs typeface="Times New Roman" panose="02020603050405020304" pitchFamily="18" charset="0"/>
              </a:rPr>
              <a:t>   Bộ phận c</a:t>
            </a:r>
            <a:r>
              <a:rPr lang="vi-VN" sz="3200">
                <a:solidFill>
                  <a:srgbClr val="C00000"/>
                </a:solidFill>
                <a:latin typeface="Times New Roman" panose="02020603050405020304" pitchFamily="18" charset="0"/>
                <a:cs typeface="Times New Roman" panose="02020603050405020304" pitchFamily="18" charset="0"/>
              </a:rPr>
              <a:t>ơ</a:t>
            </a:r>
            <a:r>
              <a:rPr lang="en-US" sz="3200">
                <a:solidFill>
                  <a:srgbClr val="C00000"/>
                </a:solidFill>
                <a:latin typeface="Times New Roman" panose="02020603050405020304" pitchFamily="18" charset="0"/>
                <a:cs typeface="Times New Roman" panose="02020603050405020304" pitchFamily="18" charset="0"/>
              </a:rPr>
              <a:t> thể nối cánh tay với thân mình.</a:t>
            </a:r>
            <a:endParaRPr lang="en-US" sz="3200">
              <a:solidFill>
                <a:srgbClr val="C0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2546"/>
            <a:ext cx="1582717" cy="703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Lam tac\bg.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DMIN\Desktop\Tai nguyen thiet ke tro choi\Giai cuu rung xanh\playful-wild-monkeys_1308-2930 (4).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71009" y="-159051"/>
            <a:ext cx="1262592" cy="1759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C:\Users\ADMIN\Desktop\Tai nguyen thiet ke tro choi\Giai cuu rung xanh\scimmia-del-fumetto-31653934.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1875" y1="25791" x2="17750" y2="43845"/>
                        <a14:foregroundMark x1="39625" y1="23329" x2="31750" y2="45369"/>
                        <a14:foregroundMark x1="29750" y1="24385" x2="28625" y2="40914"/>
                        <a14:foregroundMark x1="14625" y1="28722" x2="19250" y2="40445"/>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0616793">
            <a:off x="2769429" y="715127"/>
            <a:ext cx="1063888" cy="11345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ình ảnh có liên quan"/>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688">
                        <a14:foregroundMark x1="22813" y1="35938" x2="26563" y2="52188"/>
                        <a14:foregroundMark x1="34063" y1="19375" x2="37813" y2="46875"/>
                        <a14:foregroundMark x1="30000" y1="28125" x2="35938" y2="44063"/>
                        <a14:foregroundMark x1="32813" y1="25938" x2="33750" y2="35625"/>
                      </a14:backgroundRemoval>
                    </a14:imgEffect>
                  </a14:imgLayer>
                </a14:imgProps>
              </a:ext>
              <a:ext uri="{28A0092B-C50C-407E-A947-70E740481C1C}">
                <a14:useLocalDpi xmlns:a14="http://schemas.microsoft.com/office/drawing/2010/main" val="0"/>
              </a:ext>
            </a:extLst>
          </a:blip>
          <a:srcRect/>
          <a:stretch>
            <a:fillRect/>
          </a:stretch>
        </p:blipFill>
        <p:spPr bwMode="auto">
          <a:xfrm rot="20925904" flipH="1">
            <a:off x="6128945" y="478727"/>
            <a:ext cx="1114368" cy="10883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Kết quả hình ảnh cho pineapple cartoo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396272" y="457200"/>
            <a:ext cx="1105583" cy="11613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Kết quả hình ảnh cho pineapple cartoo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888206" y="1223552"/>
            <a:ext cx="1105583" cy="1161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ADMIN\Desktop\Tai nguyen thiet ke tro choi\Giai cuu rung xanh\playful-wild-monkeys_1308-2930 (4).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343019" y="308680"/>
            <a:ext cx="1262592" cy="1759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ADMIN\Desktop\Untitleda (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3638" y="1721580"/>
            <a:ext cx="5452533" cy="50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92546"/>
            <a:ext cx="1582717" cy="703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3"/>
                                        </p:tgtEl>
                                        <p:attrNameLst>
                                          <p:attrName>r</p:attrName>
                                        </p:attrNameLst>
                                      </p:cBhvr>
                                    </p:animRot>
                                    <p:animRot by="-240000">
                                      <p:cBhvr>
                                        <p:cTn id="7" dur="600" fill="hold">
                                          <p:stCondLst>
                                            <p:cond delay="600"/>
                                          </p:stCondLst>
                                        </p:cTn>
                                        <p:tgtEl>
                                          <p:spTgt spid="3"/>
                                        </p:tgtEl>
                                        <p:attrNameLst>
                                          <p:attrName>r</p:attrName>
                                        </p:attrNameLst>
                                      </p:cBhvr>
                                    </p:animRot>
                                    <p:animRot by="240000">
                                      <p:cBhvr>
                                        <p:cTn id="8" dur="600" fill="hold">
                                          <p:stCondLst>
                                            <p:cond delay="1200"/>
                                          </p:stCondLst>
                                        </p:cTn>
                                        <p:tgtEl>
                                          <p:spTgt spid="3"/>
                                        </p:tgtEl>
                                        <p:attrNameLst>
                                          <p:attrName>r</p:attrName>
                                        </p:attrNameLst>
                                      </p:cBhvr>
                                    </p:animRot>
                                    <p:animRot by="-240000">
                                      <p:cBhvr>
                                        <p:cTn id="9" dur="600" fill="hold">
                                          <p:stCondLst>
                                            <p:cond delay="1800"/>
                                          </p:stCondLst>
                                        </p:cTn>
                                        <p:tgtEl>
                                          <p:spTgt spid="3"/>
                                        </p:tgtEl>
                                        <p:attrNameLst>
                                          <p:attrName>r</p:attrName>
                                        </p:attrNameLst>
                                      </p:cBhvr>
                                    </p:animRot>
                                    <p:animRot by="120000">
                                      <p:cBhvr>
                                        <p:cTn id="10" dur="600" fill="hold">
                                          <p:stCondLst>
                                            <p:cond delay="2400"/>
                                          </p:stCondLst>
                                        </p:cTn>
                                        <p:tgtEl>
                                          <p:spTgt spid="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4"/>
                                        </p:tgtEl>
                                        <p:attrNameLst>
                                          <p:attrName>r</p:attrName>
                                        </p:attrNameLst>
                                      </p:cBhvr>
                                    </p:animRot>
                                    <p:animRot by="-240000">
                                      <p:cBhvr>
                                        <p:cTn id="13" dur="600" fill="hold">
                                          <p:stCondLst>
                                            <p:cond delay="600"/>
                                          </p:stCondLst>
                                        </p:cTn>
                                        <p:tgtEl>
                                          <p:spTgt spid="4"/>
                                        </p:tgtEl>
                                        <p:attrNameLst>
                                          <p:attrName>r</p:attrName>
                                        </p:attrNameLst>
                                      </p:cBhvr>
                                    </p:animRot>
                                    <p:animRot by="240000">
                                      <p:cBhvr>
                                        <p:cTn id="14" dur="600" fill="hold">
                                          <p:stCondLst>
                                            <p:cond delay="1200"/>
                                          </p:stCondLst>
                                        </p:cTn>
                                        <p:tgtEl>
                                          <p:spTgt spid="4"/>
                                        </p:tgtEl>
                                        <p:attrNameLst>
                                          <p:attrName>r</p:attrName>
                                        </p:attrNameLst>
                                      </p:cBhvr>
                                    </p:animRot>
                                    <p:animRot by="-240000">
                                      <p:cBhvr>
                                        <p:cTn id="15" dur="600" fill="hold">
                                          <p:stCondLst>
                                            <p:cond delay="1800"/>
                                          </p:stCondLst>
                                        </p:cTn>
                                        <p:tgtEl>
                                          <p:spTgt spid="4"/>
                                        </p:tgtEl>
                                        <p:attrNameLst>
                                          <p:attrName>r</p:attrName>
                                        </p:attrNameLst>
                                      </p:cBhvr>
                                    </p:animRot>
                                    <p:animRot by="120000">
                                      <p:cBhvr>
                                        <p:cTn id="16" dur="600" fill="hold">
                                          <p:stCondLst>
                                            <p:cond delay="2400"/>
                                          </p:stCondLst>
                                        </p:cTn>
                                        <p:tgtEl>
                                          <p:spTgt spid="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5"/>
                                        </p:tgtEl>
                                        <p:attrNameLst>
                                          <p:attrName>r</p:attrName>
                                        </p:attrNameLst>
                                      </p:cBhvr>
                                    </p:animRot>
                                    <p:animRot by="-240000">
                                      <p:cBhvr>
                                        <p:cTn id="19" dur="600" fill="hold">
                                          <p:stCondLst>
                                            <p:cond delay="600"/>
                                          </p:stCondLst>
                                        </p:cTn>
                                        <p:tgtEl>
                                          <p:spTgt spid="5"/>
                                        </p:tgtEl>
                                        <p:attrNameLst>
                                          <p:attrName>r</p:attrName>
                                        </p:attrNameLst>
                                      </p:cBhvr>
                                    </p:animRot>
                                    <p:animRot by="240000">
                                      <p:cBhvr>
                                        <p:cTn id="20" dur="600" fill="hold">
                                          <p:stCondLst>
                                            <p:cond delay="1200"/>
                                          </p:stCondLst>
                                        </p:cTn>
                                        <p:tgtEl>
                                          <p:spTgt spid="5"/>
                                        </p:tgtEl>
                                        <p:attrNameLst>
                                          <p:attrName>r</p:attrName>
                                        </p:attrNameLst>
                                      </p:cBhvr>
                                    </p:animRot>
                                    <p:animRot by="-240000">
                                      <p:cBhvr>
                                        <p:cTn id="21" dur="600" fill="hold">
                                          <p:stCondLst>
                                            <p:cond delay="1800"/>
                                          </p:stCondLst>
                                        </p:cTn>
                                        <p:tgtEl>
                                          <p:spTgt spid="5"/>
                                        </p:tgtEl>
                                        <p:attrNameLst>
                                          <p:attrName>r</p:attrName>
                                        </p:attrNameLst>
                                      </p:cBhvr>
                                    </p:animRot>
                                    <p:animRot by="120000">
                                      <p:cBhvr>
                                        <p:cTn id="22" dur="600" fill="hold">
                                          <p:stCondLst>
                                            <p:cond delay="2400"/>
                                          </p:stCondLst>
                                        </p:cTn>
                                        <p:tgtEl>
                                          <p:spTgt spid="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42" presetClass="path" presetSubtype="0" accel="50000" decel="50000" fill="hold" nodeType="withEffect">
                                  <p:stCondLst>
                                    <p:cond delay="0"/>
                                  </p:stCondLst>
                                  <p:childTnLst>
                                    <p:animMotion origin="layout" path="M -4.375E-6 1.11111E-6 L 0.0017 0.33426 " pathEditMode="relative" rAng="0" ptsTypes="AA">
                                      <p:cBhvr>
                                        <p:cTn id="28" dur="1000" fill="hold"/>
                                        <p:tgtEl>
                                          <p:spTgt spid="6"/>
                                        </p:tgtEl>
                                        <p:attrNameLst>
                                          <p:attrName>ppt_x</p:attrName>
                                          <p:attrName>ppt_y</p:attrName>
                                        </p:attrNameLst>
                                      </p:cBhvr>
                                      <p:rCtr x="78" y="16713"/>
                                    </p:animMotion>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42" presetClass="path" presetSubtype="0" accel="50000" decel="50000" fill="hold" nodeType="withEffect">
                                  <p:stCondLst>
                                    <p:cond delay="0"/>
                                  </p:stCondLst>
                                  <p:childTnLst>
                                    <p:animMotion origin="layout" path="M -2.08333E-7 -2.96296E-6 L 0.00169 0.33426 " pathEditMode="relative" rAng="0" ptsTypes="AA">
                                      <p:cBhvr>
                                        <p:cTn id="36" dur="1000" fill="hold"/>
                                        <p:tgtEl>
                                          <p:spTgt spid="7"/>
                                        </p:tgtEl>
                                        <p:attrNameLst>
                                          <p:attrName>ppt_x</p:attrName>
                                          <p:attrName>ppt_y</p:attrName>
                                        </p:attrNameLst>
                                      </p:cBhvr>
                                      <p:rCtr x="78" y="16713"/>
                                    </p:animMotion>
                                  </p:childTnLst>
                                </p:cTn>
                              </p:par>
                              <p:par>
                                <p:cTn id="37" presetID="1" presetClass="exit" presetSubtype="0" fill="hold"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32" presetClass="emph" presetSubtype="0" repeatCount="indefinite" fill="hold" nodeType="withEffect">
                                  <p:stCondLst>
                                    <p:cond delay="0"/>
                                  </p:stCondLst>
                                  <p:childTnLst>
                                    <p:animRot by="120000">
                                      <p:cBhvr>
                                        <p:cTn id="40" dur="300" fill="hold">
                                          <p:stCondLst>
                                            <p:cond delay="0"/>
                                          </p:stCondLst>
                                        </p:cTn>
                                        <p:tgtEl>
                                          <p:spTgt spid="8"/>
                                        </p:tgtEl>
                                        <p:attrNameLst>
                                          <p:attrName>r</p:attrName>
                                        </p:attrNameLst>
                                      </p:cBhvr>
                                    </p:animRot>
                                    <p:animRot by="-240000">
                                      <p:cBhvr>
                                        <p:cTn id="41" dur="600" fill="hold">
                                          <p:stCondLst>
                                            <p:cond delay="600"/>
                                          </p:stCondLst>
                                        </p:cTn>
                                        <p:tgtEl>
                                          <p:spTgt spid="8"/>
                                        </p:tgtEl>
                                        <p:attrNameLst>
                                          <p:attrName>r</p:attrName>
                                        </p:attrNameLst>
                                      </p:cBhvr>
                                    </p:animRot>
                                    <p:animRot by="240000">
                                      <p:cBhvr>
                                        <p:cTn id="42" dur="600" fill="hold">
                                          <p:stCondLst>
                                            <p:cond delay="1200"/>
                                          </p:stCondLst>
                                        </p:cTn>
                                        <p:tgtEl>
                                          <p:spTgt spid="8"/>
                                        </p:tgtEl>
                                        <p:attrNameLst>
                                          <p:attrName>r</p:attrName>
                                        </p:attrNameLst>
                                      </p:cBhvr>
                                    </p:animRot>
                                    <p:animRot by="-240000">
                                      <p:cBhvr>
                                        <p:cTn id="43" dur="600" fill="hold">
                                          <p:stCondLst>
                                            <p:cond delay="1800"/>
                                          </p:stCondLst>
                                        </p:cTn>
                                        <p:tgtEl>
                                          <p:spTgt spid="8"/>
                                        </p:tgtEl>
                                        <p:attrNameLst>
                                          <p:attrName>r</p:attrName>
                                        </p:attrNameLst>
                                      </p:cBhvr>
                                    </p:animRot>
                                    <p:animRot by="120000">
                                      <p:cBhvr>
                                        <p:cTn id="44" dur="600" fill="hold">
                                          <p:stCondLst>
                                            <p:cond delay="24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206355" y="671150"/>
            <a:ext cx="7631359" cy="5200650"/>
          </a:xfrm>
          <a:prstGeom prst="rect">
            <a:avLst/>
          </a:prstGeom>
          <a:noFill/>
        </p:spPr>
        <p:txBody>
          <a:bodyPr wrap="square" rtlCol="0">
            <a:spAutoFit/>
          </a:bodyPr>
          <a:lstStyle/>
          <a:p>
            <a:pPr algn="just">
              <a:spcAft>
                <a:spcPts val="1200"/>
              </a:spcAft>
            </a:pPr>
            <a:r>
              <a:rPr lang="en-US" sz="3200">
                <a:latin typeface="Arial" panose="020B0604020202020204" pitchFamily="34" charset="0"/>
                <a:cs typeface="Arial" panose="020B0604020202020204" pitchFamily="34" charset="0"/>
              </a:rPr>
              <a:t>  </a:t>
            </a:r>
            <a:r>
              <a:rPr lang="en-US" sz="2800" u="sng">
                <a:latin typeface="Times New Roman" panose="02020603050405020304" pitchFamily="18" charset="0"/>
                <a:cs typeface="Times New Roman" panose="02020603050405020304" pitchFamily="18" charset="0"/>
              </a:rPr>
              <a:t>Nghe - viết</a:t>
            </a:r>
            <a:r>
              <a:rPr lang="en-US"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pPr algn="ctr">
              <a:spcAft>
                <a:spcPts val="1200"/>
              </a:spcAft>
            </a:pPr>
            <a:r>
              <a:rPr lang="en-US" sz="2800">
                <a:solidFill>
                  <a:srgbClr val="FF0000"/>
                </a:solidFill>
                <a:latin typeface="Times New Roman" panose="02020603050405020304" pitchFamily="18" charset="0"/>
                <a:cs typeface="Times New Roman" panose="02020603050405020304" pitchFamily="18" charset="0"/>
              </a:rPr>
              <a:t>Con Rồng cháu Tiên</a:t>
            </a:r>
            <a:endParaRPr lang="en-US" sz="280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800">
                <a:latin typeface="Times New Roman" panose="02020603050405020304" pitchFamily="18" charset="0"/>
                <a:cs typeface="Times New Roman" panose="02020603050405020304" pitchFamily="18" charset="0"/>
              </a:rPr>
              <a:t>     Âu Cơ cùng năm mươi người con sinh sống trên đất liền. Người con trưởng được tôn làm vua, lấy hiệu là Hùng Vương, đóng đô ở đất Phong Châu, con cháu càng ngày càng đông đúc.</a:t>
            </a:r>
            <a:endParaRPr lang="en-US" sz="2800">
              <a:latin typeface="Times New Roman" panose="02020603050405020304" pitchFamily="18" charset="0"/>
              <a:cs typeface="Times New Roman" panose="02020603050405020304" pitchFamily="18" charset="0"/>
            </a:endParaRPr>
          </a:p>
          <a:p>
            <a:pPr algn="just">
              <a:lnSpc>
                <a:spcPct val="150000"/>
              </a:lnSpc>
            </a:pP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Cũng bởi sự tích này mà người Việt Nam thường được gọi là “con Rồng cháu Tiên”.</a:t>
            </a:r>
            <a:endParaRPr lang="en-US" sz="2800">
              <a:latin typeface="Times New Roman" panose="02020603050405020304" pitchFamily="18" charset="0"/>
              <a:cs typeface="Times New Roman" panose="02020603050405020304" pitchFamily="18" charset="0"/>
            </a:endParaRPr>
          </a:p>
        </p:txBody>
      </p:sp>
      <p:pic>
        <p:nvPicPr>
          <p:cNvPr id="3" name="Hình ảnh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68342" y="1831265"/>
            <a:ext cx="4223657" cy="35888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206355" y="671150"/>
            <a:ext cx="7631359" cy="5200650"/>
          </a:xfrm>
          <a:prstGeom prst="rect">
            <a:avLst/>
          </a:prstGeom>
          <a:noFill/>
        </p:spPr>
        <p:txBody>
          <a:bodyPr wrap="square" rtlCol="0">
            <a:spAutoFit/>
          </a:bodyPr>
          <a:lstStyle/>
          <a:p>
            <a:pPr algn="just">
              <a:spcAft>
                <a:spcPts val="1200"/>
              </a:spcAft>
            </a:pPr>
            <a:r>
              <a:rPr lang="en-US" sz="3200">
                <a:latin typeface="Arial" panose="020B0604020202020204" pitchFamily="34" charset="0"/>
                <a:cs typeface="Arial" panose="020B0604020202020204" pitchFamily="34" charset="0"/>
              </a:rPr>
              <a:t>  </a:t>
            </a:r>
            <a:r>
              <a:rPr lang="en-US" sz="2800" u="sng">
                <a:latin typeface="Times New Roman" panose="02020603050405020304" pitchFamily="18" charset="0"/>
                <a:cs typeface="Times New Roman" panose="02020603050405020304" pitchFamily="18" charset="0"/>
              </a:rPr>
              <a:t>Nghe - viết</a:t>
            </a:r>
            <a:r>
              <a:rPr lang="en-US"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pPr algn="ctr">
              <a:spcAft>
                <a:spcPts val="1200"/>
              </a:spcAft>
            </a:pPr>
            <a:r>
              <a:rPr lang="en-US" sz="2800">
                <a:solidFill>
                  <a:srgbClr val="FF0000"/>
                </a:solidFill>
                <a:latin typeface="Times New Roman" panose="02020603050405020304" pitchFamily="18" charset="0"/>
                <a:cs typeface="Times New Roman" panose="02020603050405020304" pitchFamily="18" charset="0"/>
              </a:rPr>
              <a:t>Con Rồng cháu Tiên</a:t>
            </a:r>
            <a:endParaRPr lang="en-US" sz="280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800">
                <a:latin typeface="Times New Roman" panose="02020603050405020304" pitchFamily="18" charset="0"/>
                <a:cs typeface="Times New Roman" panose="02020603050405020304" pitchFamily="18" charset="0"/>
              </a:rPr>
              <a:t>     Âu Cơ cùng năm mươi người con sinh sống trên đất liền. Người con trưởng được tôn làm vua, lấy hiệu là Hùng Vương, đóng đô ở đất Phong Châu, con cháu càng ngà</a:t>
            </a:r>
            <a:r>
              <a:rPr lang="vi-VN" altLang="en-US" sz="2800">
                <a:latin typeface="Times New Roman" panose="02020603050405020304" pitchFamily="18" charset="0"/>
                <a:cs typeface="Times New Roman" panose="02020603050405020304" pitchFamily="18" charset="0"/>
              </a:rPr>
              <a:t>y</a:t>
            </a:r>
            <a:r>
              <a:rPr lang="en-US" sz="2800">
                <a:latin typeface="Times New Roman" panose="02020603050405020304" pitchFamily="18" charset="0"/>
                <a:cs typeface="Times New Roman" panose="02020603050405020304" pitchFamily="18" charset="0"/>
              </a:rPr>
              <a:t> càng đông đúc.</a:t>
            </a:r>
            <a:endParaRPr lang="en-US" sz="2800">
              <a:latin typeface="Times New Roman" panose="02020603050405020304" pitchFamily="18" charset="0"/>
              <a:cs typeface="Times New Roman" panose="02020603050405020304" pitchFamily="18" charset="0"/>
            </a:endParaRPr>
          </a:p>
          <a:p>
            <a:pPr algn="just">
              <a:lnSpc>
                <a:spcPct val="150000"/>
              </a:lnSpc>
            </a:pP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Cũng bởi sự tích này mà người Việt Nam thường được gọi là “con Rồng cháu Tiên”.</a:t>
            </a:r>
            <a:endParaRPr lang="en-US" sz="2800">
              <a:latin typeface="Times New Roman" panose="02020603050405020304" pitchFamily="18" charset="0"/>
              <a:cs typeface="Times New Roman" panose="02020603050405020304" pitchFamily="18" charset="0"/>
            </a:endParaRPr>
          </a:p>
        </p:txBody>
      </p:sp>
      <p:cxnSp>
        <p:nvCxnSpPr>
          <p:cNvPr id="4" name="Đường nối Thẳng 14"/>
          <p:cNvCxnSpPr/>
          <p:nvPr/>
        </p:nvCxnSpPr>
        <p:spPr>
          <a:xfrm>
            <a:off x="701040" y="2434206"/>
            <a:ext cx="12649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Đường nối Thẳng 15"/>
          <p:cNvCxnSpPr/>
          <p:nvPr/>
        </p:nvCxnSpPr>
        <p:spPr>
          <a:xfrm>
            <a:off x="5798366" y="3773121"/>
            <a:ext cx="1972945" cy="381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9"/>
          <p:cNvCxnSpPr/>
          <p:nvPr/>
        </p:nvCxnSpPr>
        <p:spPr>
          <a:xfrm>
            <a:off x="5136424" y="5047656"/>
            <a:ext cx="153488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21"/>
          <p:cNvCxnSpPr/>
          <p:nvPr/>
        </p:nvCxnSpPr>
        <p:spPr>
          <a:xfrm flipV="1">
            <a:off x="3003912" y="5777129"/>
            <a:ext cx="2001520" cy="82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23"/>
          <p:cNvCxnSpPr/>
          <p:nvPr/>
        </p:nvCxnSpPr>
        <p:spPr>
          <a:xfrm>
            <a:off x="1485081" y="3790169"/>
            <a:ext cx="178435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6"/>
          <p:cNvCxnSpPr/>
          <p:nvPr/>
        </p:nvCxnSpPr>
        <p:spPr>
          <a:xfrm>
            <a:off x="7837714" y="671150"/>
            <a:ext cx="0" cy="605443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2"/>
          <p:cNvSpPr txBox="1"/>
          <p:nvPr/>
        </p:nvSpPr>
        <p:spPr>
          <a:xfrm>
            <a:off x="8332400" y="1925523"/>
            <a:ext cx="3113739"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chemeClr val="accent1"/>
                </a:solidFill>
                <a:effectLst/>
                <a:uLnTx/>
                <a:uFillTx/>
                <a:latin typeface="+mj-lt"/>
                <a:cs typeface="Arial" panose="020B0604020202020204" pitchFamily="34" charset="0"/>
              </a:rPr>
              <a:t>-</a:t>
            </a:r>
            <a:r>
              <a:rPr kumimoji="0" lang="en-US" sz="2800" b="0" i="0" u="none" strike="noStrike" kern="1200" cap="none" spc="0" normalizeH="0" baseline="0" noProof="0">
                <a:ln>
                  <a:noFill/>
                </a:ln>
                <a:solidFill>
                  <a:schemeClr val="accent1"/>
                </a:solidFill>
                <a:effectLst/>
                <a:uLnTx/>
                <a:uFillTx/>
                <a:latin typeface="Times New Roman" panose="02020603050405020304" pitchFamily="18" charset="0"/>
                <a:cs typeface="Times New Roman" panose="02020603050405020304" pitchFamily="18" charset="0"/>
              </a:rPr>
              <a:t> </a:t>
            </a:r>
            <a:r>
              <a:rPr lang="en-US" sz="2800">
                <a:solidFill>
                  <a:schemeClr val="accent1"/>
                </a:solidFill>
                <a:latin typeface="Times New Roman" panose="02020603050405020304" pitchFamily="18" charset="0"/>
                <a:cs typeface="Times New Roman" panose="02020603050405020304" pitchFamily="18" charset="0"/>
              </a:rPr>
              <a:t>s</a:t>
            </a:r>
            <a:r>
              <a:rPr kumimoji="0" lang="en-US" sz="2800" b="0" i="0" u="none" strike="noStrike" kern="1200" cap="none" spc="0" normalizeH="0" baseline="0" noProof="0">
                <a:ln>
                  <a:noFill/>
                </a:ln>
                <a:solidFill>
                  <a:schemeClr val="accent1"/>
                </a:solidFill>
                <a:effectLst/>
                <a:uLnTx/>
                <a:uFillTx/>
                <a:latin typeface="Times New Roman" panose="02020603050405020304" pitchFamily="18" charset="0"/>
                <a:cs typeface="Times New Roman" panose="02020603050405020304" pitchFamily="18" charset="0"/>
              </a:rPr>
              <a:t>inh sống</a:t>
            </a:r>
            <a:endParaRPr kumimoji="0" lang="en-US" sz="2800" b="0"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p:txBody>
      </p:sp>
      <p:sp>
        <p:nvSpPr>
          <p:cNvPr id="15" name="Rounded Rectangle 1"/>
          <p:cNvSpPr/>
          <p:nvPr/>
        </p:nvSpPr>
        <p:spPr>
          <a:xfrm>
            <a:off x="8440834" y="759415"/>
            <a:ext cx="2663785" cy="7942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512445" rtl="0" eaLnBrk="1" fontAlgn="base" latinLnBrk="0" hangingPunct="1">
              <a:lnSpc>
                <a:spcPct val="150000"/>
              </a:lnSpc>
              <a:spcBef>
                <a:spcPct val="0"/>
              </a:spcBef>
              <a:spcAft>
                <a:spcPct val="0"/>
              </a:spcAft>
              <a:buClrTx/>
              <a:buSzTx/>
              <a:buFontTx/>
              <a:buNone/>
              <a:defRPr/>
            </a:pPr>
            <a:r>
              <a:rPr kumimoji="0" lang="en-US" altLang="zh-CN" sz="2400" b="1" i="0" u="none" strike="noStrike" kern="0" cap="none" spc="0" normalizeH="0" baseline="0" noProof="0">
                <a:ln>
                  <a:noFill/>
                </a:ln>
                <a:solidFill>
                  <a:prstClr val="black"/>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rPr>
              <a:t>LUYỆN</a:t>
            </a:r>
            <a:r>
              <a:rPr kumimoji="0" lang="en-US" altLang="zh-CN" sz="2400" b="1" i="0" u="none" strike="noStrike" kern="0" cap="none" spc="0" normalizeH="0" noProof="0">
                <a:ln>
                  <a:noFill/>
                </a:ln>
                <a:solidFill>
                  <a:prstClr val="black"/>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rPr>
              <a:t> TỪ KHÓ</a:t>
            </a:r>
            <a:endParaRPr kumimoji="0" lang="vi-VN" altLang="zh-CN" sz="2400" b="1" i="0" u="none" strike="noStrike" kern="0" cap="none" spc="0" normalizeH="0" baseline="0" noProof="0" dirty="0">
              <a:ln>
                <a:noFill/>
              </a:ln>
              <a:solidFill>
                <a:prstClr val="black"/>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endParaRPr>
          </a:p>
        </p:txBody>
      </p:sp>
      <p:sp>
        <p:nvSpPr>
          <p:cNvPr id="16" name="TextBox 11"/>
          <p:cNvSpPr txBox="1"/>
          <p:nvPr/>
        </p:nvSpPr>
        <p:spPr>
          <a:xfrm>
            <a:off x="8332401" y="2474704"/>
            <a:ext cx="2772480"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chemeClr val="accent1"/>
                </a:solidFill>
                <a:effectLst/>
                <a:uLnTx/>
                <a:uFillTx/>
                <a:latin typeface="+mj-lt"/>
                <a:cs typeface="Arial" panose="020B0604020202020204" pitchFamily="34" charset="0"/>
              </a:rPr>
              <a:t>-</a:t>
            </a:r>
            <a:r>
              <a:rPr kumimoji="0" lang="en-US" sz="2800" b="0" i="0" u="none" strike="noStrike" kern="1200" cap="none" spc="0" normalizeH="0" noProof="0">
                <a:ln>
                  <a:noFill/>
                </a:ln>
                <a:solidFill>
                  <a:schemeClr val="accent1"/>
                </a:solidFill>
                <a:effectLst/>
                <a:uLnTx/>
                <a:uFillTx/>
                <a:latin typeface="Times New Roman" panose="02020603050405020304" pitchFamily="18" charset="0"/>
                <a:cs typeface="Times New Roman" panose="02020603050405020304" pitchFamily="18" charset="0"/>
              </a:rPr>
              <a:t> </a:t>
            </a:r>
            <a:r>
              <a:rPr lang="en-US" sz="2800" noProof="0">
                <a:solidFill>
                  <a:schemeClr val="accent1"/>
                </a:solidFill>
                <a:latin typeface="Times New Roman" panose="02020603050405020304" pitchFamily="18" charset="0"/>
                <a:cs typeface="Times New Roman" panose="02020603050405020304" pitchFamily="18" charset="0"/>
              </a:rPr>
              <a:t>đất liền</a:t>
            </a:r>
            <a:endParaRPr kumimoji="0" lang="en-US" sz="2800" b="0"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p:txBody>
      </p:sp>
      <p:sp>
        <p:nvSpPr>
          <p:cNvPr id="17" name="Hình chữ nhật: Góc Tròn 12"/>
          <p:cNvSpPr/>
          <p:nvPr/>
        </p:nvSpPr>
        <p:spPr>
          <a:xfrm>
            <a:off x="7989943" y="3369735"/>
            <a:ext cx="4114974" cy="3355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latin typeface="Times New Roman" panose="02020603050405020304" pitchFamily="18" charset="0"/>
                <a:cs typeface="Times New Roman" panose="02020603050405020304" pitchFamily="18" charset="0"/>
              </a:rPr>
              <a:t>- Những từ nào cần viết hoa?</a:t>
            </a:r>
            <a:endParaRPr lang="en-US" sz="2800">
              <a:latin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cs typeface="Times New Roman" panose="02020603050405020304" pitchFamily="18" charset="0"/>
              </a:rPr>
              <a:t>- Cần viết hoa tên riêng, chữ cái đầu của các tiếng đứng đầu câu.</a:t>
            </a:r>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ldLvl="0" animBg="1"/>
      <p:bldP spid="16"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34"/>
          <p:cNvSpPr/>
          <p:nvPr/>
        </p:nvSpPr>
        <p:spPr>
          <a:xfrm>
            <a:off x="4075498" y="1155844"/>
            <a:ext cx="3826173" cy="1462592"/>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F7E3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srgbClr val="FFFFFF"/>
              </a:solidFill>
              <a:latin typeface="+mj-lt"/>
            </a:endParaRPr>
          </a:p>
        </p:txBody>
      </p:sp>
      <p:sp>
        <p:nvSpPr>
          <p:cNvPr id="9" name="TextBox 8"/>
          <p:cNvSpPr txBox="1"/>
          <p:nvPr/>
        </p:nvSpPr>
        <p:spPr>
          <a:xfrm>
            <a:off x="4721989" y="1350493"/>
            <a:ext cx="2717800" cy="953135"/>
          </a:xfrm>
          <a:prstGeom prst="rect">
            <a:avLst/>
          </a:prstGeom>
          <a:noFill/>
        </p:spPr>
        <p:txBody>
          <a:bodyPr wrap="none" rtlCol="0">
            <a:spAutoFit/>
          </a:bodyPr>
          <a:lstStyle/>
          <a:p>
            <a:r>
              <a:rPr lang="en-US" sz="2800" dirty="0">
                <a:solidFill>
                  <a:prstClr val="black"/>
                </a:solidFill>
                <a:latin typeface="Times New Roman" panose="02020603050405020304" pitchFamily="18" charset="0"/>
                <a:cs typeface="Times New Roman" panose="02020603050405020304" pitchFamily="18" charset="0"/>
              </a:rPr>
              <a:t>1 </a:t>
            </a:r>
            <a:r>
              <a:rPr lang="en-US" sz="2800" dirty="0" err="1">
                <a:solidFill>
                  <a:prstClr val="black"/>
                </a:solidFill>
                <a:latin typeface="Times New Roman" panose="02020603050405020304" pitchFamily="18" charset="0"/>
                <a:cs typeface="Times New Roman" panose="02020603050405020304" pitchFamily="18" charset="0"/>
              </a:rPr>
              <a:t>tay</a:t>
            </a:r>
            <a:r>
              <a:rPr lang="en-US" sz="2800" dirty="0">
                <a:solidFill>
                  <a:prstClr val="black"/>
                </a:solidFill>
                <a:latin typeface="Times New Roman" panose="02020603050405020304" pitchFamily="18" charset="0"/>
                <a:cs typeface="Times New Roman" panose="02020603050405020304" pitchFamily="18" charset="0"/>
              </a:rPr>
              <a:t> c</a:t>
            </a:r>
            <a:r>
              <a:rPr lang="vi-VN" sz="2800" dirty="0">
                <a:solidFill>
                  <a:prstClr val="black"/>
                </a:solidFill>
                <a:latin typeface="Times New Roman" panose="02020603050405020304" pitchFamily="18" charset="0"/>
                <a:cs typeface="Times New Roman" panose="02020603050405020304" pitchFamily="18" charset="0"/>
              </a:rPr>
              <a:t>ầ</a:t>
            </a:r>
            <a:r>
              <a:rPr lang="en-US" sz="2800" dirty="0">
                <a:solidFill>
                  <a:prstClr val="black"/>
                </a:solidFill>
                <a:latin typeface="Times New Roman" panose="02020603050405020304" pitchFamily="18" charset="0"/>
                <a:cs typeface="Times New Roman" panose="02020603050405020304" pitchFamily="18" charset="0"/>
              </a:rPr>
              <a:t>m</a:t>
            </a:r>
            <a:r>
              <a:rPr lang="vi-VN" sz="2800" dirty="0">
                <a:solidFill>
                  <a:prstClr val="black"/>
                </a:solidFill>
                <a:latin typeface="Times New Roman" panose="02020603050405020304" pitchFamily="18" charset="0"/>
                <a:cs typeface="Times New Roman" panose="02020603050405020304" pitchFamily="18" charset="0"/>
              </a:rPr>
              <a:t> viết</a:t>
            </a:r>
            <a:endParaRPr lang="vi-VN" sz="2800" dirty="0">
              <a:solidFill>
                <a:prstClr val="black"/>
              </a:solidFill>
              <a:latin typeface="Times New Roman" panose="02020603050405020304" pitchFamily="18" charset="0"/>
              <a:cs typeface="Times New Roman" panose="02020603050405020304" pitchFamily="18" charset="0"/>
            </a:endParaRPr>
          </a:p>
          <a:p>
            <a:r>
              <a:rPr lang="vi-VN" sz="2800" dirty="0">
                <a:solidFill>
                  <a:prstClr val="black"/>
                </a:solidFill>
                <a:latin typeface="Times New Roman" panose="02020603050405020304" pitchFamily="18" charset="0"/>
                <a:cs typeface="Times New Roman" panose="02020603050405020304" pitchFamily="18" charset="0"/>
              </a:rPr>
              <a:t>1 tay giữ trang vở</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1" name="文本框 6"/>
          <p:cNvSpPr txBox="1">
            <a:spLocks noChangeArrowheads="1"/>
          </p:cNvSpPr>
          <p:nvPr/>
        </p:nvSpPr>
        <p:spPr bwMode="auto">
          <a:xfrm>
            <a:off x="4194535" y="418780"/>
            <a:ext cx="379476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2445" fontAlgn="base">
              <a:spcBef>
                <a:spcPct val="0"/>
              </a:spcBef>
              <a:spcAft>
                <a:spcPct val="0"/>
              </a:spcAft>
              <a:defRPr/>
            </a:pPr>
            <a:r>
              <a:rPr lang="vi-VN" altLang="zh-CN" sz="3000" b="1" kern="0" dirty="0">
                <a:solidFill>
                  <a:srgbClr val="FF0000"/>
                </a:solidFill>
                <a:latin typeface="Times New Roman" panose="02020603050405020304" pitchFamily="18" charset="0"/>
                <a:ea typeface="华康海报体W12(P)" panose="040B0C00000000000000" pitchFamily="82" charset="-122"/>
                <a:cs typeface="Times New Roman" panose="02020603050405020304" pitchFamily="18" charset="0"/>
              </a:rPr>
              <a:t>Lưu ý tư thế ngồi viết </a:t>
            </a:r>
            <a:endParaRPr lang="vi-VN" altLang="zh-CN" sz="3000" b="1" kern="0" dirty="0">
              <a:solidFill>
                <a:srgbClr val="FF0000"/>
              </a:solidFill>
              <a:latin typeface="Times New Roman" panose="02020603050405020304" pitchFamily="18" charset="0"/>
              <a:ea typeface="华康海报体W12(P)" panose="040B0C00000000000000" pitchFamily="82" charset="-122"/>
              <a:cs typeface="Times New Roman" panose="02020603050405020304" pitchFamily="18" charset="0"/>
            </a:endParaRPr>
          </a:p>
        </p:txBody>
      </p:sp>
      <p:grpSp>
        <p:nvGrpSpPr>
          <p:cNvPr id="13" name="Group 12"/>
          <p:cNvGrpSpPr/>
          <p:nvPr/>
        </p:nvGrpSpPr>
        <p:grpSpPr>
          <a:xfrm>
            <a:off x="3674771" y="3594122"/>
            <a:ext cx="3690453" cy="3294851"/>
            <a:chOff x="7271396" y="3464736"/>
            <a:chExt cx="4920604" cy="3294851"/>
          </a:xfrm>
        </p:grpSpPr>
        <p:pic>
          <p:nvPicPr>
            <p:cNvPr id="14" name="Picture 13"/>
            <p:cNvPicPr>
              <a:picLocks noChangeAspect="1"/>
            </p:cNvPicPr>
            <p:nvPr/>
          </p:nvPicPr>
          <p:blipFill>
            <a:blip r:embed="rId1"/>
            <a:stretch>
              <a:fillRect/>
            </a:stretch>
          </p:blipFill>
          <p:spPr>
            <a:xfrm>
              <a:off x="7271396" y="3464736"/>
              <a:ext cx="4920604" cy="3294851"/>
            </a:xfrm>
            <a:prstGeom prst="rect">
              <a:avLst/>
            </a:prstGeom>
          </p:spPr>
        </p:pic>
        <p:sp>
          <p:nvSpPr>
            <p:cNvPr id="15" name="Rectangle: Rounded Corners 14"/>
            <p:cNvSpPr/>
            <p:nvPr/>
          </p:nvSpPr>
          <p:spPr>
            <a:xfrm>
              <a:off x="9581606" y="4636715"/>
              <a:ext cx="627017" cy="54468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latin typeface="+mj-lt"/>
              </a:endParaRPr>
            </a:p>
          </p:txBody>
        </p:sp>
        <p:sp>
          <p:nvSpPr>
            <p:cNvPr id="16" name="Rectangle: Rounded Corners 15"/>
            <p:cNvSpPr/>
            <p:nvPr/>
          </p:nvSpPr>
          <p:spPr>
            <a:xfrm>
              <a:off x="7359588" y="5112162"/>
              <a:ext cx="428758" cy="54468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latin typeface="+mj-lt"/>
              </a:endParaRPr>
            </a:p>
          </p:txBody>
        </p:sp>
      </p:grpSp>
      <p:grpSp>
        <p:nvGrpSpPr>
          <p:cNvPr id="17" name="组合 40"/>
          <p:cNvGrpSpPr/>
          <p:nvPr/>
        </p:nvGrpSpPr>
        <p:grpSpPr>
          <a:xfrm rot="21020369">
            <a:off x="43719" y="2243763"/>
            <a:ext cx="3875055" cy="2040231"/>
            <a:chOff x="2561601" y="3694377"/>
            <a:chExt cx="3629722" cy="884856"/>
          </a:xfrm>
        </p:grpSpPr>
        <p:sp>
          <p:nvSpPr>
            <p:cNvPr id="18" name="Freeform: Shape 35"/>
            <p:cNvSpPr/>
            <p:nvPr/>
          </p:nvSpPr>
          <p:spPr>
            <a:xfrm rot="565617">
              <a:off x="2561601" y="3861346"/>
              <a:ext cx="3629722"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B092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srgbClr val="FFFFFF"/>
                </a:solidFill>
                <a:latin typeface="+mj-lt"/>
              </a:endParaRPr>
            </a:p>
          </p:txBody>
        </p:sp>
        <p:sp>
          <p:nvSpPr>
            <p:cNvPr id="19" name="Rectangle 56"/>
            <p:cNvSpPr/>
            <p:nvPr/>
          </p:nvSpPr>
          <p:spPr>
            <a:xfrm rot="720999">
              <a:off x="4778057" y="3694377"/>
              <a:ext cx="1261884" cy="307777"/>
            </a:xfrm>
            <a:prstGeom prst="rect">
              <a:avLst/>
            </a:prstGeom>
          </p:spPr>
          <p:txBody>
            <a:bodyPr wrap="none">
              <a:normAutofit/>
            </a:bodyPr>
            <a:lstStyle/>
            <a:p>
              <a:pPr algn="r">
                <a:defRPr/>
              </a:pPr>
              <a:r>
                <a:rPr lang="en-US" altLang="zh-CN" sz="1400" dirty="0">
                  <a:solidFill>
                    <a:srgbClr val="FFFFFF"/>
                  </a:solidFill>
                  <a:latin typeface="+mj-lt"/>
                </a:rPr>
                <a:t>ADD YOUR TITLE</a:t>
              </a:r>
              <a:endParaRPr lang="zh-CN" altLang="en-US" sz="1400" dirty="0">
                <a:solidFill>
                  <a:srgbClr val="FFFFFF"/>
                </a:solidFill>
                <a:latin typeface="+mj-lt"/>
              </a:endParaRPr>
            </a:p>
          </p:txBody>
        </p:sp>
      </p:grpSp>
      <p:sp>
        <p:nvSpPr>
          <p:cNvPr id="20" name="TextBox 19"/>
          <p:cNvSpPr txBox="1"/>
          <p:nvPr/>
        </p:nvSpPr>
        <p:spPr>
          <a:xfrm>
            <a:off x="721773" y="2854708"/>
            <a:ext cx="3176425" cy="1383665"/>
          </a:xfrm>
          <a:prstGeom prst="rect">
            <a:avLst/>
          </a:prstGeom>
          <a:noFill/>
        </p:spPr>
        <p:txBody>
          <a:bodyPr wrap="square" rtlCol="0">
            <a:spAutoFit/>
          </a:bodyPr>
          <a:lstStyle/>
          <a:p>
            <a:r>
              <a:rPr lang="vi-VN" sz="2800" dirty="0">
                <a:solidFill>
                  <a:prstClr val="black"/>
                </a:solidFill>
                <a:latin typeface="Times New Roman" panose="02020603050405020304" pitchFamily="18" charset="0"/>
                <a:cs typeface="Times New Roman" panose="02020603050405020304" pitchFamily="18" charset="0"/>
              </a:rPr>
              <a:t>Thẳng lưng</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Chân đặt thoải mái, đúng vị </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trí</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1" name="Freeform: Shape 33"/>
          <p:cNvSpPr/>
          <p:nvPr/>
        </p:nvSpPr>
        <p:spPr>
          <a:xfrm rot="38486">
            <a:off x="7439810" y="2713867"/>
            <a:ext cx="3893141" cy="1593856"/>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A5C0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prstClr val="black"/>
                </a:solidFill>
                <a:latin typeface="+mj-lt"/>
                <a:cs typeface="Times New Roman" panose="02020603050405020304" pitchFamily="18" charset="0"/>
              </a:rPr>
              <a:t>          </a:t>
            </a:r>
            <a:endParaRPr lang="vi-VN" sz="2800" dirty="0">
              <a:solidFill>
                <a:prstClr val="black"/>
              </a:solidFill>
              <a:latin typeface="+mj-lt"/>
              <a:cs typeface="Times New Roman" panose="02020603050405020304" pitchFamily="18" charset="0"/>
            </a:endParaRPr>
          </a:p>
          <a:p>
            <a:r>
              <a:rPr lang="en-US" sz="2800">
                <a:solidFill>
                  <a:prstClr val="black"/>
                </a:solidFill>
                <a:latin typeface="+mj-lt"/>
                <a:cs typeface="Times New Roman" panose="02020603050405020304" pitchFamily="18" charset="0"/>
              </a:rPr>
              <a:t>             </a:t>
            </a:r>
            <a:endParaRPr lang="en-US" sz="2800" dirty="0">
              <a:solidFill>
                <a:prstClr val="black"/>
              </a:solidFill>
              <a:latin typeface="+mj-lt"/>
              <a:cs typeface="Times New Roman" panose="02020603050405020304" pitchFamily="18" charset="0"/>
            </a:endParaRPr>
          </a:p>
        </p:txBody>
      </p:sp>
      <p:sp>
        <p:nvSpPr>
          <p:cNvPr id="22" name="TextBox 21"/>
          <p:cNvSpPr txBox="1"/>
          <p:nvPr/>
        </p:nvSpPr>
        <p:spPr>
          <a:xfrm>
            <a:off x="8064733" y="2944470"/>
            <a:ext cx="3176425" cy="953135"/>
          </a:xfrm>
          <a:prstGeom prst="rect">
            <a:avLst/>
          </a:prstGeom>
          <a:noFill/>
        </p:spPr>
        <p:txBody>
          <a:bodyPr wrap="square" rtlCol="0">
            <a:spAutoFit/>
          </a:bodyPr>
          <a:lstStyle/>
          <a:p>
            <a:r>
              <a:rPr lang="en-US" sz="2800">
                <a:solidFill>
                  <a:prstClr val="black"/>
                </a:solidFill>
                <a:latin typeface="Times New Roman" panose="02020603050405020304" pitchFamily="18" charset="0"/>
                <a:cs typeface="Times New Roman" panose="02020603050405020304" pitchFamily="18" charset="0"/>
              </a:rPr>
              <a:t>Khoảng cách từ mắt đến vở</a:t>
            </a:r>
            <a:r>
              <a:rPr lang="vi-VN" sz="2800">
                <a:solidFill>
                  <a:prstClr val="black"/>
                </a:solidFill>
                <a:latin typeface="Times New Roman" panose="02020603050405020304" pitchFamily="18" charset="0"/>
                <a:cs typeface="Times New Roman" panose="02020603050405020304" pitchFamily="18" charset="0"/>
              </a:rPr>
              <a:t> 25 đến 30 cm</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9473565" y="6112510"/>
            <a:ext cx="4064000" cy="368300"/>
          </a:xfrm>
          <a:prstGeom prst="rect">
            <a:avLst/>
          </a:prstGeom>
          <a:noFill/>
        </p:spPr>
        <p:txBody>
          <a:bodyPr wrap="square" rtlCol="0">
            <a:spAutoFit/>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1" grpId="0"/>
      <p:bldP spid="20" grpId="0"/>
      <p:bldP spid="2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udent Writing (#4) | Free SV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45237" y="2512613"/>
            <a:ext cx="4301525" cy="38499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8267" y="610849"/>
            <a:ext cx="5365827" cy="1753235"/>
          </a:xfrm>
          <a:prstGeom prst="rect">
            <a:avLst/>
          </a:prstGeom>
          <a:noFill/>
        </p:spPr>
        <p:txBody>
          <a:bodyPr wrap="square" rtlCol="0">
            <a:spAutoFit/>
          </a:bodyPr>
          <a:lstStyle/>
          <a:p>
            <a:pPr algn="ctr" defTabSz="1219200">
              <a:lnSpc>
                <a:spcPct val="150000"/>
              </a:lnSpc>
              <a:buClr>
                <a:srgbClr val="000000"/>
              </a:buClr>
              <a:defRPr/>
            </a:pPr>
            <a:r>
              <a:rPr lang="vi-VN"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Học sinh viết bài vào </a:t>
            </a:r>
            <a:r>
              <a:rPr lang="vi-VN" sz="3600" b="1" kern="0"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vở </a:t>
            </a:r>
            <a:r>
              <a:rPr lang="en-US" sz="3600" b="1" kern="0"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LUYỆN VIẾT</a:t>
            </a:r>
            <a:endPar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4015" y="-952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7"/>
          <p:cNvSpPr>
            <a:spLocks noChangeArrowheads="1"/>
          </p:cNvSpPr>
          <p:nvPr/>
        </p:nvSpPr>
        <p:spPr bwMode="auto">
          <a:xfrm>
            <a:off x="9372600" y="6096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en-US" sz="4000" b="1">
              <a:solidFill>
                <a:srgbClr val="3333CC"/>
              </a:solidFill>
              <a:latin typeface="Times New Roman" panose="02020603050405020304" pitchFamily="18" charset="0"/>
              <a:cs typeface="Times New Roman" panose="02020603050405020304" pitchFamily="18" charset="0"/>
            </a:endParaRPr>
          </a:p>
        </p:txBody>
      </p:sp>
      <p:sp>
        <p:nvSpPr>
          <p:cNvPr id="4100" name="Rectangle 12"/>
          <p:cNvSpPr>
            <a:spLocks noChangeArrowheads="1"/>
          </p:cNvSpPr>
          <p:nvPr/>
        </p:nvSpPr>
        <p:spPr bwMode="auto">
          <a:xfrm>
            <a:off x="2042681" y="446405"/>
            <a:ext cx="885444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2800" b="1" dirty="0">
                <a:solidFill>
                  <a:schemeClr val="bg1"/>
                </a:solidFill>
                <a:latin typeface="Times New Roman" panose="02020603050405020304" pitchFamily="18" charset="0"/>
                <a:cs typeface="Times New Roman" panose="02020603050405020304" pitchFamily="18" charset="0"/>
              </a:rPr>
              <a:t>Thứ Ba, ngày 21  tháng 04</a:t>
            </a:r>
            <a:r>
              <a:rPr lang="en-US" altLang="en-US" sz="2800" b="1" dirty="0">
                <a:solidFill>
                  <a:schemeClr val="bg1"/>
                </a:solidFill>
                <a:latin typeface="Times New Roman" panose="02020603050405020304" pitchFamily="18" charset="0"/>
                <a:cs typeface="Times New Roman" panose="02020603050405020304" pitchFamily="18" charset="0"/>
              </a:rPr>
              <a:t> </a:t>
            </a:r>
            <a:r>
              <a:rPr lang="vi-VN" altLang="en-US" sz="2800" b="1" dirty="0">
                <a:solidFill>
                  <a:schemeClr val="bg1"/>
                </a:solidFill>
                <a:latin typeface="Times New Roman" panose="02020603050405020304" pitchFamily="18" charset="0"/>
                <a:cs typeface="Times New Roman" panose="02020603050405020304" pitchFamily="18" charset="0"/>
              </a:rPr>
              <a:t>năm 20</a:t>
            </a:r>
            <a:r>
              <a:rPr lang="en-US" altLang="en-US" sz="2800" b="1" dirty="0">
                <a:solidFill>
                  <a:schemeClr val="bg1"/>
                </a:solidFill>
                <a:latin typeface="Times New Roman" panose="02020603050405020304" pitchFamily="18" charset="0"/>
                <a:cs typeface="Times New Roman" panose="02020603050405020304" pitchFamily="18" charset="0"/>
              </a:rPr>
              <a:t>2</a:t>
            </a:r>
            <a:r>
              <a:rPr lang="vi-VN" altLang="en-US" sz="2800" b="1" dirty="0">
                <a:solidFill>
                  <a:schemeClr val="bg1"/>
                </a:solidFill>
                <a:latin typeface="Times New Roman" panose="02020603050405020304" pitchFamily="18" charset="0"/>
                <a:cs typeface="Times New Roman" panose="02020603050405020304" pitchFamily="18" charset="0"/>
              </a:rPr>
              <a:t>5</a:t>
            </a:r>
            <a:endParaRPr lang="vi-VN" altLang="en-US" sz="2800" b="1" dirty="0">
              <a:solidFill>
                <a:schemeClr val="bg1"/>
              </a:solidFill>
              <a:latin typeface="Times New Roman" panose="02020603050405020304" pitchFamily="18" charset="0"/>
              <a:cs typeface="Times New Roman" panose="02020603050405020304" pitchFamily="18" charset="0"/>
            </a:endParaRPr>
          </a:p>
        </p:txBody>
      </p:sp>
      <p:sp>
        <p:nvSpPr>
          <p:cNvPr id="4101" name="Rectangle 1"/>
          <p:cNvSpPr>
            <a:spLocks noChangeArrowheads="1"/>
          </p:cNvSpPr>
          <p:nvPr/>
        </p:nvSpPr>
        <p:spPr bwMode="auto">
          <a:xfrm>
            <a:off x="2203489" y="968394"/>
            <a:ext cx="816334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a:t>
            </a:r>
            <a:r>
              <a:rPr lang="vi-VN" alt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 Việt     	</a:t>
            </a:r>
            <a:endParaRPr lang="vi-VN" alt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spcBef>
                <a:spcPct val="0"/>
              </a:spcBef>
              <a:buFontTx/>
              <a:buNone/>
            </a:pPr>
            <a:r>
              <a:rPr lang="vi-VN" altLang="en-US" b="1" dirty="0">
                <a:solidFill>
                  <a:schemeClr val="bg1"/>
                </a:solidFill>
                <a:latin typeface="Times New Roman" panose="02020603050405020304" pitchFamily="18" charset="0"/>
                <a:cs typeface="Times New Roman" panose="02020603050405020304" pitchFamily="18" charset="0"/>
              </a:rPr>
              <a:t>             </a:t>
            </a:r>
            <a:endParaRPr lang="vi-VN" altLang="en-US" b="1" dirty="0">
              <a:solidFill>
                <a:schemeClr val="bg1"/>
              </a:solidFill>
              <a:latin typeface="Times New Roman" panose="02020603050405020304" pitchFamily="18" charset="0"/>
              <a:cs typeface="Times New Roman" panose="02020603050405020304" pitchFamily="18" charset="0"/>
            </a:endParaRPr>
          </a:p>
          <a:p>
            <a:pPr algn="ctr">
              <a:spcBef>
                <a:spcPct val="0"/>
              </a:spcBef>
              <a:buFontTx/>
              <a:buNone/>
            </a:pPr>
            <a:r>
              <a:rPr lang="vi-VN" altLang="en-US" b="1" dirty="0">
                <a:solidFill>
                  <a:schemeClr val="bg1"/>
                </a:solidFill>
                <a:latin typeface="Times New Roman" panose="02020603050405020304" pitchFamily="18" charset="0"/>
                <a:cs typeface="Times New Roman" panose="02020603050405020304" pitchFamily="18" charset="0"/>
              </a:rPr>
              <a:t>                           </a:t>
            </a:r>
            <a:endParaRPr lang="vi-VN" altLang="en-US" sz="2800" b="1" dirty="0">
              <a:solidFill>
                <a:schemeClr val="bg1"/>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958850" y="2345055"/>
            <a:ext cx="11021695" cy="3442335"/>
          </a:xfrm>
          <a:prstGeom prst="rect">
            <a:avLst/>
          </a:prstGeom>
          <a:noFill/>
        </p:spPr>
        <p:txBody>
          <a:bodyPr wrap="square" rtlCol="0">
            <a:noAutofit/>
          </a:bodyPr>
          <a:lstStyle/>
          <a:p>
            <a:pPr algn="just">
              <a:lnSpc>
                <a:spcPct val="120000"/>
              </a:lnSpc>
            </a:pPr>
            <a:r>
              <a:rPr lang="vi-VN" altLang="en-US" sz="2400" b="1" dirty="0" err="1">
                <a:solidFill>
                  <a:srgbClr val="002060"/>
                </a:solidFill>
                <a:latin typeface="Times New Roman" panose="02020603050405020304" pitchFamily="18" charset="0"/>
                <a:cs typeface="Times New Roman" panose="02020603050405020304" pitchFamily="18" charset="0"/>
                <a:sym typeface="+mn-ea"/>
              </a:rPr>
              <a:t>      </a:t>
            </a:r>
            <a:endParaRPr lang="vi-VN" altLang="en-US" sz="2400" b="1" dirty="0" err="1">
              <a:solidFill>
                <a:srgbClr val="002060"/>
              </a:solidFill>
              <a:latin typeface="Times New Roman" panose="02020603050405020304" pitchFamily="18" charset="0"/>
              <a:cs typeface="Times New Roman" panose="02020603050405020304" pitchFamily="18" charset="0"/>
              <a:sym typeface="+mn-ea"/>
            </a:endParaRPr>
          </a:p>
          <a:p>
            <a:pPr algn="just">
              <a:lnSpc>
                <a:spcPct val="120000"/>
              </a:lnSpc>
            </a:pPr>
            <a:r>
              <a:rPr lang="vi-VN" altLang="en-US" sz="2400" b="1" dirty="0" err="1">
                <a:solidFill>
                  <a:srgbClr val="002060"/>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Âu</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Cơ</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cùng</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năm</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mươi</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người</a:t>
            </a:r>
            <a:r>
              <a:rPr lang="en-US" sz="2400" b="1" dirty="0">
                <a:solidFill>
                  <a:schemeClr val="bg1"/>
                </a:solidFill>
                <a:latin typeface="Times New Roman" panose="02020603050405020304" pitchFamily="18" charset="0"/>
                <a:cs typeface="Times New Roman" panose="02020603050405020304" pitchFamily="18" charset="0"/>
                <a:sym typeface="+mn-ea"/>
              </a:rPr>
              <a:t> con </a:t>
            </a:r>
            <a:r>
              <a:rPr lang="en-US" sz="2400" b="1" dirty="0" err="1">
                <a:solidFill>
                  <a:schemeClr val="bg1"/>
                </a:solidFill>
                <a:latin typeface="Times New Roman" panose="02020603050405020304" pitchFamily="18" charset="0"/>
                <a:cs typeface="Times New Roman" panose="02020603050405020304" pitchFamily="18" charset="0"/>
                <a:sym typeface="+mn-ea"/>
              </a:rPr>
              <a:t>sinh</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sống</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trên</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đất</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liền</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Người</a:t>
            </a:r>
            <a:r>
              <a:rPr lang="en-US" sz="2400" b="1" dirty="0">
                <a:solidFill>
                  <a:schemeClr val="bg1"/>
                </a:solidFill>
                <a:latin typeface="Times New Roman" panose="02020603050405020304" pitchFamily="18" charset="0"/>
                <a:cs typeface="Times New Roman" panose="02020603050405020304" pitchFamily="18" charset="0"/>
                <a:sym typeface="+mn-ea"/>
              </a:rPr>
              <a:t> con </a:t>
            </a:r>
            <a:r>
              <a:rPr lang="vi-VN" altLang="en-US" sz="2400" b="1" dirty="0">
                <a:solidFill>
                  <a:schemeClr val="bg1"/>
                </a:solidFill>
                <a:latin typeface="Times New Roman" panose="02020603050405020304" pitchFamily="18" charset="0"/>
                <a:cs typeface="Times New Roman" panose="02020603050405020304" pitchFamily="18" charset="0"/>
                <a:sym typeface="+mn-ea"/>
              </a:rPr>
              <a:t>trương được</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tôn</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làm</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vua</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lấy</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hiệu</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là</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Hùng</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Vương</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đóng</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đô</a:t>
            </a:r>
            <a:r>
              <a:rPr lang="en-US" sz="2400" b="1" dirty="0">
                <a:solidFill>
                  <a:schemeClr val="bg1"/>
                </a:solidFill>
                <a:latin typeface="Times New Roman" panose="02020603050405020304" pitchFamily="18" charset="0"/>
                <a:cs typeface="Times New Roman" panose="02020603050405020304" pitchFamily="18" charset="0"/>
                <a:sym typeface="+mn-ea"/>
              </a:rPr>
              <a:t> ở </a:t>
            </a:r>
            <a:r>
              <a:rPr lang="en-US" sz="2400" b="1" dirty="0" err="1">
                <a:solidFill>
                  <a:schemeClr val="bg1"/>
                </a:solidFill>
                <a:latin typeface="Times New Roman" panose="02020603050405020304" pitchFamily="18" charset="0"/>
                <a:cs typeface="Times New Roman" panose="02020603050405020304" pitchFamily="18" charset="0"/>
                <a:sym typeface="+mn-ea"/>
              </a:rPr>
              <a:t>đất</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Phong</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Châu</a:t>
            </a:r>
            <a:r>
              <a:rPr lang="en-US" sz="2400" b="1" dirty="0">
                <a:solidFill>
                  <a:schemeClr val="bg1"/>
                </a:solidFill>
                <a:latin typeface="Times New Roman" panose="02020603050405020304" pitchFamily="18" charset="0"/>
                <a:cs typeface="Times New Roman" panose="02020603050405020304" pitchFamily="18" charset="0"/>
                <a:sym typeface="+mn-ea"/>
              </a:rPr>
              <a:t>, con </a:t>
            </a:r>
            <a:r>
              <a:rPr lang="en-US" sz="2400" b="1" dirty="0" err="1">
                <a:solidFill>
                  <a:schemeClr val="bg1"/>
                </a:solidFill>
                <a:latin typeface="Times New Roman" panose="02020603050405020304" pitchFamily="18" charset="0"/>
                <a:cs typeface="Times New Roman" panose="02020603050405020304" pitchFamily="18" charset="0"/>
                <a:sym typeface="+mn-ea"/>
              </a:rPr>
              <a:t>cháu</a:t>
            </a:r>
            <a:r>
              <a:rPr lang="en-US" sz="2400" b="1" dirty="0">
                <a:solidFill>
                  <a:schemeClr val="bg1"/>
                </a:solidFill>
                <a:latin typeface="Times New Roman" panose="02020603050405020304" pitchFamily="18" charset="0"/>
                <a:cs typeface="Times New Roman" panose="02020603050405020304" pitchFamily="18" charset="0"/>
                <a:sym typeface="+mn-ea"/>
              </a:rPr>
              <a:t> </a:t>
            </a:r>
            <a:endParaRPr lang="en-US" sz="2400" b="1" dirty="0">
              <a:solidFill>
                <a:schemeClr val="bg1"/>
              </a:solidFill>
              <a:latin typeface="Times New Roman" panose="02020603050405020304" pitchFamily="18" charset="0"/>
              <a:cs typeface="Times New Roman" panose="02020603050405020304" pitchFamily="18" charset="0"/>
              <a:sym typeface="+mn-ea"/>
            </a:endParaRPr>
          </a:p>
          <a:p>
            <a:pPr algn="just">
              <a:lnSpc>
                <a:spcPct val="120000"/>
              </a:lnSpc>
            </a:pPr>
            <a:r>
              <a:rPr lang="en-US" sz="2400" b="1" dirty="0" err="1">
                <a:solidFill>
                  <a:schemeClr val="bg1"/>
                </a:solidFill>
                <a:latin typeface="Times New Roman" panose="02020603050405020304" pitchFamily="18" charset="0"/>
                <a:cs typeface="Times New Roman" panose="02020603050405020304" pitchFamily="18" charset="0"/>
                <a:sym typeface="+mn-ea"/>
              </a:rPr>
              <a:t>càng</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ngày</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càng</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đông</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đúc</a:t>
            </a:r>
            <a:r>
              <a:rPr lang="en-US" sz="2400" b="1" dirty="0">
                <a:solidFill>
                  <a:schemeClr val="bg1"/>
                </a:solidFill>
                <a:latin typeface="Times New Roman" panose="02020603050405020304" pitchFamily="18" charset="0"/>
                <a:cs typeface="Times New Roman" panose="02020603050405020304" pitchFamily="18" charset="0"/>
                <a:sym typeface="+mn-ea"/>
              </a:rPr>
              <a:t>.</a:t>
            </a:r>
            <a:endParaRPr lang="en-US" sz="2400" b="1" dirty="0">
              <a:solidFill>
                <a:schemeClr val="bg1"/>
              </a:solidFill>
              <a:latin typeface="Times New Roman" panose="02020603050405020304" pitchFamily="18" charset="0"/>
              <a:cs typeface="Times New Roman" panose="02020603050405020304" pitchFamily="18" charset="0"/>
              <a:sym typeface="+mn-ea"/>
            </a:endParaRPr>
          </a:p>
          <a:p>
            <a:pPr algn="just">
              <a:lnSpc>
                <a:spcPct val="120000"/>
              </a:lnSpc>
            </a:pPr>
            <a:r>
              <a:rPr lang="en-US" sz="2400" b="1" dirty="0">
                <a:solidFill>
                  <a:schemeClr val="bg1"/>
                </a:solidFill>
                <a:latin typeface="Times New Roman" panose="02020603050405020304" pitchFamily="18" charset="0"/>
                <a:cs typeface="Times New Roman" panose="02020603050405020304" pitchFamily="18" charset="0"/>
                <a:sym typeface="+mn-ea"/>
              </a:rPr>
              <a:t> </a:t>
            </a:r>
            <a:r>
              <a:rPr lang="vi-VN" altLang="en-US" sz="2400" b="1" dirty="0">
                <a:solidFill>
                  <a:schemeClr val="bg1"/>
                </a:solidFill>
                <a:latin typeface="Times New Roman" panose="02020603050405020304" pitchFamily="18" charset="0"/>
                <a:cs typeface="Times New Roman" panose="02020603050405020304" pitchFamily="18" charset="0"/>
                <a:sym typeface="+mn-ea"/>
              </a:rPr>
              <a:t>  </a:t>
            </a:r>
            <a:endParaRPr lang="vi-VN" altLang="en-US" sz="2400" b="1" dirty="0">
              <a:solidFill>
                <a:schemeClr val="bg1"/>
              </a:solidFill>
              <a:latin typeface="Times New Roman" panose="02020603050405020304" pitchFamily="18" charset="0"/>
              <a:cs typeface="Times New Roman" panose="02020603050405020304" pitchFamily="18" charset="0"/>
              <a:sym typeface="+mn-ea"/>
            </a:endParaRPr>
          </a:p>
          <a:p>
            <a:pPr algn="just">
              <a:lnSpc>
                <a:spcPct val="120000"/>
              </a:lnSpc>
            </a:pPr>
            <a:r>
              <a:rPr lang="vi-VN" altLang="en-US" sz="2400" b="1" dirty="0">
                <a:solidFill>
                  <a:schemeClr val="bg1"/>
                </a:solidFill>
                <a:latin typeface="Times New Roman" panose="02020603050405020304" pitchFamily="18" charset="0"/>
                <a:cs typeface="Times New Roman" panose="02020603050405020304" pitchFamily="18" charset="0"/>
                <a:sym typeface="+mn-ea"/>
              </a:rPr>
              <a:t>        </a:t>
            </a:r>
            <a:r>
              <a:rPr lang="vi-VN" sz="2400" b="1">
                <a:solidFill>
                  <a:schemeClr val="bg1"/>
                </a:solidFill>
                <a:latin typeface="Times New Roman" panose="02020603050405020304" pitchFamily="18" charset="0"/>
                <a:cs typeface="Times New Roman" panose="02020603050405020304" pitchFamily="18" charset="0"/>
                <a:sym typeface="+mn-ea"/>
              </a:rPr>
              <a:t>Cũng bởi sự tích này mà người Việt Nam thường được gọi là “con Rồng cháu Tiên”.</a:t>
            </a:r>
            <a:endParaRPr kumimoji="0" lang="en-US" altLang="en-US" sz="2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endParaRPr>
          </a:p>
          <a:p>
            <a:pPr algn="just">
              <a:lnSpc>
                <a:spcPct val="120000"/>
              </a:lnSpc>
            </a:pPr>
            <a:endParaRPr lang="en-US" sz="2400" b="1" dirty="0">
              <a:solidFill>
                <a:schemeClr val="bg1"/>
              </a:solidFill>
              <a:latin typeface="Times New Roman" panose="02020603050405020304" pitchFamily="18" charset="0"/>
              <a:cs typeface="Times New Roman" panose="02020603050405020304" pitchFamily="18" charset="0"/>
              <a:sym typeface="+mn-ea"/>
            </a:endParaRPr>
          </a:p>
          <a:p>
            <a:pPr algn="just">
              <a:lnSpc>
                <a:spcPct val="120000"/>
              </a:lnSpc>
            </a:pPr>
            <a:endParaRPr lang="vi-VN" altLang="en-US" sz="2400"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20000"/>
              </a:lnSpc>
            </a:pPr>
            <a:endParaRPr lang="vi-VN" altLang="en-US" sz="2400"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 Box 5"/>
          <p:cNvSpPr txBox="1"/>
          <p:nvPr/>
        </p:nvSpPr>
        <p:spPr>
          <a:xfrm>
            <a:off x="2456815" y="1433129"/>
            <a:ext cx="8727782" cy="583565"/>
          </a:xfrm>
          <a:prstGeom prst="rect">
            <a:avLst/>
          </a:prstGeom>
          <a:noFill/>
        </p:spPr>
        <p:txBody>
          <a:bodyPr wrap="square" rtlCol="0">
            <a:spAutoFit/>
          </a:bodyPr>
          <a:lstStyle/>
          <a:p>
            <a:r>
              <a:rPr lang="vi-VN" altLang="en-US" sz="3200"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vi-VN"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Nghe -viết :Con Rồng cháu </a:t>
            </a:r>
            <a:r>
              <a:rPr lang="vi-VN"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Tiên </a:t>
            </a:r>
            <a:endParaRPr lang="vi-VN"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s 4"/>
          <p:cNvSpPr/>
          <p:nvPr/>
        </p:nvSpPr>
        <p:spPr>
          <a:xfrm>
            <a:off x="1457960" y="2600325"/>
            <a:ext cx="10734040" cy="2753360"/>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l"/>
            <a:endParaRPr lang="vi-VN" altLang="en-US" sz="32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54"/>
          <p:cNvSpPr txBox="1">
            <a:spLocks noChangeArrowheads="1"/>
          </p:cNvSpPr>
          <p:nvPr/>
        </p:nvSpPr>
        <p:spPr bwMode="auto">
          <a:xfrm>
            <a:off x="2780665" y="677545"/>
            <a:ext cx="6430645" cy="127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914400" rtl="0" eaLnBrk="0" fontAlgn="base" latinLnBrk="0" hangingPunct="0">
              <a:lnSpc>
                <a:spcPct val="120000"/>
              </a:lnSpc>
              <a:spcBef>
                <a:spcPct val="0"/>
              </a:spcBef>
              <a:spcAft>
                <a:spcPct val="0"/>
              </a:spcAft>
              <a:buClrTx/>
              <a:buSzTx/>
              <a:buFontTx/>
              <a:buNone/>
            </a:pPr>
            <a:r>
              <a:rPr kumimoji="0" lang="en-US" altLang="en-US" sz="2400" b="1" i="0" u="none" strike="noStrike" cap="none" normalizeH="0" baseline="0" dirty="0">
                <a:ln>
                  <a:noFill/>
                </a:ln>
                <a:solidFill>
                  <a:srgbClr val="002060"/>
                </a:solidFill>
                <a:effectLst/>
                <a:latin typeface="HP001 4 hàng" panose="020B0603050302020204" pitchFamily="34" charset="0"/>
                <a:ea typeface="Times New Roman" panose="02020603050405020304" pitchFamily="18" charset="0"/>
              </a:rPr>
              <a:t>   </a:t>
            </a:r>
            <a:r>
              <a:rPr kumimoji="0" lang="en-US" altLang="en-US" sz="2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altLang="en-US" sz="2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altLang="en-US" sz="2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altLang="en-US" sz="2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22</a:t>
            </a:r>
            <a:r>
              <a:rPr kumimoji="0" lang="en-US" altLang="en-US" sz="2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altLang="en-US" sz="2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04</a:t>
            </a:r>
            <a:r>
              <a:rPr kumimoji="0" lang="en-US" altLang="en-US" sz="2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202</a:t>
            </a:r>
            <a:r>
              <a:rPr kumimoji="0" lang="vi-VN" altLang="en-US" sz="2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20000"/>
              </a:lnSpc>
              <a:spcBef>
                <a:spcPct val="0"/>
              </a:spcBef>
              <a:spcAft>
                <a:spcPct val="0"/>
              </a:spcAft>
              <a:buClrTx/>
              <a:buSzTx/>
              <a:buFontTx/>
              <a:buNone/>
            </a:pPr>
            <a:r>
              <a:rPr kumimoji="0" lang="en-US" altLang="en-US" sz="2400" b="1" i="0" u="sng"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altLang="en-US" sz="2400" b="1" i="0" u="sng"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sng"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altLang="en-US" sz="2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algn="ctr" eaLnBrk="0" fontAlgn="base" hangingPunct="0">
              <a:lnSpc>
                <a:spcPct val="120000"/>
              </a:lnSpc>
              <a:spcBef>
                <a:spcPct val="0"/>
              </a:spcBef>
              <a:spcAft>
                <a:spcPct val="0"/>
              </a:spcAft>
            </a:pPr>
            <a:r>
              <a:rPr kumimoji="0" lang="en-US" altLang="en-US" sz="2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Nghe – </a:t>
            </a:r>
            <a:r>
              <a:rPr kumimoji="0" lang="en-US" altLang="en-US" sz="2400" b="1"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Con </a:t>
            </a:r>
            <a:r>
              <a:rPr lang="en-US" sz="2400" b="1" dirty="0" err="1">
                <a:solidFill>
                  <a:srgbClr val="002060"/>
                </a:solidFill>
                <a:latin typeface="Times New Roman" panose="02020603050405020304" pitchFamily="18" charset="0"/>
                <a:cs typeface="Times New Roman" panose="02020603050405020304" pitchFamily="18" charset="0"/>
              </a:rPr>
              <a:t>Rồng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cháu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Tiên</a:t>
            </a:r>
            <a:endPar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20000"/>
              </a:lnSpc>
              <a:spcBef>
                <a:spcPct val="0"/>
              </a:spcBef>
              <a:spcAft>
                <a:spcPct val="0"/>
              </a:spcAft>
              <a:buClrTx/>
              <a:buSzTx/>
              <a:buFontTx/>
              <a:buNone/>
            </a:pPr>
            <a:r>
              <a:rPr kumimoji="0" lang="en-US" altLang="en-US" sz="2400" b="1" i="0" u="none" strike="noStrike" cap="none" normalizeH="0" baseline="0" dirty="0">
                <a:ln>
                  <a:noFill/>
                </a:ln>
                <a:solidFill>
                  <a:srgbClr val="002060"/>
                </a:solidFill>
                <a:effectLst/>
                <a:latin typeface="HP001 4 hàng" panose="020B0603050302020204" pitchFamily="34" charset="0"/>
                <a:ea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HP001 4 hàng" panose="020B06030503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pPr>
            <a:r>
              <a:rPr kumimoji="0" lang="en-US" altLang="en-US" sz="2400" b="1" i="0" u="none" strike="noStrike" cap="none" normalizeH="0" baseline="0" dirty="0">
                <a:ln>
                  <a:noFill/>
                </a:ln>
                <a:solidFill>
                  <a:srgbClr val="002060"/>
                </a:solidFill>
                <a:effectLst/>
                <a:latin typeface="HP001 4 hàng" panose="020B0603050302020204" pitchFamily="34" charset="0"/>
                <a:ea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HP001 4 hàng" panose="020B06030503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pPr>
            <a:r>
              <a:rPr kumimoji="0" lang="en-US" altLang="en-US" sz="2400" b="1" i="0" u="none" strike="noStrike" cap="none" normalizeH="0" baseline="0" dirty="0">
                <a:ln>
                  <a:noFill/>
                </a:ln>
                <a:solidFill>
                  <a:srgbClr val="002060"/>
                </a:solidFill>
                <a:effectLst/>
                <a:latin typeface="HP001 4 hàng" panose="020B0603050302020204" pitchFamily="34" charset="0"/>
                <a:ea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HP001 4 hàng" panose="020B06030503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pPr>
            <a:r>
              <a:rPr kumimoji="0" lang="en-US" altLang="en-US" sz="2400" b="1" i="0" u="none" strike="noStrike" cap="none" normalizeH="0" baseline="0" dirty="0">
                <a:ln>
                  <a:noFill/>
                </a:ln>
                <a:solidFill>
                  <a:srgbClr val="002060"/>
                </a:solidFill>
                <a:effectLst/>
                <a:latin typeface="HP001 4 hàng" panose="020B0603050302020204" pitchFamily="34" charset="0"/>
                <a:ea typeface="Times New Roman" panose="02020603050405020304" pitchFamily="18" charset="0"/>
              </a:rPr>
              <a:t>      </a:t>
            </a:r>
            <a:br>
              <a:rPr kumimoji="0" lang="en-US" altLang="en-US" sz="2400" b="1" i="0" u="none" strike="noStrike" cap="none" normalizeH="0" baseline="0" dirty="0">
                <a:ln>
                  <a:noFill/>
                </a:ln>
                <a:solidFill>
                  <a:srgbClr val="002060"/>
                </a:solidFill>
                <a:effectLst/>
                <a:latin typeface="HP001 4 hàng" panose="020B0603050302020204" pitchFamily="34" charset="0"/>
                <a:ea typeface="Times New Roman" panose="02020603050405020304" pitchFamily="18" charset="0"/>
              </a:rPr>
            </a:br>
            <a:r>
              <a:rPr kumimoji="0" lang="en-US" altLang="en-US" sz="2400" b="1" i="0" u="none" strike="noStrike" cap="none" normalizeH="0" baseline="0" dirty="0">
                <a:ln>
                  <a:noFill/>
                </a:ln>
                <a:solidFill>
                  <a:srgbClr val="002060"/>
                </a:solidFill>
                <a:effectLst/>
                <a:latin typeface="HP001 4 hàng" panose="020B0603050302020204" pitchFamily="34" charset="0"/>
                <a:ea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HP001 4 hàng" panose="020B0603050302020204" pitchFamily="34" charset="0"/>
            </a:endParaRPr>
          </a:p>
        </p:txBody>
      </p:sp>
      <p:sp>
        <p:nvSpPr>
          <p:cNvPr id="6" name="Text Box 155"/>
          <p:cNvSpPr txBox="1">
            <a:spLocks noChangeArrowheads="1"/>
          </p:cNvSpPr>
          <p:nvPr/>
        </p:nvSpPr>
        <p:spPr bwMode="auto">
          <a:xfrm>
            <a:off x="1213485" y="2499995"/>
            <a:ext cx="967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just">
              <a:lnSpc>
                <a:spcPct val="120000"/>
              </a:lnSpc>
            </a:pPr>
            <a:r>
              <a:rPr kumimoji="0" lang="en-US" altLang="en-US" sz="2400" b="1" i="0" u="none" strike="noStrike" cap="none" normalizeH="0" baseline="0" dirty="0">
                <a:ln>
                  <a:noFill/>
                </a:ln>
                <a:solidFill>
                  <a:srgbClr val="002060"/>
                </a:solidFill>
                <a:effectLst/>
                <a:latin typeface="HP001 4 hàng" panose="020B0603050302020204" pitchFamily="34" charset="0"/>
                <a:ea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cùng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năm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mươi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người</a:t>
            </a:r>
            <a:r>
              <a:rPr lang="en-US" sz="2400" b="1" dirty="0">
                <a:solidFill>
                  <a:srgbClr val="002060"/>
                </a:solidFill>
                <a:latin typeface="Times New Roman" panose="02020603050405020304" pitchFamily="18" charset="0"/>
                <a:cs typeface="Times New Roman" panose="02020603050405020304" pitchFamily="18" charset="0"/>
              </a:rPr>
              <a:t> con </a:t>
            </a:r>
            <a:r>
              <a:rPr lang="en-US" sz="2400" b="1" dirty="0" err="1">
                <a:solidFill>
                  <a:srgbClr val="002060"/>
                </a:solidFill>
                <a:latin typeface="Times New Roman" panose="02020603050405020304" pitchFamily="18" charset="0"/>
                <a:cs typeface="Times New Roman" panose="02020603050405020304" pitchFamily="18" charset="0"/>
              </a:rPr>
              <a:t>sinh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liền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Người</a:t>
            </a:r>
            <a:r>
              <a:rPr lang="en-US" sz="2400" b="1" dirty="0">
                <a:solidFill>
                  <a:srgbClr val="002060"/>
                </a:solidFill>
                <a:latin typeface="Times New Roman" panose="02020603050405020304" pitchFamily="18" charset="0"/>
                <a:cs typeface="Times New Roman" panose="02020603050405020304" pitchFamily="18" charset="0"/>
              </a:rPr>
              <a:t> con </a:t>
            </a:r>
            <a:r>
              <a:rPr lang="en-US" sz="2400" b="1" dirty="0" err="1">
                <a:solidFill>
                  <a:srgbClr val="002060"/>
                </a:solidFill>
                <a:latin typeface="Times New Roman" panose="02020603050405020304" pitchFamily="18" charset="0"/>
                <a:cs typeface="Times New Roman" panose="02020603050405020304" pitchFamily="18" charset="0"/>
              </a:rPr>
              <a:t>trưởng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tôn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làm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vua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lấy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hiệu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Hùng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Vương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đóng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đô</a:t>
            </a:r>
            <a:r>
              <a:rPr lang="en-US" sz="2400" b="1" dirty="0">
                <a:solidFill>
                  <a:srgbClr val="002060"/>
                </a:solidFill>
                <a:latin typeface="Times New Roman" panose="02020603050405020304" pitchFamily="18" charset="0"/>
                <a:cs typeface="Times New Roman" panose="02020603050405020304" pitchFamily="18" charset="0"/>
              </a:rPr>
              <a:t> ở </a:t>
            </a:r>
            <a:r>
              <a:rPr lang="en-US" sz="2400" b="1" dirty="0" err="1">
                <a:solidFill>
                  <a:srgbClr val="002060"/>
                </a:solidFill>
                <a:latin typeface="Times New Roman" panose="02020603050405020304" pitchFamily="18" charset="0"/>
                <a:cs typeface="Times New Roman" panose="02020603050405020304" pitchFamily="18" charset="0"/>
              </a:rPr>
              <a:t>đất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Phong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Châu</a:t>
            </a:r>
            <a:r>
              <a:rPr lang="en-US" sz="2400" b="1" dirty="0">
                <a:solidFill>
                  <a:srgbClr val="002060"/>
                </a:solidFill>
                <a:latin typeface="Times New Roman" panose="02020603050405020304" pitchFamily="18" charset="0"/>
                <a:cs typeface="Times New Roman" panose="02020603050405020304" pitchFamily="18" charset="0"/>
              </a:rPr>
              <a:t>, con </a:t>
            </a:r>
            <a:r>
              <a:rPr lang="en-US" sz="2400" b="1" dirty="0" err="1">
                <a:solidFill>
                  <a:srgbClr val="002060"/>
                </a:solidFill>
                <a:latin typeface="Times New Roman" panose="02020603050405020304" pitchFamily="18" charset="0"/>
                <a:cs typeface="Times New Roman" panose="02020603050405020304" pitchFamily="18" charset="0"/>
              </a:rPr>
              <a:t>cháu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càng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ngày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càng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đông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đúc</a:t>
            </a:r>
            <a:r>
              <a:rPr lang="en-US" sz="2400" b="1" dirty="0">
                <a:solidFill>
                  <a:srgbClr val="002060"/>
                </a:solidFill>
                <a:latin typeface="Times New Roman" panose="02020603050405020304" pitchFamily="18" charset="0"/>
                <a:cs typeface="Times New Roman" panose="02020603050405020304" pitchFamily="18" charset="0"/>
              </a:rPr>
              <a:t>.</a:t>
            </a:r>
            <a:endPar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7" name="Text Box 155"/>
          <p:cNvSpPr txBox="1">
            <a:spLocks noChangeArrowheads="1"/>
          </p:cNvSpPr>
          <p:nvPr/>
        </p:nvSpPr>
        <p:spPr bwMode="auto">
          <a:xfrm>
            <a:off x="1525374" y="3842183"/>
            <a:ext cx="929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just">
              <a:lnSpc>
                <a:spcPct val="120000"/>
              </a:lnSpc>
            </a:pPr>
            <a:r>
              <a:rPr kumimoji="0" lang="en-US" altLang="en-US" sz="2400" b="1" i="0" u="none" strike="noStrike" cap="none" normalizeH="0" baseline="0">
                <a:ln>
                  <a:noFill/>
                </a:ln>
                <a:solidFill>
                  <a:srgbClr val="002060"/>
                </a:solidFill>
                <a:effectLst/>
                <a:latin typeface="HP001 4 hàng" panose="020B0603050302020204" pitchFamily="34" charset="0"/>
                <a:ea typeface="Times New Roman" panose="02020603050405020304" pitchFamily="18" charset="0"/>
              </a:rPr>
              <a:t>   </a:t>
            </a:r>
            <a:r>
              <a:rPr kumimoji="0" lang="en-US" altLang="en-US" sz="2400" b="1" i="0" u="none" strike="noStrike" cap="none" normalizeH="0" baseline="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a:solidFill>
                  <a:srgbClr val="002060"/>
                </a:solidFill>
                <a:latin typeface="Times New Roman" panose="02020603050405020304" pitchFamily="18" charset="0"/>
                <a:cs typeface="Times New Roman" panose="02020603050405020304" pitchFamily="18" charset="0"/>
              </a:rPr>
              <a:t>Cũng bởi sự tích này mà người Việt Nam thường được gọi là “con Rồng cháu Tiên”.</a:t>
            </a:r>
            <a:endParaRPr kumimoji="0" lang="en-US" altLang="en-US" sz="2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5"/>
          <p:cNvSpPr txBox="1"/>
          <p:nvPr/>
        </p:nvSpPr>
        <p:spPr>
          <a:xfrm>
            <a:off x="77795" y="571330"/>
            <a:ext cx="5703842" cy="492125"/>
          </a:xfrm>
          <a:prstGeom prst="rect">
            <a:avLst/>
          </a:prstGeom>
        </p:spPr>
        <p:txBody>
          <a:bodyPr wrap="square" lIns="0" tIns="0" rIns="0" bIns="0" rtlCol="0" anchor="t">
            <a:spAutoFit/>
          </a:bodyPr>
          <a:lstStyle/>
          <a:p>
            <a:pPr marL="0" lvl="0" indent="0" algn="ctr"/>
            <a:r>
              <a:rPr lang="en-US" sz="3200" spc="-187" dirty="0">
                <a:solidFill>
                  <a:srgbClr val="26416D"/>
                </a:solidFill>
                <a:latin typeface="Times New Roman" panose="02020603050405020304" pitchFamily="18" charset="0"/>
                <a:cs typeface="Times New Roman" panose="02020603050405020304" pitchFamily="18" charset="0"/>
              </a:rPr>
              <a:t>2. </a:t>
            </a:r>
            <a:r>
              <a:rPr lang="en-US" sz="3200" spc="-187" dirty="0" err="1">
                <a:solidFill>
                  <a:srgbClr val="26416D"/>
                </a:solidFill>
                <a:latin typeface="Times New Roman" panose="02020603050405020304" pitchFamily="18" charset="0"/>
                <a:cs typeface="Times New Roman" panose="02020603050405020304" pitchFamily="18" charset="0"/>
              </a:rPr>
              <a:t>Tìm</a:t>
            </a:r>
            <a:r>
              <a:rPr lang="en-US" sz="3200" spc="-187" dirty="0">
                <a:solidFill>
                  <a:srgbClr val="26416D"/>
                </a:solidFill>
                <a:latin typeface="Times New Roman" panose="02020603050405020304" pitchFamily="18" charset="0"/>
                <a:cs typeface="Times New Roman" panose="02020603050405020304" pitchFamily="18" charset="0"/>
              </a:rPr>
              <a:t> chữ </a:t>
            </a:r>
            <a:r>
              <a:rPr lang="en-US" sz="3200" spc="-187" dirty="0" err="1">
                <a:solidFill>
                  <a:srgbClr val="26416D"/>
                </a:solidFill>
                <a:latin typeface="Times New Roman" panose="02020603050405020304" pitchFamily="18" charset="0"/>
                <a:cs typeface="Times New Roman" panose="02020603050405020304" pitchFamily="18" charset="0"/>
              </a:rPr>
              <a:t>phù</a:t>
            </a:r>
            <a:r>
              <a:rPr lang="en-US" sz="3200" spc="-187" dirty="0">
                <a:solidFill>
                  <a:srgbClr val="26416D"/>
                </a:solidFill>
                <a:latin typeface="Times New Roman" panose="02020603050405020304" pitchFamily="18" charset="0"/>
                <a:cs typeface="Times New Roman" panose="02020603050405020304" pitchFamily="18" charset="0"/>
              </a:rPr>
              <a:t> hợp với ô </a:t>
            </a:r>
            <a:r>
              <a:rPr lang="en-US" sz="3200" spc="-187" dirty="0" err="1">
                <a:solidFill>
                  <a:srgbClr val="26416D"/>
                </a:solidFill>
                <a:latin typeface="Times New Roman" panose="02020603050405020304" pitchFamily="18" charset="0"/>
                <a:cs typeface="Times New Roman" panose="02020603050405020304" pitchFamily="18" charset="0"/>
              </a:rPr>
              <a:t>trống</a:t>
            </a:r>
            <a:r>
              <a:rPr lang="en-US" sz="3200" spc="-187" dirty="0">
                <a:solidFill>
                  <a:srgbClr val="26416D"/>
                </a:solidFill>
                <a:latin typeface="Times New Roman" panose="02020603050405020304" pitchFamily="18" charset="0"/>
                <a:cs typeface="Times New Roman" panose="02020603050405020304" pitchFamily="18" charset="0"/>
              </a:rPr>
              <a:t>:</a:t>
            </a:r>
            <a:endParaRPr lang="en-US" sz="3200" spc="-187" dirty="0">
              <a:solidFill>
                <a:srgbClr val="26416D"/>
              </a:solidFill>
              <a:latin typeface="Times New Roman" panose="02020603050405020304" pitchFamily="18" charset="0"/>
              <a:cs typeface="Times New Roman" panose="02020603050405020304" pitchFamily="18" charset="0"/>
            </a:endParaRPr>
          </a:p>
        </p:txBody>
      </p:sp>
      <p:sp>
        <p:nvSpPr>
          <p:cNvPr id="20" name="TextBox 7"/>
          <p:cNvSpPr txBox="1"/>
          <p:nvPr/>
        </p:nvSpPr>
        <p:spPr>
          <a:xfrm>
            <a:off x="285478" y="1162803"/>
            <a:ext cx="4495800" cy="58356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 Chữ </a:t>
            </a:r>
            <a:r>
              <a:rPr lang="en-US" sz="3200" i="1" dirty="0">
                <a:solidFill>
                  <a:srgbClr val="FF0000"/>
                </a:solidFill>
                <a:latin typeface="Times New Roman" panose="02020603050405020304" pitchFamily="18" charset="0"/>
                <a:cs typeface="Times New Roman" panose="02020603050405020304" pitchFamily="18" charset="0"/>
              </a:rPr>
              <a:t>l</a:t>
            </a:r>
            <a:r>
              <a:rPr lang="en-US" sz="3200" dirty="0">
                <a:latin typeface="Times New Roman" panose="02020603050405020304" pitchFamily="18" charset="0"/>
                <a:cs typeface="Times New Roman" panose="02020603050405020304" pitchFamily="18" charset="0"/>
              </a:rPr>
              <a:t> hay </a:t>
            </a:r>
            <a:r>
              <a:rPr lang="en-US" sz="3200" i="1" dirty="0">
                <a:solidFill>
                  <a:srgbClr val="FF0000"/>
                </a:solidFill>
                <a:latin typeface="Times New Roman" panose="02020603050405020304" pitchFamily="18" charset="0"/>
                <a:cs typeface="Times New Roman" panose="02020603050405020304" pitchFamily="18" charset="0"/>
              </a:rPr>
              <a:t>n</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1" name="TextBox 8"/>
          <p:cNvSpPr txBox="1"/>
          <p:nvPr/>
        </p:nvSpPr>
        <p:spPr>
          <a:xfrm>
            <a:off x="1133437" y="2001879"/>
            <a:ext cx="9296400" cy="2306955"/>
          </a:xfrm>
          <a:prstGeom prst="rect">
            <a:avLst/>
          </a:prstGeom>
          <a:noFill/>
        </p:spPr>
        <p:txBody>
          <a:bodyPr wrap="square" rtlCol="0">
            <a:spAutoFit/>
          </a:bodyPr>
          <a:lstStyle/>
          <a:p>
            <a:pPr marL="285750" indent="-285750" algn="ctr">
              <a:lnSpc>
                <a:spcPct val="150000"/>
              </a:lnSpc>
              <a:buFontTx/>
              <a:buChar char="-"/>
            </a:pPr>
            <a:r>
              <a:rPr lang="en-US" sz="3200" err="1">
                <a:solidFill>
                  <a:schemeClr val="accent1"/>
                </a:solidFill>
                <a:latin typeface="Times New Roman" panose="02020603050405020304" pitchFamily="18" charset="0"/>
                <a:cs typeface="Times New Roman" panose="02020603050405020304" pitchFamily="18" charset="0"/>
              </a:rPr>
              <a:t>Một</a:t>
            </a:r>
            <a:r>
              <a:rPr lang="en-US" sz="3200">
                <a:solidFill>
                  <a:schemeClr val="accent1"/>
                </a:solidFill>
                <a:latin typeface="Times New Roman" panose="02020603050405020304" pitchFamily="18" charset="0"/>
                <a:cs typeface="Times New Roman" panose="02020603050405020304" pitchFamily="18" charset="0"/>
              </a:rPr>
              <a:t> cây  làm </a:t>
            </a:r>
            <a:r>
              <a:rPr lang="en-US" sz="3200" err="1">
                <a:solidFill>
                  <a:schemeClr val="accent1"/>
                </a:solidFill>
                <a:latin typeface="Times New Roman" panose="02020603050405020304" pitchFamily="18" charset="0"/>
                <a:cs typeface="Times New Roman" panose="02020603050405020304" pitchFamily="18" charset="0"/>
              </a:rPr>
              <a:t>chẳng</a:t>
            </a:r>
            <a:r>
              <a:rPr lang="en-US" sz="3200">
                <a:solidFill>
                  <a:schemeClr val="accent1"/>
                </a:solidFill>
                <a:latin typeface="Times New Roman" panose="02020603050405020304" pitchFamily="18" charset="0"/>
                <a:cs typeface="Times New Roman" panose="02020603050405020304" pitchFamily="18" charset="0"/>
              </a:rPr>
              <a:t> nên non</a:t>
            </a:r>
            <a:endParaRPr lang="en-US" sz="3200" dirty="0">
              <a:solidFill>
                <a:schemeClr val="accent1"/>
              </a:solidFill>
              <a:latin typeface="Times New Roman" panose="02020603050405020304" pitchFamily="18" charset="0"/>
              <a:cs typeface="Times New Roman" panose="02020603050405020304" pitchFamily="18" charset="0"/>
            </a:endParaRPr>
          </a:p>
          <a:p>
            <a:pPr algn="ctr">
              <a:lnSpc>
                <a:spcPct val="150000"/>
              </a:lnSpc>
            </a:pPr>
            <a:r>
              <a:rPr lang="en-US" sz="3200" dirty="0">
                <a:solidFill>
                  <a:schemeClr val="accent1"/>
                </a:solidFill>
                <a:latin typeface="Times New Roman" panose="02020603050405020304" pitchFamily="18" charset="0"/>
                <a:cs typeface="Times New Roman" panose="02020603050405020304" pitchFamily="18" charset="0"/>
              </a:rPr>
              <a:t>Ba </a:t>
            </a:r>
            <a:r>
              <a:rPr lang="en-US" sz="3200" dirty="0" err="1">
                <a:solidFill>
                  <a:schemeClr val="accent1"/>
                </a:solidFill>
                <a:latin typeface="Times New Roman" panose="02020603050405020304" pitchFamily="18" charset="0"/>
                <a:cs typeface="Times New Roman" panose="02020603050405020304" pitchFamily="18" charset="0"/>
              </a:rPr>
              <a:t>cây</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chụm</a:t>
            </a:r>
            <a:r>
              <a:rPr lang="en-US" sz="3200" dirty="0">
                <a:solidFill>
                  <a:schemeClr val="accent1"/>
                </a:solidFill>
                <a:latin typeface="Times New Roman" panose="02020603050405020304" pitchFamily="18" charset="0"/>
                <a:cs typeface="Times New Roman" panose="02020603050405020304" pitchFamily="18" charset="0"/>
              </a:rPr>
              <a:t> </a:t>
            </a:r>
            <a:r>
              <a:rPr lang="en-US" sz="3200">
                <a:solidFill>
                  <a:schemeClr val="accent1"/>
                </a:solidFill>
                <a:latin typeface="Times New Roman" panose="02020603050405020304" pitchFamily="18" charset="0"/>
                <a:cs typeface="Times New Roman" panose="02020603050405020304" pitchFamily="18" charset="0"/>
              </a:rPr>
              <a:t>lại  nên </a:t>
            </a:r>
            <a:r>
              <a:rPr lang="en-US" sz="3200" err="1">
                <a:solidFill>
                  <a:schemeClr val="accent1"/>
                </a:solidFill>
                <a:latin typeface="Times New Roman" panose="02020603050405020304" pitchFamily="18" charset="0"/>
                <a:cs typeface="Times New Roman" panose="02020603050405020304" pitchFamily="18" charset="0"/>
              </a:rPr>
              <a:t>hòn</a:t>
            </a:r>
            <a:r>
              <a:rPr lang="en-US" sz="3200">
                <a:solidFill>
                  <a:schemeClr val="accent1"/>
                </a:solidFill>
                <a:latin typeface="Times New Roman" panose="02020603050405020304" pitchFamily="18" charset="0"/>
                <a:cs typeface="Times New Roman" panose="02020603050405020304" pitchFamily="18" charset="0"/>
              </a:rPr>
              <a:t>  núi </a:t>
            </a:r>
            <a:r>
              <a:rPr lang="en-US" sz="3200" dirty="0" err="1">
                <a:solidFill>
                  <a:schemeClr val="accent1"/>
                </a:solidFill>
                <a:latin typeface="Times New Roman" panose="02020603050405020304" pitchFamily="18" charset="0"/>
                <a:cs typeface="Times New Roman" panose="02020603050405020304" pitchFamily="18" charset="0"/>
              </a:rPr>
              <a:t>cao</a:t>
            </a:r>
            <a:r>
              <a:rPr lang="en-US" sz="3200" dirty="0">
                <a:solidFill>
                  <a:schemeClr val="accent1"/>
                </a:solidFill>
                <a:latin typeface="Times New Roman" panose="02020603050405020304" pitchFamily="18" charset="0"/>
                <a:cs typeface="Times New Roman" panose="02020603050405020304" pitchFamily="18" charset="0"/>
              </a:rPr>
              <a:t>.</a:t>
            </a:r>
            <a:endParaRPr lang="en-US" sz="3200" dirty="0">
              <a:solidFill>
                <a:schemeClr val="accent1"/>
              </a:solidFill>
              <a:latin typeface="Times New Roman" panose="02020603050405020304" pitchFamily="18" charset="0"/>
              <a:cs typeface="Times New Roman" panose="02020603050405020304" pitchFamily="18" charset="0"/>
            </a:endParaRPr>
          </a:p>
          <a:p>
            <a:pPr algn="r">
              <a:lnSpc>
                <a:spcPct val="150000"/>
              </a:lnSpc>
            </a:pPr>
            <a:r>
              <a:rPr lang="en-US" sz="3200" dirty="0" err="1">
                <a:solidFill>
                  <a:schemeClr val="accent1"/>
                </a:solidFill>
                <a:latin typeface="Times New Roman" panose="02020603050405020304" pitchFamily="18" charset="0"/>
                <a:cs typeface="Times New Roman" panose="02020603050405020304" pitchFamily="18" charset="0"/>
              </a:rPr>
              <a:t>Tục</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ngữ</a:t>
            </a:r>
            <a:endParaRPr lang="en-US" sz="3200" dirty="0">
              <a:solidFill>
                <a:schemeClr val="accent1"/>
              </a:solidFill>
              <a:latin typeface="Times New Roman" panose="02020603050405020304" pitchFamily="18" charset="0"/>
              <a:cs typeface="Times New Roman" panose="02020603050405020304" pitchFamily="18" charset="0"/>
            </a:endParaRPr>
          </a:p>
        </p:txBody>
      </p:sp>
      <p:sp>
        <p:nvSpPr>
          <p:cNvPr id="30" name="TextBox 13"/>
          <p:cNvSpPr txBox="1"/>
          <p:nvPr/>
        </p:nvSpPr>
        <p:spPr>
          <a:xfrm>
            <a:off x="-201015" y="4310203"/>
            <a:ext cx="11934825" cy="2306955"/>
          </a:xfrm>
          <a:prstGeom prst="rect">
            <a:avLst/>
          </a:prstGeom>
          <a:noFill/>
        </p:spPr>
        <p:txBody>
          <a:bodyPr wrap="square" rtlCol="0">
            <a:spAutoFit/>
          </a:bodyPr>
          <a:lstStyle/>
          <a:p>
            <a:pPr marL="285750" indent="-285750" algn="ctr">
              <a:lnSpc>
                <a:spcPct val="150000"/>
              </a:lnSpc>
              <a:buFontTx/>
              <a:buChar char="-"/>
            </a:pPr>
            <a:r>
              <a:rPr lang="en-US" sz="3200" dirty="0" err="1">
                <a:solidFill>
                  <a:schemeClr val="accent1"/>
                </a:solidFill>
                <a:latin typeface="Times New Roman" panose="02020603050405020304" pitchFamily="18" charset="0"/>
                <a:cs typeface="Times New Roman" panose="02020603050405020304" pitchFamily="18" charset="0"/>
              </a:rPr>
              <a:t>Nhiễu</a:t>
            </a:r>
            <a:r>
              <a:rPr lang="en-US" sz="3200" dirty="0">
                <a:solidFill>
                  <a:schemeClr val="accent1"/>
                </a:solidFill>
                <a:latin typeface="Times New Roman" panose="02020603050405020304" pitchFamily="18" charset="0"/>
                <a:cs typeface="Times New Roman" panose="02020603050405020304" pitchFamily="18" charset="0"/>
              </a:rPr>
              <a:t> </a:t>
            </a:r>
            <a:r>
              <a:rPr lang="en-US" sz="3200" err="1">
                <a:solidFill>
                  <a:schemeClr val="accent1"/>
                </a:solidFill>
                <a:latin typeface="Times New Roman" panose="02020603050405020304" pitchFamily="18" charset="0"/>
                <a:cs typeface="Times New Roman" panose="02020603050405020304" pitchFamily="18" charset="0"/>
              </a:rPr>
              <a:t>điều</a:t>
            </a:r>
            <a:r>
              <a:rPr lang="en-US" sz="3200">
                <a:solidFill>
                  <a:schemeClr val="accent1"/>
                </a:solidFill>
                <a:latin typeface="Times New Roman" panose="02020603050405020304" pitchFamily="18" charset="0"/>
                <a:cs typeface="Times New Roman" panose="02020603050405020304" pitchFamily="18" charset="0"/>
              </a:rPr>
              <a:t> phủ   lấy </a:t>
            </a:r>
            <a:r>
              <a:rPr lang="en-US" sz="3200" dirty="0" err="1">
                <a:solidFill>
                  <a:schemeClr val="accent1"/>
                </a:solidFill>
                <a:latin typeface="Times New Roman" panose="02020603050405020304" pitchFamily="18" charset="0"/>
                <a:cs typeface="Times New Roman" panose="02020603050405020304" pitchFamily="18" charset="0"/>
              </a:rPr>
              <a:t>giá</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gương</a:t>
            </a:r>
            <a:endParaRPr lang="en-US" sz="3200" dirty="0">
              <a:solidFill>
                <a:schemeClr val="accent1"/>
              </a:solidFill>
              <a:latin typeface="Times New Roman" panose="02020603050405020304" pitchFamily="18" charset="0"/>
              <a:cs typeface="Times New Roman" panose="02020603050405020304" pitchFamily="18" charset="0"/>
            </a:endParaRPr>
          </a:p>
          <a:p>
            <a:pPr algn="ctr">
              <a:lnSpc>
                <a:spcPct val="150000"/>
              </a:lnSpc>
            </a:pPr>
            <a:r>
              <a:rPr lang="en-US" sz="3200" dirty="0">
                <a:solidFill>
                  <a:schemeClr val="accent1"/>
                </a:solidFill>
                <a:latin typeface="Times New Roman" panose="02020603050405020304" pitchFamily="18" charset="0"/>
                <a:cs typeface="Times New Roman" panose="02020603050405020304" pitchFamily="18" charset="0"/>
              </a:rPr>
              <a:t>Người trong </a:t>
            </a:r>
            <a:r>
              <a:rPr lang="en-US" sz="3200" err="1">
                <a:solidFill>
                  <a:schemeClr val="accent1"/>
                </a:solidFill>
                <a:latin typeface="Times New Roman" panose="02020603050405020304" pitchFamily="18" charset="0"/>
                <a:cs typeface="Times New Roman" panose="02020603050405020304" pitchFamily="18" charset="0"/>
              </a:rPr>
              <a:t>một</a:t>
            </a:r>
            <a:r>
              <a:rPr lang="en-US" sz="3200">
                <a:solidFill>
                  <a:schemeClr val="accent1"/>
                </a:solidFill>
                <a:latin typeface="Times New Roman" panose="02020603050405020304" pitchFamily="18" charset="0"/>
                <a:cs typeface="Times New Roman" panose="02020603050405020304" pitchFamily="18" charset="0"/>
              </a:rPr>
              <a:t>  nước </a:t>
            </a:r>
            <a:r>
              <a:rPr lang="en-US" sz="3200" dirty="0">
                <a:solidFill>
                  <a:schemeClr val="accent1"/>
                </a:solidFill>
                <a:latin typeface="Times New Roman" panose="02020603050405020304" pitchFamily="18" charset="0"/>
                <a:cs typeface="Times New Roman" panose="02020603050405020304" pitchFamily="18" charset="0"/>
              </a:rPr>
              <a:t>phải </a:t>
            </a:r>
            <a:r>
              <a:rPr lang="en-US" sz="3200" dirty="0" err="1">
                <a:solidFill>
                  <a:schemeClr val="accent1"/>
                </a:solidFill>
                <a:latin typeface="Times New Roman" panose="02020603050405020304" pitchFamily="18" charset="0"/>
                <a:cs typeface="Times New Roman" panose="02020603050405020304" pitchFamily="18" charset="0"/>
              </a:rPr>
              <a:t>thương</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nhau</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cùng</a:t>
            </a:r>
            <a:r>
              <a:rPr lang="en-US" sz="3200" dirty="0">
                <a:solidFill>
                  <a:schemeClr val="accent1"/>
                </a:solidFill>
                <a:latin typeface="Times New Roman" panose="02020603050405020304" pitchFamily="18" charset="0"/>
                <a:cs typeface="Times New Roman" panose="02020603050405020304" pitchFamily="18" charset="0"/>
              </a:rPr>
              <a:t>.</a:t>
            </a:r>
            <a:endParaRPr lang="en-US" sz="3200" dirty="0">
              <a:solidFill>
                <a:schemeClr val="accent1"/>
              </a:solidFill>
              <a:latin typeface="Times New Roman" panose="02020603050405020304" pitchFamily="18" charset="0"/>
              <a:cs typeface="Times New Roman" panose="02020603050405020304" pitchFamily="18" charset="0"/>
            </a:endParaRPr>
          </a:p>
          <a:p>
            <a:pPr algn="r">
              <a:lnSpc>
                <a:spcPct val="150000"/>
              </a:lnSpc>
            </a:pPr>
            <a:r>
              <a:rPr lang="en-US" sz="3200" dirty="0" err="1">
                <a:solidFill>
                  <a:schemeClr val="accent1"/>
                </a:solidFill>
                <a:latin typeface="Times New Roman" panose="02020603050405020304" pitchFamily="18" charset="0"/>
                <a:cs typeface="Times New Roman" panose="02020603050405020304" pitchFamily="18" charset="0"/>
              </a:rPr>
              <a:t>Tục</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ngữ</a:t>
            </a:r>
            <a:endParaRPr lang="en-US" sz="3200" dirty="0">
              <a:solidFill>
                <a:schemeClr val="accent1"/>
              </a:solidFill>
              <a:latin typeface="Times New Roman" panose="02020603050405020304" pitchFamily="18" charset="0"/>
              <a:cs typeface="Times New Roman" panose="02020603050405020304" pitchFamily="18" charset="0"/>
            </a:endParaRPr>
          </a:p>
        </p:txBody>
      </p:sp>
      <p:sp>
        <p:nvSpPr>
          <p:cNvPr id="37" name="Hộp Văn bản 36"/>
          <p:cNvSpPr txBox="1"/>
          <p:nvPr/>
        </p:nvSpPr>
        <p:spPr>
          <a:xfrm>
            <a:off x="4702628" y="2235202"/>
            <a:ext cx="288111" cy="461665"/>
          </a:xfrm>
          <a:prstGeom prst="rect">
            <a:avLst/>
          </a:prstGeom>
          <a:solidFill>
            <a:srgbClr val="92D050"/>
          </a:solidFill>
        </p:spPr>
        <p:txBody>
          <a:bodyPr wrap="square" rtlCol="0">
            <a:spAutoFit/>
          </a:bodyPr>
          <a:lstStyle/>
          <a:p>
            <a:pPr algn="ctr"/>
            <a:r>
              <a:rPr lang="en-US" sz="2400" b="1">
                <a:solidFill>
                  <a:srgbClr val="FFFF00"/>
                </a:solidFill>
              </a:rPr>
              <a:t>?</a:t>
            </a:r>
            <a:endParaRPr lang="en-US" sz="2400" b="1">
              <a:solidFill>
                <a:srgbClr val="FFFF00"/>
              </a:solidFill>
            </a:endParaRPr>
          </a:p>
        </p:txBody>
      </p:sp>
      <p:sp>
        <p:nvSpPr>
          <p:cNvPr id="38" name="Hộp Văn bản 37"/>
          <p:cNvSpPr txBox="1"/>
          <p:nvPr/>
        </p:nvSpPr>
        <p:spPr>
          <a:xfrm>
            <a:off x="7986759" y="2222535"/>
            <a:ext cx="354602" cy="461665"/>
          </a:xfrm>
          <a:prstGeom prst="rect">
            <a:avLst/>
          </a:prstGeom>
          <a:solidFill>
            <a:srgbClr val="92D050"/>
          </a:solidFill>
        </p:spPr>
        <p:txBody>
          <a:bodyPr wrap="square" rtlCol="0">
            <a:spAutoFit/>
          </a:bodyPr>
          <a:lstStyle/>
          <a:p>
            <a:pPr algn="ctr"/>
            <a:r>
              <a:rPr lang="en-US" sz="2400" b="1">
                <a:solidFill>
                  <a:srgbClr val="FFFF00"/>
                </a:solidFill>
              </a:rPr>
              <a:t>?</a:t>
            </a:r>
            <a:endParaRPr lang="en-US" sz="2400" b="1">
              <a:solidFill>
                <a:srgbClr val="FFFF00"/>
              </a:solidFill>
            </a:endParaRPr>
          </a:p>
        </p:txBody>
      </p:sp>
      <p:sp>
        <p:nvSpPr>
          <p:cNvPr id="39" name="Hộp Văn bản 38"/>
          <p:cNvSpPr txBox="1"/>
          <p:nvPr/>
        </p:nvSpPr>
        <p:spPr>
          <a:xfrm>
            <a:off x="5634718" y="2910432"/>
            <a:ext cx="354602" cy="461665"/>
          </a:xfrm>
          <a:prstGeom prst="rect">
            <a:avLst/>
          </a:prstGeom>
          <a:solidFill>
            <a:srgbClr val="92D050"/>
          </a:solidFill>
        </p:spPr>
        <p:txBody>
          <a:bodyPr wrap="square" rtlCol="0">
            <a:spAutoFit/>
          </a:bodyPr>
          <a:lstStyle/>
          <a:p>
            <a:pPr algn="ctr"/>
            <a:r>
              <a:rPr lang="en-US" sz="2400" b="1">
                <a:solidFill>
                  <a:srgbClr val="FFFF00"/>
                </a:solidFill>
              </a:rPr>
              <a:t>?</a:t>
            </a:r>
            <a:endParaRPr lang="en-US" sz="2400" b="1">
              <a:solidFill>
                <a:srgbClr val="FFFF00"/>
              </a:solidFill>
            </a:endParaRPr>
          </a:p>
        </p:txBody>
      </p:sp>
      <p:sp>
        <p:nvSpPr>
          <p:cNvPr id="40" name="Hộp Văn bản 39"/>
          <p:cNvSpPr txBox="1"/>
          <p:nvPr/>
        </p:nvSpPr>
        <p:spPr>
          <a:xfrm>
            <a:off x="7483426" y="2935866"/>
            <a:ext cx="354602" cy="461665"/>
          </a:xfrm>
          <a:prstGeom prst="rect">
            <a:avLst/>
          </a:prstGeom>
          <a:solidFill>
            <a:srgbClr val="92D050"/>
          </a:solidFill>
        </p:spPr>
        <p:txBody>
          <a:bodyPr wrap="square" rtlCol="0">
            <a:spAutoFit/>
          </a:bodyPr>
          <a:lstStyle/>
          <a:p>
            <a:pPr algn="ctr"/>
            <a:r>
              <a:rPr lang="en-US" sz="2400" b="1">
                <a:solidFill>
                  <a:srgbClr val="FFFF00"/>
                </a:solidFill>
              </a:rPr>
              <a:t>?</a:t>
            </a:r>
            <a:endParaRPr lang="en-US" sz="2400" b="1">
              <a:solidFill>
                <a:srgbClr val="FFFF00"/>
              </a:solidFill>
            </a:endParaRPr>
          </a:p>
        </p:txBody>
      </p:sp>
      <p:sp>
        <p:nvSpPr>
          <p:cNvPr id="41" name="Hộp Văn bản 40"/>
          <p:cNvSpPr txBox="1"/>
          <p:nvPr/>
        </p:nvSpPr>
        <p:spPr>
          <a:xfrm>
            <a:off x="5928360" y="4529795"/>
            <a:ext cx="354602" cy="461665"/>
          </a:xfrm>
          <a:prstGeom prst="rect">
            <a:avLst/>
          </a:prstGeom>
          <a:solidFill>
            <a:srgbClr val="92D050"/>
          </a:solidFill>
        </p:spPr>
        <p:txBody>
          <a:bodyPr wrap="square" rtlCol="0">
            <a:spAutoFit/>
          </a:bodyPr>
          <a:lstStyle/>
          <a:p>
            <a:pPr algn="ctr"/>
            <a:r>
              <a:rPr lang="en-US" sz="2400" b="1">
                <a:solidFill>
                  <a:srgbClr val="FFFF00"/>
                </a:solidFill>
              </a:rPr>
              <a:t>?</a:t>
            </a:r>
            <a:endParaRPr lang="en-US" sz="2400" b="1">
              <a:solidFill>
                <a:srgbClr val="FFFF00"/>
              </a:solidFill>
            </a:endParaRPr>
          </a:p>
        </p:txBody>
      </p:sp>
      <p:sp>
        <p:nvSpPr>
          <p:cNvPr id="42" name="Hộp Văn bản 41"/>
          <p:cNvSpPr txBox="1"/>
          <p:nvPr/>
        </p:nvSpPr>
        <p:spPr>
          <a:xfrm>
            <a:off x="4413117" y="5248046"/>
            <a:ext cx="354602" cy="461665"/>
          </a:xfrm>
          <a:prstGeom prst="rect">
            <a:avLst/>
          </a:prstGeom>
          <a:solidFill>
            <a:srgbClr val="92D050"/>
          </a:solidFill>
        </p:spPr>
        <p:txBody>
          <a:bodyPr wrap="square" rtlCol="0">
            <a:spAutoFit/>
          </a:bodyPr>
          <a:lstStyle/>
          <a:p>
            <a:pPr algn="ctr"/>
            <a:r>
              <a:rPr lang="en-US" sz="2400" b="1">
                <a:solidFill>
                  <a:srgbClr val="FFFF00"/>
                </a:solidFill>
              </a:rPr>
              <a:t>?</a:t>
            </a:r>
            <a:endParaRPr lang="en-US" sz="24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102956" y="1483719"/>
            <a:ext cx="10647083" cy="3046095"/>
          </a:xfrm>
          <a:prstGeom prst="rect">
            <a:avLst/>
          </a:prstGeom>
          <a:noFill/>
        </p:spPr>
        <p:txBody>
          <a:bodyPr wrap="square" rtlCol="0">
            <a:spAutoFit/>
          </a:bodyPr>
          <a:lstStyle/>
          <a:p>
            <a:pPr algn="just">
              <a:lnSpc>
                <a:spcPct val="150000"/>
              </a:lnSpc>
            </a:pPr>
            <a:r>
              <a:rPr lang="en-US" sz="3200">
                <a:solidFill>
                  <a:schemeClr val="accent1"/>
                </a:solidFill>
                <a:latin typeface="+mj-lt"/>
                <a:cs typeface="Arial" panose="020B0604020202020204" pitchFamily="34" charset="0"/>
              </a:rPr>
              <a:t>    </a:t>
            </a:r>
            <a:r>
              <a:rPr lang="en-US" sz="3200">
                <a:solidFill>
                  <a:schemeClr val="accent1"/>
                </a:solidFill>
                <a:latin typeface="Times New Roman" panose="02020603050405020304" pitchFamily="18" charset="0"/>
                <a:cs typeface="Times New Roman" panose="02020603050405020304" pitchFamily="18" charset="0"/>
              </a:rPr>
              <a:t>Vườn nhà tôi trồng nhiều cây trái: vú sữa xanh bóng điểm sắc tím, ăn vào ngọt dịu. Sầu riêng múi  vàng ươm, thơm lừng. Những trái xoài  vàng tươi, ứa mật. Cây cối   được trồng thành dãy thật đẹp mắt.</a:t>
            </a:r>
            <a:endParaRPr lang="en-US" sz="3200" dirty="0">
              <a:solidFill>
                <a:schemeClr val="accent1"/>
              </a:solidFill>
              <a:latin typeface="Times New Roman" panose="02020603050405020304" pitchFamily="18" charset="0"/>
              <a:cs typeface="Times New Roman" panose="02020603050405020304" pitchFamily="18" charset="0"/>
            </a:endParaRPr>
          </a:p>
        </p:txBody>
      </p:sp>
      <p:sp>
        <p:nvSpPr>
          <p:cNvPr id="6" name="Hộp Văn bản 5"/>
          <p:cNvSpPr txBox="1"/>
          <p:nvPr/>
        </p:nvSpPr>
        <p:spPr>
          <a:xfrm>
            <a:off x="1457091" y="1695671"/>
            <a:ext cx="354602" cy="461665"/>
          </a:xfrm>
          <a:prstGeom prst="rect">
            <a:avLst/>
          </a:prstGeom>
          <a:solidFill>
            <a:srgbClr val="92D050"/>
          </a:solidFill>
        </p:spPr>
        <p:txBody>
          <a:bodyPr wrap="square" rtlCol="0">
            <a:spAutoFit/>
          </a:bodyPr>
          <a:lstStyle/>
          <a:p>
            <a:pPr algn="ctr"/>
            <a:r>
              <a:rPr lang="en-US" sz="2400" b="1">
                <a:solidFill>
                  <a:srgbClr val="FFFF00"/>
                </a:solidFill>
              </a:rPr>
              <a:t>?</a:t>
            </a:r>
            <a:endParaRPr lang="en-US" sz="2400" b="1">
              <a:solidFill>
                <a:srgbClr val="FFFF00"/>
              </a:solidFill>
            </a:endParaRPr>
          </a:p>
        </p:txBody>
      </p:sp>
      <p:sp>
        <p:nvSpPr>
          <p:cNvPr id="7" name="Hộp Văn bản 6"/>
          <p:cNvSpPr txBox="1"/>
          <p:nvPr/>
        </p:nvSpPr>
        <p:spPr>
          <a:xfrm>
            <a:off x="8988475" y="1695450"/>
            <a:ext cx="354602" cy="461665"/>
          </a:xfrm>
          <a:prstGeom prst="rect">
            <a:avLst/>
          </a:prstGeom>
          <a:solidFill>
            <a:srgbClr val="92D050"/>
          </a:solidFill>
        </p:spPr>
        <p:txBody>
          <a:bodyPr wrap="square" rtlCol="0">
            <a:spAutoFit/>
          </a:bodyPr>
          <a:lstStyle/>
          <a:p>
            <a:pPr algn="ctr"/>
            <a:r>
              <a:rPr lang="en-US" sz="2400" b="1">
                <a:solidFill>
                  <a:srgbClr val="FFFF00"/>
                </a:solidFill>
              </a:rPr>
              <a:t>?</a:t>
            </a:r>
            <a:endParaRPr lang="en-US" sz="2400" b="1">
              <a:solidFill>
                <a:srgbClr val="FFFF00"/>
              </a:solidFill>
            </a:endParaRPr>
          </a:p>
        </p:txBody>
      </p:sp>
      <p:sp>
        <p:nvSpPr>
          <p:cNvPr id="8" name="Hộp Văn bản 7"/>
          <p:cNvSpPr txBox="1"/>
          <p:nvPr/>
        </p:nvSpPr>
        <p:spPr>
          <a:xfrm>
            <a:off x="5907717" y="2413041"/>
            <a:ext cx="354602" cy="461665"/>
          </a:xfrm>
          <a:prstGeom prst="rect">
            <a:avLst/>
          </a:prstGeom>
          <a:solidFill>
            <a:srgbClr val="92D050"/>
          </a:solidFill>
        </p:spPr>
        <p:txBody>
          <a:bodyPr wrap="square" rtlCol="0">
            <a:spAutoFit/>
          </a:bodyPr>
          <a:lstStyle/>
          <a:p>
            <a:pPr algn="ctr"/>
            <a:r>
              <a:rPr lang="en-US" sz="2400" b="1">
                <a:solidFill>
                  <a:srgbClr val="FFFF00"/>
                </a:solidFill>
              </a:rPr>
              <a:t>?</a:t>
            </a:r>
            <a:endParaRPr lang="en-US" sz="2400" b="1">
              <a:solidFill>
                <a:srgbClr val="FFFF00"/>
              </a:solidFill>
            </a:endParaRPr>
          </a:p>
        </p:txBody>
      </p:sp>
      <p:sp>
        <p:nvSpPr>
          <p:cNvPr id="9" name="Hộp Văn bản 8"/>
          <p:cNvSpPr txBox="1"/>
          <p:nvPr/>
        </p:nvSpPr>
        <p:spPr>
          <a:xfrm>
            <a:off x="7936443" y="2409842"/>
            <a:ext cx="354602" cy="461665"/>
          </a:xfrm>
          <a:prstGeom prst="rect">
            <a:avLst/>
          </a:prstGeom>
          <a:solidFill>
            <a:srgbClr val="92D050"/>
          </a:solidFill>
        </p:spPr>
        <p:txBody>
          <a:bodyPr wrap="square" rtlCol="0">
            <a:spAutoFit/>
          </a:bodyPr>
          <a:lstStyle/>
          <a:p>
            <a:pPr algn="ctr"/>
            <a:r>
              <a:rPr lang="en-US" sz="2400" b="1">
                <a:solidFill>
                  <a:srgbClr val="FFFF00"/>
                </a:solidFill>
              </a:rPr>
              <a:t>?</a:t>
            </a:r>
            <a:endParaRPr lang="en-US" sz="2400" b="1">
              <a:solidFill>
                <a:srgbClr val="FFFF00"/>
              </a:solidFill>
            </a:endParaRPr>
          </a:p>
        </p:txBody>
      </p:sp>
      <p:sp>
        <p:nvSpPr>
          <p:cNvPr id="10" name="Hộp Văn bản 9"/>
          <p:cNvSpPr txBox="1"/>
          <p:nvPr/>
        </p:nvSpPr>
        <p:spPr>
          <a:xfrm>
            <a:off x="1102956" y="3198167"/>
            <a:ext cx="354602" cy="461665"/>
          </a:xfrm>
          <a:prstGeom prst="rect">
            <a:avLst/>
          </a:prstGeom>
          <a:solidFill>
            <a:srgbClr val="92D050"/>
          </a:solidFill>
        </p:spPr>
        <p:txBody>
          <a:bodyPr wrap="square" rtlCol="0">
            <a:spAutoFit/>
          </a:bodyPr>
          <a:lstStyle/>
          <a:p>
            <a:pPr algn="ctr"/>
            <a:r>
              <a:rPr lang="en-US" sz="2400" b="1">
                <a:solidFill>
                  <a:srgbClr val="FFFF00"/>
                </a:solidFill>
              </a:rPr>
              <a:t>?</a:t>
            </a:r>
            <a:endParaRPr lang="en-US" sz="2400" b="1">
              <a:solidFill>
                <a:srgbClr val="FFFF00"/>
              </a:solidFill>
            </a:endParaRPr>
          </a:p>
        </p:txBody>
      </p:sp>
      <p:sp>
        <p:nvSpPr>
          <p:cNvPr id="11" name="Hộp Văn bản 10"/>
          <p:cNvSpPr txBox="1"/>
          <p:nvPr/>
        </p:nvSpPr>
        <p:spPr>
          <a:xfrm>
            <a:off x="8872363" y="3193232"/>
            <a:ext cx="354602" cy="461665"/>
          </a:xfrm>
          <a:prstGeom prst="rect">
            <a:avLst/>
          </a:prstGeom>
          <a:solidFill>
            <a:srgbClr val="92D050"/>
          </a:solidFill>
        </p:spPr>
        <p:txBody>
          <a:bodyPr wrap="square" rtlCol="0">
            <a:spAutoFit/>
          </a:bodyPr>
          <a:lstStyle/>
          <a:p>
            <a:pPr algn="ctr"/>
            <a:r>
              <a:rPr lang="en-US" sz="2400" b="1">
                <a:solidFill>
                  <a:srgbClr val="FFFF00"/>
                </a:solidFill>
              </a:rPr>
              <a:t>?</a:t>
            </a:r>
            <a:endParaRPr lang="en-US" sz="2400" b="1">
              <a:solidFill>
                <a:srgbClr val="FFFF00"/>
              </a:solidFill>
            </a:endParaRPr>
          </a:p>
        </p:txBody>
      </p:sp>
      <p:pic>
        <p:nvPicPr>
          <p:cNvPr id="12"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38180" y="4866252"/>
            <a:ext cx="7376634" cy="1794083"/>
          </a:xfrm>
          <a:prstGeom prst="rect">
            <a:avLst/>
          </a:prstGeom>
        </p:spPr>
      </p:pic>
      <p:sp>
        <p:nvSpPr>
          <p:cNvPr id="13" name="TextBox 5"/>
          <p:cNvSpPr txBox="1"/>
          <p:nvPr/>
        </p:nvSpPr>
        <p:spPr>
          <a:xfrm>
            <a:off x="77795" y="571330"/>
            <a:ext cx="5703842" cy="492125"/>
          </a:xfrm>
          <a:prstGeom prst="rect">
            <a:avLst/>
          </a:prstGeom>
        </p:spPr>
        <p:txBody>
          <a:bodyPr wrap="square" lIns="0" tIns="0" rIns="0" bIns="0" rtlCol="0" anchor="t">
            <a:spAutoFit/>
          </a:bodyPr>
          <a:lstStyle/>
          <a:p>
            <a:pPr marL="0" lvl="0" indent="0" algn="ctr"/>
            <a:r>
              <a:rPr lang="en-US" sz="3200" spc="-187" dirty="0">
                <a:solidFill>
                  <a:srgbClr val="26416D"/>
                </a:solidFill>
                <a:latin typeface="Times New Roman" panose="02020603050405020304" pitchFamily="18" charset="0"/>
                <a:cs typeface="Times New Roman" panose="02020603050405020304" pitchFamily="18" charset="0"/>
              </a:rPr>
              <a:t>2. </a:t>
            </a:r>
            <a:r>
              <a:rPr lang="en-US" sz="3200" spc="-187" dirty="0" err="1">
                <a:solidFill>
                  <a:srgbClr val="26416D"/>
                </a:solidFill>
                <a:latin typeface="Times New Roman" panose="02020603050405020304" pitchFamily="18" charset="0"/>
                <a:cs typeface="Times New Roman" panose="02020603050405020304" pitchFamily="18" charset="0"/>
              </a:rPr>
              <a:t>Tìm</a:t>
            </a:r>
            <a:r>
              <a:rPr lang="en-US" sz="3200" spc="-187" dirty="0">
                <a:solidFill>
                  <a:srgbClr val="26416D"/>
                </a:solidFill>
                <a:latin typeface="Times New Roman" panose="02020603050405020304" pitchFamily="18" charset="0"/>
                <a:cs typeface="Times New Roman" panose="02020603050405020304" pitchFamily="18" charset="0"/>
              </a:rPr>
              <a:t> chữ </a:t>
            </a:r>
            <a:r>
              <a:rPr lang="en-US" sz="3200" spc="-187" dirty="0" err="1">
                <a:solidFill>
                  <a:srgbClr val="26416D"/>
                </a:solidFill>
                <a:latin typeface="Times New Roman" panose="02020603050405020304" pitchFamily="18" charset="0"/>
                <a:cs typeface="Times New Roman" panose="02020603050405020304" pitchFamily="18" charset="0"/>
              </a:rPr>
              <a:t>phù</a:t>
            </a:r>
            <a:r>
              <a:rPr lang="en-US" sz="3200" spc="-187" dirty="0">
                <a:solidFill>
                  <a:srgbClr val="26416D"/>
                </a:solidFill>
                <a:latin typeface="Times New Roman" panose="02020603050405020304" pitchFamily="18" charset="0"/>
                <a:cs typeface="Times New Roman" panose="02020603050405020304" pitchFamily="18" charset="0"/>
              </a:rPr>
              <a:t> hợp với ô </a:t>
            </a:r>
            <a:r>
              <a:rPr lang="en-US" sz="3200" spc="-187" dirty="0" err="1">
                <a:solidFill>
                  <a:srgbClr val="26416D"/>
                </a:solidFill>
                <a:latin typeface="Times New Roman" panose="02020603050405020304" pitchFamily="18" charset="0"/>
                <a:cs typeface="Times New Roman" panose="02020603050405020304" pitchFamily="18" charset="0"/>
              </a:rPr>
              <a:t>trống</a:t>
            </a:r>
            <a:r>
              <a:rPr lang="en-US" sz="3200" spc="-187" dirty="0">
                <a:solidFill>
                  <a:srgbClr val="26416D"/>
                </a:solidFill>
                <a:latin typeface="Times New Roman" panose="02020603050405020304" pitchFamily="18" charset="0"/>
                <a:cs typeface="Times New Roman" panose="02020603050405020304" pitchFamily="18" charset="0"/>
              </a:rPr>
              <a:t>:</a:t>
            </a:r>
            <a:endParaRPr lang="en-US" sz="3200" spc="-187" dirty="0">
              <a:solidFill>
                <a:srgbClr val="26416D"/>
              </a:solidFill>
              <a:latin typeface="Times New Roman" panose="02020603050405020304" pitchFamily="18" charset="0"/>
              <a:cs typeface="Times New Roman" panose="02020603050405020304" pitchFamily="18" charset="0"/>
            </a:endParaRPr>
          </a:p>
        </p:txBody>
      </p:sp>
      <p:sp>
        <p:nvSpPr>
          <p:cNvPr id="14" name="Hộp Văn bản 10"/>
          <p:cNvSpPr txBox="1"/>
          <p:nvPr/>
        </p:nvSpPr>
        <p:spPr>
          <a:xfrm>
            <a:off x="7625383" y="3868458"/>
            <a:ext cx="354602" cy="461665"/>
          </a:xfrm>
          <a:prstGeom prst="rect">
            <a:avLst/>
          </a:prstGeom>
          <a:solidFill>
            <a:srgbClr val="92D050"/>
          </a:solidFill>
        </p:spPr>
        <p:txBody>
          <a:bodyPr wrap="square" rtlCol="0">
            <a:spAutoFit/>
          </a:bodyPr>
          <a:lstStyle/>
          <a:p>
            <a:pPr algn="ctr"/>
            <a:r>
              <a:rPr lang="en-US" sz="2400" b="1">
                <a:solidFill>
                  <a:srgbClr val="FFFF00"/>
                </a:solidFill>
              </a:rPr>
              <a:t>?</a:t>
            </a:r>
            <a:endParaRPr lang="en-US" sz="24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animBg="1"/>
      <p:bldP spid="8" grpId="0" animBg="1"/>
      <p:bldP spid="9" grpId="0" animBg="1"/>
      <p:bldP spid="10" grpId="0" animBg="1"/>
      <p:bldP spid="11" grpId="0" animBg="1"/>
      <p:bldP spid="1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2921</Words>
  <Application>WPS Slides</Application>
  <PresentationFormat>Widescreen</PresentationFormat>
  <Paragraphs>168</Paragraphs>
  <Slides>19</Slides>
  <Notes>1</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19</vt:i4>
      </vt:variant>
    </vt:vector>
  </HeadingPairs>
  <TitlesOfParts>
    <vt:vector size="37" baseType="lpstr">
      <vt:lpstr>Arial</vt:lpstr>
      <vt:lpstr>SimSun</vt:lpstr>
      <vt:lpstr>Wingdings</vt:lpstr>
      <vt:lpstr>Arial</vt:lpstr>
      <vt:lpstr>Times New Roman</vt:lpstr>
      <vt:lpstr>字魂17号-萌趣果冻体</vt:lpstr>
      <vt:lpstr>Segoe Print</vt:lpstr>
      <vt:lpstr>华康海报体W12(P)</vt:lpstr>
      <vt:lpstr>Calibri Light</vt:lpstr>
      <vt:lpstr>方正宋刻本秀楷简体</vt:lpstr>
      <vt:lpstr>Arial-Rounded</vt:lpstr>
      <vt:lpstr>Segoe UI Symbol</vt:lpstr>
      <vt:lpstr>HP001 4 hàng</vt:lpstr>
      <vt:lpstr>UTM Avo</vt:lpstr>
      <vt:lpstr>Microsoft YaHei</vt:lpstr>
      <vt:lpstr>Arial Unicode MS</vt:lpstr>
      <vt:lpstr>Calibri</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Miên Nguyễn Thị</cp:lastModifiedBy>
  <cp:revision>91</cp:revision>
  <dcterms:created xsi:type="dcterms:W3CDTF">2021-11-01T08:16:00Z</dcterms:created>
  <dcterms:modified xsi:type="dcterms:W3CDTF">2025-05-05T13:57:59Z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68B4F0ACC4414D489CB7B9C0BD9C8ED4_12</vt:lpwstr>
  </property>
  <property fmtid="{D5CDD505-2E9C-101B-9397-08002B2CF9AE}" pid="3" name="KSOProductBuildVer">
    <vt:lpwstr>1033-12.2.0.20795</vt:lpwstr>
  </property>
</Properties>
</file>