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5"/>
  </p:notesMasterIdLst>
  <p:sldIdLst>
    <p:sldId id="727" r:id="rId2"/>
    <p:sldId id="740" r:id="rId3"/>
    <p:sldId id="741" r:id="rId4"/>
    <p:sldId id="742" r:id="rId5"/>
    <p:sldId id="743" r:id="rId6"/>
    <p:sldId id="744" r:id="rId7"/>
    <p:sldId id="745" r:id="rId8"/>
    <p:sldId id="708" r:id="rId9"/>
    <p:sldId id="733" r:id="rId10"/>
    <p:sldId id="746" r:id="rId11"/>
    <p:sldId id="748" r:id="rId12"/>
    <p:sldId id="737" r:id="rId13"/>
    <p:sldId id="711" r:id="rId14"/>
    <p:sldId id="712" r:id="rId15"/>
    <p:sldId id="713" r:id="rId16"/>
    <p:sldId id="714" r:id="rId17"/>
    <p:sldId id="702" r:id="rId18"/>
    <p:sldId id="722" r:id="rId19"/>
    <p:sldId id="703" r:id="rId20"/>
    <p:sldId id="747" r:id="rId21"/>
    <p:sldId id="731" r:id="rId22"/>
    <p:sldId id="739" r:id="rId23"/>
    <p:sldId id="726" r:id="rId24"/>
  </p:sldIdLst>
  <p:sldSz cx="12161838" cy="6858000"/>
  <p:notesSz cx="6858000" cy="9144000"/>
  <p:embeddedFontLst>
    <p:embeddedFont>
      <p:font typeface="Antique" charset="0"/>
      <p:regular r:id="rId26"/>
    </p:embeddedFont>
    <p:embeddedFont>
      <p:font typeface="Aachen" charset="0"/>
      <p:bold r:id="rId27"/>
    </p:embeddedFont>
    <p:embeddedFont>
      <p:font typeface="Sitka Display" charset="0"/>
      <p:regular r:id="rId28"/>
      <p:bold r:id="rId29"/>
      <p:italic r:id="rId30"/>
      <p:boldItalic r:id="rId31"/>
    </p:embeddedFont>
    <p:embeddedFont>
      <p:font typeface="PMingLiU" pitchFamily="18" charset="-120"/>
      <p:regular r:id="rId32"/>
    </p:embeddedFont>
    <p:embeddedFont>
      <p:font typeface="Cambria" pitchFamily="18" charset="0"/>
      <p:regular r:id="rId33"/>
      <p:bold r:id="rId34"/>
      <p:italic r:id="rId35"/>
      <p:boldItalic r:id="rId36"/>
    </p:embeddedFont>
    <p:embeddedFont>
      <p:font typeface="Modak" charset="0"/>
      <p:regular r:id="rId37"/>
    </p:embeddedFont>
    <p:embeddedFont>
      <p:font typeface="Nunito" charset="0"/>
      <p:regular r:id="rId38"/>
      <p:bold r:id="rId39"/>
      <p:italic r:id="rId40"/>
      <p:boldItalic r:id="rId41"/>
    </p:embeddedFont>
    <p:embeddedFont>
      <p:font typeface="Roboto Condensed Light" charset="0"/>
      <p:regular r:id="rId42"/>
      <p:italic r:id="rId43"/>
    </p:embeddedFont>
    <p:embeddedFont>
      <p:font typeface="Varela Round" charset="-79"/>
      <p:regular r:id="rId44"/>
    </p:embeddedFont>
    <p:embeddedFont>
      <p:font typeface="宋体" pitchFamily="2" charset="-122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B3B3B"/>
    <a:srgbClr val="B9F7F1"/>
    <a:srgbClr val="FFFFFF"/>
    <a:srgbClr val="DADAFC"/>
    <a:srgbClr val="414141"/>
    <a:srgbClr val="FC96AA"/>
    <a:srgbClr val="FFCF56"/>
    <a:srgbClr val="E688E2"/>
    <a:srgbClr val="FCA0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D18A439-D814-4942-9C08-BB6E641FD2A3}">
  <a:tblStyle styleId="{2D18A439-D814-4942-9C08-BB6E641FD2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509" autoAdjust="0"/>
    <p:restoredTop sz="85267" autoAdjust="0"/>
  </p:normalViewPr>
  <p:slideViewPr>
    <p:cSldViewPr snapToGrid="0">
      <p:cViewPr varScale="1">
        <p:scale>
          <a:sx n="73" d="100"/>
          <a:sy n="73" d="100"/>
        </p:scale>
        <p:origin x="-972" y="-108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900271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70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597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949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034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0897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5615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9341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337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791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003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5343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206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0452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1551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621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4"/>
          <p:cNvGrpSpPr/>
          <p:nvPr/>
        </p:nvGrpSpPr>
        <p:grpSpPr>
          <a:xfrm>
            <a:off x="-65937" y="6033"/>
            <a:ext cx="12307477" cy="6852000"/>
            <a:chOff x="-49575" y="4525"/>
            <a:chExt cx="9253500" cy="5139000"/>
          </a:xfrm>
        </p:grpSpPr>
        <p:grpSp>
          <p:nvGrpSpPr>
            <p:cNvPr id="450" name="Google Shape;450;p4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51" name="Google Shape;451;p4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4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4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4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4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4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" name="Google Shape;458;p4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" name="Google Shape;459;p4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4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4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4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4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4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4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4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4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4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4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4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4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4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4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4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4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4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4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4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4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4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4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4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4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4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4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4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4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4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4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4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4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4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4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4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4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4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4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4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4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4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4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4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4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4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4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4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4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4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4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4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4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4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4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4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4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4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4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4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4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4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4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4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4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4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4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4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4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4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4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5" name="Google Shape;535;p4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4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4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4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4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0" name="Google Shape;540;p4"/>
          <p:cNvGrpSpPr/>
          <p:nvPr/>
        </p:nvGrpSpPr>
        <p:grpSpPr>
          <a:xfrm>
            <a:off x="127212" y="122634"/>
            <a:ext cx="11884074" cy="6577533"/>
            <a:chOff x="95646" y="91975"/>
            <a:chExt cx="8935160" cy="4933150"/>
          </a:xfrm>
        </p:grpSpPr>
        <p:sp>
          <p:nvSpPr>
            <p:cNvPr id="541" name="Google Shape;541;p4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50" name="Google Shape;550;p4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551" name="Google Shape;551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53" name="Google Shape;553;p4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554" name="Google Shape;554;p4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56" name="Google Shape;556;p4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557" name="Google Shape;557;p4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8" name="Google Shape;558;p4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59" name="Google Shape;559;p4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560" name="Google Shape;560;p4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1" name="Google Shape;561;p4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64" name="Google Shape;564;p4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565" name="Google Shape;565;p4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6" name="Google Shape;566;p4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0" name="Google Shape;570;p4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1" name="Google Shape;571;p4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5" name="Google Shape;575;p4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6" name="Google Shape;576;p4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0" name="Google Shape;580;p4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1" name="Google Shape;581;p4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5" name="Google Shape;585;p4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6" name="Google Shape;586;p4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0" name="Google Shape;590;p4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1" name="Google Shape;591;p4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92" name="Google Shape;592;p4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593" name="Google Shape;593;p4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5" name="Google Shape;595;p4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6" name="Google Shape;596;p4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0" name="Google Shape;600;p4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1" name="Google Shape;601;p4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5" name="Google Shape;605;p4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6" name="Google Shape;606;p4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608" name="Google Shape;608;p4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4"/>
          <p:cNvSpPr txBox="1">
            <a:spLocks noGrp="1"/>
          </p:cNvSpPr>
          <p:nvPr>
            <p:ph type="body" idx="1"/>
          </p:nvPr>
        </p:nvSpPr>
        <p:spPr>
          <a:xfrm>
            <a:off x="957625" y="1505700"/>
            <a:ext cx="10246588" cy="4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40538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✱"/>
              <a:defRPr sz="1596">
                <a:solidFill>
                  <a:srgbClr val="434343"/>
                </a:solidFill>
              </a:defRPr>
            </a:lvl1pPr>
            <a:lvl2pPr marL="1216152" lvl="1" indent="-40538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4228" lvl="2" indent="-40538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2304" lvl="3" indent="-40538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0380" lvl="4" indent="-40538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48456" lvl="5" indent="-40538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56532" lvl="6" indent="-40538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4608" lvl="7" indent="-40538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2684" lvl="8" indent="-40538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0" name="Google Shape;4130;p28"/>
          <p:cNvGrpSpPr/>
          <p:nvPr/>
        </p:nvGrpSpPr>
        <p:grpSpPr>
          <a:xfrm>
            <a:off x="-65937" y="6033"/>
            <a:ext cx="12307477" cy="6852000"/>
            <a:chOff x="-49575" y="4525"/>
            <a:chExt cx="9253500" cy="5139000"/>
          </a:xfrm>
        </p:grpSpPr>
        <p:grpSp>
          <p:nvGrpSpPr>
            <p:cNvPr id="4131" name="Google Shape;4131;p28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132" name="Google Shape;4132;p28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3" name="Google Shape;4133;p28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4" name="Google Shape;4134;p28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5" name="Google Shape;4135;p28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6" name="Google Shape;4136;p28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7" name="Google Shape;4137;p28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8" name="Google Shape;4138;p28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9" name="Google Shape;4139;p28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0" name="Google Shape;4140;p28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1" name="Google Shape;4141;p28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2" name="Google Shape;4142;p28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3" name="Google Shape;4143;p28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4" name="Google Shape;4144;p28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5" name="Google Shape;4145;p28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6" name="Google Shape;4146;p28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7" name="Google Shape;4147;p28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8" name="Google Shape;4148;p28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9" name="Google Shape;4149;p28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0" name="Google Shape;4150;p28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1" name="Google Shape;4151;p28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2" name="Google Shape;4152;p28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3" name="Google Shape;4153;p28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4" name="Google Shape;4154;p28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5" name="Google Shape;4155;p28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6" name="Google Shape;4156;p28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7" name="Google Shape;4157;p28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8" name="Google Shape;4158;p28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9" name="Google Shape;4159;p28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0" name="Google Shape;4160;p28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1" name="Google Shape;4161;p28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2" name="Google Shape;4162;p28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3" name="Google Shape;4163;p28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4" name="Google Shape;4164;p28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5" name="Google Shape;4165;p28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6" name="Google Shape;4166;p28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7" name="Google Shape;4167;p28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8" name="Google Shape;4168;p28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9" name="Google Shape;4169;p28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0" name="Google Shape;4170;p28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1" name="Google Shape;4171;p28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2" name="Google Shape;4172;p28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3" name="Google Shape;4173;p28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4" name="Google Shape;4174;p28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5" name="Google Shape;4175;p28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6" name="Google Shape;4176;p28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7" name="Google Shape;4177;p28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8" name="Google Shape;4178;p28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9" name="Google Shape;4179;p28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0" name="Google Shape;4180;p28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1" name="Google Shape;4181;p28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2" name="Google Shape;4182;p28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3" name="Google Shape;4183;p28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4" name="Google Shape;4184;p28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5" name="Google Shape;4185;p28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6" name="Google Shape;4186;p28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7" name="Google Shape;4187;p28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8" name="Google Shape;4188;p28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9" name="Google Shape;4189;p28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0" name="Google Shape;4190;p28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1" name="Google Shape;4191;p28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2" name="Google Shape;4192;p28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3" name="Google Shape;4193;p28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4" name="Google Shape;4194;p28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5" name="Google Shape;4195;p28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6" name="Google Shape;4196;p28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7" name="Google Shape;4197;p28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8" name="Google Shape;4198;p28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9" name="Google Shape;4199;p28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0" name="Google Shape;4200;p28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1" name="Google Shape;4201;p28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2" name="Google Shape;4202;p28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3" name="Google Shape;4203;p28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4" name="Google Shape;4204;p28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5" name="Google Shape;4205;p28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6" name="Google Shape;4206;p28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7" name="Google Shape;4207;p28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8" name="Google Shape;4208;p28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9" name="Google Shape;4209;p28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0" name="Google Shape;4210;p28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1" name="Google Shape;4211;p28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2" name="Google Shape;4212;p28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3" name="Google Shape;4213;p28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4" name="Google Shape;4214;p28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5" name="Google Shape;4215;p28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216" name="Google Shape;4216;p28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7" name="Google Shape;4217;p28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8" name="Google Shape;4218;p28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9" name="Google Shape;4219;p28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0" name="Google Shape;4220;p28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2" name="Google Shape;4222;p29"/>
          <p:cNvGrpSpPr/>
          <p:nvPr/>
        </p:nvGrpSpPr>
        <p:grpSpPr>
          <a:xfrm>
            <a:off x="-65937" y="6033"/>
            <a:ext cx="12307477" cy="6852000"/>
            <a:chOff x="-49575" y="4525"/>
            <a:chExt cx="9253500" cy="5139000"/>
          </a:xfrm>
        </p:grpSpPr>
        <p:grpSp>
          <p:nvGrpSpPr>
            <p:cNvPr id="4223" name="Google Shape;4223;p29"/>
            <p:cNvGrpSpPr/>
            <p:nvPr/>
          </p:nvGrpSpPr>
          <p:grpSpPr>
            <a:xfrm>
              <a:off x="-49575" y="4525"/>
              <a:ext cx="9253500" cy="5139000"/>
              <a:chOff x="-49575" y="4525"/>
              <a:chExt cx="9253500" cy="5139000"/>
            </a:xfrm>
          </p:grpSpPr>
          <p:cxnSp>
            <p:nvCxnSpPr>
              <p:cNvPr id="4224" name="Google Shape;4224;p29"/>
              <p:cNvCxnSpPr/>
              <p:nvPr/>
            </p:nvCxnSpPr>
            <p:spPr>
              <a:xfrm>
                <a:off x="13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5" name="Google Shape;4225;p29"/>
              <p:cNvCxnSpPr/>
              <p:nvPr/>
            </p:nvCxnSpPr>
            <p:spPr>
              <a:xfrm>
                <a:off x="29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6" name="Google Shape;4226;p29"/>
              <p:cNvCxnSpPr/>
              <p:nvPr/>
            </p:nvCxnSpPr>
            <p:spPr>
              <a:xfrm>
                <a:off x="45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7" name="Google Shape;4227;p29"/>
              <p:cNvCxnSpPr/>
              <p:nvPr/>
            </p:nvCxnSpPr>
            <p:spPr>
              <a:xfrm>
                <a:off x="61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8" name="Google Shape;4228;p29"/>
              <p:cNvCxnSpPr/>
              <p:nvPr/>
            </p:nvCxnSpPr>
            <p:spPr>
              <a:xfrm>
                <a:off x="77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9" name="Google Shape;4229;p29"/>
              <p:cNvCxnSpPr/>
              <p:nvPr/>
            </p:nvCxnSpPr>
            <p:spPr>
              <a:xfrm>
                <a:off x="92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0" name="Google Shape;4230;p29"/>
              <p:cNvCxnSpPr/>
              <p:nvPr/>
            </p:nvCxnSpPr>
            <p:spPr>
              <a:xfrm>
                <a:off x="108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1" name="Google Shape;4231;p29"/>
              <p:cNvCxnSpPr/>
              <p:nvPr/>
            </p:nvCxnSpPr>
            <p:spPr>
              <a:xfrm>
                <a:off x="1246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2" name="Google Shape;4232;p29"/>
              <p:cNvCxnSpPr/>
              <p:nvPr/>
            </p:nvCxnSpPr>
            <p:spPr>
              <a:xfrm>
                <a:off x="1404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3" name="Google Shape;4233;p29"/>
              <p:cNvCxnSpPr/>
              <p:nvPr/>
            </p:nvCxnSpPr>
            <p:spPr>
              <a:xfrm>
                <a:off x="1563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4" name="Google Shape;4234;p29"/>
              <p:cNvCxnSpPr/>
              <p:nvPr/>
            </p:nvCxnSpPr>
            <p:spPr>
              <a:xfrm>
                <a:off x="1721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5" name="Google Shape;4235;p29"/>
              <p:cNvCxnSpPr/>
              <p:nvPr/>
            </p:nvCxnSpPr>
            <p:spPr>
              <a:xfrm>
                <a:off x="1880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6" name="Google Shape;4236;p29"/>
              <p:cNvCxnSpPr/>
              <p:nvPr/>
            </p:nvCxnSpPr>
            <p:spPr>
              <a:xfrm>
                <a:off x="2039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7" name="Google Shape;4237;p29"/>
              <p:cNvCxnSpPr/>
              <p:nvPr/>
            </p:nvCxnSpPr>
            <p:spPr>
              <a:xfrm>
                <a:off x="2197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8" name="Google Shape;4238;p29"/>
              <p:cNvCxnSpPr/>
              <p:nvPr/>
            </p:nvCxnSpPr>
            <p:spPr>
              <a:xfrm>
                <a:off x="2356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9" name="Google Shape;4239;p29"/>
              <p:cNvCxnSpPr/>
              <p:nvPr/>
            </p:nvCxnSpPr>
            <p:spPr>
              <a:xfrm>
                <a:off x="2514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0" name="Google Shape;4240;p29"/>
              <p:cNvCxnSpPr/>
              <p:nvPr/>
            </p:nvCxnSpPr>
            <p:spPr>
              <a:xfrm>
                <a:off x="2673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1" name="Google Shape;4241;p29"/>
              <p:cNvCxnSpPr/>
              <p:nvPr/>
            </p:nvCxnSpPr>
            <p:spPr>
              <a:xfrm>
                <a:off x="2832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2" name="Google Shape;4242;p29"/>
              <p:cNvCxnSpPr/>
              <p:nvPr/>
            </p:nvCxnSpPr>
            <p:spPr>
              <a:xfrm>
                <a:off x="2990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3" name="Google Shape;4243;p29"/>
              <p:cNvCxnSpPr/>
              <p:nvPr/>
            </p:nvCxnSpPr>
            <p:spPr>
              <a:xfrm>
                <a:off x="3149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4" name="Google Shape;4244;p29"/>
              <p:cNvCxnSpPr/>
              <p:nvPr/>
            </p:nvCxnSpPr>
            <p:spPr>
              <a:xfrm>
                <a:off x="3307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5" name="Google Shape;4245;p29"/>
              <p:cNvCxnSpPr/>
              <p:nvPr/>
            </p:nvCxnSpPr>
            <p:spPr>
              <a:xfrm>
                <a:off x="3466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6" name="Google Shape;4246;p29"/>
              <p:cNvCxnSpPr/>
              <p:nvPr/>
            </p:nvCxnSpPr>
            <p:spPr>
              <a:xfrm>
                <a:off x="3625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7" name="Google Shape;4247;p29"/>
              <p:cNvCxnSpPr/>
              <p:nvPr/>
            </p:nvCxnSpPr>
            <p:spPr>
              <a:xfrm>
                <a:off x="3783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8" name="Google Shape;4248;p29"/>
              <p:cNvCxnSpPr/>
              <p:nvPr/>
            </p:nvCxnSpPr>
            <p:spPr>
              <a:xfrm>
                <a:off x="3942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9" name="Google Shape;4249;p29"/>
              <p:cNvCxnSpPr/>
              <p:nvPr/>
            </p:nvCxnSpPr>
            <p:spPr>
              <a:xfrm>
                <a:off x="4100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0" name="Google Shape;4250;p29"/>
              <p:cNvCxnSpPr/>
              <p:nvPr/>
            </p:nvCxnSpPr>
            <p:spPr>
              <a:xfrm>
                <a:off x="4259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1" name="Google Shape;4251;p29"/>
              <p:cNvCxnSpPr/>
              <p:nvPr/>
            </p:nvCxnSpPr>
            <p:spPr>
              <a:xfrm>
                <a:off x="4418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2" name="Google Shape;4252;p29"/>
              <p:cNvCxnSpPr/>
              <p:nvPr/>
            </p:nvCxnSpPr>
            <p:spPr>
              <a:xfrm>
                <a:off x="4576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3" name="Google Shape;4253;p29"/>
              <p:cNvCxnSpPr/>
              <p:nvPr/>
            </p:nvCxnSpPr>
            <p:spPr>
              <a:xfrm>
                <a:off x="4735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4" name="Google Shape;4254;p29"/>
              <p:cNvCxnSpPr/>
              <p:nvPr/>
            </p:nvCxnSpPr>
            <p:spPr>
              <a:xfrm>
                <a:off x="4893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5" name="Google Shape;4255;p29"/>
              <p:cNvCxnSpPr/>
              <p:nvPr/>
            </p:nvCxnSpPr>
            <p:spPr>
              <a:xfrm>
                <a:off x="5052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6" name="Google Shape;4256;p29"/>
              <p:cNvCxnSpPr/>
              <p:nvPr/>
            </p:nvCxnSpPr>
            <p:spPr>
              <a:xfrm>
                <a:off x="5211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7" name="Google Shape;4257;p29"/>
              <p:cNvCxnSpPr/>
              <p:nvPr/>
            </p:nvCxnSpPr>
            <p:spPr>
              <a:xfrm>
                <a:off x="5369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8" name="Google Shape;4258;p29"/>
              <p:cNvCxnSpPr/>
              <p:nvPr/>
            </p:nvCxnSpPr>
            <p:spPr>
              <a:xfrm>
                <a:off x="5528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9" name="Google Shape;4259;p29"/>
              <p:cNvCxnSpPr/>
              <p:nvPr/>
            </p:nvCxnSpPr>
            <p:spPr>
              <a:xfrm>
                <a:off x="5686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0" name="Google Shape;4260;p29"/>
              <p:cNvCxnSpPr/>
              <p:nvPr/>
            </p:nvCxnSpPr>
            <p:spPr>
              <a:xfrm>
                <a:off x="5845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1" name="Google Shape;4261;p29"/>
              <p:cNvCxnSpPr/>
              <p:nvPr/>
            </p:nvCxnSpPr>
            <p:spPr>
              <a:xfrm>
                <a:off x="6004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2" name="Google Shape;4262;p29"/>
              <p:cNvCxnSpPr/>
              <p:nvPr/>
            </p:nvCxnSpPr>
            <p:spPr>
              <a:xfrm>
                <a:off x="6162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3" name="Google Shape;4263;p29"/>
              <p:cNvCxnSpPr/>
              <p:nvPr/>
            </p:nvCxnSpPr>
            <p:spPr>
              <a:xfrm>
                <a:off x="6321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4" name="Google Shape;4264;p29"/>
              <p:cNvCxnSpPr/>
              <p:nvPr/>
            </p:nvCxnSpPr>
            <p:spPr>
              <a:xfrm>
                <a:off x="6479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5" name="Google Shape;4265;p29"/>
              <p:cNvCxnSpPr/>
              <p:nvPr/>
            </p:nvCxnSpPr>
            <p:spPr>
              <a:xfrm>
                <a:off x="6638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6" name="Google Shape;4266;p29"/>
              <p:cNvCxnSpPr/>
              <p:nvPr/>
            </p:nvCxnSpPr>
            <p:spPr>
              <a:xfrm>
                <a:off x="6797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7" name="Google Shape;4267;p29"/>
              <p:cNvCxnSpPr/>
              <p:nvPr/>
            </p:nvCxnSpPr>
            <p:spPr>
              <a:xfrm>
                <a:off x="6955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8" name="Google Shape;4268;p29"/>
              <p:cNvCxnSpPr/>
              <p:nvPr/>
            </p:nvCxnSpPr>
            <p:spPr>
              <a:xfrm>
                <a:off x="7114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9"/>
              <p:cNvCxnSpPr/>
              <p:nvPr/>
            </p:nvCxnSpPr>
            <p:spPr>
              <a:xfrm>
                <a:off x="7272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9"/>
              <p:cNvCxnSpPr/>
              <p:nvPr/>
            </p:nvCxnSpPr>
            <p:spPr>
              <a:xfrm>
                <a:off x="7431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9"/>
              <p:cNvCxnSpPr/>
              <p:nvPr/>
            </p:nvCxnSpPr>
            <p:spPr>
              <a:xfrm>
                <a:off x="7590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9"/>
              <p:cNvCxnSpPr/>
              <p:nvPr/>
            </p:nvCxnSpPr>
            <p:spPr>
              <a:xfrm>
                <a:off x="7748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9"/>
              <p:cNvCxnSpPr/>
              <p:nvPr/>
            </p:nvCxnSpPr>
            <p:spPr>
              <a:xfrm>
                <a:off x="7907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9"/>
              <p:cNvCxnSpPr/>
              <p:nvPr/>
            </p:nvCxnSpPr>
            <p:spPr>
              <a:xfrm>
                <a:off x="8065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9"/>
              <p:cNvCxnSpPr/>
              <p:nvPr/>
            </p:nvCxnSpPr>
            <p:spPr>
              <a:xfrm>
                <a:off x="8224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9"/>
              <p:cNvCxnSpPr/>
              <p:nvPr/>
            </p:nvCxnSpPr>
            <p:spPr>
              <a:xfrm>
                <a:off x="83831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9"/>
              <p:cNvCxnSpPr/>
              <p:nvPr/>
            </p:nvCxnSpPr>
            <p:spPr>
              <a:xfrm>
                <a:off x="85417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9"/>
              <p:cNvCxnSpPr/>
              <p:nvPr/>
            </p:nvCxnSpPr>
            <p:spPr>
              <a:xfrm>
                <a:off x="87003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9"/>
              <p:cNvCxnSpPr/>
              <p:nvPr/>
            </p:nvCxnSpPr>
            <p:spPr>
              <a:xfrm>
                <a:off x="88589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9"/>
              <p:cNvCxnSpPr/>
              <p:nvPr/>
            </p:nvCxnSpPr>
            <p:spPr>
              <a:xfrm>
                <a:off x="9017550" y="4525"/>
                <a:ext cx="0" cy="5139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9"/>
              <p:cNvCxnSpPr/>
              <p:nvPr/>
            </p:nvCxnSpPr>
            <p:spPr>
              <a:xfrm rot="10800000">
                <a:off x="-49575" y="170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9"/>
              <p:cNvCxnSpPr/>
              <p:nvPr/>
            </p:nvCxnSpPr>
            <p:spPr>
              <a:xfrm rot="10800000">
                <a:off x="-49575" y="329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9"/>
              <p:cNvCxnSpPr/>
              <p:nvPr/>
            </p:nvCxnSpPr>
            <p:spPr>
              <a:xfrm rot="10800000">
                <a:off x="-49575" y="487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9"/>
              <p:cNvCxnSpPr/>
              <p:nvPr/>
            </p:nvCxnSpPr>
            <p:spPr>
              <a:xfrm rot="10800000">
                <a:off x="-49575" y="646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9"/>
              <p:cNvCxnSpPr/>
              <p:nvPr/>
            </p:nvCxnSpPr>
            <p:spPr>
              <a:xfrm rot="10800000">
                <a:off x="-49575" y="805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9"/>
              <p:cNvCxnSpPr/>
              <p:nvPr/>
            </p:nvCxnSpPr>
            <p:spPr>
              <a:xfrm rot="10800000">
                <a:off x="-49575" y="963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9"/>
              <p:cNvCxnSpPr/>
              <p:nvPr/>
            </p:nvCxnSpPr>
            <p:spPr>
              <a:xfrm rot="10800000">
                <a:off x="-49575" y="1122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9"/>
              <p:cNvCxnSpPr/>
              <p:nvPr/>
            </p:nvCxnSpPr>
            <p:spPr>
              <a:xfrm rot="10800000">
                <a:off x="-49575" y="1281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9"/>
              <p:cNvCxnSpPr/>
              <p:nvPr/>
            </p:nvCxnSpPr>
            <p:spPr>
              <a:xfrm rot="10800000">
                <a:off x="-49575" y="1439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9"/>
              <p:cNvCxnSpPr/>
              <p:nvPr/>
            </p:nvCxnSpPr>
            <p:spPr>
              <a:xfrm rot="10800000">
                <a:off x="-49575" y="1598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9"/>
              <p:cNvCxnSpPr/>
              <p:nvPr/>
            </p:nvCxnSpPr>
            <p:spPr>
              <a:xfrm rot="10800000">
                <a:off x="-49575" y="1756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9"/>
              <p:cNvCxnSpPr/>
              <p:nvPr/>
            </p:nvCxnSpPr>
            <p:spPr>
              <a:xfrm rot="10800000">
                <a:off x="-49575" y="1915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9"/>
              <p:cNvCxnSpPr/>
              <p:nvPr/>
            </p:nvCxnSpPr>
            <p:spPr>
              <a:xfrm rot="10800000">
                <a:off x="-49575" y="2074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9"/>
              <p:cNvCxnSpPr/>
              <p:nvPr/>
            </p:nvCxnSpPr>
            <p:spPr>
              <a:xfrm rot="10800000">
                <a:off x="-49575" y="2232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9"/>
              <p:cNvCxnSpPr/>
              <p:nvPr/>
            </p:nvCxnSpPr>
            <p:spPr>
              <a:xfrm rot="10800000">
                <a:off x="-49575" y="2391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9"/>
              <p:cNvCxnSpPr/>
              <p:nvPr/>
            </p:nvCxnSpPr>
            <p:spPr>
              <a:xfrm rot="10800000">
                <a:off x="-49575" y="2550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9"/>
              <p:cNvCxnSpPr/>
              <p:nvPr/>
            </p:nvCxnSpPr>
            <p:spPr>
              <a:xfrm rot="10800000">
                <a:off x="-49575" y="2708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9"/>
              <p:cNvCxnSpPr/>
              <p:nvPr/>
            </p:nvCxnSpPr>
            <p:spPr>
              <a:xfrm rot="10800000">
                <a:off x="-49575" y="2867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9"/>
              <p:cNvCxnSpPr/>
              <p:nvPr/>
            </p:nvCxnSpPr>
            <p:spPr>
              <a:xfrm rot="10800000">
                <a:off x="-49575" y="3025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9"/>
              <p:cNvCxnSpPr/>
              <p:nvPr/>
            </p:nvCxnSpPr>
            <p:spPr>
              <a:xfrm rot="10800000">
                <a:off x="-49575" y="31845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9"/>
              <p:cNvCxnSpPr/>
              <p:nvPr/>
            </p:nvCxnSpPr>
            <p:spPr>
              <a:xfrm rot="10800000">
                <a:off x="-49575" y="33431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9"/>
              <p:cNvCxnSpPr/>
              <p:nvPr/>
            </p:nvCxnSpPr>
            <p:spPr>
              <a:xfrm rot="10800000">
                <a:off x="-49575" y="35017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9"/>
              <p:cNvCxnSpPr/>
              <p:nvPr/>
            </p:nvCxnSpPr>
            <p:spPr>
              <a:xfrm rot="10800000">
                <a:off x="-49575" y="36604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9"/>
              <p:cNvCxnSpPr/>
              <p:nvPr/>
            </p:nvCxnSpPr>
            <p:spPr>
              <a:xfrm rot="10800000">
                <a:off x="-49575" y="381902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9"/>
              <p:cNvCxnSpPr/>
              <p:nvPr/>
            </p:nvCxnSpPr>
            <p:spPr>
              <a:xfrm rot="10800000">
                <a:off x="-49575" y="397765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9"/>
              <p:cNvCxnSpPr/>
              <p:nvPr/>
            </p:nvCxnSpPr>
            <p:spPr>
              <a:xfrm rot="10800000">
                <a:off x="-49575" y="4136275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9"/>
              <p:cNvCxnSpPr/>
              <p:nvPr/>
            </p:nvCxnSpPr>
            <p:spPr>
              <a:xfrm rot="10800000">
                <a:off x="-49575" y="4294900"/>
                <a:ext cx="92535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A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08" name="Google Shape;4308;p29"/>
            <p:cNvCxnSpPr/>
            <p:nvPr/>
          </p:nvCxnSpPr>
          <p:spPr>
            <a:xfrm rot="10800000">
              <a:off x="-49575" y="44535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9" name="Google Shape;4309;p29"/>
            <p:cNvCxnSpPr/>
            <p:nvPr/>
          </p:nvCxnSpPr>
          <p:spPr>
            <a:xfrm rot="10800000">
              <a:off x="-49575" y="461215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0" name="Google Shape;4310;p29"/>
            <p:cNvCxnSpPr/>
            <p:nvPr/>
          </p:nvCxnSpPr>
          <p:spPr>
            <a:xfrm rot="10800000">
              <a:off x="-49575" y="477077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1" name="Google Shape;4311;p29"/>
            <p:cNvCxnSpPr/>
            <p:nvPr/>
          </p:nvCxnSpPr>
          <p:spPr>
            <a:xfrm rot="10800000">
              <a:off x="-49575" y="4929400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2" name="Google Shape;4312;p29"/>
            <p:cNvCxnSpPr/>
            <p:nvPr/>
          </p:nvCxnSpPr>
          <p:spPr>
            <a:xfrm rot="10800000">
              <a:off x="-49575" y="5088025"/>
              <a:ext cx="9253500" cy="0"/>
            </a:xfrm>
            <a:prstGeom prst="straightConnector1">
              <a:avLst/>
            </a:prstGeom>
            <a:noFill/>
            <a:ln w="9525" cap="flat" cmpd="sng">
              <a:solidFill>
                <a:srgbClr val="E3EA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313" name="Google Shape;4313;p29"/>
          <p:cNvGrpSpPr/>
          <p:nvPr/>
        </p:nvGrpSpPr>
        <p:grpSpPr>
          <a:xfrm>
            <a:off x="127212" y="122634"/>
            <a:ext cx="11884074" cy="6577533"/>
            <a:chOff x="95646" y="91975"/>
            <a:chExt cx="8935160" cy="4933150"/>
          </a:xfrm>
        </p:grpSpPr>
        <p:sp>
          <p:nvSpPr>
            <p:cNvPr id="4314" name="Google Shape;4314;p29"/>
            <p:cNvSpPr/>
            <p:nvPr/>
          </p:nvSpPr>
          <p:spPr>
            <a:xfrm>
              <a:off x="172000" y="205075"/>
              <a:ext cx="8788120" cy="4664530"/>
            </a:xfrm>
            <a:custGeom>
              <a:avLst/>
              <a:gdLst/>
              <a:ahLst/>
              <a:cxnLst/>
              <a:rect l="l" t="t" r="r" b="b"/>
              <a:pathLst>
                <a:path w="40258" h="29674" extrusionOk="0">
                  <a:moveTo>
                    <a:pt x="36470" y="989"/>
                  </a:moveTo>
                  <a:cubicBezTo>
                    <a:pt x="36245" y="944"/>
                    <a:pt x="36017" y="903"/>
                    <a:pt x="35785" y="882"/>
                  </a:cubicBezTo>
                  <a:cubicBezTo>
                    <a:pt x="34672" y="778"/>
                    <a:pt x="33549" y="713"/>
                    <a:pt x="32429" y="685"/>
                  </a:cubicBezTo>
                  <a:cubicBezTo>
                    <a:pt x="30887" y="640"/>
                    <a:pt x="29346" y="654"/>
                    <a:pt x="27808" y="640"/>
                  </a:cubicBezTo>
                  <a:cubicBezTo>
                    <a:pt x="27210" y="636"/>
                    <a:pt x="26612" y="640"/>
                    <a:pt x="26014" y="630"/>
                  </a:cubicBezTo>
                  <a:cubicBezTo>
                    <a:pt x="25308" y="619"/>
                    <a:pt x="24607" y="598"/>
                    <a:pt x="23906" y="560"/>
                  </a:cubicBezTo>
                  <a:cubicBezTo>
                    <a:pt x="22416" y="477"/>
                    <a:pt x="20926" y="432"/>
                    <a:pt x="19447" y="260"/>
                  </a:cubicBezTo>
                  <a:cubicBezTo>
                    <a:pt x="17984" y="94"/>
                    <a:pt x="16529" y="18"/>
                    <a:pt x="15064" y="8"/>
                  </a:cubicBezTo>
                  <a:cubicBezTo>
                    <a:pt x="13765" y="0"/>
                    <a:pt x="12468" y="91"/>
                    <a:pt x="11172" y="198"/>
                  </a:cubicBezTo>
                  <a:cubicBezTo>
                    <a:pt x="10630" y="246"/>
                    <a:pt x="10080" y="177"/>
                    <a:pt x="9534" y="201"/>
                  </a:cubicBezTo>
                  <a:cubicBezTo>
                    <a:pt x="8593" y="239"/>
                    <a:pt x="7657" y="180"/>
                    <a:pt x="6720" y="94"/>
                  </a:cubicBezTo>
                  <a:cubicBezTo>
                    <a:pt x="6565" y="73"/>
                    <a:pt x="6406" y="73"/>
                    <a:pt x="6254" y="91"/>
                  </a:cubicBezTo>
                  <a:cubicBezTo>
                    <a:pt x="5286" y="270"/>
                    <a:pt x="4318" y="453"/>
                    <a:pt x="3347" y="640"/>
                  </a:cubicBezTo>
                  <a:cubicBezTo>
                    <a:pt x="2666" y="767"/>
                    <a:pt x="2078" y="1069"/>
                    <a:pt x="1674" y="1694"/>
                  </a:cubicBezTo>
                  <a:cubicBezTo>
                    <a:pt x="1339" y="2209"/>
                    <a:pt x="958" y="2720"/>
                    <a:pt x="810" y="3342"/>
                  </a:cubicBezTo>
                  <a:cubicBezTo>
                    <a:pt x="647" y="4010"/>
                    <a:pt x="499" y="4680"/>
                    <a:pt x="513" y="5400"/>
                  </a:cubicBezTo>
                  <a:cubicBezTo>
                    <a:pt x="516" y="5786"/>
                    <a:pt x="447" y="6170"/>
                    <a:pt x="412" y="6561"/>
                  </a:cubicBezTo>
                  <a:cubicBezTo>
                    <a:pt x="350" y="7283"/>
                    <a:pt x="277" y="8002"/>
                    <a:pt x="232" y="8731"/>
                  </a:cubicBezTo>
                  <a:cubicBezTo>
                    <a:pt x="184" y="9426"/>
                    <a:pt x="170" y="10128"/>
                    <a:pt x="149" y="10822"/>
                  </a:cubicBezTo>
                  <a:cubicBezTo>
                    <a:pt x="119" y="11915"/>
                    <a:pt x="74" y="13006"/>
                    <a:pt x="63" y="14096"/>
                  </a:cubicBezTo>
                  <a:cubicBezTo>
                    <a:pt x="57" y="15530"/>
                    <a:pt x="122" y="16961"/>
                    <a:pt x="63" y="18382"/>
                  </a:cubicBezTo>
                  <a:cubicBezTo>
                    <a:pt x="1" y="19844"/>
                    <a:pt x="12" y="21292"/>
                    <a:pt x="132" y="22750"/>
                  </a:cubicBezTo>
                  <a:cubicBezTo>
                    <a:pt x="212" y="23732"/>
                    <a:pt x="364" y="24700"/>
                    <a:pt x="706" y="25633"/>
                  </a:cubicBezTo>
                  <a:cubicBezTo>
                    <a:pt x="1194" y="26957"/>
                    <a:pt x="2027" y="27880"/>
                    <a:pt x="3250" y="28419"/>
                  </a:cubicBezTo>
                  <a:cubicBezTo>
                    <a:pt x="3855" y="28689"/>
                    <a:pt x="4477" y="28875"/>
                    <a:pt x="5106" y="29003"/>
                  </a:cubicBezTo>
                  <a:cubicBezTo>
                    <a:pt x="5787" y="29145"/>
                    <a:pt x="6478" y="29217"/>
                    <a:pt x="7167" y="29255"/>
                  </a:cubicBezTo>
                  <a:cubicBezTo>
                    <a:pt x="8963" y="29348"/>
                    <a:pt x="10764" y="29390"/>
                    <a:pt x="12565" y="29477"/>
                  </a:cubicBezTo>
                  <a:cubicBezTo>
                    <a:pt x="14234" y="29570"/>
                    <a:pt x="15897" y="29597"/>
                    <a:pt x="17566" y="29556"/>
                  </a:cubicBezTo>
                  <a:cubicBezTo>
                    <a:pt x="18635" y="29528"/>
                    <a:pt x="19702" y="29556"/>
                    <a:pt x="20771" y="29584"/>
                  </a:cubicBezTo>
                  <a:cubicBezTo>
                    <a:pt x="22388" y="29618"/>
                    <a:pt x="24006" y="29674"/>
                    <a:pt x="25616" y="29542"/>
                  </a:cubicBezTo>
                  <a:cubicBezTo>
                    <a:pt x="25979" y="29514"/>
                    <a:pt x="26345" y="29501"/>
                    <a:pt x="26709" y="29525"/>
                  </a:cubicBezTo>
                  <a:cubicBezTo>
                    <a:pt x="26768" y="29528"/>
                    <a:pt x="26830" y="29535"/>
                    <a:pt x="26889" y="29549"/>
                  </a:cubicBezTo>
                  <a:cubicBezTo>
                    <a:pt x="27130" y="29597"/>
                    <a:pt x="31195" y="28983"/>
                    <a:pt x="31319" y="28979"/>
                  </a:cubicBezTo>
                  <a:cubicBezTo>
                    <a:pt x="32332" y="28910"/>
                    <a:pt x="33348" y="28837"/>
                    <a:pt x="34361" y="28778"/>
                  </a:cubicBezTo>
                  <a:cubicBezTo>
                    <a:pt x="35371" y="28710"/>
                    <a:pt x="36379" y="28592"/>
                    <a:pt x="37396" y="28613"/>
                  </a:cubicBezTo>
                  <a:cubicBezTo>
                    <a:pt x="37942" y="28627"/>
                    <a:pt x="38353" y="28474"/>
                    <a:pt x="38710" y="28094"/>
                  </a:cubicBezTo>
                  <a:cubicBezTo>
                    <a:pt x="38871" y="27922"/>
                    <a:pt x="39024" y="27727"/>
                    <a:pt x="39148" y="27523"/>
                  </a:cubicBezTo>
                  <a:cubicBezTo>
                    <a:pt x="39556" y="26836"/>
                    <a:pt x="39805" y="26092"/>
                    <a:pt x="39857" y="25263"/>
                  </a:cubicBezTo>
                  <a:cubicBezTo>
                    <a:pt x="39978" y="23362"/>
                    <a:pt x="40109" y="21475"/>
                    <a:pt x="40223" y="19571"/>
                  </a:cubicBezTo>
                  <a:cubicBezTo>
                    <a:pt x="40257" y="19014"/>
                    <a:pt x="40254" y="18457"/>
                    <a:pt x="40251" y="17894"/>
                  </a:cubicBezTo>
                  <a:cubicBezTo>
                    <a:pt x="40251" y="16463"/>
                    <a:pt x="40223" y="15039"/>
                    <a:pt x="40219" y="13612"/>
                  </a:cubicBezTo>
                  <a:cubicBezTo>
                    <a:pt x="40216" y="12267"/>
                    <a:pt x="40144" y="10923"/>
                    <a:pt x="40029" y="9585"/>
                  </a:cubicBezTo>
                  <a:cubicBezTo>
                    <a:pt x="39943" y="8600"/>
                    <a:pt x="39912" y="7622"/>
                    <a:pt x="39839" y="6640"/>
                  </a:cubicBezTo>
                  <a:cubicBezTo>
                    <a:pt x="39791" y="6028"/>
                    <a:pt x="39742" y="5410"/>
                    <a:pt x="39653" y="4798"/>
                  </a:cubicBezTo>
                  <a:cubicBezTo>
                    <a:pt x="39493" y="3754"/>
                    <a:pt x="39134" y="2787"/>
                    <a:pt x="38530" y="1922"/>
                  </a:cubicBezTo>
                  <a:cubicBezTo>
                    <a:pt x="38287" y="1576"/>
                    <a:pt x="38011" y="1314"/>
                    <a:pt x="37606" y="1235"/>
                  </a:cubicBezTo>
                  <a:cubicBezTo>
                    <a:pt x="37596" y="1231"/>
                    <a:pt x="37582" y="1227"/>
                    <a:pt x="37569" y="1224"/>
                  </a:cubicBezTo>
                  <a:cubicBezTo>
                    <a:pt x="37499" y="1214"/>
                    <a:pt x="37430" y="1200"/>
                    <a:pt x="37362" y="1186"/>
                  </a:cubicBezTo>
                  <a:cubicBezTo>
                    <a:pt x="37064" y="1128"/>
                    <a:pt x="36767" y="1051"/>
                    <a:pt x="36470" y="989"/>
                  </a:cubicBezTo>
                  <a:close/>
                </a:path>
              </a:pathLst>
            </a:custGeom>
            <a:solidFill>
              <a:srgbClr val="FFFF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15" name="Google Shape;4315;p29"/>
            <p:cNvSpPr/>
            <p:nvPr/>
          </p:nvSpPr>
          <p:spPr>
            <a:xfrm>
              <a:off x="658538" y="9197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16" name="Google Shape;4316;p29"/>
            <p:cNvSpPr/>
            <p:nvPr/>
          </p:nvSpPr>
          <p:spPr>
            <a:xfrm>
              <a:off x="95646" y="619875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17" name="Google Shape;4317;p29"/>
            <p:cNvSpPr/>
            <p:nvPr/>
          </p:nvSpPr>
          <p:spPr>
            <a:xfrm>
              <a:off x="8924746" y="4543400"/>
              <a:ext cx="65100" cy="6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18" name="Google Shape;4318;p29"/>
            <p:cNvSpPr/>
            <p:nvPr/>
          </p:nvSpPr>
          <p:spPr>
            <a:xfrm>
              <a:off x="8315788" y="4912025"/>
              <a:ext cx="113100" cy="113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19" name="Google Shape;4319;p29"/>
            <p:cNvSpPr/>
            <p:nvPr/>
          </p:nvSpPr>
          <p:spPr>
            <a:xfrm>
              <a:off x="8883806" y="657875"/>
              <a:ext cx="147000" cy="147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0" name="Google Shape;4320;p29"/>
            <p:cNvSpPr/>
            <p:nvPr/>
          </p:nvSpPr>
          <p:spPr>
            <a:xfrm>
              <a:off x="8488250" y="205075"/>
              <a:ext cx="436500" cy="436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1" name="Google Shape;4321;p29"/>
            <p:cNvSpPr/>
            <p:nvPr/>
          </p:nvSpPr>
          <p:spPr>
            <a:xfrm>
              <a:off x="172000" y="4543400"/>
              <a:ext cx="373500" cy="373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2" name="Google Shape;4322;p29"/>
            <p:cNvSpPr/>
            <p:nvPr/>
          </p:nvSpPr>
          <p:spPr>
            <a:xfrm>
              <a:off x="661103" y="4804034"/>
              <a:ext cx="108000" cy="10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323" name="Google Shape;4323;p29"/>
            <p:cNvGrpSpPr/>
            <p:nvPr/>
          </p:nvGrpSpPr>
          <p:grpSpPr>
            <a:xfrm>
              <a:off x="7797484" y="4640881"/>
              <a:ext cx="222100" cy="248393"/>
              <a:chOff x="4791500" y="4541438"/>
              <a:chExt cx="163225" cy="182575"/>
            </a:xfrm>
          </p:grpSpPr>
          <p:sp>
            <p:nvSpPr>
              <p:cNvPr id="4324" name="Google Shape;4324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26" name="Google Shape;4326;p29"/>
            <p:cNvGrpSpPr/>
            <p:nvPr/>
          </p:nvGrpSpPr>
          <p:grpSpPr>
            <a:xfrm>
              <a:off x="172009" y="954081"/>
              <a:ext cx="222100" cy="248393"/>
              <a:chOff x="4791500" y="4541438"/>
              <a:chExt cx="163225" cy="182575"/>
            </a:xfrm>
          </p:grpSpPr>
          <p:sp>
            <p:nvSpPr>
              <p:cNvPr id="4327" name="Google Shape;4327;p29"/>
              <p:cNvSpPr/>
              <p:nvPr/>
            </p:nvSpPr>
            <p:spPr>
              <a:xfrm>
                <a:off x="4795950" y="4545838"/>
                <a:ext cx="154425" cy="173825"/>
              </a:xfrm>
              <a:custGeom>
                <a:avLst/>
                <a:gdLst/>
                <a:ahLst/>
                <a:cxnLst/>
                <a:rect l="l" t="t" r="r" b="b"/>
                <a:pathLst>
                  <a:path w="6177" h="6953" extrusionOk="0">
                    <a:moveTo>
                      <a:pt x="3438" y="1267"/>
                    </a:moveTo>
                    <a:cubicBezTo>
                      <a:pt x="3458" y="1271"/>
                      <a:pt x="3475" y="1275"/>
                      <a:pt x="3495" y="1275"/>
                    </a:cubicBezTo>
                    <a:cubicBezTo>
                      <a:pt x="3575" y="1288"/>
                      <a:pt x="3652" y="1301"/>
                      <a:pt x="3733" y="1315"/>
                    </a:cubicBezTo>
                    <a:cubicBezTo>
                      <a:pt x="3849" y="1338"/>
                      <a:pt x="3969" y="1358"/>
                      <a:pt x="4087" y="1381"/>
                    </a:cubicBezTo>
                    <a:cubicBezTo>
                      <a:pt x="4190" y="1408"/>
                      <a:pt x="4294" y="1442"/>
                      <a:pt x="4391" y="1482"/>
                    </a:cubicBezTo>
                    <a:cubicBezTo>
                      <a:pt x="4491" y="1545"/>
                      <a:pt x="4585" y="1619"/>
                      <a:pt x="4676" y="1699"/>
                    </a:cubicBezTo>
                    <a:cubicBezTo>
                      <a:pt x="4776" y="1796"/>
                      <a:pt x="4876" y="1897"/>
                      <a:pt x="4960" y="2007"/>
                    </a:cubicBezTo>
                    <a:cubicBezTo>
                      <a:pt x="4966" y="2027"/>
                      <a:pt x="4977" y="2044"/>
                      <a:pt x="4986" y="2064"/>
                    </a:cubicBezTo>
                    <a:cubicBezTo>
                      <a:pt x="4983" y="2124"/>
                      <a:pt x="4980" y="2184"/>
                      <a:pt x="4970" y="2244"/>
                    </a:cubicBezTo>
                    <a:lnTo>
                      <a:pt x="4963" y="2264"/>
                    </a:lnTo>
                    <a:cubicBezTo>
                      <a:pt x="4920" y="2338"/>
                      <a:pt x="4866" y="2408"/>
                      <a:pt x="4812" y="2479"/>
                    </a:cubicBezTo>
                    <a:lnTo>
                      <a:pt x="4792" y="2495"/>
                    </a:lnTo>
                    <a:cubicBezTo>
                      <a:pt x="4702" y="2542"/>
                      <a:pt x="4608" y="2582"/>
                      <a:pt x="4515" y="2615"/>
                    </a:cubicBezTo>
                    <a:cubicBezTo>
                      <a:pt x="4408" y="2642"/>
                      <a:pt x="4298" y="2652"/>
                      <a:pt x="4190" y="2666"/>
                    </a:cubicBezTo>
                    <a:cubicBezTo>
                      <a:pt x="4114" y="2675"/>
                      <a:pt x="4034" y="2686"/>
                      <a:pt x="3953" y="2692"/>
                    </a:cubicBezTo>
                    <a:cubicBezTo>
                      <a:pt x="3816" y="2692"/>
                      <a:pt x="3679" y="2679"/>
                      <a:pt x="3538" y="2666"/>
                    </a:cubicBezTo>
                    <a:cubicBezTo>
                      <a:pt x="3415" y="2652"/>
                      <a:pt x="3291" y="2639"/>
                      <a:pt x="3167" y="2615"/>
                    </a:cubicBezTo>
                    <a:cubicBezTo>
                      <a:pt x="3074" y="2589"/>
                      <a:pt x="2983" y="2562"/>
                      <a:pt x="2886" y="2552"/>
                    </a:cubicBezTo>
                    <a:cubicBezTo>
                      <a:pt x="2864" y="2549"/>
                      <a:pt x="2843" y="2548"/>
                      <a:pt x="2822" y="2548"/>
                    </a:cubicBezTo>
                    <a:cubicBezTo>
                      <a:pt x="2763" y="2548"/>
                      <a:pt x="2705" y="2557"/>
                      <a:pt x="2649" y="2572"/>
                    </a:cubicBezTo>
                    <a:cubicBezTo>
                      <a:pt x="2665" y="2539"/>
                      <a:pt x="2679" y="2508"/>
                      <a:pt x="2692" y="2475"/>
                    </a:cubicBezTo>
                    <a:cubicBezTo>
                      <a:pt x="2742" y="2385"/>
                      <a:pt x="2789" y="2294"/>
                      <a:pt x="2842" y="2204"/>
                    </a:cubicBezTo>
                    <a:cubicBezTo>
                      <a:pt x="2923" y="2070"/>
                      <a:pt x="3000" y="1940"/>
                      <a:pt x="3080" y="1809"/>
                    </a:cubicBezTo>
                    <a:cubicBezTo>
                      <a:pt x="3157" y="1689"/>
                      <a:pt x="3231" y="1572"/>
                      <a:pt x="3311" y="1459"/>
                    </a:cubicBezTo>
                    <a:cubicBezTo>
                      <a:pt x="3355" y="1395"/>
                      <a:pt x="3395" y="1331"/>
                      <a:pt x="3438" y="1267"/>
                    </a:cubicBezTo>
                    <a:close/>
                    <a:moveTo>
                      <a:pt x="2228" y="3492"/>
                    </a:moveTo>
                    <a:cubicBezTo>
                      <a:pt x="2284" y="3609"/>
                      <a:pt x="2358" y="3675"/>
                      <a:pt x="2458" y="3759"/>
                    </a:cubicBezTo>
                    <a:lnTo>
                      <a:pt x="2461" y="3763"/>
                    </a:lnTo>
                    <a:cubicBezTo>
                      <a:pt x="2509" y="3796"/>
                      <a:pt x="2562" y="3826"/>
                      <a:pt x="2612" y="3853"/>
                    </a:cubicBezTo>
                    <a:cubicBezTo>
                      <a:pt x="2659" y="3879"/>
                      <a:pt x="2702" y="3907"/>
                      <a:pt x="2749" y="3933"/>
                    </a:cubicBezTo>
                    <a:cubicBezTo>
                      <a:pt x="2839" y="3984"/>
                      <a:pt x="2936" y="4037"/>
                      <a:pt x="3023" y="4097"/>
                    </a:cubicBezTo>
                    <a:cubicBezTo>
                      <a:pt x="3100" y="4147"/>
                      <a:pt x="3171" y="4204"/>
                      <a:pt x="3237" y="4261"/>
                    </a:cubicBezTo>
                    <a:cubicBezTo>
                      <a:pt x="3298" y="4321"/>
                      <a:pt x="3358" y="4385"/>
                      <a:pt x="3408" y="4452"/>
                    </a:cubicBezTo>
                    <a:cubicBezTo>
                      <a:pt x="3438" y="4509"/>
                      <a:pt x="3465" y="4572"/>
                      <a:pt x="3488" y="4635"/>
                    </a:cubicBezTo>
                    <a:cubicBezTo>
                      <a:pt x="3508" y="4709"/>
                      <a:pt x="3522" y="4786"/>
                      <a:pt x="3528" y="4863"/>
                    </a:cubicBezTo>
                    <a:cubicBezTo>
                      <a:pt x="3528" y="4900"/>
                      <a:pt x="3522" y="4933"/>
                      <a:pt x="3518" y="4967"/>
                    </a:cubicBezTo>
                    <a:cubicBezTo>
                      <a:pt x="3501" y="5020"/>
                      <a:pt x="3485" y="5074"/>
                      <a:pt x="3461" y="5128"/>
                    </a:cubicBezTo>
                    <a:cubicBezTo>
                      <a:pt x="3438" y="5168"/>
                      <a:pt x="3412" y="5208"/>
                      <a:pt x="3384" y="5244"/>
                    </a:cubicBezTo>
                    <a:cubicBezTo>
                      <a:pt x="3321" y="5301"/>
                      <a:pt x="3251" y="5355"/>
                      <a:pt x="3180" y="5401"/>
                    </a:cubicBezTo>
                    <a:cubicBezTo>
                      <a:pt x="3060" y="5472"/>
                      <a:pt x="2930" y="5525"/>
                      <a:pt x="2796" y="5572"/>
                    </a:cubicBezTo>
                    <a:cubicBezTo>
                      <a:pt x="2759" y="5582"/>
                      <a:pt x="2719" y="5592"/>
                      <a:pt x="2679" y="5599"/>
                    </a:cubicBezTo>
                    <a:cubicBezTo>
                      <a:pt x="2669" y="5599"/>
                      <a:pt x="2662" y="5595"/>
                      <a:pt x="2655" y="5595"/>
                    </a:cubicBezTo>
                    <a:cubicBezTo>
                      <a:pt x="2585" y="5575"/>
                      <a:pt x="2518" y="5555"/>
                      <a:pt x="2452" y="5535"/>
                    </a:cubicBezTo>
                    <a:cubicBezTo>
                      <a:pt x="2324" y="5495"/>
                      <a:pt x="2197" y="5458"/>
                      <a:pt x="2077" y="5404"/>
                    </a:cubicBezTo>
                    <a:cubicBezTo>
                      <a:pt x="1963" y="5341"/>
                      <a:pt x="1850" y="5274"/>
                      <a:pt x="1739" y="5204"/>
                    </a:cubicBezTo>
                    <a:cubicBezTo>
                      <a:pt x="1679" y="5168"/>
                      <a:pt x="1618" y="5123"/>
                      <a:pt x="1558" y="5087"/>
                    </a:cubicBezTo>
                    <a:cubicBezTo>
                      <a:pt x="1538" y="5077"/>
                      <a:pt x="1515" y="5063"/>
                      <a:pt x="1495" y="5050"/>
                    </a:cubicBezTo>
                    <a:cubicBezTo>
                      <a:pt x="1572" y="4873"/>
                      <a:pt x="1649" y="4696"/>
                      <a:pt x="1729" y="4518"/>
                    </a:cubicBezTo>
                    <a:cubicBezTo>
                      <a:pt x="1882" y="4171"/>
                      <a:pt x="2057" y="3833"/>
                      <a:pt x="2228" y="3492"/>
                    </a:cubicBezTo>
                    <a:close/>
                    <a:moveTo>
                      <a:pt x="3314" y="0"/>
                    </a:moveTo>
                    <a:cubicBezTo>
                      <a:pt x="3231" y="3"/>
                      <a:pt x="3151" y="3"/>
                      <a:pt x="3070" y="23"/>
                    </a:cubicBezTo>
                    <a:cubicBezTo>
                      <a:pt x="2997" y="40"/>
                      <a:pt x="2926" y="63"/>
                      <a:pt x="2859" y="87"/>
                    </a:cubicBezTo>
                    <a:cubicBezTo>
                      <a:pt x="2719" y="134"/>
                      <a:pt x="2589" y="224"/>
                      <a:pt x="2488" y="332"/>
                    </a:cubicBezTo>
                    <a:cubicBezTo>
                      <a:pt x="2381" y="445"/>
                      <a:pt x="2284" y="552"/>
                      <a:pt x="2204" y="686"/>
                    </a:cubicBezTo>
                    <a:cubicBezTo>
                      <a:pt x="2110" y="849"/>
                      <a:pt x="2023" y="1014"/>
                      <a:pt x="1933" y="1181"/>
                    </a:cubicBezTo>
                    <a:cubicBezTo>
                      <a:pt x="1726" y="1568"/>
                      <a:pt x="1518" y="1963"/>
                      <a:pt x="1361" y="2378"/>
                    </a:cubicBezTo>
                    <a:cubicBezTo>
                      <a:pt x="1291" y="2569"/>
                      <a:pt x="1228" y="2766"/>
                      <a:pt x="1144" y="2953"/>
                    </a:cubicBezTo>
                    <a:cubicBezTo>
                      <a:pt x="1053" y="3154"/>
                      <a:pt x="963" y="3354"/>
                      <a:pt x="870" y="3555"/>
                    </a:cubicBezTo>
                    <a:cubicBezTo>
                      <a:pt x="585" y="4180"/>
                      <a:pt x="325" y="4816"/>
                      <a:pt x="56" y="5449"/>
                    </a:cubicBezTo>
                    <a:cubicBezTo>
                      <a:pt x="0" y="5585"/>
                      <a:pt x="16" y="5759"/>
                      <a:pt x="76" y="5890"/>
                    </a:cubicBezTo>
                    <a:cubicBezTo>
                      <a:pt x="141" y="6031"/>
                      <a:pt x="264" y="6144"/>
                      <a:pt x="411" y="6197"/>
                    </a:cubicBezTo>
                    <a:cubicBezTo>
                      <a:pt x="473" y="6220"/>
                      <a:pt x="539" y="6231"/>
                      <a:pt x="605" y="6231"/>
                    </a:cubicBezTo>
                    <a:cubicBezTo>
                      <a:pt x="657" y="6231"/>
                      <a:pt x="709" y="6224"/>
                      <a:pt x="759" y="6211"/>
                    </a:cubicBezTo>
                    <a:cubicBezTo>
                      <a:pt x="783" y="6227"/>
                      <a:pt x="809" y="6244"/>
                      <a:pt x="836" y="6264"/>
                    </a:cubicBezTo>
                    <a:cubicBezTo>
                      <a:pt x="916" y="6318"/>
                      <a:pt x="1000" y="6368"/>
                      <a:pt x="1084" y="6418"/>
                    </a:cubicBezTo>
                    <a:cubicBezTo>
                      <a:pt x="1164" y="6468"/>
                      <a:pt x="1248" y="6515"/>
                      <a:pt x="1331" y="6562"/>
                    </a:cubicBezTo>
                    <a:cubicBezTo>
                      <a:pt x="1465" y="6639"/>
                      <a:pt x="1602" y="6706"/>
                      <a:pt x="1749" y="6753"/>
                    </a:cubicBezTo>
                    <a:cubicBezTo>
                      <a:pt x="1799" y="6769"/>
                      <a:pt x="1846" y="6786"/>
                      <a:pt x="1896" y="6799"/>
                    </a:cubicBezTo>
                    <a:cubicBezTo>
                      <a:pt x="1990" y="6826"/>
                      <a:pt x="2083" y="6856"/>
                      <a:pt x="2180" y="6880"/>
                    </a:cubicBezTo>
                    <a:cubicBezTo>
                      <a:pt x="2274" y="6900"/>
                      <a:pt x="2368" y="6923"/>
                      <a:pt x="2464" y="6940"/>
                    </a:cubicBezTo>
                    <a:cubicBezTo>
                      <a:pt x="2517" y="6949"/>
                      <a:pt x="2569" y="6953"/>
                      <a:pt x="2620" y="6953"/>
                    </a:cubicBezTo>
                    <a:cubicBezTo>
                      <a:pt x="2678" y="6953"/>
                      <a:pt x="2736" y="6949"/>
                      <a:pt x="2796" y="6943"/>
                    </a:cubicBezTo>
                    <a:cubicBezTo>
                      <a:pt x="2940" y="6937"/>
                      <a:pt x="3070" y="6886"/>
                      <a:pt x="3207" y="6843"/>
                    </a:cubicBezTo>
                    <a:cubicBezTo>
                      <a:pt x="3291" y="6816"/>
                      <a:pt x="3375" y="6779"/>
                      <a:pt x="3455" y="6742"/>
                    </a:cubicBezTo>
                    <a:cubicBezTo>
                      <a:pt x="3679" y="6639"/>
                      <a:pt x="3889" y="6508"/>
                      <a:pt x="4083" y="6355"/>
                    </a:cubicBezTo>
                    <a:cubicBezTo>
                      <a:pt x="4124" y="6321"/>
                      <a:pt x="4160" y="6287"/>
                      <a:pt x="4197" y="6254"/>
                    </a:cubicBezTo>
                    <a:cubicBezTo>
                      <a:pt x="4324" y="6127"/>
                      <a:pt x="4438" y="5994"/>
                      <a:pt x="4522" y="5836"/>
                    </a:cubicBezTo>
                    <a:cubicBezTo>
                      <a:pt x="4585" y="5719"/>
                      <a:pt x="4639" y="5605"/>
                      <a:pt x="4682" y="5478"/>
                    </a:cubicBezTo>
                    <a:cubicBezTo>
                      <a:pt x="4716" y="5384"/>
                      <a:pt x="4732" y="5284"/>
                      <a:pt x="4749" y="5188"/>
                    </a:cubicBezTo>
                    <a:cubicBezTo>
                      <a:pt x="4786" y="5007"/>
                      <a:pt x="4789" y="4827"/>
                      <a:pt x="4762" y="4642"/>
                    </a:cubicBezTo>
                    <a:cubicBezTo>
                      <a:pt x="4749" y="4546"/>
                      <a:pt x="4732" y="4452"/>
                      <a:pt x="4709" y="4358"/>
                    </a:cubicBezTo>
                    <a:cubicBezTo>
                      <a:pt x="4669" y="4211"/>
                      <a:pt x="4616" y="4074"/>
                      <a:pt x="4551" y="3940"/>
                    </a:cubicBezTo>
                    <a:cubicBezTo>
                      <a:pt x="4535" y="3910"/>
                      <a:pt x="4518" y="3879"/>
                      <a:pt x="4502" y="3850"/>
                    </a:cubicBezTo>
                    <a:cubicBezTo>
                      <a:pt x="4565" y="3839"/>
                      <a:pt x="4628" y="3830"/>
                      <a:pt x="4692" y="3816"/>
                    </a:cubicBezTo>
                    <a:cubicBezTo>
                      <a:pt x="4883" y="3783"/>
                      <a:pt x="5060" y="3703"/>
                      <a:pt x="5234" y="3623"/>
                    </a:cubicBezTo>
                    <a:cubicBezTo>
                      <a:pt x="5378" y="3558"/>
                      <a:pt x="5522" y="3475"/>
                      <a:pt x="5632" y="3354"/>
                    </a:cubicBezTo>
                    <a:cubicBezTo>
                      <a:pt x="5699" y="3281"/>
                      <a:pt x="5766" y="3208"/>
                      <a:pt x="5826" y="3127"/>
                    </a:cubicBezTo>
                    <a:cubicBezTo>
                      <a:pt x="5936" y="2980"/>
                      <a:pt x="6040" y="2823"/>
                      <a:pt x="6100" y="2649"/>
                    </a:cubicBezTo>
                    <a:cubicBezTo>
                      <a:pt x="6137" y="2539"/>
                      <a:pt x="6161" y="2414"/>
                      <a:pt x="6167" y="2298"/>
                    </a:cubicBezTo>
                    <a:cubicBezTo>
                      <a:pt x="6177" y="2161"/>
                      <a:pt x="6174" y="2027"/>
                      <a:pt x="6164" y="1886"/>
                    </a:cubicBezTo>
                    <a:cubicBezTo>
                      <a:pt x="6161" y="1860"/>
                      <a:pt x="6157" y="1833"/>
                      <a:pt x="6150" y="1806"/>
                    </a:cubicBezTo>
                    <a:cubicBezTo>
                      <a:pt x="6133" y="1739"/>
                      <a:pt x="6110" y="1672"/>
                      <a:pt x="6087" y="1609"/>
                    </a:cubicBezTo>
                    <a:cubicBezTo>
                      <a:pt x="6067" y="1556"/>
                      <a:pt x="6040" y="1508"/>
                      <a:pt x="6013" y="1459"/>
                    </a:cubicBezTo>
                    <a:cubicBezTo>
                      <a:pt x="5940" y="1338"/>
                      <a:pt x="5860" y="1224"/>
                      <a:pt x="5769" y="1117"/>
                    </a:cubicBezTo>
                    <a:cubicBezTo>
                      <a:pt x="5709" y="1047"/>
                      <a:pt x="5642" y="987"/>
                      <a:pt x="5575" y="923"/>
                    </a:cubicBezTo>
                    <a:cubicBezTo>
                      <a:pt x="5474" y="823"/>
                      <a:pt x="5368" y="729"/>
                      <a:pt x="5258" y="639"/>
                    </a:cubicBezTo>
                    <a:cubicBezTo>
                      <a:pt x="5241" y="625"/>
                      <a:pt x="5224" y="613"/>
                      <a:pt x="5207" y="599"/>
                    </a:cubicBezTo>
                    <a:cubicBezTo>
                      <a:pt x="5153" y="556"/>
                      <a:pt x="5104" y="515"/>
                      <a:pt x="5047" y="482"/>
                    </a:cubicBezTo>
                    <a:cubicBezTo>
                      <a:pt x="4846" y="361"/>
                      <a:pt x="4636" y="275"/>
                      <a:pt x="4408" y="214"/>
                    </a:cubicBezTo>
                    <a:cubicBezTo>
                      <a:pt x="4170" y="154"/>
                      <a:pt x="3929" y="107"/>
                      <a:pt x="3692" y="57"/>
                    </a:cubicBezTo>
                    <a:cubicBezTo>
                      <a:pt x="3602" y="37"/>
                      <a:pt x="3515" y="23"/>
                      <a:pt x="3428" y="7"/>
                    </a:cubicBezTo>
                    <a:cubicBezTo>
                      <a:pt x="3387" y="0"/>
                      <a:pt x="3351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4791500" y="4541438"/>
                <a:ext cx="163225" cy="182575"/>
              </a:xfrm>
              <a:custGeom>
                <a:avLst/>
                <a:gdLst/>
                <a:ahLst/>
                <a:cxnLst/>
                <a:rect l="l" t="t" r="r" b="b"/>
                <a:pathLst>
                  <a:path w="6529" h="7303" extrusionOk="0">
                    <a:moveTo>
                      <a:pt x="3700" y="1635"/>
                    </a:moveTo>
                    <a:lnTo>
                      <a:pt x="3880" y="1664"/>
                    </a:lnTo>
                    <a:cubicBezTo>
                      <a:pt x="3997" y="1684"/>
                      <a:pt x="4111" y="1708"/>
                      <a:pt x="4221" y="1728"/>
                    </a:cubicBezTo>
                    <a:cubicBezTo>
                      <a:pt x="4325" y="1755"/>
                      <a:pt x="4412" y="1781"/>
                      <a:pt x="4489" y="1815"/>
                    </a:cubicBezTo>
                    <a:cubicBezTo>
                      <a:pt x="4582" y="1875"/>
                      <a:pt x="4669" y="1945"/>
                      <a:pt x="4733" y="2005"/>
                    </a:cubicBezTo>
                    <a:cubicBezTo>
                      <a:pt x="4817" y="2082"/>
                      <a:pt x="4907" y="2173"/>
                      <a:pt x="4987" y="2277"/>
                    </a:cubicBezTo>
                    <a:cubicBezTo>
                      <a:pt x="4984" y="2310"/>
                      <a:pt x="4981" y="2340"/>
                      <a:pt x="4977" y="2374"/>
                    </a:cubicBezTo>
                    <a:cubicBezTo>
                      <a:pt x="4947" y="2424"/>
                      <a:pt x="4907" y="2474"/>
                      <a:pt x="4867" y="2527"/>
                    </a:cubicBezTo>
                    <a:cubicBezTo>
                      <a:pt x="4797" y="2561"/>
                      <a:pt x="4723" y="2595"/>
                      <a:pt x="4643" y="2624"/>
                    </a:cubicBezTo>
                    <a:cubicBezTo>
                      <a:pt x="4566" y="2641"/>
                      <a:pt x="4489" y="2651"/>
                      <a:pt x="4405" y="2661"/>
                    </a:cubicBezTo>
                    <a:lnTo>
                      <a:pt x="4348" y="2668"/>
                    </a:lnTo>
                    <a:cubicBezTo>
                      <a:pt x="4272" y="2678"/>
                      <a:pt x="4195" y="2684"/>
                      <a:pt x="4131" y="2691"/>
                    </a:cubicBezTo>
                    <a:cubicBezTo>
                      <a:pt x="3991" y="2691"/>
                      <a:pt x="3854" y="2678"/>
                      <a:pt x="3736" y="2668"/>
                    </a:cubicBezTo>
                    <a:cubicBezTo>
                      <a:pt x="3596" y="2655"/>
                      <a:pt x="3485" y="2638"/>
                      <a:pt x="3385" y="2621"/>
                    </a:cubicBezTo>
                    <a:lnTo>
                      <a:pt x="3375" y="2618"/>
                    </a:lnTo>
                    <a:cubicBezTo>
                      <a:pt x="3295" y="2595"/>
                      <a:pt x="3215" y="2570"/>
                      <a:pt x="3121" y="2558"/>
                    </a:cubicBezTo>
                    <a:cubicBezTo>
                      <a:pt x="3138" y="2527"/>
                      <a:pt x="3155" y="2497"/>
                      <a:pt x="3171" y="2470"/>
                    </a:cubicBezTo>
                    <a:cubicBezTo>
                      <a:pt x="3252" y="2337"/>
                      <a:pt x="3329" y="2206"/>
                      <a:pt x="3409" y="2079"/>
                    </a:cubicBezTo>
                    <a:cubicBezTo>
                      <a:pt x="3482" y="1962"/>
                      <a:pt x="3556" y="1845"/>
                      <a:pt x="3633" y="1735"/>
                    </a:cubicBezTo>
                    <a:lnTo>
                      <a:pt x="3700" y="1635"/>
                    </a:lnTo>
                    <a:close/>
                    <a:moveTo>
                      <a:pt x="3536" y="1253"/>
                    </a:moveTo>
                    <a:lnTo>
                      <a:pt x="3345" y="1534"/>
                    </a:lnTo>
                    <a:cubicBezTo>
                      <a:pt x="3261" y="1651"/>
                      <a:pt x="3184" y="1772"/>
                      <a:pt x="3111" y="1892"/>
                    </a:cubicBezTo>
                    <a:cubicBezTo>
                      <a:pt x="3028" y="2022"/>
                      <a:pt x="2951" y="2156"/>
                      <a:pt x="2870" y="2289"/>
                    </a:cubicBezTo>
                    <a:cubicBezTo>
                      <a:pt x="2817" y="2380"/>
                      <a:pt x="2770" y="2470"/>
                      <a:pt x="2719" y="2561"/>
                    </a:cubicBezTo>
                    <a:lnTo>
                      <a:pt x="2509" y="3019"/>
                    </a:lnTo>
                    <a:lnTo>
                      <a:pt x="2874" y="2919"/>
                    </a:lnTo>
                    <a:cubicBezTo>
                      <a:pt x="2916" y="2906"/>
                      <a:pt x="2960" y="2899"/>
                      <a:pt x="3003" y="2899"/>
                    </a:cubicBezTo>
                    <a:cubicBezTo>
                      <a:pt x="3018" y="2899"/>
                      <a:pt x="3033" y="2900"/>
                      <a:pt x="3048" y="2902"/>
                    </a:cubicBezTo>
                    <a:cubicBezTo>
                      <a:pt x="3121" y="2908"/>
                      <a:pt x="3195" y="2932"/>
                      <a:pt x="3275" y="2956"/>
                    </a:cubicBezTo>
                    <a:lnTo>
                      <a:pt x="3312" y="2965"/>
                    </a:lnTo>
                    <a:cubicBezTo>
                      <a:pt x="3425" y="2985"/>
                      <a:pt x="3549" y="3002"/>
                      <a:pt x="3700" y="3016"/>
                    </a:cubicBezTo>
                    <a:cubicBezTo>
                      <a:pt x="3823" y="3029"/>
                      <a:pt x="3967" y="3042"/>
                      <a:pt x="4131" y="3042"/>
                    </a:cubicBezTo>
                    <a:lnTo>
                      <a:pt x="4144" y="3042"/>
                    </a:lnTo>
                    <a:cubicBezTo>
                      <a:pt x="4228" y="3036"/>
                      <a:pt x="4308" y="3029"/>
                      <a:pt x="4392" y="3016"/>
                    </a:cubicBezTo>
                    <a:lnTo>
                      <a:pt x="4452" y="3009"/>
                    </a:lnTo>
                    <a:cubicBezTo>
                      <a:pt x="4542" y="2999"/>
                      <a:pt x="4636" y="2985"/>
                      <a:pt x="4729" y="2965"/>
                    </a:cubicBezTo>
                    <a:lnTo>
                      <a:pt x="4753" y="2959"/>
                    </a:lnTo>
                    <a:cubicBezTo>
                      <a:pt x="4860" y="2919"/>
                      <a:pt x="4961" y="2875"/>
                      <a:pt x="5050" y="2828"/>
                    </a:cubicBezTo>
                    <a:lnTo>
                      <a:pt x="5124" y="2765"/>
                    </a:lnTo>
                    <a:cubicBezTo>
                      <a:pt x="5188" y="2688"/>
                      <a:pt x="5245" y="2607"/>
                      <a:pt x="5291" y="2534"/>
                    </a:cubicBezTo>
                    <a:lnTo>
                      <a:pt x="5322" y="2447"/>
                    </a:lnTo>
                    <a:cubicBezTo>
                      <a:pt x="5331" y="2380"/>
                      <a:pt x="5339" y="2310"/>
                      <a:pt x="5339" y="2243"/>
                    </a:cubicBezTo>
                    <a:lnTo>
                      <a:pt x="5339" y="2226"/>
                    </a:lnTo>
                    <a:lnTo>
                      <a:pt x="5322" y="2166"/>
                    </a:lnTo>
                    <a:cubicBezTo>
                      <a:pt x="5311" y="2143"/>
                      <a:pt x="5302" y="2123"/>
                      <a:pt x="5291" y="2102"/>
                    </a:cubicBezTo>
                    <a:lnTo>
                      <a:pt x="5278" y="2079"/>
                    </a:lnTo>
                    <a:cubicBezTo>
                      <a:pt x="5181" y="1948"/>
                      <a:pt x="5070" y="1838"/>
                      <a:pt x="4974" y="1748"/>
                    </a:cubicBezTo>
                    <a:lnTo>
                      <a:pt x="4967" y="1741"/>
                    </a:lnTo>
                    <a:cubicBezTo>
                      <a:pt x="4890" y="1675"/>
                      <a:pt x="4783" y="1584"/>
                      <a:pt x="4663" y="1511"/>
                    </a:cubicBezTo>
                    <a:lnTo>
                      <a:pt x="4639" y="1497"/>
                    </a:lnTo>
                    <a:cubicBezTo>
                      <a:pt x="4539" y="1454"/>
                      <a:pt x="4436" y="1420"/>
                      <a:pt x="4298" y="1387"/>
                    </a:cubicBezTo>
                    <a:cubicBezTo>
                      <a:pt x="4181" y="1363"/>
                      <a:pt x="4061" y="1340"/>
                      <a:pt x="3944" y="1320"/>
                    </a:cubicBezTo>
                    <a:cubicBezTo>
                      <a:pt x="3860" y="1303"/>
                      <a:pt x="3780" y="1290"/>
                      <a:pt x="3696" y="1277"/>
                    </a:cubicBezTo>
                    <a:lnTo>
                      <a:pt x="3536" y="1253"/>
                    </a:lnTo>
                    <a:close/>
                    <a:moveTo>
                      <a:pt x="2439" y="3995"/>
                    </a:moveTo>
                    <a:cubicBezTo>
                      <a:pt x="2466" y="4022"/>
                      <a:pt x="2496" y="4046"/>
                      <a:pt x="2526" y="4069"/>
                    </a:cubicBezTo>
                    <a:lnTo>
                      <a:pt x="2529" y="4072"/>
                    </a:lnTo>
                    <a:cubicBezTo>
                      <a:pt x="2576" y="4109"/>
                      <a:pt x="2622" y="4136"/>
                      <a:pt x="2662" y="4160"/>
                    </a:cubicBezTo>
                    <a:lnTo>
                      <a:pt x="2703" y="4183"/>
                    </a:lnTo>
                    <a:cubicBezTo>
                      <a:pt x="2747" y="4209"/>
                      <a:pt x="2793" y="4236"/>
                      <a:pt x="2840" y="4260"/>
                    </a:cubicBezTo>
                    <a:lnTo>
                      <a:pt x="2880" y="4287"/>
                    </a:lnTo>
                    <a:cubicBezTo>
                      <a:pt x="2957" y="4327"/>
                      <a:pt x="3034" y="4370"/>
                      <a:pt x="3104" y="4417"/>
                    </a:cubicBezTo>
                    <a:cubicBezTo>
                      <a:pt x="3168" y="4461"/>
                      <a:pt x="3232" y="4510"/>
                      <a:pt x="3292" y="4564"/>
                    </a:cubicBezTo>
                    <a:cubicBezTo>
                      <a:pt x="3352" y="4621"/>
                      <a:pt x="3399" y="4671"/>
                      <a:pt x="3439" y="4722"/>
                    </a:cubicBezTo>
                    <a:cubicBezTo>
                      <a:pt x="3459" y="4765"/>
                      <a:pt x="3479" y="4808"/>
                      <a:pt x="3499" y="4862"/>
                    </a:cubicBezTo>
                    <a:cubicBezTo>
                      <a:pt x="3512" y="4925"/>
                      <a:pt x="3522" y="4986"/>
                      <a:pt x="3533" y="5043"/>
                    </a:cubicBezTo>
                    <a:cubicBezTo>
                      <a:pt x="3529" y="5063"/>
                      <a:pt x="3525" y="5083"/>
                      <a:pt x="3522" y="5106"/>
                    </a:cubicBezTo>
                    <a:cubicBezTo>
                      <a:pt x="3512" y="5146"/>
                      <a:pt x="3499" y="5186"/>
                      <a:pt x="3482" y="5223"/>
                    </a:cubicBezTo>
                    <a:cubicBezTo>
                      <a:pt x="3465" y="5250"/>
                      <a:pt x="3449" y="5276"/>
                      <a:pt x="3429" y="5299"/>
                    </a:cubicBezTo>
                    <a:cubicBezTo>
                      <a:pt x="3385" y="5344"/>
                      <a:pt x="3332" y="5384"/>
                      <a:pt x="3275" y="5424"/>
                    </a:cubicBezTo>
                    <a:cubicBezTo>
                      <a:pt x="3171" y="5480"/>
                      <a:pt x="3054" y="5534"/>
                      <a:pt x="2931" y="5577"/>
                    </a:cubicBezTo>
                    <a:cubicBezTo>
                      <a:pt x="2903" y="5584"/>
                      <a:pt x="2880" y="5591"/>
                      <a:pt x="2854" y="5594"/>
                    </a:cubicBezTo>
                    <a:cubicBezTo>
                      <a:pt x="2810" y="5580"/>
                      <a:pt x="2767" y="5568"/>
                      <a:pt x="2723" y="5554"/>
                    </a:cubicBezTo>
                    <a:lnTo>
                      <a:pt x="2642" y="5531"/>
                    </a:lnTo>
                    <a:cubicBezTo>
                      <a:pt x="2532" y="5497"/>
                      <a:pt x="2426" y="5464"/>
                      <a:pt x="2338" y="5427"/>
                    </a:cubicBezTo>
                    <a:cubicBezTo>
                      <a:pt x="2228" y="5364"/>
                      <a:pt x="2121" y="5296"/>
                      <a:pt x="2011" y="5230"/>
                    </a:cubicBezTo>
                    <a:lnTo>
                      <a:pt x="1944" y="5186"/>
                    </a:lnTo>
                    <a:cubicBezTo>
                      <a:pt x="1927" y="5176"/>
                      <a:pt x="1910" y="5166"/>
                      <a:pt x="1897" y="5156"/>
                    </a:cubicBezTo>
                    <a:cubicBezTo>
                      <a:pt x="1954" y="5026"/>
                      <a:pt x="2011" y="4895"/>
                      <a:pt x="2068" y="4768"/>
                    </a:cubicBezTo>
                    <a:cubicBezTo>
                      <a:pt x="2181" y="4507"/>
                      <a:pt x="2309" y="4250"/>
                      <a:pt x="2439" y="3995"/>
                    </a:cubicBezTo>
                    <a:close/>
                    <a:moveTo>
                      <a:pt x="2409" y="3273"/>
                    </a:moveTo>
                    <a:lnTo>
                      <a:pt x="2228" y="3631"/>
                    </a:lnTo>
                    <a:cubicBezTo>
                      <a:pt x="2064" y="3952"/>
                      <a:pt x="1894" y="4287"/>
                      <a:pt x="1747" y="4624"/>
                    </a:cubicBezTo>
                    <a:cubicBezTo>
                      <a:pt x="1666" y="4802"/>
                      <a:pt x="1589" y="4978"/>
                      <a:pt x="1512" y="5156"/>
                    </a:cubicBezTo>
                    <a:lnTo>
                      <a:pt x="1449" y="5299"/>
                    </a:lnTo>
                    <a:lnTo>
                      <a:pt x="1646" y="5417"/>
                    </a:lnTo>
                    <a:cubicBezTo>
                      <a:pt x="1683" y="5437"/>
                      <a:pt x="1716" y="5460"/>
                      <a:pt x="1753" y="5480"/>
                    </a:cubicBezTo>
                    <a:lnTo>
                      <a:pt x="1827" y="5531"/>
                    </a:lnTo>
                    <a:cubicBezTo>
                      <a:pt x="1937" y="5600"/>
                      <a:pt x="2051" y="5668"/>
                      <a:pt x="2181" y="5741"/>
                    </a:cubicBezTo>
                    <a:cubicBezTo>
                      <a:pt x="2301" y="5795"/>
                      <a:pt x="2422" y="5832"/>
                      <a:pt x="2542" y="5869"/>
                    </a:cubicBezTo>
                    <a:lnTo>
                      <a:pt x="2619" y="5892"/>
                    </a:lnTo>
                    <a:cubicBezTo>
                      <a:pt x="2673" y="5909"/>
                      <a:pt x="2730" y="5926"/>
                      <a:pt x="2787" y="5942"/>
                    </a:cubicBezTo>
                    <a:lnTo>
                      <a:pt x="2863" y="5952"/>
                    </a:lnTo>
                    <a:lnTo>
                      <a:pt x="2887" y="5946"/>
                    </a:lnTo>
                    <a:cubicBezTo>
                      <a:pt x="2931" y="5938"/>
                      <a:pt x="2977" y="5929"/>
                      <a:pt x="3034" y="5912"/>
                    </a:cubicBezTo>
                    <a:cubicBezTo>
                      <a:pt x="3188" y="5858"/>
                      <a:pt x="3325" y="5798"/>
                      <a:pt x="3459" y="5721"/>
                    </a:cubicBezTo>
                    <a:cubicBezTo>
                      <a:pt x="3549" y="5661"/>
                      <a:pt x="3619" y="5605"/>
                      <a:pt x="3679" y="5548"/>
                    </a:cubicBezTo>
                    <a:lnTo>
                      <a:pt x="3700" y="5527"/>
                    </a:lnTo>
                    <a:cubicBezTo>
                      <a:pt x="3733" y="5484"/>
                      <a:pt x="3763" y="5440"/>
                      <a:pt x="3790" y="5393"/>
                    </a:cubicBezTo>
                    <a:lnTo>
                      <a:pt x="3803" y="5370"/>
                    </a:lnTo>
                    <a:cubicBezTo>
                      <a:pt x="3826" y="5310"/>
                      <a:pt x="3846" y="5253"/>
                      <a:pt x="3863" y="5190"/>
                    </a:cubicBezTo>
                    <a:lnTo>
                      <a:pt x="3870" y="5169"/>
                    </a:lnTo>
                    <a:cubicBezTo>
                      <a:pt x="3874" y="5129"/>
                      <a:pt x="3880" y="5092"/>
                      <a:pt x="3883" y="5052"/>
                    </a:cubicBezTo>
                    <a:lnTo>
                      <a:pt x="3883" y="5035"/>
                    </a:lnTo>
                    <a:lnTo>
                      <a:pt x="3883" y="5019"/>
                    </a:lnTo>
                    <a:cubicBezTo>
                      <a:pt x="3874" y="4942"/>
                      <a:pt x="3860" y="4858"/>
                      <a:pt x="3840" y="4771"/>
                    </a:cubicBezTo>
                    <a:lnTo>
                      <a:pt x="3834" y="4748"/>
                    </a:lnTo>
                    <a:cubicBezTo>
                      <a:pt x="3803" y="4674"/>
                      <a:pt x="3773" y="4608"/>
                      <a:pt x="3743" y="4544"/>
                    </a:cubicBezTo>
                    <a:lnTo>
                      <a:pt x="3726" y="4517"/>
                    </a:lnTo>
                    <a:cubicBezTo>
                      <a:pt x="3673" y="4453"/>
                      <a:pt x="3616" y="4387"/>
                      <a:pt x="3529" y="4303"/>
                    </a:cubicBezTo>
                    <a:cubicBezTo>
                      <a:pt x="3465" y="4250"/>
                      <a:pt x="3389" y="4186"/>
                      <a:pt x="3301" y="4126"/>
                    </a:cubicBezTo>
                    <a:cubicBezTo>
                      <a:pt x="3221" y="4072"/>
                      <a:pt x="3138" y="4026"/>
                      <a:pt x="3054" y="3979"/>
                    </a:cubicBezTo>
                    <a:lnTo>
                      <a:pt x="3011" y="3955"/>
                    </a:lnTo>
                    <a:cubicBezTo>
                      <a:pt x="2967" y="3929"/>
                      <a:pt x="2923" y="3905"/>
                      <a:pt x="2880" y="3879"/>
                    </a:cubicBezTo>
                    <a:lnTo>
                      <a:pt x="2837" y="3855"/>
                    </a:lnTo>
                    <a:cubicBezTo>
                      <a:pt x="2807" y="3839"/>
                      <a:pt x="2776" y="3822"/>
                      <a:pt x="2750" y="3802"/>
                    </a:cubicBezTo>
                    <a:lnTo>
                      <a:pt x="2639" y="3939"/>
                    </a:lnTo>
                    <a:lnTo>
                      <a:pt x="2747" y="3799"/>
                    </a:lnTo>
                    <a:cubicBezTo>
                      <a:pt x="2650" y="3718"/>
                      <a:pt x="2602" y="3674"/>
                      <a:pt x="2566" y="3591"/>
                    </a:cubicBezTo>
                    <a:lnTo>
                      <a:pt x="2409" y="3273"/>
                    </a:lnTo>
                    <a:close/>
                    <a:moveTo>
                      <a:pt x="3525" y="352"/>
                    </a:moveTo>
                    <a:cubicBezTo>
                      <a:pt x="3544" y="352"/>
                      <a:pt x="3562" y="354"/>
                      <a:pt x="3576" y="357"/>
                    </a:cubicBezTo>
                    <a:cubicBezTo>
                      <a:pt x="3663" y="370"/>
                      <a:pt x="3746" y="387"/>
                      <a:pt x="3834" y="403"/>
                    </a:cubicBezTo>
                    <a:lnTo>
                      <a:pt x="3980" y="434"/>
                    </a:lnTo>
                    <a:cubicBezTo>
                      <a:pt x="4167" y="474"/>
                      <a:pt x="4359" y="514"/>
                      <a:pt x="4542" y="561"/>
                    </a:cubicBezTo>
                    <a:cubicBezTo>
                      <a:pt x="4753" y="614"/>
                      <a:pt x="4944" y="698"/>
                      <a:pt x="5135" y="812"/>
                    </a:cubicBezTo>
                    <a:cubicBezTo>
                      <a:pt x="5184" y="838"/>
                      <a:pt x="5231" y="875"/>
                      <a:pt x="5275" y="912"/>
                    </a:cubicBezTo>
                    <a:lnTo>
                      <a:pt x="5325" y="952"/>
                    </a:lnTo>
                    <a:cubicBezTo>
                      <a:pt x="5432" y="1042"/>
                      <a:pt x="5536" y="1133"/>
                      <a:pt x="5632" y="1226"/>
                    </a:cubicBezTo>
                    <a:lnTo>
                      <a:pt x="5666" y="1256"/>
                    </a:lnTo>
                    <a:cubicBezTo>
                      <a:pt x="5720" y="1310"/>
                      <a:pt x="5770" y="1357"/>
                      <a:pt x="5813" y="1407"/>
                    </a:cubicBezTo>
                    <a:cubicBezTo>
                      <a:pt x="5893" y="1504"/>
                      <a:pt x="5967" y="1607"/>
                      <a:pt x="6038" y="1724"/>
                    </a:cubicBezTo>
                    <a:cubicBezTo>
                      <a:pt x="6061" y="1765"/>
                      <a:pt x="6084" y="1805"/>
                      <a:pt x="6101" y="1845"/>
                    </a:cubicBezTo>
                    <a:cubicBezTo>
                      <a:pt x="6121" y="1905"/>
                      <a:pt x="6141" y="1962"/>
                      <a:pt x="6154" y="2025"/>
                    </a:cubicBezTo>
                    <a:cubicBezTo>
                      <a:pt x="6161" y="2042"/>
                      <a:pt x="6164" y="2059"/>
                      <a:pt x="6168" y="2076"/>
                    </a:cubicBezTo>
                    <a:cubicBezTo>
                      <a:pt x="6178" y="2213"/>
                      <a:pt x="6178" y="2340"/>
                      <a:pt x="6171" y="2464"/>
                    </a:cubicBezTo>
                    <a:cubicBezTo>
                      <a:pt x="6164" y="2570"/>
                      <a:pt x="6141" y="2678"/>
                      <a:pt x="6111" y="2768"/>
                    </a:cubicBezTo>
                    <a:cubicBezTo>
                      <a:pt x="6058" y="2925"/>
                      <a:pt x="5957" y="3072"/>
                      <a:pt x="5863" y="3200"/>
                    </a:cubicBezTo>
                    <a:cubicBezTo>
                      <a:pt x="5820" y="3257"/>
                      <a:pt x="5770" y="3313"/>
                      <a:pt x="5713" y="3373"/>
                    </a:cubicBezTo>
                    <a:lnTo>
                      <a:pt x="5680" y="3413"/>
                    </a:lnTo>
                    <a:cubicBezTo>
                      <a:pt x="5603" y="3498"/>
                      <a:pt x="5496" y="3567"/>
                      <a:pt x="5339" y="3638"/>
                    </a:cubicBezTo>
                    <a:cubicBezTo>
                      <a:pt x="5175" y="3711"/>
                      <a:pt x="5007" y="3788"/>
                      <a:pt x="4840" y="3819"/>
                    </a:cubicBezTo>
                    <a:cubicBezTo>
                      <a:pt x="4777" y="3831"/>
                      <a:pt x="4716" y="3842"/>
                      <a:pt x="4653" y="3851"/>
                    </a:cubicBezTo>
                    <a:lnTo>
                      <a:pt x="4402" y="3892"/>
                    </a:lnTo>
                    <a:lnTo>
                      <a:pt x="4529" y="4112"/>
                    </a:lnTo>
                    <a:cubicBezTo>
                      <a:pt x="4542" y="4140"/>
                      <a:pt x="4556" y="4166"/>
                      <a:pt x="4569" y="4193"/>
                    </a:cubicBezTo>
                    <a:cubicBezTo>
                      <a:pt x="4633" y="4323"/>
                      <a:pt x="4683" y="4450"/>
                      <a:pt x="4716" y="4577"/>
                    </a:cubicBezTo>
                    <a:cubicBezTo>
                      <a:pt x="4740" y="4671"/>
                      <a:pt x="4757" y="4771"/>
                      <a:pt x="4766" y="4845"/>
                    </a:cubicBezTo>
                    <a:cubicBezTo>
                      <a:pt x="4794" y="5006"/>
                      <a:pt x="4786" y="5169"/>
                      <a:pt x="4757" y="5330"/>
                    </a:cubicBezTo>
                    <a:lnTo>
                      <a:pt x="4743" y="5393"/>
                    </a:lnTo>
                    <a:cubicBezTo>
                      <a:pt x="4729" y="5467"/>
                      <a:pt x="4716" y="5537"/>
                      <a:pt x="4696" y="5597"/>
                    </a:cubicBezTo>
                    <a:cubicBezTo>
                      <a:pt x="4660" y="5701"/>
                      <a:pt x="4613" y="5805"/>
                      <a:pt x="4546" y="5929"/>
                    </a:cubicBezTo>
                    <a:cubicBezTo>
                      <a:pt x="4476" y="6056"/>
                      <a:pt x="4382" y="6176"/>
                      <a:pt x="4252" y="6303"/>
                    </a:cubicBezTo>
                    <a:cubicBezTo>
                      <a:pt x="4218" y="6333"/>
                      <a:pt x="4188" y="6363"/>
                      <a:pt x="4151" y="6394"/>
                    </a:cubicBezTo>
                    <a:cubicBezTo>
                      <a:pt x="3971" y="6537"/>
                      <a:pt x="3770" y="6661"/>
                      <a:pt x="3559" y="6758"/>
                    </a:cubicBezTo>
                    <a:cubicBezTo>
                      <a:pt x="3472" y="6798"/>
                      <a:pt x="3399" y="6829"/>
                      <a:pt x="3332" y="6852"/>
                    </a:cubicBezTo>
                    <a:lnTo>
                      <a:pt x="3261" y="6872"/>
                    </a:lnTo>
                    <a:cubicBezTo>
                      <a:pt x="3158" y="6905"/>
                      <a:pt x="3057" y="6939"/>
                      <a:pt x="2954" y="6945"/>
                    </a:cubicBezTo>
                    <a:cubicBezTo>
                      <a:pt x="2899" y="6949"/>
                      <a:pt x="2847" y="6952"/>
                      <a:pt x="2798" y="6952"/>
                    </a:cubicBezTo>
                    <a:cubicBezTo>
                      <a:pt x="2755" y="6952"/>
                      <a:pt x="2713" y="6950"/>
                      <a:pt x="2673" y="6942"/>
                    </a:cubicBezTo>
                    <a:cubicBezTo>
                      <a:pt x="2579" y="6925"/>
                      <a:pt x="2489" y="6905"/>
                      <a:pt x="2395" y="6882"/>
                    </a:cubicBezTo>
                    <a:cubicBezTo>
                      <a:pt x="2335" y="6869"/>
                      <a:pt x="2275" y="6852"/>
                      <a:pt x="2215" y="6832"/>
                    </a:cubicBezTo>
                    <a:lnTo>
                      <a:pt x="2121" y="6804"/>
                    </a:lnTo>
                    <a:cubicBezTo>
                      <a:pt x="2085" y="6795"/>
                      <a:pt x="2044" y="6781"/>
                      <a:pt x="2004" y="6768"/>
                    </a:cubicBezTo>
                    <a:lnTo>
                      <a:pt x="1980" y="6761"/>
                    </a:lnTo>
                    <a:cubicBezTo>
                      <a:pt x="1840" y="6718"/>
                      <a:pt x="1710" y="6648"/>
                      <a:pt x="1596" y="6584"/>
                    </a:cubicBezTo>
                    <a:cubicBezTo>
                      <a:pt x="1512" y="6540"/>
                      <a:pt x="1432" y="6494"/>
                      <a:pt x="1352" y="6443"/>
                    </a:cubicBezTo>
                    <a:cubicBezTo>
                      <a:pt x="1268" y="6397"/>
                      <a:pt x="1191" y="6343"/>
                      <a:pt x="1111" y="6293"/>
                    </a:cubicBezTo>
                    <a:cubicBezTo>
                      <a:pt x="1084" y="6276"/>
                      <a:pt x="1061" y="6259"/>
                      <a:pt x="1041" y="6243"/>
                    </a:cubicBezTo>
                    <a:lnTo>
                      <a:pt x="970" y="6193"/>
                    </a:lnTo>
                    <a:lnTo>
                      <a:pt x="890" y="6216"/>
                    </a:lnTo>
                    <a:cubicBezTo>
                      <a:pt x="856" y="6225"/>
                      <a:pt x="820" y="6229"/>
                      <a:pt x="784" y="6229"/>
                    </a:cubicBezTo>
                    <a:cubicBezTo>
                      <a:pt x="737" y="6229"/>
                      <a:pt x="690" y="6222"/>
                      <a:pt x="646" y="6207"/>
                    </a:cubicBezTo>
                    <a:cubicBezTo>
                      <a:pt x="546" y="6170"/>
                      <a:pt x="459" y="6093"/>
                      <a:pt x="412" y="5992"/>
                    </a:cubicBezTo>
                    <a:cubicBezTo>
                      <a:pt x="368" y="5895"/>
                      <a:pt x="362" y="5771"/>
                      <a:pt x="395" y="5694"/>
                    </a:cubicBezTo>
                    <a:lnTo>
                      <a:pt x="569" y="5279"/>
                    </a:lnTo>
                    <a:cubicBezTo>
                      <a:pt x="776" y="4795"/>
                      <a:pt x="987" y="4293"/>
                      <a:pt x="1208" y="3805"/>
                    </a:cubicBezTo>
                    <a:cubicBezTo>
                      <a:pt x="1302" y="3604"/>
                      <a:pt x="1392" y="3404"/>
                      <a:pt x="1483" y="3200"/>
                    </a:cubicBezTo>
                    <a:cubicBezTo>
                      <a:pt x="1546" y="3052"/>
                      <a:pt x="1603" y="2899"/>
                      <a:pt x="1656" y="2751"/>
                    </a:cubicBezTo>
                    <a:lnTo>
                      <a:pt x="1707" y="2615"/>
                    </a:lnTo>
                    <a:cubicBezTo>
                      <a:pt x="1857" y="2209"/>
                      <a:pt x="2064" y="1818"/>
                      <a:pt x="2268" y="1437"/>
                    </a:cubicBezTo>
                    <a:lnTo>
                      <a:pt x="2298" y="1383"/>
                    </a:lnTo>
                    <a:cubicBezTo>
                      <a:pt x="2375" y="1240"/>
                      <a:pt x="2452" y="1093"/>
                      <a:pt x="2536" y="952"/>
                    </a:cubicBezTo>
                    <a:cubicBezTo>
                      <a:pt x="2606" y="835"/>
                      <a:pt x="2693" y="735"/>
                      <a:pt x="2793" y="628"/>
                    </a:cubicBezTo>
                    <a:cubicBezTo>
                      <a:pt x="2877" y="537"/>
                      <a:pt x="2984" y="467"/>
                      <a:pt x="3094" y="431"/>
                    </a:cubicBezTo>
                    <a:cubicBezTo>
                      <a:pt x="3158" y="407"/>
                      <a:pt x="3221" y="383"/>
                      <a:pt x="3289" y="370"/>
                    </a:cubicBezTo>
                    <a:cubicBezTo>
                      <a:pt x="3335" y="357"/>
                      <a:pt x="3385" y="357"/>
                      <a:pt x="3445" y="353"/>
                    </a:cubicBezTo>
                    <a:lnTo>
                      <a:pt x="3499" y="353"/>
                    </a:lnTo>
                    <a:cubicBezTo>
                      <a:pt x="3508" y="353"/>
                      <a:pt x="3516" y="352"/>
                      <a:pt x="3525" y="352"/>
                    </a:cubicBezTo>
                    <a:close/>
                    <a:moveTo>
                      <a:pt x="3528" y="1"/>
                    </a:moveTo>
                    <a:cubicBezTo>
                      <a:pt x="3515" y="1"/>
                      <a:pt x="3500" y="1"/>
                      <a:pt x="3485" y="2"/>
                    </a:cubicBezTo>
                    <a:lnTo>
                      <a:pt x="3435" y="2"/>
                    </a:lnTo>
                    <a:cubicBezTo>
                      <a:pt x="3362" y="6"/>
                      <a:pt x="3289" y="9"/>
                      <a:pt x="3208" y="26"/>
                    </a:cubicBezTo>
                    <a:cubicBezTo>
                      <a:pt x="3128" y="46"/>
                      <a:pt x="3054" y="69"/>
                      <a:pt x="2980" y="96"/>
                    </a:cubicBezTo>
                    <a:cubicBezTo>
                      <a:pt x="2817" y="153"/>
                      <a:pt x="2659" y="256"/>
                      <a:pt x="2536" y="387"/>
                    </a:cubicBezTo>
                    <a:cubicBezTo>
                      <a:pt x="2426" y="508"/>
                      <a:pt x="2318" y="624"/>
                      <a:pt x="2231" y="775"/>
                    </a:cubicBezTo>
                    <a:cubicBezTo>
                      <a:pt x="2148" y="919"/>
                      <a:pt x="2068" y="1069"/>
                      <a:pt x="1987" y="1216"/>
                    </a:cubicBezTo>
                    <a:lnTo>
                      <a:pt x="1957" y="1273"/>
                    </a:lnTo>
                    <a:cubicBezTo>
                      <a:pt x="1750" y="1661"/>
                      <a:pt x="1536" y="2066"/>
                      <a:pt x="1375" y="2494"/>
                    </a:cubicBezTo>
                    <a:lnTo>
                      <a:pt x="1325" y="2635"/>
                    </a:lnTo>
                    <a:cubicBezTo>
                      <a:pt x="1275" y="2775"/>
                      <a:pt x="1222" y="2922"/>
                      <a:pt x="1161" y="3056"/>
                    </a:cubicBezTo>
                    <a:lnTo>
                      <a:pt x="890" y="3658"/>
                    </a:lnTo>
                    <a:cubicBezTo>
                      <a:pt x="666" y="4149"/>
                      <a:pt x="452" y="4654"/>
                      <a:pt x="248" y="5143"/>
                    </a:cubicBezTo>
                    <a:lnTo>
                      <a:pt x="71" y="5557"/>
                    </a:lnTo>
                    <a:cubicBezTo>
                      <a:pt x="1" y="5728"/>
                      <a:pt x="7" y="5952"/>
                      <a:pt x="94" y="6139"/>
                    </a:cubicBezTo>
                    <a:cubicBezTo>
                      <a:pt x="178" y="6323"/>
                      <a:pt x="339" y="6471"/>
                      <a:pt x="529" y="6537"/>
                    </a:cubicBezTo>
                    <a:cubicBezTo>
                      <a:pt x="611" y="6568"/>
                      <a:pt x="698" y="6582"/>
                      <a:pt x="785" y="6582"/>
                    </a:cubicBezTo>
                    <a:cubicBezTo>
                      <a:pt x="822" y="6582"/>
                      <a:pt x="860" y="6579"/>
                      <a:pt x="897" y="6574"/>
                    </a:cubicBezTo>
                    <a:cubicBezTo>
                      <a:pt x="904" y="6577"/>
                      <a:pt x="910" y="6584"/>
                      <a:pt x="917" y="6588"/>
                    </a:cubicBezTo>
                    <a:cubicBezTo>
                      <a:pt x="1001" y="6641"/>
                      <a:pt x="1084" y="6695"/>
                      <a:pt x="1168" y="6744"/>
                    </a:cubicBezTo>
                    <a:cubicBezTo>
                      <a:pt x="1255" y="6795"/>
                      <a:pt x="1338" y="6845"/>
                      <a:pt x="1426" y="6892"/>
                    </a:cubicBezTo>
                    <a:cubicBezTo>
                      <a:pt x="1552" y="6962"/>
                      <a:pt x="1707" y="7042"/>
                      <a:pt x="1873" y="7096"/>
                    </a:cubicBezTo>
                    <a:lnTo>
                      <a:pt x="1897" y="7105"/>
                    </a:lnTo>
                    <a:cubicBezTo>
                      <a:pt x="1940" y="7119"/>
                      <a:pt x="1984" y="7133"/>
                      <a:pt x="2028" y="7142"/>
                    </a:cubicBezTo>
                    <a:lnTo>
                      <a:pt x="2114" y="7170"/>
                    </a:lnTo>
                    <a:cubicBezTo>
                      <a:pt x="2181" y="7190"/>
                      <a:pt x="2252" y="7210"/>
                      <a:pt x="2318" y="7226"/>
                    </a:cubicBezTo>
                    <a:cubicBezTo>
                      <a:pt x="2415" y="7250"/>
                      <a:pt x="2512" y="7270"/>
                      <a:pt x="2609" y="7286"/>
                    </a:cubicBezTo>
                    <a:cubicBezTo>
                      <a:pt x="2676" y="7300"/>
                      <a:pt x="2736" y="7303"/>
                      <a:pt x="2800" y="7303"/>
                    </a:cubicBezTo>
                    <a:cubicBezTo>
                      <a:pt x="2863" y="7303"/>
                      <a:pt x="2923" y="7300"/>
                      <a:pt x="2988" y="7297"/>
                    </a:cubicBezTo>
                    <a:cubicBezTo>
                      <a:pt x="3124" y="7286"/>
                      <a:pt x="3252" y="7246"/>
                      <a:pt x="3372" y="7206"/>
                    </a:cubicBezTo>
                    <a:lnTo>
                      <a:pt x="3435" y="7186"/>
                    </a:lnTo>
                    <a:cubicBezTo>
                      <a:pt x="3519" y="7159"/>
                      <a:pt x="3606" y="7126"/>
                      <a:pt x="3706" y="7079"/>
                    </a:cubicBezTo>
                    <a:cubicBezTo>
                      <a:pt x="3944" y="6969"/>
                      <a:pt x="4167" y="6832"/>
                      <a:pt x="4372" y="6668"/>
                    </a:cubicBezTo>
                    <a:cubicBezTo>
                      <a:pt x="4415" y="6634"/>
                      <a:pt x="4456" y="6594"/>
                      <a:pt x="4496" y="6557"/>
                    </a:cubicBezTo>
                    <a:cubicBezTo>
                      <a:pt x="4653" y="6403"/>
                      <a:pt x="4769" y="6253"/>
                      <a:pt x="4857" y="6096"/>
                    </a:cubicBezTo>
                    <a:cubicBezTo>
                      <a:pt x="4930" y="5955"/>
                      <a:pt x="4984" y="5835"/>
                      <a:pt x="5027" y="5714"/>
                    </a:cubicBezTo>
                    <a:cubicBezTo>
                      <a:pt x="5058" y="5628"/>
                      <a:pt x="5074" y="5540"/>
                      <a:pt x="5087" y="5460"/>
                    </a:cubicBezTo>
                    <a:lnTo>
                      <a:pt x="5101" y="5397"/>
                    </a:lnTo>
                    <a:cubicBezTo>
                      <a:pt x="5141" y="5199"/>
                      <a:pt x="5144" y="4995"/>
                      <a:pt x="5115" y="4791"/>
                    </a:cubicBezTo>
                    <a:cubicBezTo>
                      <a:pt x="5104" y="4708"/>
                      <a:pt x="5084" y="4601"/>
                      <a:pt x="5054" y="4487"/>
                    </a:cubicBezTo>
                    <a:cubicBezTo>
                      <a:pt x="5027" y="4376"/>
                      <a:pt x="4987" y="4270"/>
                      <a:pt x="4940" y="4156"/>
                    </a:cubicBezTo>
                    <a:cubicBezTo>
                      <a:pt x="5138" y="4116"/>
                      <a:pt x="5322" y="4032"/>
                      <a:pt x="5482" y="3959"/>
                    </a:cubicBezTo>
                    <a:cubicBezTo>
                      <a:pt x="5686" y="3868"/>
                      <a:pt x="5830" y="3768"/>
                      <a:pt x="5941" y="3648"/>
                    </a:cubicBezTo>
                    <a:lnTo>
                      <a:pt x="5973" y="3611"/>
                    </a:lnTo>
                    <a:cubicBezTo>
                      <a:pt x="6030" y="3547"/>
                      <a:pt x="6091" y="3481"/>
                      <a:pt x="6148" y="3407"/>
                    </a:cubicBezTo>
                    <a:cubicBezTo>
                      <a:pt x="6254" y="3260"/>
                      <a:pt x="6375" y="3089"/>
                      <a:pt x="6445" y="2882"/>
                    </a:cubicBezTo>
                    <a:cubicBezTo>
                      <a:pt x="6486" y="2761"/>
                      <a:pt x="6512" y="2624"/>
                      <a:pt x="6522" y="2484"/>
                    </a:cubicBezTo>
                    <a:cubicBezTo>
                      <a:pt x="6529" y="2346"/>
                      <a:pt x="6529" y="2203"/>
                      <a:pt x="6515" y="2053"/>
                    </a:cubicBezTo>
                    <a:cubicBezTo>
                      <a:pt x="6515" y="2013"/>
                      <a:pt x="6506" y="1976"/>
                      <a:pt x="6499" y="1939"/>
                    </a:cubicBezTo>
                    <a:cubicBezTo>
                      <a:pt x="6482" y="1875"/>
                      <a:pt x="6459" y="1805"/>
                      <a:pt x="6429" y="1724"/>
                    </a:cubicBezTo>
                    <a:cubicBezTo>
                      <a:pt x="6405" y="1658"/>
                      <a:pt x="6372" y="1601"/>
                      <a:pt x="6342" y="1547"/>
                    </a:cubicBezTo>
                    <a:cubicBezTo>
                      <a:pt x="6262" y="1411"/>
                      <a:pt x="6174" y="1290"/>
                      <a:pt x="6081" y="1179"/>
                    </a:cubicBezTo>
                    <a:cubicBezTo>
                      <a:pt x="6024" y="1116"/>
                      <a:pt x="5967" y="1059"/>
                      <a:pt x="5907" y="1002"/>
                    </a:cubicBezTo>
                    <a:lnTo>
                      <a:pt x="5877" y="972"/>
                    </a:lnTo>
                    <a:cubicBezTo>
                      <a:pt x="5773" y="875"/>
                      <a:pt x="5663" y="775"/>
                      <a:pt x="5546" y="681"/>
                    </a:cubicBezTo>
                    <a:lnTo>
                      <a:pt x="5496" y="638"/>
                    </a:lnTo>
                    <a:cubicBezTo>
                      <a:pt x="5442" y="594"/>
                      <a:pt x="5382" y="548"/>
                      <a:pt x="5315" y="508"/>
                    </a:cubicBezTo>
                    <a:cubicBezTo>
                      <a:pt x="5098" y="377"/>
                      <a:pt x="4874" y="283"/>
                      <a:pt x="4629" y="223"/>
                    </a:cubicBezTo>
                    <a:cubicBezTo>
                      <a:pt x="4439" y="173"/>
                      <a:pt x="4241" y="130"/>
                      <a:pt x="4054" y="93"/>
                    </a:cubicBezTo>
                    <a:lnTo>
                      <a:pt x="3907" y="59"/>
                    </a:lnTo>
                    <a:cubicBezTo>
                      <a:pt x="3817" y="42"/>
                      <a:pt x="3726" y="26"/>
                      <a:pt x="3633" y="9"/>
                    </a:cubicBezTo>
                    <a:cubicBezTo>
                      <a:pt x="3601" y="4"/>
                      <a:pt x="3567" y="1"/>
                      <a:pt x="35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29" name="Google Shape;4329;p29"/>
            <p:cNvGrpSpPr/>
            <p:nvPr/>
          </p:nvGrpSpPr>
          <p:grpSpPr>
            <a:xfrm>
              <a:off x="8797342" y="3964408"/>
              <a:ext cx="192516" cy="227716"/>
              <a:chOff x="1824250" y="1008625"/>
              <a:chExt cx="144250" cy="170625"/>
            </a:xfrm>
          </p:grpSpPr>
          <p:sp>
            <p:nvSpPr>
              <p:cNvPr id="4330" name="Google Shape;4330;p29"/>
              <p:cNvSpPr/>
              <p:nvPr/>
            </p:nvSpPr>
            <p:spPr>
              <a:xfrm>
                <a:off x="1828675" y="1013025"/>
                <a:ext cx="135400" cy="161850"/>
              </a:xfrm>
              <a:custGeom>
                <a:avLst/>
                <a:gdLst/>
                <a:ahLst/>
                <a:cxnLst/>
                <a:rect l="l" t="t" r="r" b="b"/>
                <a:pathLst>
                  <a:path w="5416" h="6474" extrusionOk="0">
                    <a:moveTo>
                      <a:pt x="2356" y="0"/>
                    </a:moveTo>
                    <a:cubicBezTo>
                      <a:pt x="2252" y="0"/>
                      <a:pt x="2150" y="4"/>
                      <a:pt x="2047" y="21"/>
                    </a:cubicBezTo>
                    <a:cubicBezTo>
                      <a:pt x="1947" y="37"/>
                      <a:pt x="1847" y="67"/>
                      <a:pt x="1750" y="94"/>
                    </a:cubicBezTo>
                    <a:cubicBezTo>
                      <a:pt x="1690" y="107"/>
                      <a:pt x="1636" y="138"/>
                      <a:pt x="1579" y="161"/>
                    </a:cubicBezTo>
                    <a:cubicBezTo>
                      <a:pt x="1469" y="211"/>
                      <a:pt x="1362" y="274"/>
                      <a:pt x="1258" y="342"/>
                    </a:cubicBezTo>
                    <a:cubicBezTo>
                      <a:pt x="1164" y="402"/>
                      <a:pt x="1074" y="472"/>
                      <a:pt x="988" y="539"/>
                    </a:cubicBezTo>
                    <a:cubicBezTo>
                      <a:pt x="871" y="629"/>
                      <a:pt x="760" y="743"/>
                      <a:pt x="659" y="850"/>
                    </a:cubicBezTo>
                    <a:cubicBezTo>
                      <a:pt x="647" y="863"/>
                      <a:pt x="636" y="876"/>
                      <a:pt x="623" y="890"/>
                    </a:cubicBezTo>
                    <a:cubicBezTo>
                      <a:pt x="562" y="960"/>
                      <a:pt x="506" y="1034"/>
                      <a:pt x="456" y="1111"/>
                    </a:cubicBezTo>
                    <a:cubicBezTo>
                      <a:pt x="358" y="1265"/>
                      <a:pt x="272" y="1428"/>
                      <a:pt x="208" y="1599"/>
                    </a:cubicBezTo>
                    <a:cubicBezTo>
                      <a:pt x="141" y="1783"/>
                      <a:pt x="98" y="1973"/>
                      <a:pt x="65" y="2164"/>
                    </a:cubicBezTo>
                    <a:cubicBezTo>
                      <a:pt x="45" y="2291"/>
                      <a:pt x="28" y="2418"/>
                      <a:pt x="17" y="2546"/>
                    </a:cubicBezTo>
                    <a:cubicBezTo>
                      <a:pt x="1" y="2696"/>
                      <a:pt x="1" y="2850"/>
                      <a:pt x="5" y="3003"/>
                    </a:cubicBezTo>
                    <a:cubicBezTo>
                      <a:pt x="11" y="3144"/>
                      <a:pt x="51" y="3295"/>
                      <a:pt x="91" y="3429"/>
                    </a:cubicBezTo>
                    <a:cubicBezTo>
                      <a:pt x="151" y="3619"/>
                      <a:pt x="228" y="3803"/>
                      <a:pt x="306" y="3987"/>
                    </a:cubicBezTo>
                    <a:cubicBezTo>
                      <a:pt x="342" y="4077"/>
                      <a:pt x="382" y="4167"/>
                      <a:pt x="422" y="4258"/>
                    </a:cubicBezTo>
                    <a:cubicBezTo>
                      <a:pt x="489" y="4402"/>
                      <a:pt x="573" y="4539"/>
                      <a:pt x="656" y="4676"/>
                    </a:cubicBezTo>
                    <a:cubicBezTo>
                      <a:pt x="757" y="4846"/>
                      <a:pt x="867" y="5007"/>
                      <a:pt x="997" y="5150"/>
                    </a:cubicBezTo>
                    <a:cubicBezTo>
                      <a:pt x="1161" y="5331"/>
                      <a:pt x="1339" y="5505"/>
                      <a:pt x="1522" y="5666"/>
                    </a:cubicBezTo>
                    <a:cubicBezTo>
                      <a:pt x="1666" y="5793"/>
                      <a:pt x="1817" y="5917"/>
                      <a:pt x="1977" y="6024"/>
                    </a:cubicBezTo>
                    <a:cubicBezTo>
                      <a:pt x="2175" y="6161"/>
                      <a:pt x="2385" y="6285"/>
                      <a:pt x="2613" y="6362"/>
                    </a:cubicBezTo>
                    <a:cubicBezTo>
                      <a:pt x="2743" y="6405"/>
                      <a:pt x="2877" y="6442"/>
                      <a:pt x="3014" y="6459"/>
                    </a:cubicBezTo>
                    <a:cubicBezTo>
                      <a:pt x="3084" y="6469"/>
                      <a:pt x="3155" y="6473"/>
                      <a:pt x="3227" y="6473"/>
                    </a:cubicBezTo>
                    <a:cubicBezTo>
                      <a:pt x="3293" y="6473"/>
                      <a:pt x="3360" y="6470"/>
                      <a:pt x="3425" y="6465"/>
                    </a:cubicBezTo>
                    <a:cubicBezTo>
                      <a:pt x="3509" y="6459"/>
                      <a:pt x="3589" y="6445"/>
                      <a:pt x="3669" y="6428"/>
                    </a:cubicBezTo>
                    <a:cubicBezTo>
                      <a:pt x="3813" y="6395"/>
                      <a:pt x="3958" y="6362"/>
                      <a:pt x="4098" y="6311"/>
                    </a:cubicBezTo>
                    <a:cubicBezTo>
                      <a:pt x="4248" y="6261"/>
                      <a:pt x="4389" y="6184"/>
                      <a:pt x="4519" y="6094"/>
                    </a:cubicBezTo>
                    <a:cubicBezTo>
                      <a:pt x="4646" y="6007"/>
                      <a:pt x="4750" y="5886"/>
                      <a:pt x="4853" y="5769"/>
                    </a:cubicBezTo>
                    <a:cubicBezTo>
                      <a:pt x="4957" y="5652"/>
                      <a:pt x="5031" y="5528"/>
                      <a:pt x="5108" y="5391"/>
                    </a:cubicBezTo>
                    <a:cubicBezTo>
                      <a:pt x="5185" y="5251"/>
                      <a:pt x="5228" y="5097"/>
                      <a:pt x="5268" y="4943"/>
                    </a:cubicBezTo>
                    <a:cubicBezTo>
                      <a:pt x="5332" y="4706"/>
                      <a:pt x="5402" y="4465"/>
                      <a:pt x="5409" y="4218"/>
                    </a:cubicBezTo>
                    <a:cubicBezTo>
                      <a:pt x="5415" y="4054"/>
                      <a:pt x="5415" y="3886"/>
                      <a:pt x="5392" y="3722"/>
                    </a:cubicBezTo>
                    <a:cubicBezTo>
                      <a:pt x="5389" y="3699"/>
                      <a:pt x="5386" y="3676"/>
                      <a:pt x="5382" y="3649"/>
                    </a:cubicBezTo>
                    <a:cubicBezTo>
                      <a:pt x="5365" y="3579"/>
                      <a:pt x="5345" y="3512"/>
                      <a:pt x="5329" y="3442"/>
                    </a:cubicBezTo>
                    <a:cubicBezTo>
                      <a:pt x="5325" y="3429"/>
                      <a:pt x="5322" y="3415"/>
                      <a:pt x="5315" y="3401"/>
                    </a:cubicBezTo>
                    <a:cubicBezTo>
                      <a:pt x="5272" y="3324"/>
                      <a:pt x="5238" y="3244"/>
                      <a:pt x="5178" y="3181"/>
                    </a:cubicBezTo>
                    <a:cubicBezTo>
                      <a:pt x="5128" y="3128"/>
                      <a:pt x="5077" y="3071"/>
                      <a:pt x="5017" y="3027"/>
                    </a:cubicBezTo>
                    <a:cubicBezTo>
                      <a:pt x="4997" y="3014"/>
                      <a:pt x="4981" y="2997"/>
                      <a:pt x="4961" y="2983"/>
                    </a:cubicBezTo>
                    <a:cubicBezTo>
                      <a:pt x="4852" y="2900"/>
                      <a:pt x="4718" y="2857"/>
                      <a:pt x="4583" y="2857"/>
                    </a:cubicBezTo>
                    <a:cubicBezTo>
                      <a:pt x="4503" y="2857"/>
                      <a:pt x="4423" y="2872"/>
                      <a:pt x="4349" y="2903"/>
                    </a:cubicBezTo>
                    <a:cubicBezTo>
                      <a:pt x="4108" y="3000"/>
                      <a:pt x="3944" y="3251"/>
                      <a:pt x="3958" y="3512"/>
                    </a:cubicBezTo>
                    <a:lnTo>
                      <a:pt x="3958" y="3525"/>
                    </a:lnTo>
                    <a:cubicBezTo>
                      <a:pt x="3944" y="3602"/>
                      <a:pt x="3950" y="3682"/>
                      <a:pt x="3954" y="3759"/>
                    </a:cubicBezTo>
                    <a:cubicBezTo>
                      <a:pt x="3954" y="3803"/>
                      <a:pt x="3967" y="3850"/>
                      <a:pt x="3974" y="3890"/>
                    </a:cubicBezTo>
                    <a:cubicBezTo>
                      <a:pt x="3984" y="3950"/>
                      <a:pt x="3991" y="4011"/>
                      <a:pt x="3994" y="4067"/>
                    </a:cubicBezTo>
                    <a:cubicBezTo>
                      <a:pt x="3984" y="4207"/>
                      <a:pt x="3958" y="4345"/>
                      <a:pt x="3927" y="4482"/>
                    </a:cubicBezTo>
                    <a:cubicBezTo>
                      <a:pt x="3901" y="4576"/>
                      <a:pt x="3870" y="4669"/>
                      <a:pt x="3830" y="4759"/>
                    </a:cubicBezTo>
                    <a:cubicBezTo>
                      <a:pt x="3793" y="4813"/>
                      <a:pt x="3753" y="4863"/>
                      <a:pt x="3710" y="4914"/>
                    </a:cubicBezTo>
                    <a:cubicBezTo>
                      <a:pt x="3697" y="4923"/>
                      <a:pt x="3683" y="4934"/>
                      <a:pt x="3669" y="4943"/>
                    </a:cubicBezTo>
                    <a:cubicBezTo>
                      <a:pt x="3620" y="4967"/>
                      <a:pt x="3563" y="4987"/>
                      <a:pt x="3509" y="5004"/>
                    </a:cubicBezTo>
                    <a:cubicBezTo>
                      <a:pt x="3419" y="5024"/>
                      <a:pt x="3325" y="5040"/>
                      <a:pt x="3231" y="5047"/>
                    </a:cubicBezTo>
                    <a:cubicBezTo>
                      <a:pt x="3202" y="5044"/>
                      <a:pt x="3168" y="5037"/>
                      <a:pt x="3135" y="5034"/>
                    </a:cubicBezTo>
                    <a:cubicBezTo>
                      <a:pt x="3061" y="5007"/>
                      <a:pt x="2987" y="4977"/>
                      <a:pt x="2917" y="4940"/>
                    </a:cubicBezTo>
                    <a:cubicBezTo>
                      <a:pt x="2649" y="4773"/>
                      <a:pt x="2408" y="4562"/>
                      <a:pt x="2181" y="4345"/>
                    </a:cubicBezTo>
                    <a:cubicBezTo>
                      <a:pt x="2101" y="4261"/>
                      <a:pt x="2027" y="4174"/>
                      <a:pt x="1957" y="4084"/>
                    </a:cubicBezTo>
                    <a:cubicBezTo>
                      <a:pt x="1894" y="4000"/>
                      <a:pt x="1837" y="3910"/>
                      <a:pt x="1780" y="3820"/>
                    </a:cubicBezTo>
                    <a:cubicBezTo>
                      <a:pt x="1706" y="3679"/>
                      <a:pt x="1643" y="3532"/>
                      <a:pt x="1579" y="3385"/>
                    </a:cubicBezTo>
                    <a:cubicBezTo>
                      <a:pt x="1519" y="3241"/>
                      <a:pt x="1453" y="3094"/>
                      <a:pt x="1405" y="2947"/>
                    </a:cubicBezTo>
                    <a:cubicBezTo>
                      <a:pt x="1396" y="2883"/>
                      <a:pt x="1389" y="2823"/>
                      <a:pt x="1385" y="2759"/>
                    </a:cubicBezTo>
                    <a:cubicBezTo>
                      <a:pt x="1392" y="2552"/>
                      <a:pt x="1416" y="2345"/>
                      <a:pt x="1459" y="2140"/>
                    </a:cubicBezTo>
                    <a:cubicBezTo>
                      <a:pt x="1489" y="2047"/>
                      <a:pt x="1522" y="1957"/>
                      <a:pt x="1566" y="1867"/>
                    </a:cubicBezTo>
                    <a:cubicBezTo>
                      <a:pt x="1636" y="1759"/>
                      <a:pt x="1713" y="1659"/>
                      <a:pt x="1800" y="1562"/>
                    </a:cubicBezTo>
                    <a:cubicBezTo>
                      <a:pt x="1904" y="1462"/>
                      <a:pt x="2014" y="1368"/>
                      <a:pt x="2135" y="1291"/>
                    </a:cubicBezTo>
                    <a:cubicBezTo>
                      <a:pt x="2212" y="1251"/>
                      <a:pt x="2285" y="1217"/>
                      <a:pt x="2365" y="1188"/>
                    </a:cubicBezTo>
                    <a:cubicBezTo>
                      <a:pt x="2476" y="1171"/>
                      <a:pt x="2589" y="1168"/>
                      <a:pt x="2700" y="1168"/>
                    </a:cubicBezTo>
                    <a:lnTo>
                      <a:pt x="2914" y="1168"/>
                    </a:lnTo>
                    <a:cubicBezTo>
                      <a:pt x="3021" y="1154"/>
                      <a:pt x="3115" y="1117"/>
                      <a:pt x="3198" y="1050"/>
                    </a:cubicBezTo>
                    <a:cubicBezTo>
                      <a:pt x="3319" y="956"/>
                      <a:pt x="3399" y="816"/>
                      <a:pt x="3419" y="666"/>
                    </a:cubicBezTo>
                    <a:cubicBezTo>
                      <a:pt x="3439" y="512"/>
                      <a:pt x="3396" y="354"/>
                      <a:pt x="3302" y="234"/>
                    </a:cubicBezTo>
                    <a:cubicBezTo>
                      <a:pt x="3218" y="121"/>
                      <a:pt x="3064" y="13"/>
                      <a:pt x="2917" y="10"/>
                    </a:cubicBezTo>
                    <a:cubicBezTo>
                      <a:pt x="2803" y="7"/>
                      <a:pt x="2686" y="4"/>
                      <a:pt x="2573" y="4"/>
                    </a:cubicBezTo>
                    <a:cubicBezTo>
                      <a:pt x="2500" y="2"/>
                      <a:pt x="2428" y="0"/>
                      <a:pt x="2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1824250" y="1008625"/>
                <a:ext cx="144250" cy="170625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6825" extrusionOk="0">
                    <a:moveTo>
                      <a:pt x="5328" y="3645"/>
                    </a:moveTo>
                    <a:lnTo>
                      <a:pt x="5328" y="3645"/>
                    </a:lnTo>
                    <a:cubicBezTo>
                      <a:pt x="5328" y="3645"/>
                      <a:pt x="5331" y="3651"/>
                      <a:pt x="5339" y="3661"/>
                    </a:cubicBezTo>
                    <a:cubicBezTo>
                      <a:pt x="5335" y="3655"/>
                      <a:pt x="5332" y="3650"/>
                      <a:pt x="5328" y="3645"/>
                    </a:cubicBezTo>
                    <a:close/>
                    <a:moveTo>
                      <a:pt x="2545" y="352"/>
                    </a:moveTo>
                    <a:cubicBezTo>
                      <a:pt x="2590" y="352"/>
                      <a:pt x="2636" y="353"/>
                      <a:pt x="2683" y="354"/>
                    </a:cubicBezTo>
                    <a:lnTo>
                      <a:pt x="2750" y="354"/>
                    </a:lnTo>
                    <a:cubicBezTo>
                      <a:pt x="2863" y="357"/>
                      <a:pt x="2977" y="357"/>
                      <a:pt x="3091" y="360"/>
                    </a:cubicBezTo>
                    <a:cubicBezTo>
                      <a:pt x="3164" y="364"/>
                      <a:pt x="3275" y="430"/>
                      <a:pt x="3342" y="518"/>
                    </a:cubicBezTo>
                    <a:cubicBezTo>
                      <a:pt x="3405" y="601"/>
                      <a:pt x="3436" y="711"/>
                      <a:pt x="3422" y="819"/>
                    </a:cubicBezTo>
                    <a:cubicBezTo>
                      <a:pt x="3408" y="925"/>
                      <a:pt x="3352" y="1023"/>
                      <a:pt x="3268" y="1089"/>
                    </a:cubicBezTo>
                    <a:cubicBezTo>
                      <a:pt x="3212" y="1129"/>
                      <a:pt x="3147" y="1157"/>
                      <a:pt x="3081" y="1169"/>
                    </a:cubicBezTo>
                    <a:lnTo>
                      <a:pt x="2877" y="1166"/>
                    </a:lnTo>
                    <a:cubicBezTo>
                      <a:pt x="2763" y="1166"/>
                      <a:pt x="2639" y="1169"/>
                      <a:pt x="2516" y="1189"/>
                    </a:cubicBezTo>
                    <a:lnTo>
                      <a:pt x="2482" y="1200"/>
                    </a:lnTo>
                    <a:cubicBezTo>
                      <a:pt x="2405" y="1226"/>
                      <a:pt x="2321" y="1263"/>
                      <a:pt x="2218" y="1320"/>
                    </a:cubicBezTo>
                    <a:cubicBezTo>
                      <a:pt x="2101" y="1393"/>
                      <a:pt x="1988" y="1487"/>
                      <a:pt x="1847" y="1621"/>
                    </a:cubicBezTo>
                    <a:cubicBezTo>
                      <a:pt x="1750" y="1728"/>
                      <a:pt x="1666" y="1839"/>
                      <a:pt x="1596" y="1949"/>
                    </a:cubicBezTo>
                    <a:lnTo>
                      <a:pt x="1586" y="1966"/>
                    </a:lnTo>
                    <a:cubicBezTo>
                      <a:pt x="1539" y="2060"/>
                      <a:pt x="1499" y="2160"/>
                      <a:pt x="1462" y="2280"/>
                    </a:cubicBezTo>
                    <a:cubicBezTo>
                      <a:pt x="1422" y="2474"/>
                      <a:pt x="1395" y="2685"/>
                      <a:pt x="1386" y="2946"/>
                    </a:cubicBezTo>
                    <a:cubicBezTo>
                      <a:pt x="1389" y="3016"/>
                      <a:pt x="1395" y="3083"/>
                      <a:pt x="1409" y="3150"/>
                    </a:cubicBezTo>
                    <a:lnTo>
                      <a:pt x="1415" y="3176"/>
                    </a:lnTo>
                    <a:cubicBezTo>
                      <a:pt x="1459" y="3313"/>
                      <a:pt x="1516" y="3444"/>
                      <a:pt x="1569" y="3571"/>
                    </a:cubicBezTo>
                    <a:lnTo>
                      <a:pt x="1596" y="3631"/>
                    </a:lnTo>
                    <a:cubicBezTo>
                      <a:pt x="1650" y="3755"/>
                      <a:pt x="1719" y="3919"/>
                      <a:pt x="1810" y="4089"/>
                    </a:cubicBezTo>
                    <a:cubicBezTo>
                      <a:pt x="1860" y="4173"/>
                      <a:pt x="1920" y="4273"/>
                      <a:pt x="1994" y="4367"/>
                    </a:cubicBezTo>
                    <a:cubicBezTo>
                      <a:pt x="2061" y="4457"/>
                      <a:pt x="2141" y="4548"/>
                      <a:pt x="2235" y="4648"/>
                    </a:cubicBezTo>
                    <a:cubicBezTo>
                      <a:pt x="2519" y="4919"/>
                      <a:pt x="2760" y="5113"/>
                      <a:pt x="3000" y="5266"/>
                    </a:cubicBezTo>
                    <a:lnTo>
                      <a:pt x="3017" y="5277"/>
                    </a:lnTo>
                    <a:cubicBezTo>
                      <a:pt x="3104" y="5317"/>
                      <a:pt x="3181" y="5350"/>
                      <a:pt x="3255" y="5374"/>
                    </a:cubicBezTo>
                    <a:lnTo>
                      <a:pt x="3278" y="5380"/>
                    </a:lnTo>
                    <a:cubicBezTo>
                      <a:pt x="3318" y="5387"/>
                      <a:pt x="3355" y="5394"/>
                      <a:pt x="3392" y="5397"/>
                    </a:cubicBezTo>
                    <a:lnTo>
                      <a:pt x="3408" y="5400"/>
                    </a:lnTo>
                    <a:lnTo>
                      <a:pt x="3425" y="5397"/>
                    </a:lnTo>
                    <a:cubicBezTo>
                      <a:pt x="3516" y="5391"/>
                      <a:pt x="3613" y="5377"/>
                      <a:pt x="3740" y="5346"/>
                    </a:cubicBezTo>
                    <a:cubicBezTo>
                      <a:pt x="3800" y="5330"/>
                      <a:pt x="3860" y="5306"/>
                      <a:pt x="3917" y="5283"/>
                    </a:cubicBezTo>
                    <a:lnTo>
                      <a:pt x="3950" y="5263"/>
                    </a:lnTo>
                    <a:cubicBezTo>
                      <a:pt x="3967" y="5250"/>
                      <a:pt x="3984" y="5240"/>
                      <a:pt x="3997" y="5226"/>
                    </a:cubicBezTo>
                    <a:lnTo>
                      <a:pt x="4017" y="5206"/>
                    </a:lnTo>
                    <a:cubicBezTo>
                      <a:pt x="4070" y="5146"/>
                      <a:pt x="4115" y="5090"/>
                      <a:pt x="4155" y="5036"/>
                    </a:cubicBezTo>
                    <a:lnTo>
                      <a:pt x="4168" y="5005"/>
                    </a:lnTo>
                    <a:cubicBezTo>
                      <a:pt x="4218" y="4899"/>
                      <a:pt x="4251" y="4789"/>
                      <a:pt x="4275" y="4698"/>
                    </a:cubicBezTo>
                    <a:cubicBezTo>
                      <a:pt x="4302" y="4581"/>
                      <a:pt x="4335" y="4423"/>
                      <a:pt x="4345" y="4256"/>
                    </a:cubicBezTo>
                    <a:lnTo>
                      <a:pt x="4345" y="4247"/>
                    </a:lnTo>
                    <a:lnTo>
                      <a:pt x="4345" y="4236"/>
                    </a:lnTo>
                    <a:cubicBezTo>
                      <a:pt x="4342" y="4170"/>
                      <a:pt x="4335" y="4102"/>
                      <a:pt x="4325" y="4039"/>
                    </a:cubicBezTo>
                    <a:cubicBezTo>
                      <a:pt x="4322" y="4019"/>
                      <a:pt x="4318" y="4002"/>
                      <a:pt x="4315" y="3982"/>
                    </a:cubicBezTo>
                    <a:cubicBezTo>
                      <a:pt x="4311" y="3966"/>
                      <a:pt x="4305" y="3942"/>
                      <a:pt x="4305" y="3935"/>
                    </a:cubicBezTo>
                    <a:lnTo>
                      <a:pt x="4305" y="3862"/>
                    </a:lnTo>
                    <a:cubicBezTo>
                      <a:pt x="4302" y="3815"/>
                      <a:pt x="4302" y="3768"/>
                      <a:pt x="4308" y="3715"/>
                    </a:cubicBezTo>
                    <a:lnTo>
                      <a:pt x="4311" y="3698"/>
                    </a:lnTo>
                    <a:lnTo>
                      <a:pt x="4311" y="3678"/>
                    </a:lnTo>
                    <a:cubicBezTo>
                      <a:pt x="4302" y="3494"/>
                      <a:pt x="4419" y="3310"/>
                      <a:pt x="4592" y="3243"/>
                    </a:cubicBezTo>
                    <a:cubicBezTo>
                      <a:pt x="4647" y="3221"/>
                      <a:pt x="4706" y="3209"/>
                      <a:pt x="4765" y="3209"/>
                    </a:cubicBezTo>
                    <a:cubicBezTo>
                      <a:pt x="4860" y="3209"/>
                      <a:pt x="4954" y="3239"/>
                      <a:pt x="5030" y="3296"/>
                    </a:cubicBezTo>
                    <a:lnTo>
                      <a:pt x="5091" y="3344"/>
                    </a:lnTo>
                    <a:cubicBezTo>
                      <a:pt x="5124" y="3370"/>
                      <a:pt x="5161" y="3407"/>
                      <a:pt x="5198" y="3444"/>
                    </a:cubicBezTo>
                    <a:lnTo>
                      <a:pt x="5231" y="3480"/>
                    </a:lnTo>
                    <a:cubicBezTo>
                      <a:pt x="5258" y="3508"/>
                      <a:pt x="5278" y="3551"/>
                      <a:pt x="5305" y="3601"/>
                    </a:cubicBezTo>
                    <a:cubicBezTo>
                      <a:pt x="5312" y="3615"/>
                      <a:pt x="5319" y="3630"/>
                      <a:pt x="5328" y="3645"/>
                    </a:cubicBezTo>
                    <a:lnTo>
                      <a:pt x="5328" y="3645"/>
                    </a:lnTo>
                    <a:lnTo>
                      <a:pt x="5499" y="3597"/>
                    </a:lnTo>
                    <a:lnTo>
                      <a:pt x="5499" y="3597"/>
                    </a:lnTo>
                    <a:lnTo>
                      <a:pt x="5335" y="3665"/>
                    </a:lnTo>
                    <a:lnTo>
                      <a:pt x="5342" y="3691"/>
                    </a:lnTo>
                    <a:cubicBezTo>
                      <a:pt x="5359" y="3748"/>
                      <a:pt x="5375" y="3801"/>
                      <a:pt x="5385" y="3858"/>
                    </a:cubicBezTo>
                    <a:cubicBezTo>
                      <a:pt x="5388" y="3882"/>
                      <a:pt x="5392" y="3902"/>
                      <a:pt x="5395" y="3926"/>
                    </a:cubicBezTo>
                    <a:cubicBezTo>
                      <a:pt x="5419" y="4073"/>
                      <a:pt x="5415" y="4230"/>
                      <a:pt x="5412" y="4390"/>
                    </a:cubicBezTo>
                    <a:cubicBezTo>
                      <a:pt x="5405" y="4591"/>
                      <a:pt x="5351" y="4792"/>
                      <a:pt x="5294" y="5005"/>
                    </a:cubicBezTo>
                    <a:lnTo>
                      <a:pt x="5274" y="5076"/>
                    </a:lnTo>
                    <a:cubicBezTo>
                      <a:pt x="5238" y="5220"/>
                      <a:pt x="5198" y="5360"/>
                      <a:pt x="5131" y="5481"/>
                    </a:cubicBezTo>
                    <a:cubicBezTo>
                      <a:pt x="5061" y="5607"/>
                      <a:pt x="4993" y="5725"/>
                      <a:pt x="4900" y="5828"/>
                    </a:cubicBezTo>
                    <a:lnTo>
                      <a:pt x="4873" y="5859"/>
                    </a:lnTo>
                    <a:cubicBezTo>
                      <a:pt x="4783" y="5959"/>
                      <a:pt x="4696" y="6059"/>
                      <a:pt x="4596" y="6126"/>
                    </a:cubicBezTo>
                    <a:cubicBezTo>
                      <a:pt x="4462" y="6217"/>
                      <a:pt x="4339" y="6283"/>
                      <a:pt x="4218" y="6323"/>
                    </a:cubicBezTo>
                    <a:cubicBezTo>
                      <a:pt x="4094" y="6363"/>
                      <a:pt x="3964" y="6397"/>
                      <a:pt x="3806" y="6434"/>
                    </a:cubicBezTo>
                    <a:cubicBezTo>
                      <a:pt x="3726" y="6450"/>
                      <a:pt x="3656" y="6461"/>
                      <a:pt x="3593" y="6467"/>
                    </a:cubicBezTo>
                    <a:cubicBezTo>
                      <a:pt x="3539" y="6471"/>
                      <a:pt x="3477" y="6474"/>
                      <a:pt x="3412" y="6474"/>
                    </a:cubicBezTo>
                    <a:cubicBezTo>
                      <a:pt x="3347" y="6474"/>
                      <a:pt x="3280" y="6471"/>
                      <a:pt x="3215" y="6461"/>
                    </a:cubicBezTo>
                    <a:cubicBezTo>
                      <a:pt x="3104" y="6447"/>
                      <a:pt x="2984" y="6417"/>
                      <a:pt x="2846" y="6370"/>
                    </a:cubicBezTo>
                    <a:cubicBezTo>
                      <a:pt x="2663" y="6310"/>
                      <a:pt x="2476" y="6209"/>
                      <a:pt x="2255" y="6056"/>
                    </a:cubicBezTo>
                    <a:cubicBezTo>
                      <a:pt x="2114" y="5962"/>
                      <a:pt x="1974" y="5848"/>
                      <a:pt x="1817" y="5712"/>
                    </a:cubicBezTo>
                    <a:cubicBezTo>
                      <a:pt x="1636" y="5551"/>
                      <a:pt x="1466" y="5383"/>
                      <a:pt x="1305" y="5210"/>
                    </a:cubicBezTo>
                    <a:cubicBezTo>
                      <a:pt x="1198" y="5090"/>
                      <a:pt x="1094" y="4949"/>
                      <a:pt x="984" y="4761"/>
                    </a:cubicBezTo>
                    <a:lnTo>
                      <a:pt x="964" y="4732"/>
                    </a:lnTo>
                    <a:cubicBezTo>
                      <a:pt x="890" y="4604"/>
                      <a:pt x="816" y="4488"/>
                      <a:pt x="759" y="4360"/>
                    </a:cubicBezTo>
                    <a:lnTo>
                      <a:pt x="739" y="4317"/>
                    </a:lnTo>
                    <a:cubicBezTo>
                      <a:pt x="710" y="4243"/>
                      <a:pt x="676" y="4170"/>
                      <a:pt x="646" y="4096"/>
                    </a:cubicBezTo>
                    <a:lnTo>
                      <a:pt x="616" y="4022"/>
                    </a:lnTo>
                    <a:cubicBezTo>
                      <a:pt x="549" y="3862"/>
                      <a:pt x="486" y="3708"/>
                      <a:pt x="435" y="3551"/>
                    </a:cubicBezTo>
                    <a:cubicBezTo>
                      <a:pt x="398" y="3427"/>
                      <a:pt x="362" y="3293"/>
                      <a:pt x="358" y="3173"/>
                    </a:cubicBezTo>
                    <a:cubicBezTo>
                      <a:pt x="355" y="3036"/>
                      <a:pt x="355" y="2885"/>
                      <a:pt x="369" y="2738"/>
                    </a:cubicBezTo>
                    <a:cubicBezTo>
                      <a:pt x="378" y="2637"/>
                      <a:pt x="392" y="2504"/>
                      <a:pt x="415" y="2370"/>
                    </a:cubicBezTo>
                    <a:cubicBezTo>
                      <a:pt x="452" y="2163"/>
                      <a:pt x="495" y="1989"/>
                      <a:pt x="549" y="1835"/>
                    </a:cubicBezTo>
                    <a:cubicBezTo>
                      <a:pt x="603" y="1688"/>
                      <a:pt x="683" y="1538"/>
                      <a:pt x="779" y="1380"/>
                    </a:cubicBezTo>
                    <a:cubicBezTo>
                      <a:pt x="824" y="1313"/>
                      <a:pt x="873" y="1250"/>
                      <a:pt x="934" y="1183"/>
                    </a:cubicBezTo>
                    <a:lnTo>
                      <a:pt x="967" y="1146"/>
                    </a:lnTo>
                    <a:cubicBezTo>
                      <a:pt x="1060" y="1043"/>
                      <a:pt x="1161" y="936"/>
                      <a:pt x="1272" y="856"/>
                    </a:cubicBezTo>
                    <a:lnTo>
                      <a:pt x="1312" y="825"/>
                    </a:lnTo>
                    <a:cubicBezTo>
                      <a:pt x="1386" y="765"/>
                      <a:pt x="1455" y="711"/>
                      <a:pt x="1529" y="665"/>
                    </a:cubicBezTo>
                    <a:cubicBezTo>
                      <a:pt x="1622" y="608"/>
                      <a:pt x="1727" y="544"/>
                      <a:pt x="1830" y="498"/>
                    </a:cubicBezTo>
                    <a:lnTo>
                      <a:pt x="1860" y="484"/>
                    </a:lnTo>
                    <a:cubicBezTo>
                      <a:pt x="1900" y="464"/>
                      <a:pt x="1940" y="447"/>
                      <a:pt x="1974" y="437"/>
                    </a:cubicBezTo>
                    <a:lnTo>
                      <a:pt x="2008" y="430"/>
                    </a:lnTo>
                    <a:cubicBezTo>
                      <a:pt x="2091" y="407"/>
                      <a:pt x="2171" y="384"/>
                      <a:pt x="2252" y="370"/>
                    </a:cubicBezTo>
                    <a:cubicBezTo>
                      <a:pt x="2346" y="356"/>
                      <a:pt x="2444" y="352"/>
                      <a:pt x="2545" y="352"/>
                    </a:cubicBezTo>
                    <a:close/>
                    <a:moveTo>
                      <a:pt x="2529" y="0"/>
                    </a:moveTo>
                    <a:cubicBezTo>
                      <a:pt x="2420" y="0"/>
                      <a:pt x="2309" y="5"/>
                      <a:pt x="2195" y="22"/>
                    </a:cubicBezTo>
                    <a:cubicBezTo>
                      <a:pt x="2097" y="39"/>
                      <a:pt x="2004" y="66"/>
                      <a:pt x="1914" y="89"/>
                    </a:cubicBezTo>
                    <a:lnTo>
                      <a:pt x="1880" y="99"/>
                    </a:lnTo>
                    <a:cubicBezTo>
                      <a:pt x="1817" y="116"/>
                      <a:pt x="1763" y="143"/>
                      <a:pt x="1713" y="166"/>
                    </a:cubicBezTo>
                    <a:lnTo>
                      <a:pt x="1687" y="176"/>
                    </a:lnTo>
                    <a:cubicBezTo>
                      <a:pt x="1562" y="233"/>
                      <a:pt x="1449" y="303"/>
                      <a:pt x="1341" y="367"/>
                    </a:cubicBezTo>
                    <a:cubicBezTo>
                      <a:pt x="1255" y="424"/>
                      <a:pt x="1174" y="484"/>
                      <a:pt x="1097" y="544"/>
                    </a:cubicBezTo>
                    <a:lnTo>
                      <a:pt x="1057" y="575"/>
                    </a:lnTo>
                    <a:cubicBezTo>
                      <a:pt x="927" y="675"/>
                      <a:pt x="813" y="791"/>
                      <a:pt x="706" y="909"/>
                    </a:cubicBezTo>
                    <a:lnTo>
                      <a:pt x="670" y="949"/>
                    </a:lnTo>
                    <a:cubicBezTo>
                      <a:pt x="596" y="1032"/>
                      <a:pt x="539" y="1109"/>
                      <a:pt x="486" y="1193"/>
                    </a:cubicBezTo>
                    <a:cubicBezTo>
                      <a:pt x="372" y="1367"/>
                      <a:pt x="282" y="1544"/>
                      <a:pt x="222" y="1714"/>
                    </a:cubicBezTo>
                    <a:cubicBezTo>
                      <a:pt x="157" y="1889"/>
                      <a:pt x="108" y="2083"/>
                      <a:pt x="68" y="2310"/>
                    </a:cubicBezTo>
                    <a:cubicBezTo>
                      <a:pt x="44" y="2454"/>
                      <a:pt x="27" y="2597"/>
                      <a:pt x="17" y="2705"/>
                    </a:cubicBezTo>
                    <a:cubicBezTo>
                      <a:pt x="1" y="2869"/>
                      <a:pt x="4" y="3032"/>
                      <a:pt x="7" y="3183"/>
                    </a:cubicBezTo>
                    <a:cubicBezTo>
                      <a:pt x="11" y="3347"/>
                      <a:pt x="54" y="3508"/>
                      <a:pt x="101" y="3654"/>
                    </a:cubicBezTo>
                    <a:cubicBezTo>
                      <a:pt x="154" y="3829"/>
                      <a:pt x="222" y="3996"/>
                      <a:pt x="288" y="4156"/>
                    </a:cubicBezTo>
                    <a:lnTo>
                      <a:pt x="322" y="4230"/>
                    </a:lnTo>
                    <a:cubicBezTo>
                      <a:pt x="352" y="4307"/>
                      <a:pt x="385" y="4383"/>
                      <a:pt x="418" y="4460"/>
                    </a:cubicBezTo>
                    <a:lnTo>
                      <a:pt x="438" y="4504"/>
                    </a:lnTo>
                    <a:cubicBezTo>
                      <a:pt x="506" y="4651"/>
                      <a:pt x="586" y="4785"/>
                      <a:pt x="663" y="4915"/>
                    </a:cubicBezTo>
                    <a:lnTo>
                      <a:pt x="683" y="4942"/>
                    </a:lnTo>
                    <a:cubicBezTo>
                      <a:pt x="807" y="5150"/>
                      <a:pt x="920" y="5306"/>
                      <a:pt x="1044" y="5444"/>
                    </a:cubicBezTo>
                    <a:cubicBezTo>
                      <a:pt x="1211" y="5627"/>
                      <a:pt x="1395" y="5808"/>
                      <a:pt x="1586" y="5976"/>
                    </a:cubicBezTo>
                    <a:cubicBezTo>
                      <a:pt x="1750" y="6119"/>
                      <a:pt x="1903" y="6243"/>
                      <a:pt x="2054" y="6347"/>
                    </a:cubicBezTo>
                    <a:cubicBezTo>
                      <a:pt x="2301" y="6518"/>
                      <a:pt x="2519" y="6635"/>
                      <a:pt x="2736" y="6705"/>
                    </a:cubicBezTo>
                    <a:cubicBezTo>
                      <a:pt x="2894" y="6758"/>
                      <a:pt x="3034" y="6791"/>
                      <a:pt x="3167" y="6811"/>
                    </a:cubicBezTo>
                    <a:cubicBezTo>
                      <a:pt x="3248" y="6822"/>
                      <a:pt x="3328" y="6825"/>
                      <a:pt x="3405" y="6825"/>
                    </a:cubicBezTo>
                    <a:cubicBezTo>
                      <a:pt x="3482" y="6825"/>
                      <a:pt x="3553" y="6822"/>
                      <a:pt x="3616" y="6819"/>
                    </a:cubicBezTo>
                    <a:cubicBezTo>
                      <a:pt x="3696" y="6811"/>
                      <a:pt x="3786" y="6798"/>
                      <a:pt x="3883" y="6775"/>
                    </a:cubicBezTo>
                    <a:cubicBezTo>
                      <a:pt x="4050" y="6738"/>
                      <a:pt x="4191" y="6701"/>
                      <a:pt x="4331" y="6655"/>
                    </a:cubicBezTo>
                    <a:cubicBezTo>
                      <a:pt x="4482" y="6604"/>
                      <a:pt x="4632" y="6527"/>
                      <a:pt x="4797" y="6417"/>
                    </a:cubicBezTo>
                    <a:cubicBezTo>
                      <a:pt x="4930" y="6323"/>
                      <a:pt x="5038" y="6206"/>
                      <a:pt x="5138" y="6089"/>
                    </a:cubicBezTo>
                    <a:lnTo>
                      <a:pt x="5161" y="6062"/>
                    </a:lnTo>
                    <a:cubicBezTo>
                      <a:pt x="5282" y="5932"/>
                      <a:pt x="5359" y="5788"/>
                      <a:pt x="5435" y="5651"/>
                    </a:cubicBezTo>
                    <a:cubicBezTo>
                      <a:pt x="5526" y="5494"/>
                      <a:pt x="5572" y="5326"/>
                      <a:pt x="5616" y="5166"/>
                    </a:cubicBezTo>
                    <a:lnTo>
                      <a:pt x="5636" y="5096"/>
                    </a:lnTo>
                    <a:cubicBezTo>
                      <a:pt x="5696" y="4872"/>
                      <a:pt x="5756" y="4644"/>
                      <a:pt x="5763" y="4397"/>
                    </a:cubicBezTo>
                    <a:cubicBezTo>
                      <a:pt x="5766" y="4230"/>
                      <a:pt x="5770" y="4049"/>
                      <a:pt x="5743" y="3875"/>
                    </a:cubicBezTo>
                    <a:cubicBezTo>
                      <a:pt x="5740" y="3849"/>
                      <a:pt x="5736" y="3821"/>
                      <a:pt x="5730" y="3795"/>
                    </a:cubicBezTo>
                    <a:cubicBezTo>
                      <a:pt x="5716" y="3728"/>
                      <a:pt x="5700" y="3661"/>
                      <a:pt x="5683" y="3597"/>
                    </a:cubicBezTo>
                    <a:lnTo>
                      <a:pt x="5673" y="3565"/>
                    </a:lnTo>
                    <a:cubicBezTo>
                      <a:pt x="5669" y="3548"/>
                      <a:pt x="5663" y="3520"/>
                      <a:pt x="5646" y="3491"/>
                    </a:cubicBezTo>
                    <a:cubicBezTo>
                      <a:pt x="5636" y="3474"/>
                      <a:pt x="5626" y="3457"/>
                      <a:pt x="5616" y="3437"/>
                    </a:cubicBezTo>
                    <a:cubicBezTo>
                      <a:pt x="5583" y="3374"/>
                      <a:pt x="5546" y="3300"/>
                      <a:pt x="5482" y="3236"/>
                    </a:cubicBezTo>
                    <a:lnTo>
                      <a:pt x="5452" y="3203"/>
                    </a:lnTo>
                    <a:cubicBezTo>
                      <a:pt x="5405" y="3156"/>
                      <a:pt x="5359" y="3106"/>
                      <a:pt x="5302" y="3063"/>
                    </a:cubicBezTo>
                    <a:lnTo>
                      <a:pt x="5245" y="3019"/>
                    </a:lnTo>
                    <a:cubicBezTo>
                      <a:pt x="5107" y="2913"/>
                      <a:pt x="4932" y="2857"/>
                      <a:pt x="4757" y="2857"/>
                    </a:cubicBezTo>
                    <a:cubicBezTo>
                      <a:pt x="4655" y="2857"/>
                      <a:pt x="4554" y="2876"/>
                      <a:pt x="4459" y="2915"/>
                    </a:cubicBezTo>
                    <a:cubicBezTo>
                      <a:pt x="4155" y="3039"/>
                      <a:pt x="3950" y="3350"/>
                      <a:pt x="3960" y="3675"/>
                    </a:cubicBezTo>
                    <a:cubicBezTo>
                      <a:pt x="3947" y="3748"/>
                      <a:pt x="3950" y="3815"/>
                      <a:pt x="3954" y="3875"/>
                    </a:cubicBezTo>
                    <a:lnTo>
                      <a:pt x="3954" y="3939"/>
                    </a:lnTo>
                    <a:cubicBezTo>
                      <a:pt x="3954" y="3982"/>
                      <a:pt x="3964" y="4026"/>
                      <a:pt x="3970" y="4059"/>
                    </a:cubicBezTo>
                    <a:cubicBezTo>
                      <a:pt x="3974" y="4073"/>
                      <a:pt x="3977" y="4082"/>
                      <a:pt x="3977" y="4096"/>
                    </a:cubicBezTo>
                    <a:cubicBezTo>
                      <a:pt x="3987" y="4142"/>
                      <a:pt x="3990" y="4193"/>
                      <a:pt x="3994" y="4243"/>
                    </a:cubicBezTo>
                    <a:cubicBezTo>
                      <a:pt x="3984" y="4380"/>
                      <a:pt x="3957" y="4517"/>
                      <a:pt x="3934" y="4611"/>
                    </a:cubicBezTo>
                    <a:cubicBezTo>
                      <a:pt x="3917" y="4678"/>
                      <a:pt x="3890" y="4765"/>
                      <a:pt x="3854" y="4849"/>
                    </a:cubicBezTo>
                    <a:cubicBezTo>
                      <a:pt x="3826" y="4889"/>
                      <a:pt x="3797" y="4925"/>
                      <a:pt x="3763" y="4962"/>
                    </a:cubicBezTo>
                    <a:cubicBezTo>
                      <a:pt x="3760" y="4965"/>
                      <a:pt x="3760" y="4965"/>
                      <a:pt x="3760" y="4969"/>
                    </a:cubicBezTo>
                    <a:cubicBezTo>
                      <a:pt x="3716" y="4985"/>
                      <a:pt x="3680" y="4999"/>
                      <a:pt x="3649" y="5009"/>
                    </a:cubicBezTo>
                    <a:cubicBezTo>
                      <a:pt x="3559" y="5025"/>
                      <a:pt x="3485" y="5039"/>
                      <a:pt x="3412" y="5045"/>
                    </a:cubicBezTo>
                    <a:cubicBezTo>
                      <a:pt x="3395" y="5042"/>
                      <a:pt x="3375" y="5039"/>
                      <a:pt x="3355" y="5039"/>
                    </a:cubicBezTo>
                    <a:cubicBezTo>
                      <a:pt x="3301" y="5019"/>
                      <a:pt x="3244" y="4992"/>
                      <a:pt x="3181" y="4962"/>
                    </a:cubicBezTo>
                    <a:cubicBezTo>
                      <a:pt x="2964" y="4825"/>
                      <a:pt x="2740" y="4644"/>
                      <a:pt x="2485" y="4397"/>
                    </a:cubicBezTo>
                    <a:cubicBezTo>
                      <a:pt x="2402" y="4313"/>
                      <a:pt x="2335" y="4233"/>
                      <a:pt x="2275" y="4153"/>
                    </a:cubicBezTo>
                    <a:cubicBezTo>
                      <a:pt x="2218" y="4079"/>
                      <a:pt x="2168" y="4002"/>
                      <a:pt x="2114" y="3915"/>
                    </a:cubicBezTo>
                    <a:cubicBezTo>
                      <a:pt x="2037" y="3765"/>
                      <a:pt x="1971" y="3611"/>
                      <a:pt x="1920" y="3494"/>
                    </a:cubicBezTo>
                    <a:lnTo>
                      <a:pt x="1894" y="3430"/>
                    </a:lnTo>
                    <a:cubicBezTo>
                      <a:pt x="1840" y="3310"/>
                      <a:pt x="1793" y="3196"/>
                      <a:pt x="1753" y="3079"/>
                    </a:cubicBezTo>
                    <a:cubicBezTo>
                      <a:pt x="1743" y="3029"/>
                      <a:pt x="1739" y="2979"/>
                      <a:pt x="1736" y="2946"/>
                    </a:cubicBezTo>
                    <a:cubicBezTo>
                      <a:pt x="1747" y="2722"/>
                      <a:pt x="1770" y="2527"/>
                      <a:pt x="1803" y="2370"/>
                    </a:cubicBezTo>
                    <a:cubicBezTo>
                      <a:pt x="1830" y="2287"/>
                      <a:pt x="1860" y="2206"/>
                      <a:pt x="1897" y="2129"/>
                    </a:cubicBezTo>
                    <a:cubicBezTo>
                      <a:pt x="1957" y="2035"/>
                      <a:pt x="2028" y="1946"/>
                      <a:pt x="2097" y="1865"/>
                    </a:cubicBezTo>
                    <a:cubicBezTo>
                      <a:pt x="2211" y="1759"/>
                      <a:pt x="2309" y="1678"/>
                      <a:pt x="2395" y="1625"/>
                    </a:cubicBezTo>
                    <a:cubicBezTo>
                      <a:pt x="2465" y="1584"/>
                      <a:pt x="2525" y="1558"/>
                      <a:pt x="2585" y="1538"/>
                    </a:cubicBezTo>
                    <a:cubicBezTo>
                      <a:pt x="2683" y="1521"/>
                      <a:pt x="2783" y="1518"/>
                      <a:pt x="2874" y="1518"/>
                    </a:cubicBezTo>
                    <a:lnTo>
                      <a:pt x="3091" y="1521"/>
                    </a:lnTo>
                    <a:lnTo>
                      <a:pt x="3114" y="1518"/>
                    </a:lnTo>
                    <a:cubicBezTo>
                      <a:pt x="3252" y="1501"/>
                      <a:pt x="3372" y="1450"/>
                      <a:pt x="3482" y="1367"/>
                    </a:cubicBezTo>
                    <a:cubicBezTo>
                      <a:pt x="3639" y="1246"/>
                      <a:pt x="3743" y="1063"/>
                      <a:pt x="3769" y="862"/>
                    </a:cubicBezTo>
                    <a:cubicBezTo>
                      <a:pt x="3797" y="665"/>
                      <a:pt x="3740" y="461"/>
                      <a:pt x="3619" y="303"/>
                    </a:cubicBezTo>
                    <a:cubicBezTo>
                      <a:pt x="3519" y="169"/>
                      <a:pt x="3322" y="16"/>
                      <a:pt x="3098" y="9"/>
                    </a:cubicBezTo>
                    <a:cubicBezTo>
                      <a:pt x="2984" y="6"/>
                      <a:pt x="2866" y="2"/>
                      <a:pt x="2753" y="2"/>
                    </a:cubicBezTo>
                    <a:lnTo>
                      <a:pt x="2686" y="2"/>
                    </a:lnTo>
                    <a:cubicBezTo>
                      <a:pt x="2634" y="1"/>
                      <a:pt x="2582" y="0"/>
                      <a:pt x="25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32" name="Google Shape;4332;p29"/>
            <p:cNvGrpSpPr/>
            <p:nvPr/>
          </p:nvGrpSpPr>
          <p:grpSpPr>
            <a:xfrm rot="-564885">
              <a:off x="1023204" y="216108"/>
              <a:ext cx="153769" cy="230340"/>
              <a:chOff x="1459800" y="1512500"/>
              <a:chExt cx="131625" cy="197100"/>
            </a:xfrm>
          </p:grpSpPr>
          <p:sp>
            <p:nvSpPr>
              <p:cNvPr id="4333" name="Google Shape;4333;p29"/>
              <p:cNvSpPr/>
              <p:nvPr/>
            </p:nvSpPr>
            <p:spPr>
              <a:xfrm>
                <a:off x="1533625" y="1599050"/>
                <a:ext cx="600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98" extrusionOk="0">
                    <a:moveTo>
                      <a:pt x="0" y="1"/>
                    </a:moveTo>
                    <a:cubicBezTo>
                      <a:pt x="2" y="11"/>
                      <a:pt x="5" y="21"/>
                      <a:pt x="7" y="30"/>
                    </a:cubicBezTo>
                    <a:lnTo>
                      <a:pt x="7" y="30"/>
                    </a:lnTo>
                    <a:cubicBezTo>
                      <a:pt x="7" y="19"/>
                      <a:pt x="3" y="9"/>
                      <a:pt x="0" y="1"/>
                    </a:cubicBezTo>
                    <a:close/>
                    <a:moveTo>
                      <a:pt x="7" y="30"/>
                    </a:moveTo>
                    <a:lnTo>
                      <a:pt x="7" y="30"/>
                    </a:lnTo>
                    <a:cubicBezTo>
                      <a:pt x="7" y="32"/>
                      <a:pt x="7" y="33"/>
                      <a:pt x="7" y="34"/>
                    </a:cubicBezTo>
                    <a:cubicBezTo>
                      <a:pt x="11" y="47"/>
                      <a:pt x="14" y="64"/>
                      <a:pt x="17" y="81"/>
                    </a:cubicBezTo>
                    <a:lnTo>
                      <a:pt x="23" y="98"/>
                    </a:lnTo>
                    <a:cubicBezTo>
                      <a:pt x="19" y="74"/>
                      <a:pt x="13" y="53"/>
                      <a:pt x="7" y="30"/>
                    </a:cubicBezTo>
                    <a:close/>
                  </a:path>
                </a:pathLst>
              </a:custGeom>
              <a:solidFill>
                <a:srgbClr val="FB6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1529350" y="1598125"/>
                <a:ext cx="9150" cy="430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72" extrusionOk="0">
                    <a:moveTo>
                      <a:pt x="345" y="1"/>
                    </a:moveTo>
                    <a:lnTo>
                      <a:pt x="1" y="74"/>
                    </a:lnTo>
                    <a:lnTo>
                      <a:pt x="21" y="172"/>
                    </a:lnTo>
                    <a:lnTo>
                      <a:pt x="365" y="98"/>
                    </a:lnTo>
                    <a:lnTo>
                      <a:pt x="345" y="1"/>
                    </a:lnTo>
                    <a:close/>
                  </a:path>
                </a:pathLst>
              </a:custGeom>
              <a:solidFill>
                <a:srgbClr val="524A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1463575" y="1516850"/>
                <a:ext cx="123425" cy="18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7534" extrusionOk="0">
                    <a:moveTo>
                      <a:pt x="2585" y="2359"/>
                    </a:moveTo>
                    <a:cubicBezTo>
                      <a:pt x="2601" y="2419"/>
                      <a:pt x="2618" y="2479"/>
                      <a:pt x="2635" y="2543"/>
                    </a:cubicBezTo>
                    <a:cubicBezTo>
                      <a:pt x="2682" y="2743"/>
                      <a:pt x="2729" y="2947"/>
                      <a:pt x="2772" y="3148"/>
                    </a:cubicBezTo>
                    <a:cubicBezTo>
                      <a:pt x="2782" y="3188"/>
                      <a:pt x="2793" y="3225"/>
                      <a:pt x="2799" y="3265"/>
                    </a:cubicBezTo>
                    <a:lnTo>
                      <a:pt x="2796" y="3245"/>
                    </a:lnTo>
                    <a:lnTo>
                      <a:pt x="2796" y="3245"/>
                    </a:lnTo>
                    <a:cubicBezTo>
                      <a:pt x="2799" y="3258"/>
                      <a:pt x="2802" y="3275"/>
                      <a:pt x="2805" y="3292"/>
                    </a:cubicBezTo>
                    <a:cubicBezTo>
                      <a:pt x="2805" y="3302"/>
                      <a:pt x="2809" y="3312"/>
                      <a:pt x="2809" y="3322"/>
                    </a:cubicBezTo>
                    <a:lnTo>
                      <a:pt x="2816" y="3338"/>
                    </a:lnTo>
                    <a:lnTo>
                      <a:pt x="2816" y="3352"/>
                    </a:lnTo>
                    <a:cubicBezTo>
                      <a:pt x="2859" y="3543"/>
                      <a:pt x="2902" y="3733"/>
                      <a:pt x="2946" y="3924"/>
                    </a:cubicBezTo>
                    <a:cubicBezTo>
                      <a:pt x="2856" y="3934"/>
                      <a:pt x="2762" y="3937"/>
                      <a:pt x="2672" y="3951"/>
                    </a:cubicBezTo>
                    <a:cubicBezTo>
                      <a:pt x="2558" y="3968"/>
                      <a:pt x="2444" y="3984"/>
                      <a:pt x="2328" y="4000"/>
                    </a:cubicBezTo>
                    <a:cubicBezTo>
                      <a:pt x="2197" y="4017"/>
                      <a:pt x="2067" y="4034"/>
                      <a:pt x="1939" y="4051"/>
                    </a:cubicBezTo>
                    <a:cubicBezTo>
                      <a:pt x="1979" y="3944"/>
                      <a:pt x="2020" y="3840"/>
                      <a:pt x="2060" y="3736"/>
                    </a:cubicBezTo>
                    <a:cubicBezTo>
                      <a:pt x="2227" y="3325"/>
                      <a:pt x="2401" y="2914"/>
                      <a:pt x="2541" y="2492"/>
                    </a:cubicBezTo>
                    <a:cubicBezTo>
                      <a:pt x="2555" y="2449"/>
                      <a:pt x="2572" y="2402"/>
                      <a:pt x="2585" y="2359"/>
                    </a:cubicBezTo>
                    <a:close/>
                    <a:moveTo>
                      <a:pt x="2705" y="1"/>
                    </a:moveTo>
                    <a:cubicBezTo>
                      <a:pt x="2595" y="1"/>
                      <a:pt x="2495" y="35"/>
                      <a:pt x="2391" y="95"/>
                    </a:cubicBezTo>
                    <a:cubicBezTo>
                      <a:pt x="2294" y="152"/>
                      <a:pt x="2240" y="235"/>
                      <a:pt x="2183" y="328"/>
                    </a:cubicBezTo>
                    <a:cubicBezTo>
                      <a:pt x="2130" y="416"/>
                      <a:pt x="2097" y="516"/>
                      <a:pt x="2063" y="609"/>
                    </a:cubicBezTo>
                    <a:cubicBezTo>
                      <a:pt x="1916" y="1024"/>
                      <a:pt x="1806" y="1449"/>
                      <a:pt x="1682" y="1870"/>
                    </a:cubicBezTo>
                    <a:cubicBezTo>
                      <a:pt x="1641" y="2011"/>
                      <a:pt x="1601" y="2148"/>
                      <a:pt x="1558" y="2285"/>
                    </a:cubicBezTo>
                    <a:cubicBezTo>
                      <a:pt x="1508" y="2435"/>
                      <a:pt x="1454" y="2586"/>
                      <a:pt x="1397" y="2736"/>
                    </a:cubicBezTo>
                    <a:cubicBezTo>
                      <a:pt x="1317" y="2944"/>
                      <a:pt x="1240" y="3151"/>
                      <a:pt x="1160" y="3358"/>
                    </a:cubicBezTo>
                    <a:cubicBezTo>
                      <a:pt x="1090" y="3543"/>
                      <a:pt x="1023" y="3727"/>
                      <a:pt x="956" y="3914"/>
                    </a:cubicBezTo>
                    <a:cubicBezTo>
                      <a:pt x="909" y="4034"/>
                      <a:pt x="873" y="4158"/>
                      <a:pt x="832" y="4278"/>
                    </a:cubicBezTo>
                    <a:cubicBezTo>
                      <a:pt x="806" y="4366"/>
                      <a:pt x="772" y="4452"/>
                      <a:pt x="749" y="4542"/>
                    </a:cubicBezTo>
                    <a:cubicBezTo>
                      <a:pt x="632" y="4937"/>
                      <a:pt x="522" y="5332"/>
                      <a:pt x="401" y="5726"/>
                    </a:cubicBezTo>
                    <a:cubicBezTo>
                      <a:pt x="334" y="5924"/>
                      <a:pt x="267" y="6118"/>
                      <a:pt x="210" y="6319"/>
                    </a:cubicBezTo>
                    <a:cubicBezTo>
                      <a:pt x="147" y="6529"/>
                      <a:pt x="107" y="6750"/>
                      <a:pt x="56" y="6964"/>
                    </a:cubicBezTo>
                    <a:cubicBezTo>
                      <a:pt x="0" y="7211"/>
                      <a:pt x="184" y="7466"/>
                      <a:pt x="425" y="7512"/>
                    </a:cubicBezTo>
                    <a:cubicBezTo>
                      <a:pt x="454" y="7518"/>
                      <a:pt x="483" y="7521"/>
                      <a:pt x="512" y="7521"/>
                    </a:cubicBezTo>
                    <a:cubicBezTo>
                      <a:pt x="605" y="7521"/>
                      <a:pt x="697" y="7493"/>
                      <a:pt x="775" y="7442"/>
                    </a:cubicBezTo>
                    <a:cubicBezTo>
                      <a:pt x="879" y="7368"/>
                      <a:pt x="943" y="7265"/>
                      <a:pt x="973" y="7141"/>
                    </a:cubicBezTo>
                    <a:cubicBezTo>
                      <a:pt x="1007" y="6990"/>
                      <a:pt x="1036" y="6837"/>
                      <a:pt x="1076" y="6689"/>
                    </a:cubicBezTo>
                    <a:cubicBezTo>
                      <a:pt x="1107" y="6576"/>
                      <a:pt x="1144" y="6469"/>
                      <a:pt x="1177" y="6359"/>
                    </a:cubicBezTo>
                    <a:cubicBezTo>
                      <a:pt x="1271" y="6091"/>
                      <a:pt x="1365" y="5827"/>
                      <a:pt x="1445" y="5556"/>
                    </a:cubicBezTo>
                    <a:lnTo>
                      <a:pt x="1535" y="5255"/>
                    </a:lnTo>
                    <a:cubicBezTo>
                      <a:pt x="1554" y="5257"/>
                      <a:pt x="1573" y="5259"/>
                      <a:pt x="1593" y="5259"/>
                    </a:cubicBezTo>
                    <a:cubicBezTo>
                      <a:pt x="1607" y="5259"/>
                      <a:pt x="1621" y="5258"/>
                      <a:pt x="1635" y="5255"/>
                    </a:cubicBezTo>
                    <a:cubicBezTo>
                      <a:pt x="1896" y="5221"/>
                      <a:pt x="2157" y="5188"/>
                      <a:pt x="2418" y="5151"/>
                    </a:cubicBezTo>
                    <a:cubicBezTo>
                      <a:pt x="2532" y="5138"/>
                      <a:pt x="2649" y="5118"/>
                      <a:pt x="2762" y="5098"/>
                    </a:cubicBezTo>
                    <a:cubicBezTo>
                      <a:pt x="2873" y="5078"/>
                      <a:pt x="2986" y="5078"/>
                      <a:pt x="3100" y="5061"/>
                    </a:cubicBezTo>
                    <a:cubicBezTo>
                      <a:pt x="3110" y="5058"/>
                      <a:pt x="3120" y="5054"/>
                      <a:pt x="3130" y="5054"/>
                    </a:cubicBezTo>
                    <a:cubicBezTo>
                      <a:pt x="3137" y="5081"/>
                      <a:pt x="3140" y="5111"/>
                      <a:pt x="3146" y="5138"/>
                    </a:cubicBezTo>
                    <a:cubicBezTo>
                      <a:pt x="3171" y="5285"/>
                      <a:pt x="3197" y="5436"/>
                      <a:pt x="3237" y="5579"/>
                    </a:cubicBezTo>
                    <a:cubicBezTo>
                      <a:pt x="3264" y="5673"/>
                      <a:pt x="3291" y="5766"/>
                      <a:pt x="3321" y="5860"/>
                    </a:cubicBezTo>
                    <a:cubicBezTo>
                      <a:pt x="3371" y="6031"/>
                      <a:pt x="3418" y="6201"/>
                      <a:pt x="3461" y="6372"/>
                    </a:cubicBezTo>
                    <a:cubicBezTo>
                      <a:pt x="3475" y="6439"/>
                      <a:pt x="3488" y="6509"/>
                      <a:pt x="3498" y="6576"/>
                    </a:cubicBezTo>
                    <a:cubicBezTo>
                      <a:pt x="3508" y="6626"/>
                      <a:pt x="3518" y="6677"/>
                      <a:pt x="3525" y="6730"/>
                    </a:cubicBezTo>
                    <a:cubicBezTo>
                      <a:pt x="3538" y="6817"/>
                      <a:pt x="3558" y="6904"/>
                      <a:pt x="3578" y="6987"/>
                    </a:cubicBezTo>
                    <a:cubicBezTo>
                      <a:pt x="3592" y="7041"/>
                      <a:pt x="3618" y="7091"/>
                      <a:pt x="3645" y="7138"/>
                    </a:cubicBezTo>
                    <a:cubicBezTo>
                      <a:pt x="3682" y="7228"/>
                      <a:pt x="3739" y="7305"/>
                      <a:pt x="3813" y="7372"/>
                    </a:cubicBezTo>
                    <a:cubicBezTo>
                      <a:pt x="3903" y="7449"/>
                      <a:pt x="4003" y="7499"/>
                      <a:pt x="4120" y="7523"/>
                    </a:cubicBezTo>
                    <a:cubicBezTo>
                      <a:pt x="4161" y="7530"/>
                      <a:pt x="4202" y="7534"/>
                      <a:pt x="4243" y="7534"/>
                    </a:cubicBezTo>
                    <a:cubicBezTo>
                      <a:pt x="4316" y="7534"/>
                      <a:pt x="4387" y="7522"/>
                      <a:pt x="4458" y="7496"/>
                    </a:cubicBezTo>
                    <a:cubicBezTo>
                      <a:pt x="4565" y="7459"/>
                      <a:pt x="4655" y="7396"/>
                      <a:pt x="4732" y="7311"/>
                    </a:cubicBezTo>
                    <a:cubicBezTo>
                      <a:pt x="4816" y="7185"/>
                      <a:pt x="4889" y="7095"/>
                      <a:pt x="4916" y="6937"/>
                    </a:cubicBezTo>
                    <a:cubicBezTo>
                      <a:pt x="4929" y="6860"/>
                      <a:pt x="4936" y="6783"/>
                      <a:pt x="4932" y="6700"/>
                    </a:cubicBezTo>
                    <a:cubicBezTo>
                      <a:pt x="4932" y="6660"/>
                      <a:pt x="4929" y="6620"/>
                      <a:pt x="4920" y="6579"/>
                    </a:cubicBezTo>
                    <a:cubicBezTo>
                      <a:pt x="4896" y="6445"/>
                      <a:pt x="4866" y="6308"/>
                      <a:pt x="4836" y="6175"/>
                    </a:cubicBezTo>
                    <a:cubicBezTo>
                      <a:pt x="4802" y="6018"/>
                      <a:pt x="4765" y="5860"/>
                      <a:pt x="4719" y="5706"/>
                    </a:cubicBezTo>
                    <a:cubicBezTo>
                      <a:pt x="4665" y="5539"/>
                      <a:pt x="4611" y="5372"/>
                      <a:pt x="4558" y="5208"/>
                    </a:cubicBezTo>
                    <a:cubicBezTo>
                      <a:pt x="4511" y="5071"/>
                      <a:pt x="4481" y="4934"/>
                      <a:pt x="4448" y="4794"/>
                    </a:cubicBezTo>
                    <a:cubicBezTo>
                      <a:pt x="4364" y="4375"/>
                      <a:pt x="4290" y="3957"/>
                      <a:pt x="4184" y="3546"/>
                    </a:cubicBezTo>
                    <a:cubicBezTo>
                      <a:pt x="4080" y="3162"/>
                      <a:pt x="3949" y="2787"/>
                      <a:pt x="3836" y="2406"/>
                    </a:cubicBezTo>
                    <a:cubicBezTo>
                      <a:pt x="3773" y="2191"/>
                      <a:pt x="3702" y="1984"/>
                      <a:pt x="3625" y="1777"/>
                    </a:cubicBezTo>
                    <a:cubicBezTo>
                      <a:pt x="3538" y="1549"/>
                      <a:pt x="3464" y="1325"/>
                      <a:pt x="3401" y="1091"/>
                    </a:cubicBezTo>
                    <a:cubicBezTo>
                      <a:pt x="3364" y="904"/>
                      <a:pt x="3331" y="714"/>
                      <a:pt x="3287" y="526"/>
                    </a:cubicBezTo>
                    <a:cubicBezTo>
                      <a:pt x="3281" y="502"/>
                      <a:pt x="3277" y="479"/>
                      <a:pt x="3271" y="456"/>
                    </a:cubicBezTo>
                    <a:cubicBezTo>
                      <a:pt x="3251" y="388"/>
                      <a:pt x="3220" y="336"/>
                      <a:pt x="3187" y="272"/>
                    </a:cubicBezTo>
                    <a:cubicBezTo>
                      <a:pt x="3120" y="135"/>
                      <a:pt x="2950" y="31"/>
                      <a:pt x="2805" y="11"/>
                    </a:cubicBezTo>
                    <a:cubicBezTo>
                      <a:pt x="2772" y="4"/>
                      <a:pt x="2739" y="1"/>
                      <a:pt x="2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1459800" y="1512500"/>
                <a:ext cx="131625" cy="197100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7884" extrusionOk="0">
                    <a:moveTo>
                      <a:pt x="2706" y="3151"/>
                    </a:moveTo>
                    <a:cubicBezTo>
                      <a:pt x="2723" y="3222"/>
                      <a:pt x="2736" y="3292"/>
                      <a:pt x="2752" y="3362"/>
                    </a:cubicBezTo>
                    <a:lnTo>
                      <a:pt x="2796" y="3563"/>
                    </a:lnTo>
                    <a:cubicBezTo>
                      <a:pt x="2823" y="3690"/>
                      <a:pt x="2853" y="3813"/>
                      <a:pt x="2880" y="3941"/>
                    </a:cubicBezTo>
                    <a:cubicBezTo>
                      <a:pt x="2853" y="3944"/>
                      <a:pt x="2826" y="3947"/>
                      <a:pt x="2800" y="3951"/>
                    </a:cubicBezTo>
                    <a:lnTo>
                      <a:pt x="2669" y="3971"/>
                    </a:lnTo>
                    <a:cubicBezTo>
                      <a:pt x="2599" y="3981"/>
                      <a:pt x="2529" y="3991"/>
                      <a:pt x="2455" y="4001"/>
                    </a:cubicBezTo>
                    <a:lnTo>
                      <a:pt x="2362" y="4011"/>
                    </a:lnTo>
                    <a:cubicBezTo>
                      <a:pt x="2365" y="4001"/>
                      <a:pt x="2368" y="3987"/>
                      <a:pt x="2374" y="3974"/>
                    </a:cubicBezTo>
                    <a:lnTo>
                      <a:pt x="2462" y="3760"/>
                    </a:lnTo>
                    <a:cubicBezTo>
                      <a:pt x="2545" y="3560"/>
                      <a:pt x="2629" y="3359"/>
                      <a:pt x="2706" y="3151"/>
                    </a:cubicBezTo>
                    <a:close/>
                    <a:moveTo>
                      <a:pt x="2749" y="1934"/>
                    </a:moveTo>
                    <a:lnTo>
                      <a:pt x="2525" y="2613"/>
                    </a:lnTo>
                    <a:cubicBezTo>
                      <a:pt x="2411" y="2954"/>
                      <a:pt x="2271" y="3296"/>
                      <a:pt x="2138" y="3626"/>
                    </a:cubicBezTo>
                    <a:lnTo>
                      <a:pt x="2050" y="3844"/>
                    </a:lnTo>
                    <a:cubicBezTo>
                      <a:pt x="2017" y="3924"/>
                      <a:pt x="1984" y="4008"/>
                      <a:pt x="1953" y="4091"/>
                    </a:cubicBezTo>
                    <a:lnTo>
                      <a:pt x="1820" y="4435"/>
                    </a:lnTo>
                    <a:lnTo>
                      <a:pt x="2502" y="4349"/>
                    </a:lnTo>
                    <a:cubicBezTo>
                      <a:pt x="2575" y="4339"/>
                      <a:pt x="2649" y="4329"/>
                      <a:pt x="2723" y="4319"/>
                    </a:cubicBezTo>
                    <a:lnTo>
                      <a:pt x="2850" y="4299"/>
                    </a:lnTo>
                    <a:cubicBezTo>
                      <a:pt x="2896" y="4292"/>
                      <a:pt x="2947" y="4288"/>
                      <a:pt x="2993" y="4282"/>
                    </a:cubicBezTo>
                    <a:cubicBezTo>
                      <a:pt x="3033" y="4279"/>
                      <a:pt x="3077" y="4275"/>
                      <a:pt x="3117" y="4272"/>
                    </a:cubicBezTo>
                    <a:lnTo>
                      <a:pt x="3311" y="4248"/>
                    </a:lnTo>
                    <a:lnTo>
                      <a:pt x="3228" y="3887"/>
                    </a:lnTo>
                    <a:cubicBezTo>
                      <a:pt x="3197" y="3753"/>
                      <a:pt x="3167" y="3623"/>
                      <a:pt x="3137" y="3476"/>
                    </a:cubicBezTo>
                    <a:lnTo>
                      <a:pt x="3134" y="3456"/>
                    </a:lnTo>
                    <a:lnTo>
                      <a:pt x="2960" y="3496"/>
                    </a:lnTo>
                    <a:lnTo>
                      <a:pt x="3127" y="3429"/>
                    </a:lnTo>
                    <a:lnTo>
                      <a:pt x="3117" y="3382"/>
                    </a:lnTo>
                    <a:lnTo>
                      <a:pt x="3097" y="3285"/>
                    </a:lnTo>
                    <a:cubicBezTo>
                      <a:pt x="3050" y="3081"/>
                      <a:pt x="3004" y="2877"/>
                      <a:pt x="2956" y="2673"/>
                    </a:cubicBezTo>
                    <a:cubicBezTo>
                      <a:pt x="2940" y="2609"/>
                      <a:pt x="2923" y="2546"/>
                      <a:pt x="2907" y="2486"/>
                    </a:cubicBezTo>
                    <a:lnTo>
                      <a:pt x="2749" y="1934"/>
                    </a:lnTo>
                    <a:close/>
                    <a:moveTo>
                      <a:pt x="2855" y="352"/>
                    </a:moveTo>
                    <a:cubicBezTo>
                      <a:pt x="2879" y="352"/>
                      <a:pt x="2904" y="355"/>
                      <a:pt x="2930" y="359"/>
                    </a:cubicBezTo>
                    <a:cubicBezTo>
                      <a:pt x="3030" y="372"/>
                      <a:pt x="3144" y="449"/>
                      <a:pt x="3181" y="526"/>
                    </a:cubicBezTo>
                    <a:lnTo>
                      <a:pt x="3201" y="566"/>
                    </a:lnTo>
                    <a:cubicBezTo>
                      <a:pt x="3224" y="607"/>
                      <a:pt x="3241" y="640"/>
                      <a:pt x="3251" y="673"/>
                    </a:cubicBezTo>
                    <a:cubicBezTo>
                      <a:pt x="3257" y="697"/>
                      <a:pt x="3261" y="717"/>
                      <a:pt x="3268" y="740"/>
                    </a:cubicBezTo>
                    <a:cubicBezTo>
                      <a:pt x="3294" y="871"/>
                      <a:pt x="3322" y="1001"/>
                      <a:pt x="3345" y="1132"/>
                    </a:cubicBezTo>
                    <a:lnTo>
                      <a:pt x="3382" y="1315"/>
                    </a:lnTo>
                    <a:cubicBezTo>
                      <a:pt x="3448" y="1553"/>
                      <a:pt x="3522" y="1780"/>
                      <a:pt x="3609" y="2011"/>
                    </a:cubicBezTo>
                    <a:cubicBezTo>
                      <a:pt x="3686" y="2212"/>
                      <a:pt x="3753" y="2416"/>
                      <a:pt x="3819" y="2629"/>
                    </a:cubicBezTo>
                    <a:cubicBezTo>
                      <a:pt x="3856" y="2760"/>
                      <a:pt x="3899" y="2890"/>
                      <a:pt x="3940" y="3021"/>
                    </a:cubicBezTo>
                    <a:cubicBezTo>
                      <a:pt x="4017" y="3265"/>
                      <a:pt x="4097" y="3516"/>
                      <a:pt x="4164" y="3767"/>
                    </a:cubicBezTo>
                    <a:cubicBezTo>
                      <a:pt x="4248" y="4081"/>
                      <a:pt x="4311" y="4409"/>
                      <a:pt x="4371" y="4723"/>
                    </a:cubicBezTo>
                    <a:lnTo>
                      <a:pt x="4428" y="5004"/>
                    </a:lnTo>
                    <a:cubicBezTo>
                      <a:pt x="4461" y="5151"/>
                      <a:pt x="4495" y="5295"/>
                      <a:pt x="4542" y="5439"/>
                    </a:cubicBezTo>
                    <a:cubicBezTo>
                      <a:pt x="4595" y="5603"/>
                      <a:pt x="4649" y="5767"/>
                      <a:pt x="4699" y="5931"/>
                    </a:cubicBezTo>
                    <a:cubicBezTo>
                      <a:pt x="4739" y="6061"/>
                      <a:pt x="4776" y="6201"/>
                      <a:pt x="4816" y="6386"/>
                    </a:cubicBezTo>
                    <a:lnTo>
                      <a:pt x="4836" y="6476"/>
                    </a:lnTo>
                    <a:cubicBezTo>
                      <a:pt x="4856" y="6579"/>
                      <a:pt x="4880" y="6683"/>
                      <a:pt x="4900" y="6787"/>
                    </a:cubicBezTo>
                    <a:cubicBezTo>
                      <a:pt x="4907" y="6817"/>
                      <a:pt x="4907" y="6847"/>
                      <a:pt x="4910" y="6880"/>
                    </a:cubicBezTo>
                    <a:cubicBezTo>
                      <a:pt x="4910" y="6948"/>
                      <a:pt x="4907" y="7011"/>
                      <a:pt x="4893" y="7081"/>
                    </a:cubicBezTo>
                    <a:cubicBezTo>
                      <a:pt x="4876" y="7181"/>
                      <a:pt x="4833" y="7245"/>
                      <a:pt x="4766" y="7345"/>
                    </a:cubicBezTo>
                    <a:lnTo>
                      <a:pt x="4742" y="7375"/>
                    </a:lnTo>
                    <a:cubicBezTo>
                      <a:pt x="4689" y="7436"/>
                      <a:pt x="4626" y="7479"/>
                      <a:pt x="4552" y="7506"/>
                    </a:cubicBezTo>
                    <a:cubicBezTo>
                      <a:pt x="4499" y="7523"/>
                      <a:pt x="4448" y="7532"/>
                      <a:pt x="4396" y="7532"/>
                    </a:cubicBezTo>
                    <a:cubicBezTo>
                      <a:pt x="4366" y="7532"/>
                      <a:pt x="4336" y="7529"/>
                      <a:pt x="4305" y="7522"/>
                    </a:cubicBezTo>
                    <a:cubicBezTo>
                      <a:pt x="4217" y="7506"/>
                      <a:pt x="4144" y="7469"/>
                      <a:pt x="4080" y="7416"/>
                    </a:cubicBezTo>
                    <a:cubicBezTo>
                      <a:pt x="4027" y="7365"/>
                      <a:pt x="3987" y="7309"/>
                      <a:pt x="3956" y="7245"/>
                    </a:cubicBezTo>
                    <a:lnTo>
                      <a:pt x="3947" y="7225"/>
                    </a:lnTo>
                    <a:cubicBezTo>
                      <a:pt x="3927" y="7188"/>
                      <a:pt x="3907" y="7152"/>
                      <a:pt x="3896" y="7104"/>
                    </a:cubicBezTo>
                    <a:cubicBezTo>
                      <a:pt x="3879" y="7031"/>
                      <a:pt x="3859" y="6954"/>
                      <a:pt x="3850" y="6877"/>
                    </a:cubicBezTo>
                    <a:cubicBezTo>
                      <a:pt x="3843" y="6823"/>
                      <a:pt x="3833" y="6770"/>
                      <a:pt x="3823" y="6717"/>
                    </a:cubicBezTo>
                    <a:cubicBezTo>
                      <a:pt x="3810" y="6650"/>
                      <a:pt x="3796" y="6579"/>
                      <a:pt x="3783" y="6506"/>
                    </a:cubicBezTo>
                    <a:cubicBezTo>
                      <a:pt x="3746" y="6352"/>
                      <a:pt x="3699" y="6192"/>
                      <a:pt x="3639" y="5984"/>
                    </a:cubicBezTo>
                    <a:lnTo>
                      <a:pt x="3632" y="5968"/>
                    </a:lnTo>
                    <a:cubicBezTo>
                      <a:pt x="3609" y="5880"/>
                      <a:pt x="3582" y="5793"/>
                      <a:pt x="3558" y="5707"/>
                    </a:cubicBezTo>
                    <a:cubicBezTo>
                      <a:pt x="3518" y="5563"/>
                      <a:pt x="3492" y="5412"/>
                      <a:pt x="3468" y="5285"/>
                    </a:cubicBezTo>
                    <a:lnTo>
                      <a:pt x="3425" y="5017"/>
                    </a:lnTo>
                    <a:lnTo>
                      <a:pt x="3221" y="5061"/>
                    </a:lnTo>
                    <a:cubicBezTo>
                      <a:pt x="3174" y="5068"/>
                      <a:pt x="3124" y="5071"/>
                      <a:pt x="3074" y="5077"/>
                    </a:cubicBezTo>
                    <a:cubicBezTo>
                      <a:pt x="3010" y="5081"/>
                      <a:pt x="2947" y="5088"/>
                      <a:pt x="2883" y="5102"/>
                    </a:cubicBezTo>
                    <a:cubicBezTo>
                      <a:pt x="2769" y="5122"/>
                      <a:pt x="2655" y="5138"/>
                      <a:pt x="2545" y="5151"/>
                    </a:cubicBezTo>
                    <a:cubicBezTo>
                      <a:pt x="2374" y="5178"/>
                      <a:pt x="2204" y="5198"/>
                      <a:pt x="2033" y="5222"/>
                    </a:cubicBezTo>
                    <a:lnTo>
                      <a:pt x="1763" y="5255"/>
                    </a:lnTo>
                    <a:cubicBezTo>
                      <a:pt x="1756" y="5256"/>
                      <a:pt x="1748" y="5257"/>
                      <a:pt x="1738" y="5257"/>
                    </a:cubicBezTo>
                    <a:cubicBezTo>
                      <a:pt x="1727" y="5257"/>
                      <a:pt x="1716" y="5256"/>
                      <a:pt x="1703" y="5255"/>
                    </a:cubicBezTo>
                    <a:lnTo>
                      <a:pt x="1559" y="5242"/>
                    </a:lnTo>
                    <a:lnTo>
                      <a:pt x="1428" y="5679"/>
                    </a:lnTo>
                    <a:cubicBezTo>
                      <a:pt x="1358" y="5917"/>
                      <a:pt x="1275" y="6155"/>
                      <a:pt x="1195" y="6386"/>
                    </a:cubicBezTo>
                    <a:lnTo>
                      <a:pt x="1161" y="6479"/>
                    </a:lnTo>
                    <a:cubicBezTo>
                      <a:pt x="1124" y="6590"/>
                      <a:pt x="1090" y="6703"/>
                      <a:pt x="1060" y="6817"/>
                    </a:cubicBezTo>
                    <a:cubicBezTo>
                      <a:pt x="1030" y="6924"/>
                      <a:pt x="1007" y="7031"/>
                      <a:pt x="983" y="7141"/>
                    </a:cubicBezTo>
                    <a:lnTo>
                      <a:pt x="950" y="7275"/>
                    </a:lnTo>
                    <a:cubicBezTo>
                      <a:pt x="934" y="7362"/>
                      <a:pt x="890" y="7425"/>
                      <a:pt x="826" y="7469"/>
                    </a:cubicBezTo>
                    <a:cubicBezTo>
                      <a:pt x="779" y="7502"/>
                      <a:pt x="724" y="7519"/>
                      <a:pt x="668" y="7519"/>
                    </a:cubicBezTo>
                    <a:cubicBezTo>
                      <a:pt x="648" y="7519"/>
                      <a:pt x="628" y="7517"/>
                      <a:pt x="609" y="7513"/>
                    </a:cubicBezTo>
                    <a:cubicBezTo>
                      <a:pt x="536" y="7499"/>
                      <a:pt x="465" y="7449"/>
                      <a:pt x="418" y="7382"/>
                    </a:cubicBezTo>
                    <a:cubicBezTo>
                      <a:pt x="378" y="7315"/>
                      <a:pt x="365" y="7245"/>
                      <a:pt x="378" y="7178"/>
                    </a:cubicBezTo>
                    <a:cubicBezTo>
                      <a:pt x="392" y="7115"/>
                      <a:pt x="408" y="7054"/>
                      <a:pt x="422" y="6991"/>
                    </a:cubicBezTo>
                    <a:cubicBezTo>
                      <a:pt x="452" y="6840"/>
                      <a:pt x="485" y="6687"/>
                      <a:pt x="528" y="6542"/>
                    </a:cubicBezTo>
                    <a:cubicBezTo>
                      <a:pt x="589" y="6342"/>
                      <a:pt x="656" y="6141"/>
                      <a:pt x="719" y="5951"/>
                    </a:cubicBezTo>
                    <a:cubicBezTo>
                      <a:pt x="806" y="5663"/>
                      <a:pt x="894" y="5369"/>
                      <a:pt x="977" y="5077"/>
                    </a:cubicBezTo>
                    <a:lnTo>
                      <a:pt x="1067" y="4764"/>
                    </a:lnTo>
                    <a:cubicBezTo>
                      <a:pt x="1084" y="4707"/>
                      <a:pt x="1104" y="4653"/>
                      <a:pt x="1121" y="4596"/>
                    </a:cubicBezTo>
                    <a:lnTo>
                      <a:pt x="1187" y="4395"/>
                    </a:lnTo>
                    <a:cubicBezTo>
                      <a:pt x="1215" y="4312"/>
                      <a:pt x="1241" y="4228"/>
                      <a:pt x="1271" y="4148"/>
                    </a:cubicBezTo>
                    <a:lnTo>
                      <a:pt x="1325" y="4001"/>
                    </a:lnTo>
                    <a:cubicBezTo>
                      <a:pt x="1375" y="3867"/>
                      <a:pt x="1425" y="3730"/>
                      <a:pt x="1475" y="3597"/>
                    </a:cubicBezTo>
                    <a:lnTo>
                      <a:pt x="1485" y="3569"/>
                    </a:lnTo>
                    <a:cubicBezTo>
                      <a:pt x="1562" y="3372"/>
                      <a:pt x="1636" y="3171"/>
                      <a:pt x="1712" y="2974"/>
                    </a:cubicBezTo>
                    <a:cubicBezTo>
                      <a:pt x="1769" y="2824"/>
                      <a:pt x="1823" y="2669"/>
                      <a:pt x="1880" y="2509"/>
                    </a:cubicBezTo>
                    <a:lnTo>
                      <a:pt x="1900" y="2433"/>
                    </a:lnTo>
                    <a:cubicBezTo>
                      <a:pt x="1937" y="2322"/>
                      <a:pt x="1970" y="2208"/>
                      <a:pt x="2004" y="2095"/>
                    </a:cubicBezTo>
                    <a:cubicBezTo>
                      <a:pt x="2033" y="1994"/>
                      <a:pt x="2061" y="1891"/>
                      <a:pt x="2090" y="1791"/>
                    </a:cubicBezTo>
                    <a:cubicBezTo>
                      <a:pt x="2178" y="1476"/>
                      <a:pt x="2271" y="1152"/>
                      <a:pt x="2382" y="843"/>
                    </a:cubicBezTo>
                    <a:lnTo>
                      <a:pt x="2391" y="817"/>
                    </a:lnTo>
                    <a:cubicBezTo>
                      <a:pt x="2419" y="737"/>
                      <a:pt x="2448" y="656"/>
                      <a:pt x="2485" y="593"/>
                    </a:cubicBezTo>
                    <a:cubicBezTo>
                      <a:pt x="2539" y="506"/>
                      <a:pt x="2575" y="456"/>
                      <a:pt x="2632" y="419"/>
                    </a:cubicBezTo>
                    <a:cubicBezTo>
                      <a:pt x="2711" y="373"/>
                      <a:pt x="2780" y="352"/>
                      <a:pt x="2855" y="352"/>
                    </a:cubicBezTo>
                    <a:close/>
                    <a:moveTo>
                      <a:pt x="2851" y="0"/>
                    </a:moveTo>
                    <a:cubicBezTo>
                      <a:pt x="2711" y="0"/>
                      <a:pt x="2582" y="39"/>
                      <a:pt x="2451" y="118"/>
                    </a:cubicBezTo>
                    <a:cubicBezTo>
                      <a:pt x="2321" y="198"/>
                      <a:pt x="2248" y="309"/>
                      <a:pt x="2184" y="412"/>
                    </a:cubicBezTo>
                    <a:cubicBezTo>
                      <a:pt x="2127" y="506"/>
                      <a:pt x="2090" y="610"/>
                      <a:pt x="2061" y="700"/>
                    </a:cubicBezTo>
                    <a:lnTo>
                      <a:pt x="2050" y="727"/>
                    </a:lnTo>
                    <a:cubicBezTo>
                      <a:pt x="1937" y="1044"/>
                      <a:pt x="1843" y="1376"/>
                      <a:pt x="1752" y="1693"/>
                    </a:cubicBezTo>
                    <a:cubicBezTo>
                      <a:pt x="1723" y="1794"/>
                      <a:pt x="1696" y="1894"/>
                      <a:pt x="1666" y="1998"/>
                    </a:cubicBezTo>
                    <a:cubicBezTo>
                      <a:pt x="1632" y="2108"/>
                      <a:pt x="1599" y="2222"/>
                      <a:pt x="1565" y="2332"/>
                    </a:cubicBezTo>
                    <a:lnTo>
                      <a:pt x="1545" y="2402"/>
                    </a:lnTo>
                    <a:cubicBezTo>
                      <a:pt x="1491" y="2553"/>
                      <a:pt x="1442" y="2700"/>
                      <a:pt x="1385" y="2850"/>
                    </a:cubicBezTo>
                    <a:cubicBezTo>
                      <a:pt x="1308" y="3048"/>
                      <a:pt x="1235" y="3245"/>
                      <a:pt x="1158" y="3442"/>
                    </a:cubicBezTo>
                    <a:lnTo>
                      <a:pt x="1147" y="3469"/>
                    </a:lnTo>
                    <a:cubicBezTo>
                      <a:pt x="1094" y="3606"/>
                      <a:pt x="1044" y="3743"/>
                      <a:pt x="994" y="3881"/>
                    </a:cubicBezTo>
                    <a:lnTo>
                      <a:pt x="940" y="4024"/>
                    </a:lnTo>
                    <a:cubicBezTo>
                      <a:pt x="910" y="4111"/>
                      <a:pt x="880" y="4202"/>
                      <a:pt x="853" y="4288"/>
                    </a:cubicBezTo>
                    <a:lnTo>
                      <a:pt x="789" y="4483"/>
                    </a:lnTo>
                    <a:cubicBezTo>
                      <a:pt x="769" y="4543"/>
                      <a:pt x="749" y="4603"/>
                      <a:pt x="729" y="4667"/>
                    </a:cubicBezTo>
                    <a:lnTo>
                      <a:pt x="639" y="4981"/>
                    </a:lnTo>
                    <a:cubicBezTo>
                      <a:pt x="556" y="5272"/>
                      <a:pt x="472" y="5559"/>
                      <a:pt x="385" y="5844"/>
                    </a:cubicBezTo>
                    <a:cubicBezTo>
                      <a:pt x="321" y="6034"/>
                      <a:pt x="251" y="6235"/>
                      <a:pt x="191" y="6442"/>
                    </a:cubicBezTo>
                    <a:cubicBezTo>
                      <a:pt x="147" y="6599"/>
                      <a:pt x="111" y="6760"/>
                      <a:pt x="77" y="6914"/>
                    </a:cubicBezTo>
                    <a:cubicBezTo>
                      <a:pt x="64" y="6977"/>
                      <a:pt x="51" y="7038"/>
                      <a:pt x="37" y="7098"/>
                    </a:cubicBezTo>
                    <a:cubicBezTo>
                      <a:pt x="0" y="7258"/>
                      <a:pt x="31" y="7429"/>
                      <a:pt x="124" y="7573"/>
                    </a:cubicBezTo>
                    <a:cubicBezTo>
                      <a:pt x="221" y="7723"/>
                      <a:pt x="375" y="7827"/>
                      <a:pt x="542" y="7860"/>
                    </a:cubicBezTo>
                    <a:cubicBezTo>
                      <a:pt x="580" y="7867"/>
                      <a:pt x="619" y="7871"/>
                      <a:pt x="658" y="7871"/>
                    </a:cubicBezTo>
                    <a:cubicBezTo>
                      <a:pt x="787" y="7871"/>
                      <a:pt x="915" y="7832"/>
                      <a:pt x="1024" y="7760"/>
                    </a:cubicBezTo>
                    <a:cubicBezTo>
                      <a:pt x="1161" y="7666"/>
                      <a:pt x="1255" y="7526"/>
                      <a:pt x="1295" y="7355"/>
                    </a:cubicBezTo>
                    <a:lnTo>
                      <a:pt x="1325" y="7215"/>
                    </a:lnTo>
                    <a:cubicBezTo>
                      <a:pt x="1348" y="7115"/>
                      <a:pt x="1371" y="7011"/>
                      <a:pt x="1398" y="6911"/>
                    </a:cubicBezTo>
                    <a:cubicBezTo>
                      <a:pt x="1428" y="6800"/>
                      <a:pt x="1462" y="6693"/>
                      <a:pt x="1496" y="6590"/>
                    </a:cubicBezTo>
                    <a:lnTo>
                      <a:pt x="1525" y="6502"/>
                    </a:lnTo>
                    <a:cubicBezTo>
                      <a:pt x="1609" y="6269"/>
                      <a:pt x="1692" y="6025"/>
                      <a:pt x="1766" y="5780"/>
                    </a:cubicBezTo>
                    <a:lnTo>
                      <a:pt x="1817" y="5603"/>
                    </a:lnTo>
                    <a:lnTo>
                      <a:pt x="2081" y="5570"/>
                    </a:lnTo>
                    <a:cubicBezTo>
                      <a:pt x="2251" y="5546"/>
                      <a:pt x="2422" y="5526"/>
                      <a:pt x="2592" y="5499"/>
                    </a:cubicBezTo>
                    <a:cubicBezTo>
                      <a:pt x="2709" y="5486"/>
                      <a:pt x="2830" y="5466"/>
                      <a:pt x="2944" y="5446"/>
                    </a:cubicBezTo>
                    <a:cubicBezTo>
                      <a:pt x="2996" y="5435"/>
                      <a:pt x="3050" y="5432"/>
                      <a:pt x="3107" y="5426"/>
                    </a:cubicBezTo>
                    <a:lnTo>
                      <a:pt x="3137" y="5426"/>
                    </a:lnTo>
                    <a:cubicBezTo>
                      <a:pt x="3157" y="5543"/>
                      <a:pt x="3184" y="5670"/>
                      <a:pt x="3217" y="5800"/>
                    </a:cubicBezTo>
                    <a:cubicBezTo>
                      <a:pt x="3245" y="5891"/>
                      <a:pt x="3271" y="5977"/>
                      <a:pt x="3297" y="6068"/>
                    </a:cubicBezTo>
                    <a:lnTo>
                      <a:pt x="3302" y="6085"/>
                    </a:lnTo>
                    <a:cubicBezTo>
                      <a:pt x="3362" y="6285"/>
                      <a:pt x="3405" y="6442"/>
                      <a:pt x="3438" y="6582"/>
                    </a:cubicBezTo>
                    <a:cubicBezTo>
                      <a:pt x="3452" y="6650"/>
                      <a:pt x="3465" y="6713"/>
                      <a:pt x="3478" y="6780"/>
                    </a:cubicBezTo>
                    <a:cubicBezTo>
                      <a:pt x="3485" y="6830"/>
                      <a:pt x="3495" y="6880"/>
                      <a:pt x="3502" y="6931"/>
                    </a:cubicBezTo>
                    <a:cubicBezTo>
                      <a:pt x="3515" y="7014"/>
                      <a:pt x="3535" y="7101"/>
                      <a:pt x="3558" y="7201"/>
                    </a:cubicBezTo>
                    <a:cubicBezTo>
                      <a:pt x="3575" y="7275"/>
                      <a:pt x="3609" y="7339"/>
                      <a:pt x="3639" y="7392"/>
                    </a:cubicBezTo>
                    <a:cubicBezTo>
                      <a:pt x="3686" y="7499"/>
                      <a:pt x="3756" y="7596"/>
                      <a:pt x="3850" y="7680"/>
                    </a:cubicBezTo>
                    <a:cubicBezTo>
                      <a:pt x="3960" y="7777"/>
                      <a:pt x="4091" y="7840"/>
                      <a:pt x="4237" y="7867"/>
                    </a:cubicBezTo>
                    <a:cubicBezTo>
                      <a:pt x="4288" y="7877"/>
                      <a:pt x="4341" y="7884"/>
                      <a:pt x="4395" y="7884"/>
                    </a:cubicBezTo>
                    <a:cubicBezTo>
                      <a:pt x="4485" y="7884"/>
                      <a:pt x="4579" y="7867"/>
                      <a:pt x="4669" y="7837"/>
                    </a:cubicBezTo>
                    <a:cubicBezTo>
                      <a:pt x="4802" y="7786"/>
                      <a:pt x="4920" y="7710"/>
                      <a:pt x="5014" y="7603"/>
                    </a:cubicBezTo>
                    <a:lnTo>
                      <a:pt x="5057" y="7542"/>
                    </a:lnTo>
                    <a:cubicBezTo>
                      <a:pt x="5134" y="7425"/>
                      <a:pt x="5208" y="7319"/>
                      <a:pt x="5241" y="7141"/>
                    </a:cubicBezTo>
                    <a:cubicBezTo>
                      <a:pt x="5258" y="7048"/>
                      <a:pt x="5264" y="6961"/>
                      <a:pt x="5261" y="6871"/>
                    </a:cubicBezTo>
                    <a:cubicBezTo>
                      <a:pt x="5258" y="6820"/>
                      <a:pt x="5254" y="6770"/>
                      <a:pt x="5244" y="6720"/>
                    </a:cubicBezTo>
                    <a:cubicBezTo>
                      <a:pt x="5224" y="6613"/>
                      <a:pt x="5201" y="6509"/>
                      <a:pt x="5177" y="6402"/>
                    </a:cubicBezTo>
                    <a:lnTo>
                      <a:pt x="5157" y="6312"/>
                    </a:lnTo>
                    <a:cubicBezTo>
                      <a:pt x="5117" y="6121"/>
                      <a:pt x="5077" y="5968"/>
                      <a:pt x="5037" y="5827"/>
                    </a:cubicBezTo>
                    <a:cubicBezTo>
                      <a:pt x="4987" y="5659"/>
                      <a:pt x="4930" y="5492"/>
                      <a:pt x="4876" y="5325"/>
                    </a:cubicBezTo>
                    <a:cubicBezTo>
                      <a:pt x="4833" y="5202"/>
                      <a:pt x="4802" y="5071"/>
                      <a:pt x="4773" y="4934"/>
                    </a:cubicBezTo>
                    <a:lnTo>
                      <a:pt x="4719" y="4656"/>
                    </a:lnTo>
                    <a:cubicBezTo>
                      <a:pt x="4656" y="4335"/>
                      <a:pt x="4589" y="4001"/>
                      <a:pt x="4501" y="3677"/>
                    </a:cubicBezTo>
                    <a:cubicBezTo>
                      <a:pt x="4435" y="3419"/>
                      <a:pt x="4355" y="3165"/>
                      <a:pt x="4274" y="2917"/>
                    </a:cubicBezTo>
                    <a:lnTo>
                      <a:pt x="4154" y="2526"/>
                    </a:lnTo>
                    <a:cubicBezTo>
                      <a:pt x="4087" y="2308"/>
                      <a:pt x="4017" y="2095"/>
                      <a:pt x="3940" y="1887"/>
                    </a:cubicBezTo>
                    <a:cubicBezTo>
                      <a:pt x="3856" y="1666"/>
                      <a:pt x="3786" y="1445"/>
                      <a:pt x="3723" y="1232"/>
                    </a:cubicBezTo>
                    <a:lnTo>
                      <a:pt x="3692" y="1068"/>
                    </a:lnTo>
                    <a:cubicBezTo>
                      <a:pt x="3666" y="931"/>
                      <a:pt x="3639" y="797"/>
                      <a:pt x="3609" y="663"/>
                    </a:cubicBezTo>
                    <a:cubicBezTo>
                      <a:pt x="3606" y="636"/>
                      <a:pt x="3598" y="610"/>
                      <a:pt x="3592" y="583"/>
                    </a:cubicBezTo>
                    <a:cubicBezTo>
                      <a:pt x="3572" y="513"/>
                      <a:pt x="3542" y="456"/>
                      <a:pt x="3515" y="402"/>
                    </a:cubicBezTo>
                    <a:lnTo>
                      <a:pt x="3495" y="366"/>
                    </a:lnTo>
                    <a:cubicBezTo>
                      <a:pt x="3405" y="188"/>
                      <a:pt x="3194" y="41"/>
                      <a:pt x="2984" y="11"/>
                    </a:cubicBezTo>
                    <a:cubicBezTo>
                      <a:pt x="2938" y="4"/>
                      <a:pt x="2894" y="0"/>
                      <a:pt x="28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37" name="Google Shape;4337;p29"/>
            <p:cNvGrpSpPr/>
            <p:nvPr/>
          </p:nvGrpSpPr>
          <p:grpSpPr>
            <a:xfrm>
              <a:off x="155449" y="233126"/>
              <a:ext cx="530524" cy="504705"/>
              <a:chOff x="435062" y="187598"/>
              <a:chExt cx="730347" cy="694803"/>
            </a:xfrm>
          </p:grpSpPr>
          <p:sp>
            <p:nvSpPr>
              <p:cNvPr id="4338" name="Google Shape;4338;p29"/>
              <p:cNvSpPr/>
              <p:nvPr/>
            </p:nvSpPr>
            <p:spPr>
              <a:xfrm rot="9076706">
                <a:off x="676192" y="272498"/>
                <a:ext cx="354711" cy="548269"/>
              </a:xfrm>
              <a:custGeom>
                <a:avLst/>
                <a:gdLst/>
                <a:ahLst/>
                <a:cxnLst/>
                <a:rect l="l" t="t" r="r" b="b"/>
                <a:pathLst>
                  <a:path w="17153" h="26513" extrusionOk="0">
                    <a:moveTo>
                      <a:pt x="1136" y="1"/>
                    </a:moveTo>
                    <a:lnTo>
                      <a:pt x="0" y="611"/>
                    </a:lnTo>
                    <a:cubicBezTo>
                      <a:pt x="77" y="2177"/>
                      <a:pt x="706" y="9129"/>
                      <a:pt x="706" y="9129"/>
                    </a:cubicBezTo>
                    <a:cubicBezTo>
                      <a:pt x="905" y="9668"/>
                      <a:pt x="1162" y="10342"/>
                      <a:pt x="1470" y="11113"/>
                    </a:cubicBezTo>
                    <a:cubicBezTo>
                      <a:pt x="2837" y="14534"/>
                      <a:pt x="5078" y="19843"/>
                      <a:pt x="6528" y="23245"/>
                    </a:cubicBezTo>
                    <a:lnTo>
                      <a:pt x="7928" y="26512"/>
                    </a:lnTo>
                    <a:cubicBezTo>
                      <a:pt x="8839" y="26435"/>
                      <a:pt x="9745" y="26281"/>
                      <a:pt x="10624" y="26050"/>
                    </a:cubicBezTo>
                    <a:cubicBezTo>
                      <a:pt x="11959" y="25691"/>
                      <a:pt x="13230" y="25132"/>
                      <a:pt x="14398" y="24394"/>
                    </a:cubicBezTo>
                    <a:cubicBezTo>
                      <a:pt x="15150" y="23919"/>
                      <a:pt x="15849" y="23367"/>
                      <a:pt x="16478" y="22744"/>
                    </a:cubicBezTo>
                    <a:cubicBezTo>
                      <a:pt x="16722" y="22513"/>
                      <a:pt x="16947" y="22256"/>
                      <a:pt x="17152" y="21993"/>
                    </a:cubicBezTo>
                    <a:cubicBezTo>
                      <a:pt x="16754" y="20915"/>
                      <a:pt x="16196" y="19657"/>
                      <a:pt x="15535" y="18321"/>
                    </a:cubicBezTo>
                    <a:cubicBezTo>
                      <a:pt x="12575" y="12281"/>
                      <a:pt x="7716" y="4539"/>
                      <a:pt x="7222" y="4308"/>
                    </a:cubicBezTo>
                    <a:cubicBezTo>
                      <a:pt x="6618" y="4019"/>
                      <a:pt x="1136" y="1"/>
                      <a:pt x="1136" y="1"/>
                    </a:cubicBezTo>
                    <a:close/>
                  </a:path>
                </a:pathLst>
              </a:custGeom>
              <a:solidFill>
                <a:srgbClr val="FFB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 rot="9076706">
                <a:off x="668378" y="265331"/>
                <a:ext cx="369849" cy="562828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27217" extrusionOk="0">
                    <a:moveTo>
                      <a:pt x="1464" y="756"/>
                    </a:moveTo>
                    <a:cubicBezTo>
                      <a:pt x="2504" y="1520"/>
                      <a:pt x="6740" y="4614"/>
                      <a:pt x="7401" y="4954"/>
                    </a:cubicBezTo>
                    <a:cubicBezTo>
                      <a:pt x="8024" y="5487"/>
                      <a:pt x="12684" y="12921"/>
                      <a:pt x="15573" y="18820"/>
                    </a:cubicBezTo>
                    <a:cubicBezTo>
                      <a:pt x="16196" y="20072"/>
                      <a:pt x="16722" y="21259"/>
                      <a:pt x="17114" y="22274"/>
                    </a:cubicBezTo>
                    <a:cubicBezTo>
                      <a:pt x="16947" y="22473"/>
                      <a:pt x="16774" y="22665"/>
                      <a:pt x="16587" y="22838"/>
                    </a:cubicBezTo>
                    <a:cubicBezTo>
                      <a:pt x="15971" y="23448"/>
                      <a:pt x="15297" y="23987"/>
                      <a:pt x="14565" y="24443"/>
                    </a:cubicBezTo>
                    <a:cubicBezTo>
                      <a:pt x="13429" y="25169"/>
                      <a:pt x="12190" y="25714"/>
                      <a:pt x="10893" y="26061"/>
                    </a:cubicBezTo>
                    <a:cubicBezTo>
                      <a:pt x="10110" y="26266"/>
                      <a:pt x="9314" y="26408"/>
                      <a:pt x="8512" y="26491"/>
                    </a:cubicBezTo>
                    <a:lnTo>
                      <a:pt x="7209" y="23455"/>
                    </a:lnTo>
                    <a:cubicBezTo>
                      <a:pt x="6182" y="21067"/>
                      <a:pt x="3653" y="15110"/>
                      <a:pt x="2150" y="11335"/>
                    </a:cubicBezTo>
                    <a:cubicBezTo>
                      <a:pt x="1881" y="10674"/>
                      <a:pt x="1624" y="10006"/>
                      <a:pt x="1399" y="9403"/>
                    </a:cubicBezTo>
                    <a:cubicBezTo>
                      <a:pt x="1348" y="8819"/>
                      <a:pt x="822" y="2964"/>
                      <a:pt x="719" y="1161"/>
                    </a:cubicBezTo>
                    <a:lnTo>
                      <a:pt x="1464" y="756"/>
                    </a:lnTo>
                    <a:close/>
                    <a:moveTo>
                      <a:pt x="1495" y="0"/>
                    </a:moveTo>
                    <a:cubicBezTo>
                      <a:pt x="1436" y="0"/>
                      <a:pt x="1377" y="15"/>
                      <a:pt x="1322" y="44"/>
                    </a:cubicBezTo>
                    <a:lnTo>
                      <a:pt x="193" y="660"/>
                    </a:lnTo>
                    <a:cubicBezTo>
                      <a:pt x="71" y="724"/>
                      <a:pt x="0" y="852"/>
                      <a:pt x="6" y="981"/>
                    </a:cubicBezTo>
                    <a:cubicBezTo>
                      <a:pt x="83" y="2534"/>
                      <a:pt x="687" y="9230"/>
                      <a:pt x="713" y="9512"/>
                    </a:cubicBezTo>
                    <a:cubicBezTo>
                      <a:pt x="713" y="9544"/>
                      <a:pt x="719" y="9576"/>
                      <a:pt x="732" y="9602"/>
                    </a:cubicBezTo>
                    <a:cubicBezTo>
                      <a:pt x="963" y="10225"/>
                      <a:pt x="1233" y="10918"/>
                      <a:pt x="1502" y="11598"/>
                    </a:cubicBezTo>
                    <a:cubicBezTo>
                      <a:pt x="3004" y="15379"/>
                      <a:pt x="5540" y="21343"/>
                      <a:pt x="6561" y="23737"/>
                    </a:cubicBezTo>
                    <a:lnTo>
                      <a:pt x="7960" y="27005"/>
                    </a:lnTo>
                    <a:cubicBezTo>
                      <a:pt x="8018" y="27133"/>
                      <a:pt x="8146" y="27216"/>
                      <a:pt x="8281" y="27216"/>
                    </a:cubicBezTo>
                    <a:lnTo>
                      <a:pt x="8313" y="27216"/>
                    </a:lnTo>
                    <a:cubicBezTo>
                      <a:pt x="9250" y="27139"/>
                      <a:pt x="10168" y="26985"/>
                      <a:pt x="11073" y="26741"/>
                    </a:cubicBezTo>
                    <a:cubicBezTo>
                      <a:pt x="12441" y="26382"/>
                      <a:pt x="13744" y="25804"/>
                      <a:pt x="14938" y="25047"/>
                    </a:cubicBezTo>
                    <a:cubicBezTo>
                      <a:pt x="15714" y="24559"/>
                      <a:pt x="16427" y="23994"/>
                      <a:pt x="17075" y="23352"/>
                    </a:cubicBezTo>
                    <a:cubicBezTo>
                      <a:pt x="17332" y="23108"/>
                      <a:pt x="17570" y="22838"/>
                      <a:pt x="17788" y="22562"/>
                    </a:cubicBezTo>
                    <a:cubicBezTo>
                      <a:pt x="17865" y="22460"/>
                      <a:pt x="17884" y="22338"/>
                      <a:pt x="17839" y="22222"/>
                    </a:cubicBezTo>
                    <a:cubicBezTo>
                      <a:pt x="17435" y="21150"/>
                      <a:pt x="16870" y="19866"/>
                      <a:pt x="16209" y="18525"/>
                    </a:cubicBezTo>
                    <a:cubicBezTo>
                      <a:pt x="13532" y="13075"/>
                      <a:pt x="8429" y="4678"/>
                      <a:pt x="7729" y="4345"/>
                    </a:cubicBezTo>
                    <a:cubicBezTo>
                      <a:pt x="7305" y="4146"/>
                      <a:pt x="3890" y="1674"/>
                      <a:pt x="1701" y="69"/>
                    </a:cubicBezTo>
                    <a:cubicBezTo>
                      <a:pt x="1641" y="23"/>
                      <a:pt x="1568" y="0"/>
                      <a:pt x="1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 rot="9076706">
                <a:off x="1122277" y="690921"/>
                <a:ext cx="34803" cy="43571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2107" extrusionOk="0">
                    <a:moveTo>
                      <a:pt x="399" y="1"/>
                    </a:moveTo>
                    <a:lnTo>
                      <a:pt x="1" y="257"/>
                    </a:lnTo>
                    <a:lnTo>
                      <a:pt x="547" y="2106"/>
                    </a:lnTo>
                    <a:lnTo>
                      <a:pt x="1683" y="1490"/>
                    </a:lnTo>
                    <a:lnTo>
                      <a:pt x="39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 rot="9076706">
                <a:off x="711767" y="280197"/>
                <a:ext cx="269410" cy="447520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1641" extrusionOk="0">
                    <a:moveTo>
                      <a:pt x="1643" y="1"/>
                    </a:moveTo>
                    <a:cubicBezTo>
                      <a:pt x="390" y="1"/>
                      <a:pt x="0" y="1905"/>
                      <a:pt x="1332" y="4315"/>
                    </a:cubicBezTo>
                    <a:cubicBezTo>
                      <a:pt x="3559" y="8365"/>
                      <a:pt x="9253" y="21640"/>
                      <a:pt x="9253" y="21640"/>
                    </a:cubicBezTo>
                    <a:cubicBezTo>
                      <a:pt x="10588" y="21281"/>
                      <a:pt x="11859" y="20722"/>
                      <a:pt x="13027" y="19984"/>
                    </a:cubicBezTo>
                    <a:cubicBezTo>
                      <a:pt x="11121" y="14168"/>
                      <a:pt x="5113" y="3063"/>
                      <a:pt x="5113" y="3063"/>
                    </a:cubicBezTo>
                    <a:cubicBezTo>
                      <a:pt x="3738" y="876"/>
                      <a:pt x="2492" y="1"/>
                      <a:pt x="16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 rot="9076706">
                <a:off x="703999" y="273650"/>
                <a:ext cx="282768" cy="461975"/>
              </a:xfrm>
              <a:custGeom>
                <a:avLst/>
                <a:gdLst/>
                <a:ahLst/>
                <a:cxnLst/>
                <a:rect l="l" t="t" r="r" b="b"/>
                <a:pathLst>
                  <a:path w="13674" h="22340" extrusionOk="0">
                    <a:moveTo>
                      <a:pt x="1876" y="706"/>
                    </a:moveTo>
                    <a:cubicBezTo>
                      <a:pt x="1887" y="706"/>
                      <a:pt x="1897" y="706"/>
                      <a:pt x="1907" y="707"/>
                    </a:cubicBezTo>
                    <a:cubicBezTo>
                      <a:pt x="2613" y="707"/>
                      <a:pt x="3782" y="1541"/>
                      <a:pt x="5065" y="3583"/>
                    </a:cubicBezTo>
                    <a:cubicBezTo>
                      <a:pt x="5123" y="3692"/>
                      <a:pt x="10900" y="14399"/>
                      <a:pt x="12865" y="20183"/>
                    </a:cubicBezTo>
                    <a:cubicBezTo>
                      <a:pt x="11883" y="20786"/>
                      <a:pt x="10823" y="21248"/>
                      <a:pt x="9719" y="21569"/>
                    </a:cubicBezTo>
                    <a:cubicBezTo>
                      <a:pt x="8878" y="19624"/>
                      <a:pt x="3929" y="8185"/>
                      <a:pt x="1894" y="4501"/>
                    </a:cubicBezTo>
                    <a:cubicBezTo>
                      <a:pt x="893" y="2684"/>
                      <a:pt x="938" y="1156"/>
                      <a:pt x="1560" y="790"/>
                    </a:cubicBezTo>
                    <a:cubicBezTo>
                      <a:pt x="1655" y="737"/>
                      <a:pt x="1765" y="706"/>
                      <a:pt x="1876" y="706"/>
                    </a:cubicBezTo>
                    <a:close/>
                    <a:moveTo>
                      <a:pt x="1893" y="1"/>
                    </a:moveTo>
                    <a:cubicBezTo>
                      <a:pt x="1631" y="1"/>
                      <a:pt x="1398" y="66"/>
                      <a:pt x="1201" y="180"/>
                    </a:cubicBezTo>
                    <a:cubicBezTo>
                      <a:pt x="270" y="733"/>
                      <a:pt x="1" y="2511"/>
                      <a:pt x="1284" y="4834"/>
                    </a:cubicBezTo>
                    <a:cubicBezTo>
                      <a:pt x="3480" y="8821"/>
                      <a:pt x="9135" y="21993"/>
                      <a:pt x="9193" y="22128"/>
                    </a:cubicBezTo>
                    <a:cubicBezTo>
                      <a:pt x="9251" y="22256"/>
                      <a:pt x="9373" y="22340"/>
                      <a:pt x="9514" y="22340"/>
                    </a:cubicBezTo>
                    <a:cubicBezTo>
                      <a:pt x="9546" y="22340"/>
                      <a:pt x="9578" y="22333"/>
                      <a:pt x="9610" y="22327"/>
                    </a:cubicBezTo>
                    <a:cubicBezTo>
                      <a:pt x="10978" y="21961"/>
                      <a:pt x="12281" y="21390"/>
                      <a:pt x="13475" y="20626"/>
                    </a:cubicBezTo>
                    <a:cubicBezTo>
                      <a:pt x="13609" y="20542"/>
                      <a:pt x="13674" y="20375"/>
                      <a:pt x="13622" y="20221"/>
                    </a:cubicBezTo>
                    <a:cubicBezTo>
                      <a:pt x="11722" y="14444"/>
                      <a:pt x="5739" y="3352"/>
                      <a:pt x="5669" y="3223"/>
                    </a:cubicBezTo>
                    <a:cubicBezTo>
                      <a:pt x="4168" y="838"/>
                      <a:pt x="2835" y="1"/>
                      <a:pt x="18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 rot="9076706">
                <a:off x="694999" y="345565"/>
                <a:ext cx="354856" cy="470743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22764" extrusionOk="0">
                    <a:moveTo>
                      <a:pt x="1130" y="1"/>
                    </a:moveTo>
                    <a:lnTo>
                      <a:pt x="1" y="623"/>
                    </a:lnTo>
                    <a:cubicBezTo>
                      <a:pt x="71" y="2183"/>
                      <a:pt x="700" y="9135"/>
                      <a:pt x="700" y="9135"/>
                    </a:cubicBezTo>
                    <a:cubicBezTo>
                      <a:pt x="899" y="9674"/>
                      <a:pt x="1163" y="10348"/>
                      <a:pt x="1471" y="11119"/>
                    </a:cubicBezTo>
                    <a:cubicBezTo>
                      <a:pt x="3114" y="11003"/>
                      <a:pt x="4494" y="10329"/>
                      <a:pt x="4443" y="8577"/>
                    </a:cubicBezTo>
                    <a:lnTo>
                      <a:pt x="4443" y="8577"/>
                    </a:lnTo>
                    <a:cubicBezTo>
                      <a:pt x="5354" y="8737"/>
                      <a:pt x="6266" y="9032"/>
                      <a:pt x="7158" y="9276"/>
                    </a:cubicBezTo>
                    <a:cubicBezTo>
                      <a:pt x="7401" y="8954"/>
                      <a:pt x="7663" y="8816"/>
                      <a:pt x="7934" y="8816"/>
                    </a:cubicBezTo>
                    <a:cubicBezTo>
                      <a:pt x="9253" y="8816"/>
                      <a:pt x="10774" y="12077"/>
                      <a:pt x="11222" y="13089"/>
                    </a:cubicBezTo>
                    <a:cubicBezTo>
                      <a:pt x="12704" y="16453"/>
                      <a:pt x="14470" y="19688"/>
                      <a:pt x="16485" y="22763"/>
                    </a:cubicBezTo>
                    <a:cubicBezTo>
                      <a:pt x="16729" y="22532"/>
                      <a:pt x="16954" y="22275"/>
                      <a:pt x="17159" y="22012"/>
                    </a:cubicBezTo>
                    <a:cubicBezTo>
                      <a:pt x="16761" y="20934"/>
                      <a:pt x="16203" y="19676"/>
                      <a:pt x="15535" y="18327"/>
                    </a:cubicBezTo>
                    <a:cubicBezTo>
                      <a:pt x="12570" y="12287"/>
                      <a:pt x="7710" y="4545"/>
                      <a:pt x="7216" y="4314"/>
                    </a:cubicBezTo>
                    <a:cubicBezTo>
                      <a:pt x="6612" y="4025"/>
                      <a:pt x="1130" y="1"/>
                      <a:pt x="1130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 rot="9076706">
                <a:off x="955267" y="560692"/>
                <a:ext cx="149366" cy="188926"/>
              </a:xfrm>
              <a:custGeom>
                <a:avLst/>
                <a:gdLst/>
                <a:ahLst/>
                <a:cxnLst/>
                <a:rect l="l" t="t" r="r" b="b"/>
                <a:pathLst>
                  <a:path w="7223" h="9136" extrusionOk="0">
                    <a:moveTo>
                      <a:pt x="1137" y="1"/>
                    </a:moveTo>
                    <a:lnTo>
                      <a:pt x="219" y="502"/>
                    </a:lnTo>
                    <a:lnTo>
                      <a:pt x="1" y="624"/>
                    </a:lnTo>
                    <a:cubicBezTo>
                      <a:pt x="71" y="2183"/>
                      <a:pt x="700" y="9136"/>
                      <a:pt x="700" y="9136"/>
                    </a:cubicBezTo>
                    <a:cubicBezTo>
                      <a:pt x="700" y="9136"/>
                      <a:pt x="1875" y="9039"/>
                      <a:pt x="2690" y="8911"/>
                    </a:cubicBezTo>
                    <a:cubicBezTo>
                      <a:pt x="2953" y="8892"/>
                      <a:pt x="3210" y="8827"/>
                      <a:pt x="3448" y="8718"/>
                    </a:cubicBezTo>
                    <a:cubicBezTo>
                      <a:pt x="3692" y="8500"/>
                      <a:pt x="3653" y="6375"/>
                      <a:pt x="3955" y="6369"/>
                    </a:cubicBezTo>
                    <a:cubicBezTo>
                      <a:pt x="3956" y="6369"/>
                      <a:pt x="3956" y="6369"/>
                      <a:pt x="3957" y="6369"/>
                    </a:cubicBezTo>
                    <a:cubicBezTo>
                      <a:pt x="4261" y="6369"/>
                      <a:pt x="6154" y="7481"/>
                      <a:pt x="6461" y="7481"/>
                    </a:cubicBezTo>
                    <a:cubicBezTo>
                      <a:pt x="6467" y="7481"/>
                      <a:pt x="6473" y="7480"/>
                      <a:pt x="6478" y="7479"/>
                    </a:cubicBezTo>
                    <a:cubicBezTo>
                      <a:pt x="6728" y="7434"/>
                      <a:pt x="7222" y="4321"/>
                      <a:pt x="7222" y="4321"/>
                    </a:cubicBezTo>
                    <a:cubicBezTo>
                      <a:pt x="6619" y="4032"/>
                      <a:pt x="1137" y="1"/>
                      <a:pt x="1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 rot="9076706">
                <a:off x="947493" y="552945"/>
                <a:ext cx="164752" cy="205242"/>
              </a:xfrm>
              <a:custGeom>
                <a:avLst/>
                <a:gdLst/>
                <a:ahLst/>
                <a:cxnLst/>
                <a:rect l="l" t="t" r="r" b="b"/>
                <a:pathLst>
                  <a:path w="7967" h="9925" extrusionOk="0">
                    <a:moveTo>
                      <a:pt x="1464" y="828"/>
                    </a:moveTo>
                    <a:cubicBezTo>
                      <a:pt x="2433" y="1534"/>
                      <a:pt x="6118" y="4230"/>
                      <a:pt x="7196" y="4904"/>
                    </a:cubicBezTo>
                    <a:cubicBezTo>
                      <a:pt x="7029" y="5925"/>
                      <a:pt x="6804" y="7029"/>
                      <a:pt x="6663" y="7472"/>
                    </a:cubicBezTo>
                    <a:cubicBezTo>
                      <a:pt x="6419" y="7369"/>
                      <a:pt x="6008" y="7164"/>
                      <a:pt x="5713" y="7016"/>
                    </a:cubicBezTo>
                    <a:cubicBezTo>
                      <a:pt x="4895" y="6607"/>
                      <a:pt x="4550" y="6432"/>
                      <a:pt x="4324" y="6432"/>
                    </a:cubicBezTo>
                    <a:cubicBezTo>
                      <a:pt x="4316" y="6432"/>
                      <a:pt x="4309" y="6432"/>
                      <a:pt x="4301" y="6432"/>
                    </a:cubicBezTo>
                    <a:cubicBezTo>
                      <a:pt x="3832" y="6439"/>
                      <a:pt x="3775" y="7016"/>
                      <a:pt x="3678" y="7966"/>
                    </a:cubicBezTo>
                    <a:cubicBezTo>
                      <a:pt x="3653" y="8262"/>
                      <a:pt x="3614" y="8557"/>
                      <a:pt x="3556" y="8852"/>
                    </a:cubicBezTo>
                    <a:cubicBezTo>
                      <a:pt x="3377" y="8923"/>
                      <a:pt x="3184" y="8961"/>
                      <a:pt x="2991" y="8974"/>
                    </a:cubicBezTo>
                    <a:cubicBezTo>
                      <a:pt x="2471" y="9058"/>
                      <a:pt x="1785" y="9128"/>
                      <a:pt x="1380" y="9167"/>
                    </a:cubicBezTo>
                    <a:cubicBezTo>
                      <a:pt x="1258" y="7806"/>
                      <a:pt x="815" y="2857"/>
                      <a:pt x="719" y="1233"/>
                    </a:cubicBezTo>
                    <a:lnTo>
                      <a:pt x="1464" y="828"/>
                    </a:lnTo>
                    <a:close/>
                    <a:moveTo>
                      <a:pt x="1521" y="0"/>
                    </a:moveTo>
                    <a:lnTo>
                      <a:pt x="0" y="835"/>
                    </a:lnTo>
                    <a:lnTo>
                      <a:pt x="6" y="1053"/>
                    </a:lnTo>
                    <a:cubicBezTo>
                      <a:pt x="77" y="2600"/>
                      <a:pt x="680" y="9295"/>
                      <a:pt x="713" y="9578"/>
                    </a:cubicBezTo>
                    <a:lnTo>
                      <a:pt x="738" y="9924"/>
                    </a:lnTo>
                    <a:lnTo>
                      <a:pt x="1085" y="9899"/>
                    </a:lnTo>
                    <a:cubicBezTo>
                      <a:pt x="1136" y="9892"/>
                      <a:pt x="2285" y="9802"/>
                      <a:pt x="3075" y="9674"/>
                    </a:cubicBezTo>
                    <a:cubicBezTo>
                      <a:pt x="3377" y="9648"/>
                      <a:pt x="3672" y="9578"/>
                      <a:pt x="3948" y="9449"/>
                    </a:cubicBezTo>
                    <a:lnTo>
                      <a:pt x="4038" y="9391"/>
                    </a:lnTo>
                    <a:cubicBezTo>
                      <a:pt x="4237" y="9212"/>
                      <a:pt x="4288" y="8878"/>
                      <a:pt x="4372" y="8037"/>
                    </a:cubicBezTo>
                    <a:cubicBezTo>
                      <a:pt x="4404" y="7793"/>
                      <a:pt x="4436" y="7427"/>
                      <a:pt x="4481" y="7203"/>
                    </a:cubicBezTo>
                    <a:cubicBezTo>
                      <a:pt x="4725" y="7305"/>
                      <a:pt x="5116" y="7504"/>
                      <a:pt x="5399" y="7645"/>
                    </a:cubicBezTo>
                    <a:cubicBezTo>
                      <a:pt x="6289" y="8096"/>
                      <a:pt x="6606" y="8243"/>
                      <a:pt x="6818" y="8243"/>
                    </a:cubicBezTo>
                    <a:cubicBezTo>
                      <a:pt x="6845" y="8243"/>
                      <a:pt x="6870" y="8240"/>
                      <a:pt x="6894" y="8236"/>
                    </a:cubicBezTo>
                    <a:cubicBezTo>
                      <a:pt x="7138" y="8191"/>
                      <a:pt x="7395" y="8140"/>
                      <a:pt x="7921" y="4782"/>
                    </a:cubicBezTo>
                    <a:lnTo>
                      <a:pt x="7966" y="4526"/>
                    </a:lnTo>
                    <a:lnTo>
                      <a:pt x="7729" y="4410"/>
                    </a:lnTo>
                    <a:cubicBezTo>
                      <a:pt x="7305" y="4211"/>
                      <a:pt x="3897" y="1740"/>
                      <a:pt x="1701" y="129"/>
                    </a:cubicBezTo>
                    <a:lnTo>
                      <a:pt x="15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 rot="9076706">
                <a:off x="956662" y="566141"/>
                <a:ext cx="144858" cy="184273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8911" extrusionOk="0">
                    <a:moveTo>
                      <a:pt x="919" y="1"/>
                    </a:moveTo>
                    <a:lnTo>
                      <a:pt x="1" y="502"/>
                    </a:lnTo>
                    <a:cubicBezTo>
                      <a:pt x="1400" y="2331"/>
                      <a:pt x="2934" y="4045"/>
                      <a:pt x="4597" y="5637"/>
                    </a:cubicBezTo>
                    <a:cubicBezTo>
                      <a:pt x="4340" y="5717"/>
                      <a:pt x="4077" y="5757"/>
                      <a:pt x="3814" y="5757"/>
                    </a:cubicBezTo>
                    <a:cubicBezTo>
                      <a:pt x="3426" y="5757"/>
                      <a:pt x="3040" y="5671"/>
                      <a:pt x="2684" y="5502"/>
                    </a:cubicBezTo>
                    <a:cubicBezTo>
                      <a:pt x="2549" y="6638"/>
                      <a:pt x="2479" y="7775"/>
                      <a:pt x="2472" y="8911"/>
                    </a:cubicBezTo>
                    <a:cubicBezTo>
                      <a:pt x="2735" y="8892"/>
                      <a:pt x="2992" y="8827"/>
                      <a:pt x="3230" y="8718"/>
                    </a:cubicBezTo>
                    <a:cubicBezTo>
                      <a:pt x="3474" y="8500"/>
                      <a:pt x="3435" y="6375"/>
                      <a:pt x="3737" y="6369"/>
                    </a:cubicBezTo>
                    <a:cubicBezTo>
                      <a:pt x="3738" y="6369"/>
                      <a:pt x="3738" y="6369"/>
                      <a:pt x="3739" y="6369"/>
                    </a:cubicBezTo>
                    <a:cubicBezTo>
                      <a:pt x="4043" y="6369"/>
                      <a:pt x="5936" y="7481"/>
                      <a:pt x="6243" y="7481"/>
                    </a:cubicBezTo>
                    <a:cubicBezTo>
                      <a:pt x="6249" y="7481"/>
                      <a:pt x="6255" y="7480"/>
                      <a:pt x="6260" y="7479"/>
                    </a:cubicBezTo>
                    <a:cubicBezTo>
                      <a:pt x="6510" y="7434"/>
                      <a:pt x="7004" y="4321"/>
                      <a:pt x="7004" y="4321"/>
                    </a:cubicBezTo>
                    <a:cubicBezTo>
                      <a:pt x="6401" y="4032"/>
                      <a:pt x="919" y="1"/>
                      <a:pt x="919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 rot="9076706">
                <a:off x="468389" y="251653"/>
                <a:ext cx="276378" cy="20944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0128" extrusionOk="0">
                    <a:moveTo>
                      <a:pt x="9218" y="1"/>
                    </a:moveTo>
                    <a:cubicBezTo>
                      <a:pt x="9218" y="1"/>
                      <a:pt x="8377" y="623"/>
                      <a:pt x="7235" y="1361"/>
                    </a:cubicBezTo>
                    <a:cubicBezTo>
                      <a:pt x="6439" y="1875"/>
                      <a:pt x="5617" y="2344"/>
                      <a:pt x="4776" y="2767"/>
                    </a:cubicBezTo>
                    <a:cubicBezTo>
                      <a:pt x="1554" y="4334"/>
                      <a:pt x="39" y="4520"/>
                      <a:pt x="0" y="4520"/>
                    </a:cubicBezTo>
                    <a:cubicBezTo>
                      <a:pt x="1239" y="7601"/>
                      <a:pt x="2638" y="9905"/>
                      <a:pt x="5065" y="10111"/>
                    </a:cubicBezTo>
                    <a:cubicBezTo>
                      <a:pt x="5186" y="10122"/>
                      <a:pt x="5311" y="10128"/>
                      <a:pt x="5439" y="10128"/>
                    </a:cubicBezTo>
                    <a:cubicBezTo>
                      <a:pt x="6329" y="10128"/>
                      <a:pt x="7369" y="9850"/>
                      <a:pt x="8576" y="9238"/>
                    </a:cubicBezTo>
                    <a:cubicBezTo>
                      <a:pt x="13365" y="6818"/>
                      <a:pt x="9218" y="1"/>
                      <a:pt x="92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 rot="9076706">
                <a:off x="496152" y="235089"/>
                <a:ext cx="254996" cy="223977"/>
              </a:xfrm>
              <a:custGeom>
                <a:avLst/>
                <a:gdLst/>
                <a:ahLst/>
                <a:cxnLst/>
                <a:rect l="l" t="t" r="r" b="b"/>
                <a:pathLst>
                  <a:path w="12331" h="10831" extrusionOk="0">
                    <a:moveTo>
                      <a:pt x="9526" y="868"/>
                    </a:moveTo>
                    <a:cubicBezTo>
                      <a:pt x="10046" y="1837"/>
                      <a:pt x="11432" y="4745"/>
                      <a:pt x="10784" y="7011"/>
                    </a:cubicBezTo>
                    <a:cubicBezTo>
                      <a:pt x="10501" y="8006"/>
                      <a:pt x="9847" y="8770"/>
                      <a:pt x="8839" y="9277"/>
                    </a:cubicBezTo>
                    <a:cubicBezTo>
                      <a:pt x="7727" y="9842"/>
                      <a:pt x="6734" y="10128"/>
                      <a:pt x="5865" y="10128"/>
                    </a:cubicBezTo>
                    <a:cubicBezTo>
                      <a:pt x="5746" y="10128"/>
                      <a:pt x="5628" y="10123"/>
                      <a:pt x="5514" y="10112"/>
                    </a:cubicBezTo>
                    <a:cubicBezTo>
                      <a:pt x="3254" y="9926"/>
                      <a:pt x="1951" y="7660"/>
                      <a:pt x="905" y="5137"/>
                    </a:cubicBezTo>
                    <a:cubicBezTo>
                      <a:pt x="1598" y="4983"/>
                      <a:pt x="3036" y="4559"/>
                      <a:pt x="5353" y="3436"/>
                    </a:cubicBezTo>
                    <a:cubicBezTo>
                      <a:pt x="6207" y="3006"/>
                      <a:pt x="7035" y="2531"/>
                      <a:pt x="7837" y="2011"/>
                    </a:cubicBezTo>
                    <a:cubicBezTo>
                      <a:pt x="8563" y="1549"/>
                      <a:pt x="9173" y="1118"/>
                      <a:pt x="9526" y="868"/>
                    </a:cubicBezTo>
                    <a:close/>
                    <a:moveTo>
                      <a:pt x="9637" y="0"/>
                    </a:moveTo>
                    <a:cubicBezTo>
                      <a:pt x="9566" y="0"/>
                      <a:pt x="9493" y="23"/>
                      <a:pt x="9429" y="72"/>
                    </a:cubicBezTo>
                    <a:cubicBezTo>
                      <a:pt x="9423" y="79"/>
                      <a:pt x="8588" y="701"/>
                      <a:pt x="7465" y="1420"/>
                    </a:cubicBezTo>
                    <a:cubicBezTo>
                      <a:pt x="6682" y="1927"/>
                      <a:pt x="5873" y="2389"/>
                      <a:pt x="5045" y="2807"/>
                    </a:cubicBezTo>
                    <a:cubicBezTo>
                      <a:pt x="1891" y="4332"/>
                      <a:pt x="414" y="4527"/>
                      <a:pt x="423" y="4527"/>
                    </a:cubicBezTo>
                    <a:lnTo>
                      <a:pt x="423" y="4527"/>
                    </a:lnTo>
                    <a:cubicBezTo>
                      <a:pt x="420" y="4527"/>
                      <a:pt x="417" y="4527"/>
                      <a:pt x="414" y="4527"/>
                    </a:cubicBezTo>
                    <a:cubicBezTo>
                      <a:pt x="169" y="4527"/>
                      <a:pt x="1" y="4780"/>
                      <a:pt x="96" y="5009"/>
                    </a:cubicBezTo>
                    <a:cubicBezTo>
                      <a:pt x="1251" y="7884"/>
                      <a:pt x="2702" y="10580"/>
                      <a:pt x="5456" y="10812"/>
                    </a:cubicBezTo>
                    <a:cubicBezTo>
                      <a:pt x="5584" y="10824"/>
                      <a:pt x="5719" y="10831"/>
                      <a:pt x="5854" y="10831"/>
                    </a:cubicBezTo>
                    <a:cubicBezTo>
                      <a:pt x="6836" y="10831"/>
                      <a:pt x="7940" y="10523"/>
                      <a:pt x="9153" y="9906"/>
                    </a:cubicBezTo>
                    <a:cubicBezTo>
                      <a:pt x="10347" y="9303"/>
                      <a:pt x="11124" y="8391"/>
                      <a:pt x="11464" y="7204"/>
                    </a:cubicBezTo>
                    <a:cubicBezTo>
                      <a:pt x="12331" y="4155"/>
                      <a:pt x="10039" y="329"/>
                      <a:pt x="9936" y="168"/>
                    </a:cubicBezTo>
                    <a:cubicBezTo>
                      <a:pt x="9869" y="61"/>
                      <a:pt x="9754" y="0"/>
                      <a:pt x="96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 rot="9076706">
                <a:off x="474920" y="276788"/>
                <a:ext cx="171659" cy="209833"/>
              </a:xfrm>
              <a:custGeom>
                <a:avLst/>
                <a:gdLst/>
                <a:ahLst/>
                <a:cxnLst/>
                <a:rect l="l" t="t" r="r" b="b"/>
                <a:pathLst>
                  <a:path w="8301" h="10147" extrusionOk="0">
                    <a:moveTo>
                      <a:pt x="4161" y="0"/>
                    </a:moveTo>
                    <a:cubicBezTo>
                      <a:pt x="4160" y="0"/>
                      <a:pt x="3326" y="623"/>
                      <a:pt x="2177" y="1361"/>
                    </a:cubicBezTo>
                    <a:cubicBezTo>
                      <a:pt x="2813" y="2594"/>
                      <a:pt x="3230" y="3922"/>
                      <a:pt x="3422" y="5296"/>
                    </a:cubicBezTo>
                    <a:cubicBezTo>
                      <a:pt x="3570" y="6490"/>
                      <a:pt x="3525" y="7819"/>
                      <a:pt x="2742" y="8724"/>
                    </a:cubicBezTo>
                    <a:cubicBezTo>
                      <a:pt x="2061" y="9520"/>
                      <a:pt x="1009" y="9802"/>
                      <a:pt x="1" y="10130"/>
                    </a:cubicBezTo>
                    <a:cubicBezTo>
                      <a:pt x="122" y="10141"/>
                      <a:pt x="247" y="10147"/>
                      <a:pt x="375" y="10147"/>
                    </a:cubicBezTo>
                    <a:cubicBezTo>
                      <a:pt x="1265" y="10147"/>
                      <a:pt x="2305" y="9869"/>
                      <a:pt x="3512" y="9257"/>
                    </a:cubicBezTo>
                    <a:cubicBezTo>
                      <a:pt x="8301" y="6837"/>
                      <a:pt x="4161" y="1"/>
                      <a:pt x="416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 rot="9076706">
                <a:off x="593475" y="328245"/>
                <a:ext cx="219593" cy="16940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192" extrusionOk="0">
                    <a:moveTo>
                      <a:pt x="9007" y="0"/>
                    </a:moveTo>
                    <a:cubicBezTo>
                      <a:pt x="8378" y="610"/>
                      <a:pt x="7685" y="1156"/>
                      <a:pt x="6940" y="1612"/>
                    </a:cubicBezTo>
                    <a:cubicBezTo>
                      <a:pt x="3962" y="3518"/>
                      <a:pt x="1" y="4924"/>
                      <a:pt x="1" y="4924"/>
                    </a:cubicBezTo>
                    <a:cubicBezTo>
                      <a:pt x="219" y="5412"/>
                      <a:pt x="418" y="5906"/>
                      <a:pt x="566" y="6259"/>
                    </a:cubicBezTo>
                    <a:cubicBezTo>
                      <a:pt x="720" y="6606"/>
                      <a:pt x="848" y="6914"/>
                      <a:pt x="957" y="7177"/>
                    </a:cubicBezTo>
                    <a:lnTo>
                      <a:pt x="1400" y="8191"/>
                    </a:lnTo>
                    <a:cubicBezTo>
                      <a:pt x="3846" y="7601"/>
                      <a:pt x="6189" y="6625"/>
                      <a:pt x="8339" y="5303"/>
                    </a:cubicBezTo>
                    <a:cubicBezTo>
                      <a:pt x="9142" y="4815"/>
                      <a:pt x="9899" y="4269"/>
                      <a:pt x="10618" y="3672"/>
                    </a:cubicBezTo>
                    <a:cubicBezTo>
                      <a:pt x="10458" y="3229"/>
                      <a:pt x="10265" y="2754"/>
                      <a:pt x="10047" y="2260"/>
                    </a:cubicBezTo>
                    <a:cubicBezTo>
                      <a:pt x="9919" y="1945"/>
                      <a:pt x="9771" y="1631"/>
                      <a:pt x="9623" y="1297"/>
                    </a:cubicBezTo>
                    <a:cubicBezTo>
                      <a:pt x="9424" y="880"/>
                      <a:pt x="9219" y="443"/>
                      <a:pt x="9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 rot="9076706">
                <a:off x="585484" y="320853"/>
                <a:ext cx="235909" cy="183983"/>
              </a:xfrm>
              <a:custGeom>
                <a:avLst/>
                <a:gdLst/>
                <a:ahLst/>
                <a:cxnLst/>
                <a:rect l="l" t="t" r="r" b="b"/>
                <a:pathLst>
                  <a:path w="11408" h="8897" extrusionOk="0">
                    <a:moveTo>
                      <a:pt x="9302" y="936"/>
                    </a:moveTo>
                    <a:cubicBezTo>
                      <a:pt x="9437" y="1232"/>
                      <a:pt x="9572" y="1514"/>
                      <a:pt x="9700" y="1797"/>
                    </a:cubicBezTo>
                    <a:lnTo>
                      <a:pt x="9726" y="1848"/>
                    </a:lnTo>
                    <a:cubicBezTo>
                      <a:pt x="9867" y="2156"/>
                      <a:pt x="10008" y="2451"/>
                      <a:pt x="10130" y="2753"/>
                    </a:cubicBezTo>
                    <a:cubicBezTo>
                      <a:pt x="10303" y="3145"/>
                      <a:pt x="10464" y="3536"/>
                      <a:pt x="10611" y="3909"/>
                    </a:cubicBezTo>
                    <a:cubicBezTo>
                      <a:pt x="9963" y="4435"/>
                      <a:pt x="9276" y="4923"/>
                      <a:pt x="8557" y="5353"/>
                    </a:cubicBezTo>
                    <a:cubicBezTo>
                      <a:pt x="6529" y="6611"/>
                      <a:pt x="4321" y="7548"/>
                      <a:pt x="2010" y="8132"/>
                    </a:cubicBezTo>
                    <a:lnTo>
                      <a:pt x="1689" y="7394"/>
                    </a:lnTo>
                    <a:cubicBezTo>
                      <a:pt x="1580" y="7131"/>
                      <a:pt x="1445" y="6817"/>
                      <a:pt x="1297" y="6470"/>
                    </a:cubicBezTo>
                    <a:cubicBezTo>
                      <a:pt x="1233" y="6335"/>
                      <a:pt x="1162" y="6162"/>
                      <a:pt x="1098" y="6001"/>
                    </a:cubicBezTo>
                    <a:cubicBezTo>
                      <a:pt x="1028" y="5834"/>
                      <a:pt x="957" y="5655"/>
                      <a:pt x="873" y="5475"/>
                    </a:cubicBezTo>
                    <a:cubicBezTo>
                      <a:pt x="1920" y="5083"/>
                      <a:pt x="5072" y="3838"/>
                      <a:pt x="7530" y="2265"/>
                    </a:cubicBezTo>
                    <a:cubicBezTo>
                      <a:pt x="8159" y="1880"/>
                      <a:pt x="8750" y="1437"/>
                      <a:pt x="9302" y="936"/>
                    </a:cubicBezTo>
                    <a:close/>
                    <a:moveTo>
                      <a:pt x="9416" y="1"/>
                    </a:moveTo>
                    <a:cubicBezTo>
                      <a:pt x="9323" y="1"/>
                      <a:pt x="9236" y="38"/>
                      <a:pt x="9167" y="102"/>
                    </a:cubicBezTo>
                    <a:cubicBezTo>
                      <a:pt x="8557" y="699"/>
                      <a:pt x="7883" y="1225"/>
                      <a:pt x="7158" y="1668"/>
                    </a:cubicBezTo>
                    <a:cubicBezTo>
                      <a:pt x="4250" y="3530"/>
                      <a:pt x="328" y="4929"/>
                      <a:pt x="289" y="4942"/>
                    </a:cubicBezTo>
                    <a:cubicBezTo>
                      <a:pt x="97" y="5013"/>
                      <a:pt x="0" y="5231"/>
                      <a:pt x="84" y="5417"/>
                    </a:cubicBezTo>
                    <a:cubicBezTo>
                      <a:pt x="212" y="5706"/>
                      <a:pt x="341" y="6008"/>
                      <a:pt x="450" y="6271"/>
                    </a:cubicBezTo>
                    <a:cubicBezTo>
                      <a:pt x="520" y="6451"/>
                      <a:pt x="591" y="6611"/>
                      <a:pt x="655" y="6752"/>
                    </a:cubicBezTo>
                    <a:cubicBezTo>
                      <a:pt x="803" y="7093"/>
                      <a:pt x="931" y="7401"/>
                      <a:pt x="1040" y="7670"/>
                    </a:cubicBezTo>
                    <a:lnTo>
                      <a:pt x="1483" y="8685"/>
                    </a:lnTo>
                    <a:cubicBezTo>
                      <a:pt x="1535" y="8813"/>
                      <a:pt x="1663" y="8896"/>
                      <a:pt x="1804" y="8896"/>
                    </a:cubicBezTo>
                    <a:cubicBezTo>
                      <a:pt x="1830" y="8896"/>
                      <a:pt x="1856" y="8890"/>
                      <a:pt x="1888" y="8884"/>
                    </a:cubicBezTo>
                    <a:cubicBezTo>
                      <a:pt x="4372" y="8287"/>
                      <a:pt x="6747" y="7298"/>
                      <a:pt x="8923" y="5950"/>
                    </a:cubicBezTo>
                    <a:cubicBezTo>
                      <a:pt x="9745" y="5456"/>
                      <a:pt x="10522" y="4904"/>
                      <a:pt x="11253" y="4287"/>
                    </a:cubicBezTo>
                    <a:cubicBezTo>
                      <a:pt x="11369" y="4191"/>
                      <a:pt x="11407" y="4037"/>
                      <a:pt x="11356" y="3896"/>
                    </a:cubicBezTo>
                    <a:cubicBezTo>
                      <a:pt x="11176" y="3440"/>
                      <a:pt x="10984" y="2959"/>
                      <a:pt x="10778" y="2484"/>
                    </a:cubicBezTo>
                    <a:cubicBezTo>
                      <a:pt x="10656" y="2182"/>
                      <a:pt x="10515" y="1874"/>
                      <a:pt x="10368" y="1559"/>
                    </a:cubicBezTo>
                    <a:lnTo>
                      <a:pt x="10342" y="1501"/>
                    </a:lnTo>
                    <a:cubicBezTo>
                      <a:pt x="10149" y="1084"/>
                      <a:pt x="9944" y="648"/>
                      <a:pt x="9726" y="198"/>
                    </a:cubicBezTo>
                    <a:cubicBezTo>
                      <a:pt x="9681" y="96"/>
                      <a:pt x="9584" y="25"/>
                      <a:pt x="9475" y="6"/>
                    </a:cubicBezTo>
                    <a:cubicBezTo>
                      <a:pt x="9455" y="2"/>
                      <a:pt x="9436" y="1"/>
                      <a:pt x="94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 rot="9076706">
                <a:off x="603967" y="349699"/>
                <a:ext cx="195936" cy="12161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5881" extrusionOk="0">
                    <a:moveTo>
                      <a:pt x="9051" y="1"/>
                    </a:moveTo>
                    <a:cubicBezTo>
                      <a:pt x="6419" y="2632"/>
                      <a:pt x="2497" y="4186"/>
                      <a:pt x="0" y="4963"/>
                    </a:cubicBezTo>
                    <a:cubicBezTo>
                      <a:pt x="148" y="5309"/>
                      <a:pt x="276" y="5617"/>
                      <a:pt x="385" y="5881"/>
                    </a:cubicBezTo>
                    <a:cubicBezTo>
                      <a:pt x="2908" y="5104"/>
                      <a:pt x="6728" y="3583"/>
                      <a:pt x="9475" y="970"/>
                    </a:cubicBezTo>
                    <a:cubicBezTo>
                      <a:pt x="9347" y="662"/>
                      <a:pt x="9199" y="341"/>
                      <a:pt x="9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 rot="9076706">
                <a:off x="600114" y="345042"/>
                <a:ext cx="205118" cy="132244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6395" extrusionOk="0">
                    <a:moveTo>
                      <a:pt x="9232" y="611"/>
                    </a:moveTo>
                    <a:cubicBezTo>
                      <a:pt x="9328" y="823"/>
                      <a:pt x="9418" y="1028"/>
                      <a:pt x="9508" y="1233"/>
                    </a:cubicBezTo>
                    <a:cubicBezTo>
                      <a:pt x="6876" y="3686"/>
                      <a:pt x="3319" y="5156"/>
                      <a:pt x="726" y="5971"/>
                    </a:cubicBezTo>
                    <a:cubicBezTo>
                      <a:pt x="668" y="5836"/>
                      <a:pt x="604" y="5688"/>
                      <a:pt x="540" y="5534"/>
                    </a:cubicBezTo>
                    <a:lnTo>
                      <a:pt x="469" y="5374"/>
                    </a:lnTo>
                    <a:cubicBezTo>
                      <a:pt x="3127" y="4533"/>
                      <a:pt x="6702" y="3044"/>
                      <a:pt x="9232" y="611"/>
                    </a:cubicBezTo>
                    <a:close/>
                    <a:moveTo>
                      <a:pt x="9341" y="1"/>
                    </a:moveTo>
                    <a:lnTo>
                      <a:pt x="9161" y="181"/>
                    </a:lnTo>
                    <a:cubicBezTo>
                      <a:pt x="6619" y="2729"/>
                      <a:pt x="2877" y="4263"/>
                      <a:pt x="180" y="5098"/>
                    </a:cubicBezTo>
                    <a:lnTo>
                      <a:pt x="1" y="5156"/>
                    </a:lnTo>
                    <a:lnTo>
                      <a:pt x="219" y="5669"/>
                    </a:lnTo>
                    <a:cubicBezTo>
                      <a:pt x="309" y="5881"/>
                      <a:pt x="392" y="6074"/>
                      <a:pt x="463" y="6247"/>
                    </a:cubicBezTo>
                    <a:lnTo>
                      <a:pt x="521" y="6394"/>
                    </a:lnTo>
                    <a:lnTo>
                      <a:pt x="675" y="6350"/>
                    </a:lnTo>
                    <a:cubicBezTo>
                      <a:pt x="3339" y="5528"/>
                      <a:pt x="7094" y="4000"/>
                      <a:pt x="9835" y="1394"/>
                    </a:cubicBezTo>
                    <a:lnTo>
                      <a:pt x="9918" y="1310"/>
                    </a:lnTo>
                    <a:lnTo>
                      <a:pt x="9873" y="1201"/>
                    </a:lnTo>
                    <a:cubicBezTo>
                      <a:pt x="9752" y="906"/>
                      <a:pt x="9617" y="604"/>
                      <a:pt x="9469" y="283"/>
                    </a:cubicBezTo>
                    <a:lnTo>
                      <a:pt x="934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 rot="9076706">
                <a:off x="616641" y="418757"/>
                <a:ext cx="76224" cy="109662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303" extrusionOk="0">
                    <a:moveTo>
                      <a:pt x="2068" y="0"/>
                    </a:moveTo>
                    <a:cubicBezTo>
                      <a:pt x="1439" y="617"/>
                      <a:pt x="745" y="1156"/>
                      <a:pt x="1" y="1618"/>
                    </a:cubicBezTo>
                    <a:cubicBezTo>
                      <a:pt x="604" y="2793"/>
                      <a:pt x="1073" y="4025"/>
                      <a:pt x="1406" y="5303"/>
                    </a:cubicBezTo>
                    <a:cubicBezTo>
                      <a:pt x="2209" y="4815"/>
                      <a:pt x="2966" y="4269"/>
                      <a:pt x="3685" y="3672"/>
                    </a:cubicBezTo>
                    <a:cubicBezTo>
                      <a:pt x="3525" y="3229"/>
                      <a:pt x="3332" y="2754"/>
                      <a:pt x="3108" y="2266"/>
                    </a:cubicBezTo>
                    <a:cubicBezTo>
                      <a:pt x="2979" y="1952"/>
                      <a:pt x="2832" y="1631"/>
                      <a:pt x="2684" y="1303"/>
                    </a:cubicBezTo>
                    <a:cubicBezTo>
                      <a:pt x="2485" y="880"/>
                      <a:pt x="2279" y="450"/>
                      <a:pt x="2068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 rot="9076706">
                <a:off x="980133" y="633967"/>
                <a:ext cx="93077" cy="80153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3876" extrusionOk="0">
                    <a:moveTo>
                      <a:pt x="57" y="0"/>
                    </a:moveTo>
                    <a:cubicBezTo>
                      <a:pt x="41" y="0"/>
                      <a:pt x="27" y="4"/>
                      <a:pt x="19" y="9"/>
                    </a:cubicBezTo>
                    <a:cubicBezTo>
                      <a:pt x="0" y="28"/>
                      <a:pt x="19" y="80"/>
                      <a:pt x="58" y="112"/>
                    </a:cubicBezTo>
                    <a:cubicBezTo>
                      <a:pt x="449" y="407"/>
                      <a:pt x="783" y="721"/>
                      <a:pt x="1149" y="1023"/>
                    </a:cubicBezTo>
                    <a:cubicBezTo>
                      <a:pt x="1521" y="1325"/>
                      <a:pt x="1868" y="1639"/>
                      <a:pt x="2221" y="1948"/>
                    </a:cubicBezTo>
                    <a:cubicBezTo>
                      <a:pt x="2574" y="2249"/>
                      <a:pt x="2921" y="2564"/>
                      <a:pt x="3274" y="2885"/>
                    </a:cubicBezTo>
                    <a:lnTo>
                      <a:pt x="4327" y="3841"/>
                    </a:lnTo>
                    <a:cubicBezTo>
                      <a:pt x="4349" y="3863"/>
                      <a:pt x="4379" y="3876"/>
                      <a:pt x="4411" y="3876"/>
                    </a:cubicBezTo>
                    <a:cubicBezTo>
                      <a:pt x="4426" y="3876"/>
                      <a:pt x="4441" y="3873"/>
                      <a:pt x="4455" y="3867"/>
                    </a:cubicBezTo>
                    <a:cubicBezTo>
                      <a:pt x="4500" y="3848"/>
                      <a:pt x="4494" y="3783"/>
                      <a:pt x="4455" y="3738"/>
                    </a:cubicBezTo>
                    <a:cubicBezTo>
                      <a:pt x="4160" y="3360"/>
                      <a:pt x="3845" y="3000"/>
                      <a:pt x="3511" y="2666"/>
                    </a:cubicBezTo>
                    <a:cubicBezTo>
                      <a:pt x="3158" y="2320"/>
                      <a:pt x="2825" y="1986"/>
                      <a:pt x="2459" y="1678"/>
                    </a:cubicBezTo>
                    <a:cubicBezTo>
                      <a:pt x="2093" y="1376"/>
                      <a:pt x="1714" y="1087"/>
                      <a:pt x="1329" y="805"/>
                    </a:cubicBezTo>
                    <a:cubicBezTo>
                      <a:pt x="944" y="522"/>
                      <a:pt x="539" y="266"/>
                      <a:pt x="129" y="22"/>
                    </a:cubicBezTo>
                    <a:cubicBezTo>
                      <a:pt x="106" y="7"/>
                      <a:pt x="79" y="0"/>
                      <a:pt x="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 rot="9076706">
                <a:off x="993512" y="633291"/>
                <a:ext cx="40635" cy="38153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845" extrusionOk="0">
                    <a:moveTo>
                      <a:pt x="53" y="0"/>
                    </a:moveTo>
                    <a:cubicBezTo>
                      <a:pt x="41" y="0"/>
                      <a:pt x="30" y="3"/>
                      <a:pt x="20" y="10"/>
                    </a:cubicBezTo>
                    <a:cubicBezTo>
                      <a:pt x="1" y="29"/>
                      <a:pt x="1" y="61"/>
                      <a:pt x="20" y="74"/>
                    </a:cubicBezTo>
                    <a:cubicBezTo>
                      <a:pt x="135" y="260"/>
                      <a:pt x="257" y="433"/>
                      <a:pt x="392" y="600"/>
                    </a:cubicBezTo>
                    <a:cubicBezTo>
                      <a:pt x="527" y="767"/>
                      <a:pt x="662" y="934"/>
                      <a:pt x="822" y="1075"/>
                    </a:cubicBezTo>
                    <a:cubicBezTo>
                      <a:pt x="983" y="1217"/>
                      <a:pt x="1150" y="1358"/>
                      <a:pt x="1317" y="1486"/>
                    </a:cubicBezTo>
                    <a:cubicBezTo>
                      <a:pt x="1490" y="1615"/>
                      <a:pt x="1676" y="1730"/>
                      <a:pt x="1862" y="1839"/>
                    </a:cubicBezTo>
                    <a:cubicBezTo>
                      <a:pt x="1871" y="1843"/>
                      <a:pt x="1879" y="1844"/>
                      <a:pt x="1888" y="1844"/>
                    </a:cubicBezTo>
                    <a:cubicBezTo>
                      <a:pt x="1911" y="1844"/>
                      <a:pt x="1932" y="1832"/>
                      <a:pt x="1946" y="1814"/>
                    </a:cubicBezTo>
                    <a:cubicBezTo>
                      <a:pt x="1946" y="1782"/>
                      <a:pt x="1965" y="1743"/>
                      <a:pt x="1946" y="1717"/>
                    </a:cubicBezTo>
                    <a:cubicBezTo>
                      <a:pt x="1798" y="1563"/>
                      <a:pt x="1657" y="1409"/>
                      <a:pt x="1509" y="1262"/>
                    </a:cubicBezTo>
                    <a:lnTo>
                      <a:pt x="1053" y="825"/>
                    </a:lnTo>
                    <a:lnTo>
                      <a:pt x="578" y="414"/>
                    </a:lnTo>
                    <a:lnTo>
                      <a:pt x="91" y="10"/>
                    </a:lnTo>
                    <a:cubicBezTo>
                      <a:pt x="78" y="3"/>
                      <a:pt x="65" y="0"/>
                      <a:pt x="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 rot="9076706">
                <a:off x="782456" y="505934"/>
                <a:ext cx="99984" cy="170397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8240" extrusionOk="0">
                    <a:moveTo>
                      <a:pt x="37" y="1"/>
                    </a:moveTo>
                    <a:cubicBezTo>
                      <a:pt x="33" y="1"/>
                      <a:pt x="29" y="2"/>
                      <a:pt x="26" y="3"/>
                    </a:cubicBezTo>
                    <a:cubicBezTo>
                      <a:pt x="0" y="16"/>
                      <a:pt x="20" y="80"/>
                      <a:pt x="65" y="157"/>
                    </a:cubicBezTo>
                    <a:cubicBezTo>
                      <a:pt x="488" y="799"/>
                      <a:pt x="886" y="1448"/>
                      <a:pt x="1291" y="2103"/>
                    </a:cubicBezTo>
                    <a:cubicBezTo>
                      <a:pt x="1689" y="2757"/>
                      <a:pt x="2074" y="3418"/>
                      <a:pt x="2452" y="4080"/>
                    </a:cubicBezTo>
                    <a:cubicBezTo>
                      <a:pt x="2838" y="4741"/>
                      <a:pt x="3197" y="5408"/>
                      <a:pt x="3576" y="6082"/>
                    </a:cubicBezTo>
                    <a:cubicBezTo>
                      <a:pt x="3961" y="6750"/>
                      <a:pt x="4308" y="7424"/>
                      <a:pt x="4661" y="8105"/>
                    </a:cubicBezTo>
                    <a:cubicBezTo>
                      <a:pt x="4703" y="8189"/>
                      <a:pt x="4751" y="8240"/>
                      <a:pt x="4789" y="8240"/>
                    </a:cubicBezTo>
                    <a:cubicBezTo>
                      <a:pt x="4791" y="8240"/>
                      <a:pt x="4793" y="8240"/>
                      <a:pt x="4796" y="8239"/>
                    </a:cubicBezTo>
                    <a:cubicBezTo>
                      <a:pt x="4834" y="8226"/>
                      <a:pt x="4834" y="8143"/>
                      <a:pt x="4796" y="8047"/>
                    </a:cubicBezTo>
                    <a:cubicBezTo>
                      <a:pt x="4507" y="7347"/>
                      <a:pt x="4192" y="6628"/>
                      <a:pt x="3845" y="5941"/>
                    </a:cubicBezTo>
                    <a:cubicBezTo>
                      <a:pt x="3505" y="5254"/>
                      <a:pt x="3152" y="4567"/>
                      <a:pt x="2754" y="3906"/>
                    </a:cubicBezTo>
                    <a:cubicBezTo>
                      <a:pt x="2356" y="3239"/>
                      <a:pt x="1945" y="2584"/>
                      <a:pt x="1515" y="1955"/>
                    </a:cubicBezTo>
                    <a:cubicBezTo>
                      <a:pt x="1079" y="1319"/>
                      <a:pt x="623" y="703"/>
                      <a:pt x="148" y="93"/>
                    </a:cubicBezTo>
                    <a:cubicBezTo>
                      <a:pt x="109" y="37"/>
                      <a:pt x="65" y="1"/>
                      <a:pt x="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 rot="9076706">
                <a:off x="754451" y="439031"/>
                <a:ext cx="30150" cy="58460"/>
              </a:xfrm>
              <a:custGeom>
                <a:avLst/>
                <a:gdLst/>
                <a:ahLst/>
                <a:cxnLst/>
                <a:rect l="l" t="t" r="r" b="b"/>
                <a:pathLst>
                  <a:path w="1458" h="2827" extrusionOk="0">
                    <a:moveTo>
                      <a:pt x="73" y="1"/>
                    </a:moveTo>
                    <a:cubicBezTo>
                      <a:pt x="61" y="1"/>
                      <a:pt x="50" y="4"/>
                      <a:pt x="39" y="9"/>
                    </a:cubicBezTo>
                    <a:cubicBezTo>
                      <a:pt x="13" y="22"/>
                      <a:pt x="0" y="54"/>
                      <a:pt x="13" y="80"/>
                    </a:cubicBezTo>
                    <a:cubicBezTo>
                      <a:pt x="97" y="305"/>
                      <a:pt x="167" y="542"/>
                      <a:pt x="270" y="786"/>
                    </a:cubicBezTo>
                    <a:cubicBezTo>
                      <a:pt x="366" y="1024"/>
                      <a:pt x="456" y="1261"/>
                      <a:pt x="565" y="1486"/>
                    </a:cubicBezTo>
                    <a:cubicBezTo>
                      <a:pt x="681" y="1710"/>
                      <a:pt x="796" y="1942"/>
                      <a:pt x="918" y="2153"/>
                    </a:cubicBezTo>
                    <a:cubicBezTo>
                      <a:pt x="1040" y="2372"/>
                      <a:pt x="1175" y="2583"/>
                      <a:pt x="1323" y="2795"/>
                    </a:cubicBezTo>
                    <a:cubicBezTo>
                      <a:pt x="1337" y="2814"/>
                      <a:pt x="1358" y="2826"/>
                      <a:pt x="1381" y="2826"/>
                    </a:cubicBezTo>
                    <a:cubicBezTo>
                      <a:pt x="1389" y="2826"/>
                      <a:pt x="1398" y="2824"/>
                      <a:pt x="1406" y="2821"/>
                    </a:cubicBezTo>
                    <a:cubicBezTo>
                      <a:pt x="1438" y="2802"/>
                      <a:pt x="1458" y="2770"/>
                      <a:pt x="1451" y="2731"/>
                    </a:cubicBezTo>
                    <a:cubicBezTo>
                      <a:pt x="1374" y="2500"/>
                      <a:pt x="1291" y="2275"/>
                      <a:pt x="1188" y="2031"/>
                    </a:cubicBezTo>
                    <a:cubicBezTo>
                      <a:pt x="1092" y="1781"/>
                      <a:pt x="983" y="1550"/>
                      <a:pt x="880" y="1325"/>
                    </a:cubicBezTo>
                    <a:cubicBezTo>
                      <a:pt x="771" y="1101"/>
                      <a:pt x="655" y="876"/>
                      <a:pt x="527" y="664"/>
                    </a:cubicBezTo>
                    <a:cubicBezTo>
                      <a:pt x="398" y="446"/>
                      <a:pt x="257" y="234"/>
                      <a:pt x="122" y="22"/>
                    </a:cubicBezTo>
                    <a:cubicBezTo>
                      <a:pt x="107" y="7"/>
                      <a:pt x="90" y="1"/>
                      <a:pt x="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 rot="9076706">
                <a:off x="853841" y="497161"/>
                <a:ext cx="65471" cy="125275"/>
              </a:xfrm>
              <a:custGeom>
                <a:avLst/>
                <a:gdLst/>
                <a:ahLst/>
                <a:cxnLst/>
                <a:rect l="l" t="t" r="r" b="b"/>
                <a:pathLst>
                  <a:path w="3166" h="6058" extrusionOk="0">
                    <a:moveTo>
                      <a:pt x="51" y="0"/>
                    </a:moveTo>
                    <a:cubicBezTo>
                      <a:pt x="45" y="0"/>
                      <a:pt x="39" y="1"/>
                      <a:pt x="32" y="3"/>
                    </a:cubicBezTo>
                    <a:cubicBezTo>
                      <a:pt x="0" y="16"/>
                      <a:pt x="0" y="67"/>
                      <a:pt x="32" y="125"/>
                    </a:cubicBezTo>
                    <a:cubicBezTo>
                      <a:pt x="309" y="594"/>
                      <a:pt x="565" y="1082"/>
                      <a:pt x="828" y="1557"/>
                    </a:cubicBezTo>
                    <a:cubicBezTo>
                      <a:pt x="1092" y="2038"/>
                      <a:pt x="1342" y="2526"/>
                      <a:pt x="1580" y="3014"/>
                    </a:cubicBezTo>
                    <a:cubicBezTo>
                      <a:pt x="1830" y="3495"/>
                      <a:pt x="2067" y="3990"/>
                      <a:pt x="2305" y="4478"/>
                    </a:cubicBezTo>
                    <a:cubicBezTo>
                      <a:pt x="2536" y="4972"/>
                      <a:pt x="2767" y="5466"/>
                      <a:pt x="3005" y="5960"/>
                    </a:cubicBezTo>
                    <a:cubicBezTo>
                      <a:pt x="3028" y="6020"/>
                      <a:pt x="3074" y="6057"/>
                      <a:pt x="3106" y="6057"/>
                    </a:cubicBezTo>
                    <a:cubicBezTo>
                      <a:pt x="3109" y="6057"/>
                      <a:pt x="3111" y="6057"/>
                      <a:pt x="3114" y="6057"/>
                    </a:cubicBezTo>
                    <a:cubicBezTo>
                      <a:pt x="3146" y="6044"/>
                      <a:pt x="3165" y="5980"/>
                      <a:pt x="3146" y="5909"/>
                    </a:cubicBezTo>
                    <a:cubicBezTo>
                      <a:pt x="2985" y="5383"/>
                      <a:pt x="2799" y="4863"/>
                      <a:pt x="2587" y="4356"/>
                    </a:cubicBezTo>
                    <a:cubicBezTo>
                      <a:pt x="2369" y="3842"/>
                      <a:pt x="2144" y="3335"/>
                      <a:pt x="1888" y="2853"/>
                    </a:cubicBezTo>
                    <a:cubicBezTo>
                      <a:pt x="1631" y="2366"/>
                      <a:pt x="1361" y="1884"/>
                      <a:pt x="1066" y="1422"/>
                    </a:cubicBezTo>
                    <a:cubicBezTo>
                      <a:pt x="764" y="953"/>
                      <a:pt x="456" y="504"/>
                      <a:pt x="122" y="67"/>
                    </a:cubicBezTo>
                    <a:cubicBezTo>
                      <a:pt x="96" y="25"/>
                      <a:pt x="78" y="0"/>
                      <a:pt x="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 rot="9076706">
                <a:off x="836317" y="372918"/>
                <a:ext cx="76886" cy="158734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7676" extrusionOk="0">
                    <a:moveTo>
                      <a:pt x="40" y="1"/>
                    </a:moveTo>
                    <a:cubicBezTo>
                      <a:pt x="35" y="1"/>
                      <a:pt x="31" y="1"/>
                      <a:pt x="27" y="3"/>
                    </a:cubicBezTo>
                    <a:cubicBezTo>
                      <a:pt x="1" y="10"/>
                      <a:pt x="14" y="80"/>
                      <a:pt x="52" y="144"/>
                    </a:cubicBezTo>
                    <a:cubicBezTo>
                      <a:pt x="393" y="741"/>
                      <a:pt x="701" y="1345"/>
                      <a:pt x="1022" y="1955"/>
                    </a:cubicBezTo>
                    <a:cubicBezTo>
                      <a:pt x="1343" y="2558"/>
                      <a:pt x="1631" y="3174"/>
                      <a:pt x="1927" y="3784"/>
                    </a:cubicBezTo>
                    <a:cubicBezTo>
                      <a:pt x="2222" y="4400"/>
                      <a:pt x="2498" y="5029"/>
                      <a:pt x="2768" y="5652"/>
                    </a:cubicBezTo>
                    <a:cubicBezTo>
                      <a:pt x="3037" y="6275"/>
                      <a:pt x="3300" y="6904"/>
                      <a:pt x="3551" y="7546"/>
                    </a:cubicBezTo>
                    <a:cubicBezTo>
                      <a:pt x="3580" y="7616"/>
                      <a:pt x="3636" y="7676"/>
                      <a:pt x="3665" y="7676"/>
                    </a:cubicBezTo>
                    <a:cubicBezTo>
                      <a:pt x="3668" y="7676"/>
                      <a:pt x="3671" y="7675"/>
                      <a:pt x="3673" y="7674"/>
                    </a:cubicBezTo>
                    <a:cubicBezTo>
                      <a:pt x="3692" y="7661"/>
                      <a:pt x="3718" y="7584"/>
                      <a:pt x="3692" y="7501"/>
                    </a:cubicBezTo>
                    <a:cubicBezTo>
                      <a:pt x="3506" y="6833"/>
                      <a:pt x="3300" y="6178"/>
                      <a:pt x="3050" y="5537"/>
                    </a:cubicBezTo>
                    <a:cubicBezTo>
                      <a:pt x="2806" y="4895"/>
                      <a:pt x="2543" y="4253"/>
                      <a:pt x="2241" y="3636"/>
                    </a:cubicBezTo>
                    <a:cubicBezTo>
                      <a:pt x="1940" y="3020"/>
                      <a:pt x="1619" y="2410"/>
                      <a:pt x="1266" y="1820"/>
                    </a:cubicBezTo>
                    <a:cubicBezTo>
                      <a:pt x="912" y="1223"/>
                      <a:pt x="534" y="645"/>
                      <a:pt x="142" y="87"/>
                    </a:cubicBezTo>
                    <a:cubicBezTo>
                      <a:pt x="109" y="36"/>
                      <a:pt x="70" y="1"/>
                      <a:pt x="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 rot="9076706">
                <a:off x="549384" y="305681"/>
                <a:ext cx="39849" cy="117872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5700" extrusionOk="0">
                    <a:moveTo>
                      <a:pt x="874" y="0"/>
                    </a:moveTo>
                    <a:cubicBezTo>
                      <a:pt x="869" y="0"/>
                      <a:pt x="867" y="2"/>
                      <a:pt x="867" y="5"/>
                    </a:cubicBezTo>
                    <a:cubicBezTo>
                      <a:pt x="848" y="50"/>
                      <a:pt x="848" y="101"/>
                      <a:pt x="867" y="146"/>
                    </a:cubicBezTo>
                    <a:cubicBezTo>
                      <a:pt x="1060" y="634"/>
                      <a:pt x="1220" y="1141"/>
                      <a:pt x="1342" y="1655"/>
                    </a:cubicBezTo>
                    <a:cubicBezTo>
                      <a:pt x="1477" y="2156"/>
                      <a:pt x="1554" y="2676"/>
                      <a:pt x="1573" y="3196"/>
                    </a:cubicBezTo>
                    <a:cubicBezTo>
                      <a:pt x="1605" y="3696"/>
                      <a:pt x="1496" y="4203"/>
                      <a:pt x="1259" y="4653"/>
                    </a:cubicBezTo>
                    <a:cubicBezTo>
                      <a:pt x="1027" y="5108"/>
                      <a:pt x="610" y="5449"/>
                      <a:pt x="116" y="5590"/>
                    </a:cubicBezTo>
                    <a:cubicBezTo>
                      <a:pt x="65" y="5603"/>
                      <a:pt x="7" y="5622"/>
                      <a:pt x="7" y="5661"/>
                    </a:cubicBezTo>
                    <a:cubicBezTo>
                      <a:pt x="0" y="5699"/>
                      <a:pt x="52" y="5699"/>
                      <a:pt x="116" y="5699"/>
                    </a:cubicBezTo>
                    <a:cubicBezTo>
                      <a:pt x="681" y="5609"/>
                      <a:pt x="1175" y="5282"/>
                      <a:pt x="1477" y="4800"/>
                    </a:cubicBezTo>
                    <a:cubicBezTo>
                      <a:pt x="1772" y="4312"/>
                      <a:pt x="1926" y="3754"/>
                      <a:pt x="1907" y="3183"/>
                    </a:cubicBezTo>
                    <a:cubicBezTo>
                      <a:pt x="1888" y="2637"/>
                      <a:pt x="1791" y="2091"/>
                      <a:pt x="1624" y="1571"/>
                    </a:cubicBezTo>
                    <a:cubicBezTo>
                      <a:pt x="1464" y="1052"/>
                      <a:pt x="1246" y="557"/>
                      <a:pt x="983" y="82"/>
                    </a:cubicBezTo>
                    <a:cubicBezTo>
                      <a:pt x="951" y="35"/>
                      <a:pt x="893" y="0"/>
                      <a:pt x="8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 rot="9076706">
                <a:off x="577488" y="328479"/>
                <a:ext cx="12366" cy="77403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743" extrusionOk="0">
                    <a:moveTo>
                      <a:pt x="97" y="0"/>
                    </a:moveTo>
                    <a:cubicBezTo>
                      <a:pt x="91" y="0"/>
                      <a:pt x="84" y="1"/>
                      <a:pt x="78" y="2"/>
                    </a:cubicBezTo>
                    <a:cubicBezTo>
                      <a:pt x="39" y="15"/>
                      <a:pt x="20" y="60"/>
                      <a:pt x="27" y="98"/>
                    </a:cubicBezTo>
                    <a:cubicBezTo>
                      <a:pt x="104" y="387"/>
                      <a:pt x="161" y="689"/>
                      <a:pt x="200" y="991"/>
                    </a:cubicBezTo>
                    <a:cubicBezTo>
                      <a:pt x="232" y="1286"/>
                      <a:pt x="251" y="1581"/>
                      <a:pt x="251" y="1876"/>
                    </a:cubicBezTo>
                    <a:cubicBezTo>
                      <a:pt x="251" y="2178"/>
                      <a:pt x="232" y="2480"/>
                      <a:pt x="193" y="2775"/>
                    </a:cubicBezTo>
                    <a:cubicBezTo>
                      <a:pt x="155" y="3077"/>
                      <a:pt x="91" y="3372"/>
                      <a:pt x="7" y="3667"/>
                    </a:cubicBezTo>
                    <a:cubicBezTo>
                      <a:pt x="1" y="3693"/>
                      <a:pt x="7" y="3719"/>
                      <a:pt x="33" y="3738"/>
                    </a:cubicBezTo>
                    <a:cubicBezTo>
                      <a:pt x="41" y="3741"/>
                      <a:pt x="50" y="3743"/>
                      <a:pt x="59" y="3743"/>
                    </a:cubicBezTo>
                    <a:cubicBezTo>
                      <a:pt x="83" y="3743"/>
                      <a:pt x="105" y="3730"/>
                      <a:pt x="110" y="3706"/>
                    </a:cubicBezTo>
                    <a:cubicBezTo>
                      <a:pt x="264" y="3423"/>
                      <a:pt x="380" y="3128"/>
                      <a:pt x="463" y="2826"/>
                    </a:cubicBezTo>
                    <a:cubicBezTo>
                      <a:pt x="540" y="2518"/>
                      <a:pt x="585" y="2204"/>
                      <a:pt x="598" y="1883"/>
                    </a:cubicBezTo>
                    <a:cubicBezTo>
                      <a:pt x="598" y="1562"/>
                      <a:pt x="566" y="1247"/>
                      <a:pt x="502" y="933"/>
                    </a:cubicBezTo>
                    <a:cubicBezTo>
                      <a:pt x="425" y="625"/>
                      <a:pt x="315" y="323"/>
                      <a:pt x="168" y="40"/>
                    </a:cubicBezTo>
                    <a:cubicBezTo>
                      <a:pt x="152" y="14"/>
                      <a:pt x="127" y="0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 rot="9076706">
                <a:off x="639746" y="454236"/>
                <a:ext cx="22768" cy="48327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2337" extrusionOk="0">
                    <a:moveTo>
                      <a:pt x="72" y="0"/>
                    </a:moveTo>
                    <a:cubicBezTo>
                      <a:pt x="35" y="0"/>
                      <a:pt x="1" y="36"/>
                      <a:pt x="15" y="75"/>
                    </a:cubicBezTo>
                    <a:cubicBezTo>
                      <a:pt x="105" y="255"/>
                      <a:pt x="189" y="448"/>
                      <a:pt x="266" y="627"/>
                    </a:cubicBezTo>
                    <a:cubicBezTo>
                      <a:pt x="349" y="813"/>
                      <a:pt x="413" y="1000"/>
                      <a:pt x="497" y="1186"/>
                    </a:cubicBezTo>
                    <a:cubicBezTo>
                      <a:pt x="574" y="1366"/>
                      <a:pt x="651" y="1552"/>
                      <a:pt x="721" y="1738"/>
                    </a:cubicBezTo>
                    <a:lnTo>
                      <a:pt x="946" y="2309"/>
                    </a:lnTo>
                    <a:cubicBezTo>
                      <a:pt x="962" y="2325"/>
                      <a:pt x="987" y="2336"/>
                      <a:pt x="1013" y="2336"/>
                    </a:cubicBezTo>
                    <a:cubicBezTo>
                      <a:pt x="1018" y="2336"/>
                      <a:pt x="1024" y="2336"/>
                      <a:pt x="1030" y="2335"/>
                    </a:cubicBezTo>
                    <a:cubicBezTo>
                      <a:pt x="1068" y="2328"/>
                      <a:pt x="1100" y="2303"/>
                      <a:pt x="1100" y="2277"/>
                    </a:cubicBezTo>
                    <a:cubicBezTo>
                      <a:pt x="1087" y="2065"/>
                      <a:pt x="1062" y="1853"/>
                      <a:pt x="1017" y="1648"/>
                    </a:cubicBezTo>
                    <a:cubicBezTo>
                      <a:pt x="965" y="1443"/>
                      <a:pt x="901" y="1237"/>
                      <a:pt x="818" y="1045"/>
                    </a:cubicBezTo>
                    <a:cubicBezTo>
                      <a:pt x="721" y="852"/>
                      <a:pt x="619" y="672"/>
                      <a:pt x="503" y="492"/>
                    </a:cubicBezTo>
                    <a:cubicBezTo>
                      <a:pt x="381" y="319"/>
                      <a:pt x="246" y="159"/>
                      <a:pt x="105" y="11"/>
                    </a:cubicBezTo>
                    <a:cubicBezTo>
                      <a:pt x="95" y="4"/>
                      <a:pt x="83" y="0"/>
                      <a:pt x="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 rot="9076706">
                <a:off x="641892" y="440981"/>
                <a:ext cx="20865" cy="4115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90" extrusionOk="0">
                    <a:moveTo>
                      <a:pt x="74" y="1"/>
                    </a:moveTo>
                    <a:cubicBezTo>
                      <a:pt x="61" y="1"/>
                      <a:pt x="47" y="5"/>
                      <a:pt x="39" y="18"/>
                    </a:cubicBezTo>
                    <a:cubicBezTo>
                      <a:pt x="20" y="30"/>
                      <a:pt x="1" y="50"/>
                      <a:pt x="7" y="75"/>
                    </a:cubicBezTo>
                    <a:cubicBezTo>
                      <a:pt x="65" y="242"/>
                      <a:pt x="116" y="416"/>
                      <a:pt x="180" y="576"/>
                    </a:cubicBezTo>
                    <a:lnTo>
                      <a:pt x="379" y="1058"/>
                    </a:lnTo>
                    <a:lnTo>
                      <a:pt x="604" y="1526"/>
                    </a:lnTo>
                    <a:cubicBezTo>
                      <a:pt x="687" y="1674"/>
                      <a:pt x="777" y="1828"/>
                      <a:pt x="874" y="1976"/>
                    </a:cubicBezTo>
                    <a:cubicBezTo>
                      <a:pt x="883" y="1985"/>
                      <a:pt x="896" y="1990"/>
                      <a:pt x="910" y="1990"/>
                    </a:cubicBezTo>
                    <a:cubicBezTo>
                      <a:pt x="923" y="1990"/>
                      <a:pt x="938" y="1985"/>
                      <a:pt x="951" y="1976"/>
                    </a:cubicBezTo>
                    <a:cubicBezTo>
                      <a:pt x="983" y="1969"/>
                      <a:pt x="1008" y="1943"/>
                      <a:pt x="1008" y="1911"/>
                    </a:cubicBezTo>
                    <a:cubicBezTo>
                      <a:pt x="983" y="1738"/>
                      <a:pt x="944" y="1558"/>
                      <a:pt x="886" y="1391"/>
                    </a:cubicBezTo>
                    <a:cubicBezTo>
                      <a:pt x="829" y="1218"/>
                      <a:pt x="764" y="1058"/>
                      <a:pt x="694" y="897"/>
                    </a:cubicBezTo>
                    <a:cubicBezTo>
                      <a:pt x="610" y="737"/>
                      <a:pt x="521" y="583"/>
                      <a:pt x="424" y="435"/>
                    </a:cubicBezTo>
                    <a:cubicBezTo>
                      <a:pt x="322" y="281"/>
                      <a:pt x="212" y="140"/>
                      <a:pt x="97" y="5"/>
                    </a:cubicBezTo>
                    <a:cubicBezTo>
                      <a:pt x="90" y="2"/>
                      <a:pt x="82" y="1"/>
                      <a:pt x="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365" name="Google Shape;4365;p29"/>
            <p:cNvGrpSpPr/>
            <p:nvPr/>
          </p:nvGrpSpPr>
          <p:grpSpPr>
            <a:xfrm rot="4301295">
              <a:off x="8342174" y="4443784"/>
              <a:ext cx="511665" cy="425178"/>
              <a:chOff x="3478568" y="540468"/>
              <a:chExt cx="511644" cy="425160"/>
            </a:xfrm>
          </p:grpSpPr>
          <p:sp>
            <p:nvSpPr>
              <p:cNvPr id="4366" name="Google Shape;4366;p29"/>
              <p:cNvSpPr/>
              <p:nvPr/>
            </p:nvSpPr>
            <p:spPr>
              <a:xfrm>
                <a:off x="3501543" y="547189"/>
                <a:ext cx="481637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3290" h="19117" extrusionOk="0">
                    <a:moveTo>
                      <a:pt x="17814" y="0"/>
                    </a:moveTo>
                    <a:cubicBezTo>
                      <a:pt x="12614" y="2857"/>
                      <a:pt x="2908" y="11048"/>
                      <a:pt x="2722" y="11645"/>
                    </a:cubicBezTo>
                    <a:cubicBezTo>
                      <a:pt x="2542" y="12248"/>
                      <a:pt x="0" y="18154"/>
                      <a:pt x="0" y="18154"/>
                    </a:cubicBezTo>
                    <a:lnTo>
                      <a:pt x="732" y="19117"/>
                    </a:lnTo>
                    <a:cubicBezTo>
                      <a:pt x="2176" y="18834"/>
                      <a:pt x="8101" y="17043"/>
                      <a:pt x="8101" y="17043"/>
                    </a:cubicBezTo>
                    <a:cubicBezTo>
                      <a:pt x="8519" y="16819"/>
                      <a:pt x="9039" y="16523"/>
                      <a:pt x="9629" y="16177"/>
                    </a:cubicBezTo>
                    <a:cubicBezTo>
                      <a:pt x="14283" y="13500"/>
                      <a:pt x="23289" y="7954"/>
                      <a:pt x="23289" y="7954"/>
                    </a:cubicBezTo>
                    <a:cubicBezTo>
                      <a:pt x="23090" y="7119"/>
                      <a:pt x="22821" y="6304"/>
                      <a:pt x="22487" y="5521"/>
                    </a:cubicBezTo>
                    <a:cubicBezTo>
                      <a:pt x="22269" y="5020"/>
                      <a:pt x="22018" y="4532"/>
                      <a:pt x="21742" y="4064"/>
                    </a:cubicBezTo>
                    <a:cubicBezTo>
                      <a:pt x="21357" y="3415"/>
                      <a:pt x="20921" y="2805"/>
                      <a:pt x="20426" y="2234"/>
                    </a:cubicBezTo>
                    <a:cubicBezTo>
                      <a:pt x="19695" y="1348"/>
                      <a:pt x="18809" y="591"/>
                      <a:pt x="178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3494367" y="540468"/>
                <a:ext cx="495844" cy="408844"/>
              </a:xfrm>
              <a:custGeom>
                <a:avLst/>
                <a:gdLst/>
                <a:ahLst/>
                <a:cxnLst/>
                <a:rect l="l" t="t" r="r" b="b"/>
                <a:pathLst>
                  <a:path w="23977" h="19770" extrusionOk="0">
                    <a:moveTo>
                      <a:pt x="18154" y="697"/>
                    </a:moveTo>
                    <a:cubicBezTo>
                      <a:pt x="19053" y="1256"/>
                      <a:pt x="19855" y="1956"/>
                      <a:pt x="20529" y="2771"/>
                    </a:cubicBezTo>
                    <a:cubicBezTo>
                      <a:pt x="21011" y="3329"/>
                      <a:pt x="21435" y="3920"/>
                      <a:pt x="21807" y="4549"/>
                    </a:cubicBezTo>
                    <a:cubicBezTo>
                      <a:pt x="22077" y="5011"/>
                      <a:pt x="22320" y="5480"/>
                      <a:pt x="22532" y="5968"/>
                    </a:cubicBezTo>
                    <a:cubicBezTo>
                      <a:pt x="22834" y="6667"/>
                      <a:pt x="23078" y="7393"/>
                      <a:pt x="23264" y="8131"/>
                    </a:cubicBezTo>
                    <a:cubicBezTo>
                      <a:pt x="21910" y="8959"/>
                      <a:pt x="14027" y="13799"/>
                      <a:pt x="9816" y="16226"/>
                    </a:cubicBezTo>
                    <a:lnTo>
                      <a:pt x="9675" y="16303"/>
                    </a:lnTo>
                    <a:cubicBezTo>
                      <a:pt x="9148" y="16611"/>
                      <a:pt x="8699" y="16868"/>
                      <a:pt x="8320" y="17067"/>
                    </a:cubicBezTo>
                    <a:cubicBezTo>
                      <a:pt x="7890" y="17195"/>
                      <a:pt x="2838" y="18723"/>
                      <a:pt x="1208" y="19089"/>
                    </a:cubicBezTo>
                    <a:lnTo>
                      <a:pt x="713" y="18434"/>
                    </a:lnTo>
                    <a:cubicBezTo>
                      <a:pt x="1137" y="17445"/>
                      <a:pt x="3153" y="12746"/>
                      <a:pt x="3364" y="12092"/>
                    </a:cubicBezTo>
                    <a:cubicBezTo>
                      <a:pt x="3852" y="11321"/>
                      <a:pt x="13032" y="3573"/>
                      <a:pt x="18154" y="697"/>
                    </a:cubicBezTo>
                    <a:close/>
                    <a:moveTo>
                      <a:pt x="18165" y="0"/>
                    </a:moveTo>
                    <a:cubicBezTo>
                      <a:pt x="18111" y="0"/>
                      <a:pt x="18057" y="15"/>
                      <a:pt x="18007" y="43"/>
                    </a:cubicBezTo>
                    <a:cubicBezTo>
                      <a:pt x="13128" y="2726"/>
                      <a:pt x="3018" y="11039"/>
                      <a:pt x="2755" y="11880"/>
                    </a:cubicBezTo>
                    <a:cubicBezTo>
                      <a:pt x="2613" y="12355"/>
                      <a:pt x="752" y="16714"/>
                      <a:pt x="46" y="18350"/>
                    </a:cubicBezTo>
                    <a:cubicBezTo>
                      <a:pt x="1" y="18460"/>
                      <a:pt x="20" y="18582"/>
                      <a:pt x="91" y="18671"/>
                    </a:cubicBezTo>
                    <a:lnTo>
                      <a:pt x="822" y="19641"/>
                    </a:lnTo>
                    <a:cubicBezTo>
                      <a:pt x="880" y="19718"/>
                      <a:pt x="976" y="19769"/>
                      <a:pt x="1079" y="19769"/>
                    </a:cubicBezTo>
                    <a:cubicBezTo>
                      <a:pt x="1098" y="19769"/>
                      <a:pt x="1118" y="19769"/>
                      <a:pt x="1137" y="19763"/>
                    </a:cubicBezTo>
                    <a:cubicBezTo>
                      <a:pt x="2581" y="19480"/>
                      <a:pt x="8294" y="17747"/>
                      <a:pt x="8538" y="17676"/>
                    </a:cubicBezTo>
                    <a:cubicBezTo>
                      <a:pt x="8558" y="17670"/>
                      <a:pt x="8577" y="17664"/>
                      <a:pt x="8590" y="17657"/>
                    </a:cubicBezTo>
                    <a:cubicBezTo>
                      <a:pt x="8988" y="17452"/>
                      <a:pt x="9456" y="17176"/>
                      <a:pt x="9996" y="16861"/>
                    </a:cubicBezTo>
                    <a:lnTo>
                      <a:pt x="10137" y="16784"/>
                    </a:lnTo>
                    <a:cubicBezTo>
                      <a:pt x="14739" y="14133"/>
                      <a:pt x="23713" y="8612"/>
                      <a:pt x="23803" y="8555"/>
                    </a:cubicBezTo>
                    <a:cubicBezTo>
                      <a:pt x="23919" y="8484"/>
                      <a:pt x="23977" y="8343"/>
                      <a:pt x="23945" y="8208"/>
                    </a:cubicBezTo>
                    <a:cubicBezTo>
                      <a:pt x="23746" y="7354"/>
                      <a:pt x="23469" y="6520"/>
                      <a:pt x="23123" y="5717"/>
                    </a:cubicBezTo>
                    <a:cubicBezTo>
                      <a:pt x="22905" y="5204"/>
                      <a:pt x="22648" y="4703"/>
                      <a:pt x="22365" y="4222"/>
                    </a:cubicBezTo>
                    <a:cubicBezTo>
                      <a:pt x="21974" y="3560"/>
                      <a:pt x="21524" y="2938"/>
                      <a:pt x="21024" y="2354"/>
                    </a:cubicBezTo>
                    <a:cubicBezTo>
                      <a:pt x="20266" y="1436"/>
                      <a:pt x="19355" y="653"/>
                      <a:pt x="18328" y="49"/>
                    </a:cubicBezTo>
                    <a:cubicBezTo>
                      <a:pt x="18278" y="16"/>
                      <a:pt x="18222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3478568" y="922469"/>
                <a:ext cx="37989" cy="431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087" extrusionOk="0">
                    <a:moveTo>
                      <a:pt x="1111" y="0"/>
                    </a:moveTo>
                    <a:lnTo>
                      <a:pt x="1" y="1753"/>
                    </a:lnTo>
                    <a:lnTo>
                      <a:pt x="296" y="2087"/>
                    </a:lnTo>
                    <a:lnTo>
                      <a:pt x="1837" y="970"/>
                    </a:lnTo>
                    <a:lnTo>
                      <a:pt x="1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3555994" y="593119"/>
                <a:ext cx="410725" cy="293801"/>
              </a:xfrm>
              <a:custGeom>
                <a:avLst/>
                <a:gdLst/>
                <a:ahLst/>
                <a:cxnLst/>
                <a:rect l="l" t="t" r="r" b="b"/>
                <a:pathLst>
                  <a:path w="19861" h="14207" extrusionOk="0">
                    <a:moveTo>
                      <a:pt x="17813" y="0"/>
                    </a:moveTo>
                    <a:cubicBezTo>
                      <a:pt x="12658" y="2581"/>
                      <a:pt x="3151" y="9680"/>
                      <a:pt x="3151" y="9680"/>
                    </a:cubicBezTo>
                    <a:cubicBezTo>
                      <a:pt x="0" y="12374"/>
                      <a:pt x="359" y="14206"/>
                      <a:pt x="2022" y="14206"/>
                    </a:cubicBezTo>
                    <a:cubicBezTo>
                      <a:pt x="2765" y="14206"/>
                      <a:pt x="3767" y="13841"/>
                      <a:pt x="4833" y="13025"/>
                    </a:cubicBezTo>
                    <a:cubicBezTo>
                      <a:pt x="8293" y="10387"/>
                      <a:pt x="19860" y="3287"/>
                      <a:pt x="19860" y="3287"/>
                    </a:cubicBezTo>
                    <a:cubicBezTo>
                      <a:pt x="19353" y="2093"/>
                      <a:pt x="18660" y="989"/>
                      <a:pt x="178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3558351" y="586460"/>
                <a:ext cx="415792" cy="307077"/>
              </a:xfrm>
              <a:custGeom>
                <a:avLst/>
                <a:gdLst/>
                <a:ahLst/>
                <a:cxnLst/>
                <a:rect l="l" t="t" r="r" b="b"/>
                <a:pathLst>
                  <a:path w="20106" h="14849" extrusionOk="0">
                    <a:moveTo>
                      <a:pt x="17615" y="727"/>
                    </a:moveTo>
                    <a:lnTo>
                      <a:pt x="17615" y="733"/>
                    </a:lnTo>
                    <a:cubicBezTo>
                      <a:pt x="18309" y="1568"/>
                      <a:pt x="18886" y="2492"/>
                      <a:pt x="19342" y="3481"/>
                    </a:cubicBezTo>
                    <a:cubicBezTo>
                      <a:pt x="17660" y="4514"/>
                      <a:pt x="7678" y="10683"/>
                      <a:pt x="4526" y="13090"/>
                    </a:cubicBezTo>
                    <a:cubicBezTo>
                      <a:pt x="3513" y="13861"/>
                      <a:pt x="2560" y="14202"/>
                      <a:pt x="1898" y="14202"/>
                    </a:cubicBezTo>
                    <a:cubicBezTo>
                      <a:pt x="1541" y="14202"/>
                      <a:pt x="1269" y="14103"/>
                      <a:pt x="1118" y="13918"/>
                    </a:cubicBezTo>
                    <a:cubicBezTo>
                      <a:pt x="694" y="13385"/>
                      <a:pt x="1176" y="12012"/>
                      <a:pt x="3223" y="10253"/>
                    </a:cubicBezTo>
                    <a:cubicBezTo>
                      <a:pt x="3320" y="10189"/>
                      <a:pt x="12499" y="3352"/>
                      <a:pt x="17615" y="727"/>
                    </a:cubicBezTo>
                    <a:close/>
                    <a:moveTo>
                      <a:pt x="17694" y="1"/>
                    </a:moveTo>
                    <a:cubicBezTo>
                      <a:pt x="17646" y="1"/>
                      <a:pt x="17597" y="11"/>
                      <a:pt x="17551" y="33"/>
                    </a:cubicBezTo>
                    <a:cubicBezTo>
                      <a:pt x="12435" y="2601"/>
                      <a:pt x="2934" y="9669"/>
                      <a:pt x="2825" y="9752"/>
                    </a:cubicBezTo>
                    <a:cubicBezTo>
                      <a:pt x="251" y="11954"/>
                      <a:pt x="1" y="13559"/>
                      <a:pt x="617" y="14323"/>
                    </a:cubicBezTo>
                    <a:cubicBezTo>
                      <a:pt x="887" y="14656"/>
                      <a:pt x="1336" y="14849"/>
                      <a:pt x="1920" y="14849"/>
                    </a:cubicBezTo>
                    <a:cubicBezTo>
                      <a:pt x="2723" y="14849"/>
                      <a:pt x="3769" y="14483"/>
                      <a:pt x="4912" y="13604"/>
                    </a:cubicBezTo>
                    <a:cubicBezTo>
                      <a:pt x="8320" y="11004"/>
                      <a:pt x="19804" y="3962"/>
                      <a:pt x="19920" y="3885"/>
                    </a:cubicBezTo>
                    <a:cubicBezTo>
                      <a:pt x="20055" y="3801"/>
                      <a:pt x="20106" y="3635"/>
                      <a:pt x="20048" y="3487"/>
                    </a:cubicBezTo>
                    <a:cubicBezTo>
                      <a:pt x="19522" y="2261"/>
                      <a:pt x="18809" y="1125"/>
                      <a:pt x="17936" y="117"/>
                    </a:cubicBezTo>
                    <a:cubicBezTo>
                      <a:pt x="17877" y="41"/>
                      <a:pt x="17787" y="1"/>
                      <a:pt x="176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3501398" y="547189"/>
                <a:ext cx="449790" cy="39534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19117" extrusionOk="0">
                    <a:moveTo>
                      <a:pt x="17821" y="0"/>
                    </a:moveTo>
                    <a:cubicBezTo>
                      <a:pt x="12621" y="2857"/>
                      <a:pt x="2909" y="11048"/>
                      <a:pt x="2723" y="11645"/>
                    </a:cubicBezTo>
                    <a:cubicBezTo>
                      <a:pt x="2543" y="12248"/>
                      <a:pt x="1" y="18154"/>
                      <a:pt x="1" y="18154"/>
                    </a:cubicBezTo>
                    <a:lnTo>
                      <a:pt x="733" y="19117"/>
                    </a:lnTo>
                    <a:cubicBezTo>
                      <a:pt x="2177" y="18834"/>
                      <a:pt x="8102" y="17043"/>
                      <a:pt x="8102" y="17043"/>
                    </a:cubicBezTo>
                    <a:cubicBezTo>
                      <a:pt x="8526" y="16819"/>
                      <a:pt x="9039" y="16523"/>
                      <a:pt x="9630" y="16177"/>
                    </a:cubicBezTo>
                    <a:cubicBezTo>
                      <a:pt x="9232" y="15060"/>
                      <a:pt x="8949" y="13911"/>
                      <a:pt x="8789" y="12736"/>
                    </a:cubicBezTo>
                    <a:lnTo>
                      <a:pt x="6940" y="12678"/>
                    </a:lnTo>
                    <a:cubicBezTo>
                      <a:pt x="6600" y="12004"/>
                      <a:pt x="6645" y="11195"/>
                      <a:pt x="7062" y="10560"/>
                    </a:cubicBezTo>
                    <a:cubicBezTo>
                      <a:pt x="7479" y="9944"/>
                      <a:pt x="8006" y="9411"/>
                      <a:pt x="8616" y="8987"/>
                    </a:cubicBezTo>
                    <a:cubicBezTo>
                      <a:pt x="11504" y="6715"/>
                      <a:pt x="14451" y="4519"/>
                      <a:pt x="17461" y="2401"/>
                    </a:cubicBezTo>
                    <a:cubicBezTo>
                      <a:pt x="17718" y="2189"/>
                      <a:pt x="18026" y="2041"/>
                      <a:pt x="18354" y="1971"/>
                    </a:cubicBezTo>
                    <a:cubicBezTo>
                      <a:pt x="18382" y="1970"/>
                      <a:pt x="18411" y="1969"/>
                      <a:pt x="18439" y="1969"/>
                    </a:cubicBezTo>
                    <a:cubicBezTo>
                      <a:pt x="18828" y="1969"/>
                      <a:pt x="19211" y="2090"/>
                      <a:pt x="19528" y="2318"/>
                    </a:cubicBezTo>
                    <a:cubicBezTo>
                      <a:pt x="20324" y="2818"/>
                      <a:pt x="21069" y="3402"/>
                      <a:pt x="21749" y="4057"/>
                    </a:cubicBezTo>
                    <a:cubicBezTo>
                      <a:pt x="21364" y="3409"/>
                      <a:pt x="20928" y="2805"/>
                      <a:pt x="20433" y="2234"/>
                    </a:cubicBezTo>
                    <a:cubicBezTo>
                      <a:pt x="19702" y="1348"/>
                      <a:pt x="18816" y="591"/>
                      <a:pt x="17821" y="0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3501543" y="787987"/>
                <a:ext cx="16742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3794" y="6690"/>
                      <a:pt x="8095" y="5399"/>
                      <a:pt x="8095" y="5399"/>
                    </a:cubicBezTo>
                    <a:cubicBezTo>
                      <a:pt x="8095" y="5399"/>
                      <a:pt x="7582" y="3114"/>
                      <a:pt x="7338" y="2915"/>
                    </a:cubicBezTo>
                    <a:cubicBezTo>
                      <a:pt x="7271" y="2859"/>
                      <a:pt x="7077" y="2843"/>
                      <a:pt x="6829" y="2843"/>
                    </a:cubicBezTo>
                    <a:cubicBezTo>
                      <a:pt x="6476" y="2843"/>
                      <a:pt x="6012" y="2876"/>
                      <a:pt x="5652" y="2876"/>
                    </a:cubicBezTo>
                    <a:cubicBezTo>
                      <a:pt x="5336" y="2876"/>
                      <a:pt x="5100" y="2850"/>
                      <a:pt x="5084" y="2755"/>
                    </a:cubicBezTo>
                    <a:cubicBezTo>
                      <a:pt x="5046" y="2549"/>
                      <a:pt x="5495" y="1381"/>
                      <a:pt x="5688" y="713"/>
                    </a:cubicBezTo>
                    <a:cubicBezTo>
                      <a:pt x="5746" y="566"/>
                      <a:pt x="5771" y="418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3493850" y="781225"/>
                <a:ext cx="182935" cy="168749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8160" extrusionOk="0">
                    <a:moveTo>
                      <a:pt x="3312" y="655"/>
                    </a:moveTo>
                    <a:cubicBezTo>
                      <a:pt x="4295" y="674"/>
                      <a:pt x="5367" y="726"/>
                      <a:pt x="5790" y="803"/>
                    </a:cubicBezTo>
                    <a:cubicBezTo>
                      <a:pt x="5784" y="854"/>
                      <a:pt x="5765" y="899"/>
                      <a:pt x="5745" y="950"/>
                    </a:cubicBezTo>
                    <a:cubicBezTo>
                      <a:pt x="5681" y="1181"/>
                      <a:pt x="5585" y="1477"/>
                      <a:pt x="5482" y="1766"/>
                    </a:cubicBezTo>
                    <a:cubicBezTo>
                      <a:pt x="5193" y="2626"/>
                      <a:pt x="5097" y="2947"/>
                      <a:pt x="5135" y="3139"/>
                    </a:cubicBezTo>
                    <a:cubicBezTo>
                      <a:pt x="5187" y="3454"/>
                      <a:pt x="5490" y="3525"/>
                      <a:pt x="5995" y="3525"/>
                    </a:cubicBezTo>
                    <a:cubicBezTo>
                      <a:pt x="6179" y="3525"/>
                      <a:pt x="6390" y="3516"/>
                      <a:pt x="6625" y="3505"/>
                    </a:cubicBezTo>
                    <a:cubicBezTo>
                      <a:pt x="6809" y="3501"/>
                      <a:pt x="7042" y="3492"/>
                      <a:pt x="7233" y="3492"/>
                    </a:cubicBezTo>
                    <a:cubicBezTo>
                      <a:pt x="7348" y="3492"/>
                      <a:pt x="7448" y="3496"/>
                      <a:pt x="7511" y="3505"/>
                    </a:cubicBezTo>
                    <a:cubicBezTo>
                      <a:pt x="7639" y="3756"/>
                      <a:pt x="7889" y="4654"/>
                      <a:pt x="8088" y="5508"/>
                    </a:cubicBezTo>
                    <a:cubicBezTo>
                      <a:pt x="7087" y="5803"/>
                      <a:pt x="3730" y="6798"/>
                      <a:pt x="1919" y="7280"/>
                    </a:cubicBezTo>
                    <a:cubicBezTo>
                      <a:pt x="1663" y="7344"/>
                      <a:pt x="1425" y="7402"/>
                      <a:pt x="1233" y="7447"/>
                    </a:cubicBezTo>
                    <a:lnTo>
                      <a:pt x="738" y="6792"/>
                    </a:lnTo>
                    <a:cubicBezTo>
                      <a:pt x="1130" y="5880"/>
                      <a:pt x="2889" y="1778"/>
                      <a:pt x="3312" y="655"/>
                    </a:cubicBezTo>
                    <a:close/>
                    <a:moveTo>
                      <a:pt x="2857" y="0"/>
                    </a:moveTo>
                    <a:lnTo>
                      <a:pt x="2786" y="231"/>
                    </a:lnTo>
                    <a:cubicBezTo>
                      <a:pt x="2638" y="713"/>
                      <a:pt x="777" y="5072"/>
                      <a:pt x="71" y="6708"/>
                    </a:cubicBezTo>
                    <a:lnTo>
                      <a:pt x="0" y="6882"/>
                    </a:lnTo>
                    <a:lnTo>
                      <a:pt x="969" y="8159"/>
                    </a:lnTo>
                    <a:lnTo>
                      <a:pt x="1162" y="8114"/>
                    </a:lnTo>
                    <a:cubicBezTo>
                      <a:pt x="1393" y="8069"/>
                      <a:pt x="1720" y="7992"/>
                      <a:pt x="2080" y="7896"/>
                    </a:cubicBezTo>
                    <a:cubicBezTo>
                      <a:pt x="4224" y="7331"/>
                      <a:pt x="8518" y="6041"/>
                      <a:pt x="8557" y="6028"/>
                    </a:cubicBezTo>
                    <a:lnTo>
                      <a:pt x="8846" y="5945"/>
                    </a:lnTo>
                    <a:lnTo>
                      <a:pt x="8782" y="5649"/>
                    </a:lnTo>
                    <a:cubicBezTo>
                      <a:pt x="8249" y="3261"/>
                      <a:pt x="7998" y="3056"/>
                      <a:pt x="7915" y="2985"/>
                    </a:cubicBezTo>
                    <a:cubicBezTo>
                      <a:pt x="7782" y="2874"/>
                      <a:pt x="7588" y="2840"/>
                      <a:pt x="7215" y="2840"/>
                    </a:cubicBezTo>
                    <a:cubicBezTo>
                      <a:pt x="7049" y="2840"/>
                      <a:pt x="6847" y="2847"/>
                      <a:pt x="6599" y="2857"/>
                    </a:cubicBezTo>
                    <a:cubicBezTo>
                      <a:pt x="6440" y="2866"/>
                      <a:pt x="6217" y="2875"/>
                      <a:pt x="6025" y="2875"/>
                    </a:cubicBezTo>
                    <a:cubicBezTo>
                      <a:pt x="5946" y="2875"/>
                      <a:pt x="5872" y="2873"/>
                      <a:pt x="5809" y="2870"/>
                    </a:cubicBezTo>
                    <a:cubicBezTo>
                      <a:pt x="5874" y="2639"/>
                      <a:pt x="6002" y="2247"/>
                      <a:pt x="6098" y="1971"/>
                    </a:cubicBezTo>
                    <a:cubicBezTo>
                      <a:pt x="6201" y="1669"/>
                      <a:pt x="6304" y="1368"/>
                      <a:pt x="6362" y="1149"/>
                    </a:cubicBezTo>
                    <a:cubicBezTo>
                      <a:pt x="6432" y="963"/>
                      <a:pt x="6464" y="771"/>
                      <a:pt x="6458" y="578"/>
                    </a:cubicBezTo>
                    <a:lnTo>
                      <a:pt x="6458" y="520"/>
                    </a:lnTo>
                    <a:lnTo>
                      <a:pt x="6445" y="469"/>
                    </a:lnTo>
                    <a:cubicBezTo>
                      <a:pt x="6362" y="257"/>
                      <a:pt x="6278" y="39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3501543" y="787987"/>
                <a:ext cx="119365" cy="154542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7473" extrusionOk="0">
                    <a:moveTo>
                      <a:pt x="2722" y="1"/>
                    </a:moveTo>
                    <a:cubicBezTo>
                      <a:pt x="2536" y="604"/>
                      <a:pt x="0" y="6510"/>
                      <a:pt x="0" y="6510"/>
                    </a:cubicBezTo>
                    <a:lnTo>
                      <a:pt x="732" y="7473"/>
                    </a:lnTo>
                    <a:cubicBezTo>
                      <a:pt x="944" y="7434"/>
                      <a:pt x="1259" y="7357"/>
                      <a:pt x="1631" y="7261"/>
                    </a:cubicBezTo>
                    <a:cubicBezTo>
                      <a:pt x="2209" y="5849"/>
                      <a:pt x="2703" y="4379"/>
                      <a:pt x="3300" y="2998"/>
                    </a:cubicBezTo>
                    <a:cubicBezTo>
                      <a:pt x="3942" y="1535"/>
                      <a:pt x="4763" y="964"/>
                      <a:pt x="5688" y="707"/>
                    </a:cubicBezTo>
                    <a:cubicBezTo>
                      <a:pt x="5746" y="566"/>
                      <a:pt x="5771" y="412"/>
                      <a:pt x="5771" y="257"/>
                    </a:cubicBezTo>
                    <a:cubicBezTo>
                      <a:pt x="5681" y="33"/>
                      <a:pt x="2722" y="1"/>
                      <a:pt x="2722" y="1"/>
                    </a:cubicBezTo>
                    <a:close/>
                  </a:path>
                </a:pathLst>
              </a:custGeom>
              <a:solidFill>
                <a:srgbClr val="000000">
                  <a:alpha val="189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694963" y="606768"/>
                <a:ext cx="140996" cy="86877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4201" extrusionOk="0">
                    <a:moveTo>
                      <a:pt x="6764" y="1"/>
                    </a:moveTo>
                    <a:cubicBezTo>
                      <a:pt x="6734" y="1"/>
                      <a:pt x="6694" y="10"/>
                      <a:pt x="6651" y="27"/>
                    </a:cubicBezTo>
                    <a:cubicBezTo>
                      <a:pt x="6073" y="316"/>
                      <a:pt x="5502" y="598"/>
                      <a:pt x="4937" y="919"/>
                    </a:cubicBezTo>
                    <a:cubicBezTo>
                      <a:pt x="4378" y="1247"/>
                      <a:pt x="3807" y="1542"/>
                      <a:pt x="3274" y="1889"/>
                    </a:cubicBezTo>
                    <a:cubicBezTo>
                      <a:pt x="2735" y="2235"/>
                      <a:pt x="2189" y="2588"/>
                      <a:pt x="1656" y="2948"/>
                    </a:cubicBezTo>
                    <a:cubicBezTo>
                      <a:pt x="1124" y="3307"/>
                      <a:pt x="610" y="3686"/>
                      <a:pt x="90" y="4071"/>
                    </a:cubicBezTo>
                    <a:cubicBezTo>
                      <a:pt x="39" y="4110"/>
                      <a:pt x="0" y="4161"/>
                      <a:pt x="7" y="4187"/>
                    </a:cubicBezTo>
                    <a:cubicBezTo>
                      <a:pt x="11" y="4196"/>
                      <a:pt x="21" y="4200"/>
                      <a:pt x="35" y="4200"/>
                    </a:cubicBezTo>
                    <a:cubicBezTo>
                      <a:pt x="61" y="4200"/>
                      <a:pt x="100" y="4186"/>
                      <a:pt x="141" y="4161"/>
                    </a:cubicBezTo>
                    <a:lnTo>
                      <a:pt x="1785" y="3173"/>
                    </a:lnTo>
                    <a:lnTo>
                      <a:pt x="3435" y="2178"/>
                    </a:lnTo>
                    <a:lnTo>
                      <a:pt x="5078" y="1170"/>
                    </a:lnTo>
                    <a:lnTo>
                      <a:pt x="6715" y="155"/>
                    </a:lnTo>
                    <a:cubicBezTo>
                      <a:pt x="6779" y="117"/>
                      <a:pt x="6817" y="66"/>
                      <a:pt x="6811" y="27"/>
                    </a:cubicBezTo>
                    <a:cubicBezTo>
                      <a:pt x="6808" y="9"/>
                      <a:pt x="6790" y="1"/>
                      <a:pt x="6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640802" y="756802"/>
                <a:ext cx="63860" cy="47316"/>
              </a:xfrm>
              <a:custGeom>
                <a:avLst/>
                <a:gdLst/>
                <a:ahLst/>
                <a:cxnLst/>
                <a:rect l="l" t="t" r="r" b="b"/>
                <a:pathLst>
                  <a:path w="3088" h="2288" extrusionOk="0">
                    <a:moveTo>
                      <a:pt x="3020" y="0"/>
                    </a:moveTo>
                    <a:cubicBezTo>
                      <a:pt x="3003" y="0"/>
                      <a:pt x="2985" y="7"/>
                      <a:pt x="2972" y="19"/>
                    </a:cubicBezTo>
                    <a:cubicBezTo>
                      <a:pt x="2709" y="180"/>
                      <a:pt x="2446" y="328"/>
                      <a:pt x="2189" y="501"/>
                    </a:cubicBezTo>
                    <a:cubicBezTo>
                      <a:pt x="1939" y="674"/>
                      <a:pt x="1688" y="848"/>
                      <a:pt x="1438" y="1027"/>
                    </a:cubicBezTo>
                    <a:lnTo>
                      <a:pt x="726" y="1599"/>
                    </a:lnTo>
                    <a:cubicBezTo>
                      <a:pt x="488" y="1798"/>
                      <a:pt x="257" y="1997"/>
                      <a:pt x="32" y="2202"/>
                    </a:cubicBezTo>
                    <a:cubicBezTo>
                      <a:pt x="7" y="2221"/>
                      <a:pt x="0" y="2247"/>
                      <a:pt x="7" y="2273"/>
                    </a:cubicBezTo>
                    <a:cubicBezTo>
                      <a:pt x="19" y="2282"/>
                      <a:pt x="34" y="2287"/>
                      <a:pt x="48" y="2287"/>
                    </a:cubicBezTo>
                    <a:cubicBezTo>
                      <a:pt x="63" y="2287"/>
                      <a:pt x="77" y="2282"/>
                      <a:pt x="90" y="2273"/>
                    </a:cubicBezTo>
                    <a:cubicBezTo>
                      <a:pt x="353" y="2112"/>
                      <a:pt x="616" y="1958"/>
                      <a:pt x="873" y="1791"/>
                    </a:cubicBezTo>
                    <a:lnTo>
                      <a:pt x="1631" y="1278"/>
                    </a:lnTo>
                    <a:cubicBezTo>
                      <a:pt x="1875" y="1091"/>
                      <a:pt x="2125" y="905"/>
                      <a:pt x="2356" y="713"/>
                    </a:cubicBezTo>
                    <a:cubicBezTo>
                      <a:pt x="2594" y="520"/>
                      <a:pt x="2825" y="315"/>
                      <a:pt x="3056" y="116"/>
                    </a:cubicBezTo>
                    <a:cubicBezTo>
                      <a:pt x="3081" y="90"/>
                      <a:pt x="3088" y="52"/>
                      <a:pt x="3069" y="19"/>
                    </a:cubicBezTo>
                    <a:cubicBezTo>
                      <a:pt x="3056" y="7"/>
                      <a:pt x="3038" y="0"/>
                      <a:pt x="30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3732125" y="639670"/>
                <a:ext cx="181757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8789" h="4893" extrusionOk="0">
                    <a:moveTo>
                      <a:pt x="8714" y="1"/>
                    </a:moveTo>
                    <a:cubicBezTo>
                      <a:pt x="8678" y="1"/>
                      <a:pt x="8631" y="12"/>
                      <a:pt x="8583" y="34"/>
                    </a:cubicBezTo>
                    <a:cubicBezTo>
                      <a:pt x="7839" y="349"/>
                      <a:pt x="7100" y="676"/>
                      <a:pt x="6375" y="1036"/>
                    </a:cubicBezTo>
                    <a:cubicBezTo>
                      <a:pt x="5643" y="1395"/>
                      <a:pt x="4924" y="1761"/>
                      <a:pt x="4218" y="2159"/>
                    </a:cubicBezTo>
                    <a:cubicBezTo>
                      <a:pt x="3518" y="2557"/>
                      <a:pt x="2819" y="2968"/>
                      <a:pt x="2132" y="3398"/>
                    </a:cubicBezTo>
                    <a:cubicBezTo>
                      <a:pt x="1451" y="3828"/>
                      <a:pt x="777" y="4278"/>
                      <a:pt x="116" y="4746"/>
                    </a:cubicBezTo>
                    <a:cubicBezTo>
                      <a:pt x="58" y="4791"/>
                      <a:pt x="1" y="4855"/>
                      <a:pt x="7" y="4881"/>
                    </a:cubicBezTo>
                    <a:cubicBezTo>
                      <a:pt x="11" y="4889"/>
                      <a:pt x="20" y="4893"/>
                      <a:pt x="34" y="4893"/>
                    </a:cubicBezTo>
                    <a:cubicBezTo>
                      <a:pt x="64" y="4893"/>
                      <a:pt x="114" y="4874"/>
                      <a:pt x="168" y="4843"/>
                    </a:cubicBezTo>
                    <a:cubicBezTo>
                      <a:pt x="861" y="4425"/>
                      <a:pt x="1567" y="4027"/>
                      <a:pt x="2267" y="3629"/>
                    </a:cubicBezTo>
                    <a:lnTo>
                      <a:pt x="4379" y="2455"/>
                    </a:lnTo>
                    <a:cubicBezTo>
                      <a:pt x="5078" y="2057"/>
                      <a:pt x="5791" y="1678"/>
                      <a:pt x="6503" y="1299"/>
                    </a:cubicBezTo>
                    <a:lnTo>
                      <a:pt x="8641" y="176"/>
                    </a:lnTo>
                    <a:cubicBezTo>
                      <a:pt x="8731" y="124"/>
                      <a:pt x="8789" y="79"/>
                      <a:pt x="8782" y="34"/>
                    </a:cubicBezTo>
                    <a:cubicBezTo>
                      <a:pt x="8776" y="12"/>
                      <a:pt x="8750" y="1"/>
                      <a:pt x="87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3684065" y="791151"/>
                <a:ext cx="123625" cy="7585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3668" extrusionOk="0">
                    <a:moveTo>
                      <a:pt x="5900" y="0"/>
                    </a:moveTo>
                    <a:cubicBezTo>
                      <a:pt x="5873" y="0"/>
                      <a:pt x="5839" y="11"/>
                      <a:pt x="5804" y="34"/>
                    </a:cubicBezTo>
                    <a:lnTo>
                      <a:pt x="4385" y="926"/>
                    </a:lnTo>
                    <a:cubicBezTo>
                      <a:pt x="3929" y="1228"/>
                      <a:pt x="3429" y="1510"/>
                      <a:pt x="2960" y="1812"/>
                    </a:cubicBezTo>
                    <a:cubicBezTo>
                      <a:pt x="2492" y="2114"/>
                      <a:pt x="2004" y="2403"/>
                      <a:pt x="1529" y="2691"/>
                    </a:cubicBezTo>
                    <a:cubicBezTo>
                      <a:pt x="1054" y="2974"/>
                      <a:pt x="572" y="3263"/>
                      <a:pt x="84" y="3545"/>
                    </a:cubicBezTo>
                    <a:cubicBezTo>
                      <a:pt x="33" y="3577"/>
                      <a:pt x="1" y="3622"/>
                      <a:pt x="7" y="3648"/>
                    </a:cubicBezTo>
                    <a:cubicBezTo>
                      <a:pt x="10" y="3661"/>
                      <a:pt x="27" y="3667"/>
                      <a:pt x="49" y="3667"/>
                    </a:cubicBezTo>
                    <a:cubicBezTo>
                      <a:pt x="71" y="3667"/>
                      <a:pt x="100" y="3661"/>
                      <a:pt x="129" y="3648"/>
                    </a:cubicBezTo>
                    <a:cubicBezTo>
                      <a:pt x="643" y="3423"/>
                      <a:pt x="1143" y="3186"/>
                      <a:pt x="1651" y="2923"/>
                    </a:cubicBezTo>
                    <a:cubicBezTo>
                      <a:pt x="2158" y="2659"/>
                      <a:pt x="2646" y="2396"/>
                      <a:pt x="3127" y="2101"/>
                    </a:cubicBezTo>
                    <a:cubicBezTo>
                      <a:pt x="3608" y="1806"/>
                      <a:pt x="4083" y="1497"/>
                      <a:pt x="4546" y="1176"/>
                    </a:cubicBezTo>
                    <a:cubicBezTo>
                      <a:pt x="5008" y="856"/>
                      <a:pt x="5451" y="515"/>
                      <a:pt x="5887" y="156"/>
                    </a:cubicBezTo>
                    <a:cubicBezTo>
                      <a:pt x="5958" y="111"/>
                      <a:pt x="5977" y="79"/>
                      <a:pt x="5958" y="34"/>
                    </a:cubicBezTo>
                    <a:cubicBezTo>
                      <a:pt x="5948" y="11"/>
                      <a:pt x="5927" y="0"/>
                      <a:pt x="59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3906830" y="680947"/>
                <a:ext cx="66155" cy="40264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1947" extrusionOk="0">
                    <a:moveTo>
                      <a:pt x="3093" y="1"/>
                    </a:moveTo>
                    <a:cubicBezTo>
                      <a:pt x="3077" y="1"/>
                      <a:pt x="3060" y="7"/>
                      <a:pt x="3043" y="22"/>
                    </a:cubicBezTo>
                    <a:cubicBezTo>
                      <a:pt x="2799" y="183"/>
                      <a:pt x="2549" y="343"/>
                      <a:pt x="2305" y="503"/>
                    </a:cubicBezTo>
                    <a:cubicBezTo>
                      <a:pt x="2061" y="670"/>
                      <a:pt x="1804" y="818"/>
                      <a:pt x="1560" y="972"/>
                    </a:cubicBezTo>
                    <a:cubicBezTo>
                      <a:pt x="1316" y="1126"/>
                      <a:pt x="1066" y="1274"/>
                      <a:pt x="809" y="1421"/>
                    </a:cubicBezTo>
                    <a:cubicBezTo>
                      <a:pt x="552" y="1569"/>
                      <a:pt x="302" y="1717"/>
                      <a:pt x="39" y="1852"/>
                    </a:cubicBezTo>
                    <a:cubicBezTo>
                      <a:pt x="0" y="1864"/>
                      <a:pt x="0" y="1890"/>
                      <a:pt x="7" y="1909"/>
                    </a:cubicBezTo>
                    <a:cubicBezTo>
                      <a:pt x="16" y="1933"/>
                      <a:pt x="36" y="1946"/>
                      <a:pt x="57" y="1946"/>
                    </a:cubicBezTo>
                    <a:cubicBezTo>
                      <a:pt x="64" y="1946"/>
                      <a:pt x="71" y="1945"/>
                      <a:pt x="77" y="1941"/>
                    </a:cubicBezTo>
                    <a:cubicBezTo>
                      <a:pt x="366" y="1858"/>
                      <a:pt x="649" y="1762"/>
                      <a:pt x="925" y="1646"/>
                    </a:cubicBezTo>
                    <a:cubicBezTo>
                      <a:pt x="1201" y="1524"/>
                      <a:pt x="1464" y="1389"/>
                      <a:pt x="1727" y="1242"/>
                    </a:cubicBezTo>
                    <a:cubicBezTo>
                      <a:pt x="1984" y="1088"/>
                      <a:pt x="2228" y="921"/>
                      <a:pt x="2472" y="735"/>
                    </a:cubicBezTo>
                    <a:cubicBezTo>
                      <a:pt x="2703" y="548"/>
                      <a:pt x="2928" y="349"/>
                      <a:pt x="3133" y="131"/>
                    </a:cubicBezTo>
                    <a:cubicBezTo>
                      <a:pt x="3199" y="86"/>
                      <a:pt x="3153" y="1"/>
                      <a:pt x="30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3844831" y="577982"/>
                <a:ext cx="23513" cy="11932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577" extrusionOk="0">
                    <a:moveTo>
                      <a:pt x="1047" y="0"/>
                    </a:moveTo>
                    <a:cubicBezTo>
                      <a:pt x="951" y="33"/>
                      <a:pt x="854" y="58"/>
                      <a:pt x="777" y="97"/>
                    </a:cubicBezTo>
                    <a:lnTo>
                      <a:pt x="521" y="199"/>
                    </a:lnTo>
                    <a:lnTo>
                      <a:pt x="277" y="328"/>
                    </a:lnTo>
                    <a:lnTo>
                      <a:pt x="26" y="463"/>
                    </a:lnTo>
                    <a:cubicBezTo>
                      <a:pt x="7" y="475"/>
                      <a:pt x="1" y="495"/>
                      <a:pt x="1" y="520"/>
                    </a:cubicBezTo>
                    <a:cubicBezTo>
                      <a:pt x="7" y="540"/>
                      <a:pt x="20" y="552"/>
                      <a:pt x="33" y="572"/>
                    </a:cubicBezTo>
                    <a:cubicBezTo>
                      <a:pt x="84" y="575"/>
                      <a:pt x="137" y="577"/>
                      <a:pt x="191" y="577"/>
                    </a:cubicBezTo>
                    <a:cubicBezTo>
                      <a:pt x="244" y="577"/>
                      <a:pt x="299" y="575"/>
                      <a:pt x="354" y="572"/>
                    </a:cubicBezTo>
                    <a:cubicBezTo>
                      <a:pt x="456" y="552"/>
                      <a:pt x="553" y="533"/>
                      <a:pt x="655" y="501"/>
                    </a:cubicBezTo>
                    <a:cubicBezTo>
                      <a:pt x="745" y="450"/>
                      <a:pt x="835" y="398"/>
                      <a:pt x="918" y="341"/>
                    </a:cubicBezTo>
                    <a:cubicBezTo>
                      <a:pt x="996" y="270"/>
                      <a:pt x="1066" y="193"/>
                      <a:pt x="1130" y="110"/>
                    </a:cubicBezTo>
                    <a:cubicBezTo>
                      <a:pt x="1137" y="97"/>
                      <a:pt x="1130" y="71"/>
                      <a:pt x="1105" y="45"/>
                    </a:cubicBezTo>
                    <a:cubicBezTo>
                      <a:pt x="1092" y="26"/>
                      <a:pt x="1066" y="7"/>
                      <a:pt x="10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1290433" y="-877113"/>
            <a:ext cx="14741906" cy="9190713"/>
            <a:chOff x="-970225" y="-657835"/>
            <a:chExt cx="11083850" cy="6893035"/>
          </a:xfrm>
        </p:grpSpPr>
        <p:sp>
          <p:nvSpPr>
            <p:cNvPr id="22" name="Google Shape;22;p3"/>
            <p:cNvSpPr/>
            <p:nvPr/>
          </p:nvSpPr>
          <p:spPr>
            <a:xfrm>
              <a:off x="-970225" y="4443900"/>
              <a:ext cx="1791300" cy="17913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66"/>
            </a:p>
          </p:txBody>
        </p:sp>
        <p:sp>
          <p:nvSpPr>
            <p:cNvPr id="23" name="Google Shape;23;p3"/>
            <p:cNvSpPr/>
            <p:nvPr/>
          </p:nvSpPr>
          <p:spPr>
            <a:xfrm rot="10800000">
              <a:off x="-422742" y="-657835"/>
              <a:ext cx="1020000" cy="1020000"/>
            </a:xfrm>
            <a:prstGeom prst="ellipse">
              <a:avLst/>
            </a:prstGeom>
            <a:solidFill>
              <a:srgbClr val="EFC658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66"/>
            </a:p>
          </p:txBody>
        </p:sp>
        <p:sp>
          <p:nvSpPr>
            <p:cNvPr id="24" name="Google Shape;24;p3"/>
            <p:cNvSpPr/>
            <p:nvPr/>
          </p:nvSpPr>
          <p:spPr>
            <a:xfrm rot="10800000" flipH="1">
              <a:off x="129077" y="416774"/>
              <a:ext cx="495300" cy="4947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66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322325" y="2812500"/>
              <a:ext cx="1791300" cy="1791300"/>
            </a:xfrm>
            <a:prstGeom prst="ellipse">
              <a:avLst/>
            </a:prstGeom>
            <a:solidFill>
              <a:srgbClr val="49CAD1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66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44575" y="4037950"/>
              <a:ext cx="698400" cy="698400"/>
            </a:xfrm>
            <a:prstGeom prst="ellipse">
              <a:avLst/>
            </a:prstGeom>
            <a:solidFill>
              <a:srgbClr val="EB916B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66"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505054" y="1893767"/>
            <a:ext cx="7151863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764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145601" y="2657367"/>
            <a:ext cx="5870641" cy="2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17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2533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 hasCustomPrompt="1"/>
          </p:nvPr>
        </p:nvSpPr>
        <p:spPr>
          <a:xfrm>
            <a:off x="5995681" y="1532233"/>
            <a:ext cx="1641928" cy="12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9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r>
              <a:t>xx%</a:t>
            </a:r>
          </a:p>
        </p:txBody>
      </p:sp>
      <p:sp>
        <p:nvSpPr>
          <p:cNvPr id="41" name="Google Shape;41;p3"/>
          <p:cNvSpPr txBox="1">
            <a:spLocks noGrp="1"/>
          </p:cNvSpPr>
          <p:nvPr>
            <p:ph type="subTitle" idx="1"/>
          </p:nvPr>
        </p:nvSpPr>
        <p:spPr>
          <a:xfrm>
            <a:off x="5995698" y="3634267"/>
            <a:ext cx="3218817" cy="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28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128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128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128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128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128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128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128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128" b="1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 idx="2"/>
          </p:nvPr>
        </p:nvSpPr>
        <p:spPr>
          <a:xfrm>
            <a:off x="5995697" y="2652900"/>
            <a:ext cx="5217460" cy="10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32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43" name="Google Shape;43;p3"/>
          <p:cNvSpPr/>
          <p:nvPr/>
        </p:nvSpPr>
        <p:spPr>
          <a:xfrm rot="-5400000">
            <a:off x="8211645" y="2907725"/>
            <a:ext cx="2362131" cy="5538415"/>
          </a:xfrm>
          <a:custGeom>
            <a:avLst/>
            <a:gdLst/>
            <a:ahLst/>
            <a:cxnLst/>
            <a:rect l="l" t="t" r="r" b="b"/>
            <a:pathLst>
              <a:path w="34148" h="42887" extrusionOk="0">
                <a:moveTo>
                  <a:pt x="0" y="0"/>
                </a:moveTo>
                <a:lnTo>
                  <a:pt x="0" y="42887"/>
                </a:lnTo>
                <a:lnTo>
                  <a:pt x="34147" y="42887"/>
                </a:lnTo>
                <a:cubicBezTo>
                  <a:pt x="33481" y="36374"/>
                  <a:pt x="28218" y="30849"/>
                  <a:pt x="22074" y="28432"/>
                </a:cubicBezTo>
                <a:cubicBezTo>
                  <a:pt x="19824" y="27563"/>
                  <a:pt x="17431" y="27004"/>
                  <a:pt x="15288" y="25896"/>
                </a:cubicBezTo>
                <a:cubicBezTo>
                  <a:pt x="13145" y="24777"/>
                  <a:pt x="11192" y="22932"/>
                  <a:pt x="10775" y="20551"/>
                </a:cubicBezTo>
                <a:cubicBezTo>
                  <a:pt x="10120" y="16824"/>
                  <a:pt x="13323" y="13169"/>
                  <a:pt x="12466" y="9490"/>
                </a:cubicBezTo>
                <a:cubicBezTo>
                  <a:pt x="11764" y="6501"/>
                  <a:pt x="8680" y="4799"/>
                  <a:pt x="5882" y="3572"/>
                </a:cubicBezTo>
                <a:cubicBezTo>
                  <a:pt x="3786" y="2644"/>
                  <a:pt x="1512" y="1632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4" name="Google Shape;44;p3"/>
          <p:cNvGrpSpPr/>
          <p:nvPr/>
        </p:nvGrpSpPr>
        <p:grpSpPr>
          <a:xfrm>
            <a:off x="10305194" y="5943910"/>
            <a:ext cx="1568426" cy="1037021"/>
            <a:chOff x="4657725" y="1431175"/>
            <a:chExt cx="1117125" cy="736800"/>
          </a:xfrm>
        </p:grpSpPr>
        <p:sp>
          <p:nvSpPr>
            <p:cNvPr id="45" name="Google Shape;45;p3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3" name="Google Shape;53;p3"/>
          <p:cNvSpPr/>
          <p:nvPr/>
        </p:nvSpPr>
        <p:spPr>
          <a:xfrm>
            <a:off x="7637623" y="6260484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" name="Google Shape;54;p3"/>
          <p:cNvSpPr/>
          <p:nvPr/>
        </p:nvSpPr>
        <p:spPr>
          <a:xfrm>
            <a:off x="8461100" y="6461785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3"/>
          <p:cNvSpPr/>
          <p:nvPr/>
        </p:nvSpPr>
        <p:spPr>
          <a:xfrm>
            <a:off x="11041733" y="5289434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6" name="Google Shape;56;p3"/>
          <p:cNvSpPr/>
          <p:nvPr/>
        </p:nvSpPr>
        <p:spPr>
          <a:xfrm>
            <a:off x="11712152" y="4239634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7" name="Google Shape;57;p3"/>
          <p:cNvSpPr/>
          <p:nvPr/>
        </p:nvSpPr>
        <p:spPr>
          <a:xfrm>
            <a:off x="74849" y="0"/>
            <a:ext cx="5445525" cy="432736"/>
          </a:xfrm>
          <a:custGeom>
            <a:avLst/>
            <a:gdLst/>
            <a:ahLst/>
            <a:cxnLst/>
            <a:rect l="l" t="t" r="r" b="b"/>
            <a:pathLst>
              <a:path w="26290" h="2084" extrusionOk="0">
                <a:moveTo>
                  <a:pt x="1" y="0"/>
                </a:moveTo>
                <a:lnTo>
                  <a:pt x="1" y="60"/>
                </a:lnTo>
                <a:cubicBezTo>
                  <a:pt x="1" y="1179"/>
                  <a:pt x="1358" y="2084"/>
                  <a:pt x="1358" y="2084"/>
                </a:cubicBezTo>
                <a:cubicBezTo>
                  <a:pt x="1358" y="2084"/>
                  <a:pt x="2466" y="1345"/>
                  <a:pt x="2668" y="369"/>
                </a:cubicBezTo>
                <a:cubicBezTo>
                  <a:pt x="2882" y="1345"/>
                  <a:pt x="3978" y="2084"/>
                  <a:pt x="3978" y="2084"/>
                </a:cubicBezTo>
                <a:cubicBezTo>
                  <a:pt x="3978" y="2084"/>
                  <a:pt x="5085" y="1345"/>
                  <a:pt x="5287" y="369"/>
                </a:cubicBezTo>
                <a:cubicBezTo>
                  <a:pt x="5490" y="1345"/>
                  <a:pt x="6597" y="2084"/>
                  <a:pt x="6597" y="2084"/>
                </a:cubicBezTo>
                <a:cubicBezTo>
                  <a:pt x="6597" y="2084"/>
                  <a:pt x="7692" y="1345"/>
                  <a:pt x="7907" y="369"/>
                </a:cubicBezTo>
                <a:cubicBezTo>
                  <a:pt x="8109" y="1345"/>
                  <a:pt x="9216" y="2084"/>
                  <a:pt x="9216" y="2084"/>
                </a:cubicBezTo>
                <a:cubicBezTo>
                  <a:pt x="9216" y="2084"/>
                  <a:pt x="10312" y="1345"/>
                  <a:pt x="10526" y="369"/>
                </a:cubicBezTo>
                <a:cubicBezTo>
                  <a:pt x="10728" y="1345"/>
                  <a:pt x="11836" y="2084"/>
                  <a:pt x="11836" y="2084"/>
                </a:cubicBezTo>
                <a:cubicBezTo>
                  <a:pt x="11836" y="2084"/>
                  <a:pt x="12931" y="1345"/>
                  <a:pt x="13145" y="369"/>
                </a:cubicBezTo>
                <a:cubicBezTo>
                  <a:pt x="13348" y="1345"/>
                  <a:pt x="14455" y="2084"/>
                  <a:pt x="14455" y="2084"/>
                </a:cubicBezTo>
                <a:cubicBezTo>
                  <a:pt x="14455" y="2084"/>
                  <a:pt x="15550" y="1345"/>
                  <a:pt x="15765" y="369"/>
                </a:cubicBezTo>
                <a:cubicBezTo>
                  <a:pt x="15967" y="1345"/>
                  <a:pt x="17074" y="2084"/>
                  <a:pt x="17074" y="2084"/>
                </a:cubicBezTo>
                <a:cubicBezTo>
                  <a:pt x="17074" y="2084"/>
                  <a:pt x="18170" y="1345"/>
                  <a:pt x="18384" y="369"/>
                </a:cubicBezTo>
                <a:cubicBezTo>
                  <a:pt x="18587" y="1345"/>
                  <a:pt x="19694" y="2084"/>
                  <a:pt x="19694" y="2084"/>
                </a:cubicBezTo>
                <a:cubicBezTo>
                  <a:pt x="19694" y="2084"/>
                  <a:pt x="20789" y="1345"/>
                  <a:pt x="21004" y="369"/>
                </a:cubicBezTo>
                <a:cubicBezTo>
                  <a:pt x="21206" y="1345"/>
                  <a:pt x="22313" y="2084"/>
                  <a:pt x="22313" y="2084"/>
                </a:cubicBezTo>
                <a:cubicBezTo>
                  <a:pt x="22313" y="2084"/>
                  <a:pt x="23409" y="1345"/>
                  <a:pt x="23623" y="369"/>
                </a:cubicBezTo>
                <a:cubicBezTo>
                  <a:pt x="23825" y="1345"/>
                  <a:pt x="24933" y="2084"/>
                  <a:pt x="24933" y="2084"/>
                </a:cubicBezTo>
                <a:cubicBezTo>
                  <a:pt x="24933" y="2084"/>
                  <a:pt x="26290" y="1179"/>
                  <a:pt x="26290" y="60"/>
                </a:cubicBezTo>
                <a:lnTo>
                  <a:pt x="26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8" name="Google Shape;58;p3"/>
          <p:cNvSpPr/>
          <p:nvPr/>
        </p:nvSpPr>
        <p:spPr>
          <a:xfrm>
            <a:off x="238708" y="-126400"/>
            <a:ext cx="5129016" cy="391765"/>
          </a:xfrm>
          <a:custGeom>
            <a:avLst/>
            <a:gdLst/>
            <a:ahLst/>
            <a:cxnLst/>
            <a:rect l="l" t="t" r="r" b="b"/>
            <a:pathLst>
              <a:path w="25802" h="1966" extrusionOk="0">
                <a:moveTo>
                  <a:pt x="1" y="1"/>
                </a:moveTo>
                <a:cubicBezTo>
                  <a:pt x="1" y="1096"/>
                  <a:pt x="882" y="1966"/>
                  <a:pt x="1965" y="1966"/>
                </a:cubicBezTo>
                <a:cubicBezTo>
                  <a:pt x="2787" y="1966"/>
                  <a:pt x="3501" y="1465"/>
                  <a:pt x="3787" y="739"/>
                </a:cubicBezTo>
                <a:cubicBezTo>
                  <a:pt x="4073" y="1454"/>
                  <a:pt x="4787" y="1966"/>
                  <a:pt x="5597" y="1966"/>
                </a:cubicBezTo>
                <a:cubicBezTo>
                  <a:pt x="6418" y="1966"/>
                  <a:pt x="7133" y="1465"/>
                  <a:pt x="7418" y="739"/>
                </a:cubicBezTo>
                <a:cubicBezTo>
                  <a:pt x="7704" y="1454"/>
                  <a:pt x="8418" y="1966"/>
                  <a:pt x="9228" y="1966"/>
                </a:cubicBezTo>
                <a:cubicBezTo>
                  <a:pt x="10050" y="1966"/>
                  <a:pt x="10764" y="1465"/>
                  <a:pt x="11050" y="739"/>
                </a:cubicBezTo>
                <a:cubicBezTo>
                  <a:pt x="11335" y="1454"/>
                  <a:pt x="12050" y="1966"/>
                  <a:pt x="12859" y="1966"/>
                </a:cubicBezTo>
                <a:cubicBezTo>
                  <a:pt x="13681" y="1966"/>
                  <a:pt x="14395" y="1465"/>
                  <a:pt x="14681" y="739"/>
                </a:cubicBezTo>
                <a:cubicBezTo>
                  <a:pt x="14967" y="1454"/>
                  <a:pt x="15681" y="1966"/>
                  <a:pt x="16491" y="1966"/>
                </a:cubicBezTo>
                <a:cubicBezTo>
                  <a:pt x="17312" y="1966"/>
                  <a:pt x="18027" y="1465"/>
                  <a:pt x="18313" y="739"/>
                </a:cubicBezTo>
                <a:cubicBezTo>
                  <a:pt x="18598" y="1454"/>
                  <a:pt x="19313" y="1966"/>
                  <a:pt x="20122" y="1966"/>
                </a:cubicBezTo>
                <a:cubicBezTo>
                  <a:pt x="20944" y="1966"/>
                  <a:pt x="21658" y="1465"/>
                  <a:pt x="21944" y="739"/>
                </a:cubicBezTo>
                <a:cubicBezTo>
                  <a:pt x="22230" y="1430"/>
                  <a:pt x="22908" y="1942"/>
                  <a:pt x="23694" y="1966"/>
                </a:cubicBezTo>
                <a:lnTo>
                  <a:pt x="23694" y="1954"/>
                </a:lnTo>
                <a:lnTo>
                  <a:pt x="23789" y="1954"/>
                </a:lnTo>
                <a:cubicBezTo>
                  <a:pt x="24397" y="1954"/>
                  <a:pt x="24968" y="1668"/>
                  <a:pt x="25325" y="1239"/>
                </a:cubicBezTo>
                <a:cubicBezTo>
                  <a:pt x="25444" y="1096"/>
                  <a:pt x="25528" y="930"/>
                  <a:pt x="25599" y="751"/>
                </a:cubicBezTo>
                <a:cubicBezTo>
                  <a:pt x="25599" y="751"/>
                  <a:pt x="25599" y="763"/>
                  <a:pt x="25623" y="763"/>
                </a:cubicBezTo>
                <a:cubicBezTo>
                  <a:pt x="25718" y="525"/>
                  <a:pt x="25778" y="275"/>
                  <a:pt x="25802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xmlns="" val="369233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EE77427-E834-E72F-FB5C-0EEABF21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B7E81BD-EF23-FC96-32F1-CD84809B6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856EF1E-60C0-EA9B-2FEF-75BC40E9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EBF30-F49D-47AF-B2EF-36BCEB650768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14451E3-DC71-DEE6-3266-77F7CCB9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08C88B4-139F-2C79-5DB8-97703C1D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56978-45E9-4078-BBDB-59B094CD95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xmlns="" id="{473A2424-1D05-009B-34B6-2AF53E7C23B7}"/>
              </a:ext>
            </a:extLst>
          </p:cNvPr>
          <p:cNvSpPr/>
          <p:nvPr userDrawn="1"/>
        </p:nvSpPr>
        <p:spPr>
          <a:xfrm>
            <a:off x="419331" y="408940"/>
            <a:ext cx="11323811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59"/>
          </a:p>
        </p:txBody>
      </p:sp>
      <p:pic>
        <p:nvPicPr>
          <p:cNvPr id="8" name="图片 7" descr="3">
            <a:extLst>
              <a:ext uri="{FF2B5EF4-FFF2-40B4-BE49-F238E27FC236}">
                <a16:creationId xmlns:a16="http://schemas.microsoft.com/office/drawing/2014/main" xmlns="" id="{4B363B79-592A-18A7-AA78-431350B78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55710" r="68253"/>
          <a:stretch>
            <a:fillRect/>
          </a:stretch>
        </p:blipFill>
        <p:spPr>
          <a:xfrm flipH="1">
            <a:off x="9663594" y="5269230"/>
            <a:ext cx="2498244" cy="1663700"/>
          </a:xfrm>
          <a:prstGeom prst="rect">
            <a:avLst/>
          </a:prstGeom>
        </p:spPr>
      </p:pic>
      <p:pic>
        <p:nvPicPr>
          <p:cNvPr id="9" name="图片 5" descr="3">
            <a:extLst>
              <a:ext uri="{FF2B5EF4-FFF2-40B4-BE49-F238E27FC236}">
                <a16:creationId xmlns:a16="http://schemas.microsoft.com/office/drawing/2014/main" xmlns="" id="{24F17B9B-26BD-94AC-F158-43D604D1C9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1" y="1"/>
            <a:ext cx="1305497" cy="13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7557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20/3/2025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08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8008625"/>
      </p:ext>
    </p:extLst>
  </p:cSld>
  <p:clrMapOvr>
    <a:masterClrMapping/>
  </p:clrMapOvr>
  <p:transition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dak"/>
              <a:buNone/>
              <a:defRPr sz="3000">
                <a:solidFill>
                  <a:schemeClr val="accent3"/>
                </a:solidFill>
                <a:latin typeface="Modak"/>
                <a:ea typeface="Modak"/>
                <a:cs typeface="Modak"/>
                <a:sym typeface="Moda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●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"/>
              <a:buChar char="○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Nunito"/>
              <a:buChar char="■"/>
              <a:defRPr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74" r:id="rId2"/>
    <p:sldLayoutId id="2147483675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gif"/><Relationship Id="rId7" Type="http://schemas.openxmlformats.org/officeDocument/2006/relationships/slide" Target="slide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33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microsoft.com/office/2007/relationships/media" Target="../media/media1.mp3"/><Relationship Id="rId2" Type="http://schemas.openxmlformats.org/officeDocument/2006/relationships/slideLayout" Target="../slideLayouts/slideLayout8.xml"/><Relationship Id="rId1" Type="http://schemas.openxmlformats.org/officeDocument/2006/relationships/video" Target="NULL" TargetMode="Externa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microsoft.com/office/2007/relationships/media" Target="../media/media2.mp3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Tri&#7879;u%20Huy\Nh&#7841;c%20n&#7873;n\First%20love.mp3" TargetMode="External"/><Relationship Id="rId6" Type="http://schemas.openxmlformats.org/officeDocument/2006/relationships/image" Target="../media/image40.png"/><Relationship Id="rId5" Type="http://schemas.microsoft.com/office/2007/relationships/media" Target="file:///D:\Tri&#7879;u%20Huy\Nh&#7841;c%20n&#7873;n\First%20love.mp3" TargetMode="Externa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8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4.gif"/><Relationship Id="rId5" Type="http://schemas.openxmlformats.org/officeDocument/2006/relationships/image" Target="../media/image12.jpeg"/><Relationship Id="rId10" Type="http://schemas.microsoft.com/office/2007/relationships/media" Target="../media/media1.mp3"/><Relationship Id="rId4" Type="http://schemas.openxmlformats.org/officeDocument/2006/relationships/image" Target="../media/image11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8.xml"/><Relationship Id="rId1" Type="http://schemas.openxmlformats.org/officeDocument/2006/relationships/video" Target="NULL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14.gif"/><Relationship Id="rId5" Type="http://schemas.openxmlformats.org/officeDocument/2006/relationships/image" Target="../media/image16.jpeg"/><Relationship Id="rId10" Type="http://schemas.microsoft.com/office/2007/relationships/media" Target="../media/media1.mp3"/><Relationship Id="rId4" Type="http://schemas.openxmlformats.org/officeDocument/2006/relationships/image" Target="../media/image1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8.xml"/><Relationship Id="rId1" Type="http://schemas.openxmlformats.org/officeDocument/2006/relationships/vide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14.gif"/><Relationship Id="rId5" Type="http://schemas.openxmlformats.org/officeDocument/2006/relationships/image" Target="../media/image19.jpeg"/><Relationship Id="rId10" Type="http://schemas.microsoft.com/office/2007/relationships/media" Target="../media/media1.mp3"/><Relationship Id="rId4" Type="http://schemas.openxmlformats.org/officeDocument/2006/relationships/image" Target="../media/image18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12" Type="http://schemas.openxmlformats.org/officeDocument/2006/relationships/image" Target="../media/image14.gif"/><Relationship Id="rId2" Type="http://schemas.openxmlformats.org/officeDocument/2006/relationships/slideLayout" Target="../slideLayouts/slideLayout8.xml"/><Relationship Id="rId1" Type="http://schemas.openxmlformats.org/officeDocument/2006/relationships/video" Target="NULL" TargetMode="External"/><Relationship Id="rId6" Type="http://schemas.openxmlformats.org/officeDocument/2006/relationships/image" Target="../media/image22.jpeg"/><Relationship Id="rId11" Type="http://schemas.microsoft.com/office/2007/relationships/media" Target="../media/media1.mp3"/><Relationship Id="rId5" Type="http://schemas.openxmlformats.org/officeDocument/2006/relationships/image" Target="../media/image21.jpe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microsoft.com/office/2007/relationships/media" Target="../media/media3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../media/image14.gif"/><Relationship Id="rId3" Type="http://schemas.openxmlformats.org/officeDocument/2006/relationships/image" Target="../media/image24.jpeg"/><Relationship Id="rId7" Type="http://schemas.openxmlformats.org/officeDocument/2006/relationships/image" Target="../media/image27.gif"/><Relationship Id="rId12" Type="http://schemas.microsoft.com/office/2007/relationships/media" Target="../media/media1.mp3"/><Relationship Id="rId2" Type="http://schemas.openxmlformats.org/officeDocument/2006/relationships/slideLayout" Target="../slideLayouts/slideLayout8.xml"/><Relationship Id="rId1" Type="http://schemas.openxmlformats.org/officeDocument/2006/relationships/video" Target="NULL" TargetMode="External"/><Relationship Id="rId6" Type="http://schemas.openxmlformats.org/officeDocument/2006/relationships/image" Target="../media/image26.gif"/><Relationship Id="rId11" Type="http://schemas.microsoft.com/office/2007/relationships/media" Target="../media/media4.mp3"/><Relationship Id="rId5" Type="http://schemas.openxmlformats.org/officeDocument/2006/relationships/image" Target="../media/image9.gif"/><Relationship Id="rId10" Type="http://schemas.openxmlformats.org/officeDocument/2006/relationships/image" Target="../media/image10.png"/><Relationship Id="rId4" Type="http://schemas.openxmlformats.org/officeDocument/2006/relationships/image" Target="../media/image25.jpeg"/><Relationship Id="rId9" Type="http://schemas.microsoft.com/office/2007/relationships/media" Target="../media/media3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S128x128P_93">
            <a:extLst>
              <a:ext uri="{FF2B5EF4-FFF2-40B4-BE49-F238E27FC236}">
                <a16:creationId xmlns:a16="http://schemas.microsoft.com/office/drawing/2014/main" xmlns="" id="{383D476E-4777-4DE5-8151-5F1A512974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5424" y="8483"/>
            <a:ext cx="1216184" cy="121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 descr="S128x128P_93">
            <a:extLst>
              <a:ext uri="{FF2B5EF4-FFF2-40B4-BE49-F238E27FC236}">
                <a16:creationId xmlns:a16="http://schemas.microsoft.com/office/drawing/2014/main" xmlns="" id="{86FA14CD-001E-472A-8D3B-8187EF8700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5424" y="1148655"/>
            <a:ext cx="1216184" cy="121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2" descr="S128x128P_93">
            <a:extLst>
              <a:ext uri="{FF2B5EF4-FFF2-40B4-BE49-F238E27FC236}">
                <a16:creationId xmlns:a16="http://schemas.microsoft.com/office/drawing/2014/main" xmlns="" id="{9E975031-4DD2-49C5-A7EC-7ED98B1E78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5424" y="2288828"/>
            <a:ext cx="1216184" cy="121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9" descr="S128x128P_93">
            <a:extLst>
              <a:ext uri="{FF2B5EF4-FFF2-40B4-BE49-F238E27FC236}">
                <a16:creationId xmlns:a16="http://schemas.microsoft.com/office/drawing/2014/main" xmlns="" id="{7C9E6AD9-9956-4E65-8CBB-74D05F1827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9413" y="3276977"/>
            <a:ext cx="1216184" cy="121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0" descr="S128x128P_93">
            <a:extLst>
              <a:ext uri="{FF2B5EF4-FFF2-40B4-BE49-F238E27FC236}">
                <a16:creationId xmlns:a16="http://schemas.microsoft.com/office/drawing/2014/main" xmlns="" id="{E361F674-0DCB-40BA-B27C-450671DF75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5424" y="4493161"/>
            <a:ext cx="1216184" cy="121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1" descr="S128x128P_93">
            <a:extLst>
              <a:ext uri="{FF2B5EF4-FFF2-40B4-BE49-F238E27FC236}">
                <a16:creationId xmlns:a16="http://schemas.microsoft.com/office/drawing/2014/main" xmlns="" id="{9552F0D0-9028-4502-BBF4-77ACA0EFA6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5424" y="5633333"/>
            <a:ext cx="1216184" cy="121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2">
            <a:extLst>
              <a:ext uri="{FF2B5EF4-FFF2-40B4-BE49-F238E27FC236}">
                <a16:creationId xmlns:a16="http://schemas.microsoft.com/office/drawing/2014/main" xmlns="" id="{5847311D-703A-4016-8582-BE6288321A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241" y="34467"/>
            <a:ext cx="11487649" cy="647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4" descr="S128x128P_93">
            <a:extLst>
              <a:ext uri="{FF2B5EF4-FFF2-40B4-BE49-F238E27FC236}">
                <a16:creationId xmlns:a16="http://schemas.microsoft.com/office/drawing/2014/main" xmlns="" id="{F33CBD52-5270-4883-A0B5-D95FE8D1BA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230" y="2440851"/>
            <a:ext cx="1216184" cy="121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8" descr="S128x128P_93">
            <a:extLst>
              <a:ext uri="{FF2B5EF4-FFF2-40B4-BE49-F238E27FC236}">
                <a16:creationId xmlns:a16="http://schemas.microsoft.com/office/drawing/2014/main" xmlns="" id="{BB7FDF8A-4D8A-45A2-A584-0021F83C1E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7160" y="4721195"/>
            <a:ext cx="1216184" cy="121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2">
            <a:extLst>
              <a:ext uri="{FF2B5EF4-FFF2-40B4-BE49-F238E27FC236}">
                <a16:creationId xmlns:a16="http://schemas.microsoft.com/office/drawing/2014/main" xmlns="" id="{D45DE02E-4635-49B8-B8C3-B91D1F2A8F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48265" y="2136806"/>
            <a:ext cx="9069552" cy="1339702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r>
              <a:rPr lang="en-US" sz="2793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CHÀO MỪNG QUÝ THẦY  CÔ GIÁO</a:t>
            </a:r>
          </a:p>
          <a:p>
            <a:r>
              <a:rPr lang="en-US" sz="2793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VỀ DỰ MINH HỌA CHUYÊN ĐỀ MÔN TOÁN –KHỐI 3</a:t>
            </a:r>
          </a:p>
          <a:p>
            <a:r>
              <a:rPr lang="en-US" sz="2793" b="1" kern="10" dirty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</a:t>
            </a:r>
          </a:p>
        </p:txBody>
      </p:sp>
      <p:sp>
        <p:nvSpPr>
          <p:cNvPr id="38928" name="Text Box 40">
            <a:extLst>
              <a:ext uri="{FF2B5EF4-FFF2-40B4-BE49-F238E27FC236}">
                <a16:creationId xmlns:a16="http://schemas.microsoft.com/office/drawing/2014/main" xmlns="" id="{0D4D0BF4-A138-48D2-BB4F-40A7420F6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6586" y="5405300"/>
            <a:ext cx="5168781" cy="51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793" b="1" dirty="0">
                <a:solidFill>
                  <a:srgbClr val="0070C0"/>
                </a:solidFill>
                <a:latin typeface="Times New Roman" panose="02020603050405020304" pitchFamily="18" charset="0"/>
              </a:rPr>
              <a:t>GV </a:t>
            </a:r>
            <a:r>
              <a:rPr lang="en-US" altLang="en-US" sz="2793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793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93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793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Lê </a:t>
            </a:r>
            <a:r>
              <a:rPr lang="en-US" altLang="en-US" sz="2793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793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93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Bình</a:t>
            </a:r>
            <a:endParaRPr lang="en-US" altLang="en-US" sz="2793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9" name="WordArt 5">
            <a:extLst>
              <a:ext uri="{FF2B5EF4-FFF2-40B4-BE49-F238E27FC236}">
                <a16:creationId xmlns:a16="http://schemas.microsoft.com/office/drawing/2014/main" xmlns="" id="{8722E621-9D57-4A3C-AE80-94A2959180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6356" y="616575"/>
            <a:ext cx="7379448" cy="10641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591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SỐ 2 NHƠN BÌNH</a:t>
            </a:r>
            <a:endParaRPr lang="en-US" sz="3591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C74D1AE-81DE-4C3C-9A4B-282B53F5FB92}"/>
              </a:ext>
            </a:extLst>
          </p:cNvPr>
          <p:cNvSpPr txBox="1"/>
          <p:nvPr/>
        </p:nvSpPr>
        <p:spPr>
          <a:xfrm>
            <a:off x="1143116" y="3662615"/>
            <a:ext cx="10073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mi-li-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gam, mi-li-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xmlns="" id="{79A7392A-A719-4DAD-B765-33B8ABEEAD6C}"/>
              </a:ext>
            </a:extLst>
          </p:cNvPr>
          <p:cNvSpPr/>
          <p:nvPr/>
        </p:nvSpPr>
        <p:spPr>
          <a:xfrm rot="19872768">
            <a:off x="9283856" y="1049812"/>
            <a:ext cx="2972232" cy="569493"/>
          </a:xfrm>
          <a:custGeom>
            <a:avLst/>
            <a:gdLst/>
            <a:ahLst/>
            <a:cxnLst/>
            <a:rect l="l" t="t" r="r" b="b"/>
            <a:pathLst>
              <a:path w="4169757" h="902184">
                <a:moveTo>
                  <a:pt x="0" y="0"/>
                </a:moveTo>
                <a:lnTo>
                  <a:pt x="4169757" y="0"/>
                </a:lnTo>
                <a:lnTo>
                  <a:pt x="4169757" y="902184"/>
                </a:lnTo>
                <a:lnTo>
                  <a:pt x="0" y="9021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 l="-219" r="-219"/>
            </a:stretch>
          </a:blipFill>
        </p:spPr>
      </p:sp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xmlns="" id="{EE9FA1B1-A6D1-4F3D-9B15-37BEB18EF36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CEEE4"/>
              </a:clrFrom>
              <a:clrTo>
                <a:srgbClr val="FCEE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9" y="4513427"/>
            <a:ext cx="3032179" cy="239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268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7 0.1037 L 0.00627 0.10393 C 0.00314 0.10301 -0.00013 0.1037 -0.00313 0.10208 C -0.0043 0.10162 -0.0047 0.09907 -0.00548 0.09791 C -0.00652 0.09676 -0.00783 0.09653 -0.00861 0.09514 C -0.0107 0.09236 -0.01201 0.08819 -0.01409 0.08541 C -0.0167 0.08217 -0.01958 0.07986 -0.0218 0.07569 C -0.02258 0.0743 -0.02336 0.07291 -0.02415 0.07153 C -0.02571 0.06967 -0.02754 0.06852 -0.02884 0.06597 C -0.02963 0.06458 -0.03041 0.06319 -0.03119 0.0618 C -0.03276 0.05995 -0.03589 0.05625 -0.03589 0.05648 C -0.03642 0.05486 -0.03681 0.05324 -0.03746 0.05208 C -0.03811 0.05115 -0.03916 0.05162 -0.03981 0.05069 C -0.04098 0.04953 -0.04203 0.04815 -0.04294 0.04653 C -0.0449 0.04375 -0.04777 0.03796 -0.04842 0.03403 L -0.04921 0.02986 C -0.04895 0.02662 -0.04921 0.02315 -0.04842 0.02014 C -0.04777 0.01759 -0.04164 0.01481 -0.04138 0.01458 C -0.04033 0.01365 -0.03942 0.01273 -0.03824 0.0118 C -0.03668 0.01088 -0.03276 0.00972 -0.03119 0.00903 C -0.03041 0.00879 -0.02976 0.0081 -0.02884 0.00764 C -0.02636 0.00648 -0.01905 0.0037 -0.01788 0.00347 L 0.02507 0.00208 L 0.0329 -0.0007 C 0.0342 -0.00116 0.03525 -0.00116 0.03668 -0.00209 C 0.03995 -0.00394 0.03799 -0.00301 0.04203 -0.00486 C 0.04269 -0.00625 0.04308 -0.00764 0.04373 -0.00903 C 0.04438 -0.01088 0.0453 -0.0125 0.04608 -0.01459 C 0.0466 -0.01621 0.04712 -0.01829 0.04765 -0.02014 C 0.04739 -0.02662 0.04765 -0.0331 0.04686 -0.03959 C 0.0466 -0.04144 0.04517 -0.04213 0.04451 -0.04375 C 0.04373 -0.04491 0.04334 -0.04676 0.04269 -0.04792 C 0.0406 -0.05185 0.04073 -0.04977 0.03825 -0.05209 C 0.03733 -0.05278 0.03668 -0.05394 0.0359 -0.05486 C 0.03551 -0.0551 0.03081 -0.05857 0.02976 -0.05903 C 0.02781 -0.05949 0.02611 -0.05996 0.02415 -0.06042 C 0.02102 -0.06088 0.01802 -0.06158 0.01488 -0.06181 C -0.00809 -0.06204 -0.03093 -0.06181 -0.05391 -0.06181 " pathEditMode="relative" rAng="0" ptsTypes="AAAAAAAAAAAAAAAAAAAAAAAAAAAAAAAAAAAAAA">
                                      <p:cBhvr>
                                        <p:cTn id="2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" y="-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2FBA87B1-52A8-33BD-3337-B9277C3C2AAD}"/>
              </a:ext>
            </a:extLst>
          </p:cNvPr>
          <p:cNvSpPr/>
          <p:nvPr/>
        </p:nvSpPr>
        <p:spPr>
          <a:xfrm>
            <a:off x="357499" y="454581"/>
            <a:ext cx="975355" cy="8627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981" dirty="0">
              <a:ln w="57150">
                <a:solidFill>
                  <a:schemeClr val="accent6"/>
                </a:solidFill>
              </a:ln>
              <a:solidFill>
                <a:srgbClr val="FFFFFF"/>
              </a:solidFill>
              <a:latin typeface="+mj-lt"/>
            </a:endParaRPr>
          </a:p>
          <a:p>
            <a:pPr algn="just"/>
            <a:r>
              <a:rPr lang="en-US" sz="3981" dirty="0">
                <a:ln w="57150">
                  <a:solidFill>
                    <a:schemeClr val="accent6"/>
                  </a:solidFill>
                </a:ln>
                <a:solidFill>
                  <a:srgbClr val="FFFFFF"/>
                </a:solidFill>
                <a:latin typeface="+mj-lt"/>
              </a:rPr>
              <a:t> </a:t>
            </a:r>
          </a:p>
          <a:p>
            <a:pPr algn="just"/>
            <a:endParaRPr lang="en-US" sz="3981" dirty="0">
              <a:ln w="57150">
                <a:solidFill>
                  <a:schemeClr val="accent6"/>
                </a:solidFill>
              </a:ln>
              <a:solidFill>
                <a:srgbClr val="FFFFFF"/>
              </a:solidFill>
              <a:latin typeface="+mj-lt"/>
            </a:endParaRPr>
          </a:p>
          <a:p>
            <a:pPr algn="just"/>
            <a:endParaRPr lang="en-US" sz="3981" dirty="0">
              <a:ln w="57150">
                <a:solidFill>
                  <a:schemeClr val="accent6"/>
                </a:solidFill>
              </a:ln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904D665-ABBF-4C44-8444-3513D40A0D26}"/>
              </a:ext>
            </a:extLst>
          </p:cNvPr>
          <p:cNvSpPr txBox="1"/>
          <p:nvPr/>
        </p:nvSpPr>
        <p:spPr>
          <a:xfrm>
            <a:off x="1747535" y="12629"/>
            <a:ext cx="955264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47F829-C60F-43CE-857C-12D2A717852C}"/>
              </a:ext>
            </a:extLst>
          </p:cNvPr>
          <p:cNvSpPr txBox="1"/>
          <p:nvPr/>
        </p:nvSpPr>
        <p:spPr>
          <a:xfrm>
            <a:off x="1486908" y="725289"/>
            <a:ext cx="1007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gam,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B9178F0-A950-402C-A26A-FD15FD00E02C}"/>
              </a:ext>
            </a:extLst>
          </p:cNvPr>
          <p:cNvSpPr txBox="1"/>
          <p:nvPr/>
        </p:nvSpPr>
        <p:spPr>
          <a:xfrm>
            <a:off x="5244704" y="366825"/>
            <a:ext cx="167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67F4D1B3-769B-400B-862D-114704138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9830344" y="4934947"/>
            <a:ext cx="2457450" cy="2066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578329-5F37-4BCF-A0F0-8E27ADCB7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381" y="1923053"/>
            <a:ext cx="10337368" cy="420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7641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heel spokes="1"/>
      </p:transition>
    </mc:Choice>
    <mc:Fallback>
      <p:transition spd="slow">
        <p:wheel spokes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2FBA87B1-52A8-33BD-3337-B9277C3C2AAD}"/>
              </a:ext>
            </a:extLst>
          </p:cNvPr>
          <p:cNvSpPr/>
          <p:nvPr/>
        </p:nvSpPr>
        <p:spPr>
          <a:xfrm>
            <a:off x="357499" y="454581"/>
            <a:ext cx="975355" cy="8627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981" dirty="0">
              <a:ln w="57150">
                <a:solidFill>
                  <a:schemeClr val="accent6"/>
                </a:solidFill>
              </a:ln>
              <a:solidFill>
                <a:srgbClr val="FFFFFF"/>
              </a:solidFill>
              <a:latin typeface="+mj-lt"/>
            </a:endParaRPr>
          </a:p>
          <a:p>
            <a:pPr algn="just"/>
            <a:r>
              <a:rPr lang="en-US" sz="3981" dirty="0">
                <a:ln w="57150">
                  <a:solidFill>
                    <a:schemeClr val="accent6"/>
                  </a:solidFill>
                </a:ln>
                <a:solidFill>
                  <a:srgbClr val="FFFFFF"/>
                </a:solidFill>
                <a:latin typeface="+mj-lt"/>
              </a:rPr>
              <a:t> </a:t>
            </a:r>
          </a:p>
          <a:p>
            <a:pPr algn="just"/>
            <a:endParaRPr lang="en-US" sz="3981" dirty="0">
              <a:ln w="57150">
                <a:solidFill>
                  <a:schemeClr val="accent6"/>
                </a:solidFill>
              </a:ln>
              <a:solidFill>
                <a:srgbClr val="FFFFFF"/>
              </a:solidFill>
              <a:latin typeface="+mj-lt"/>
            </a:endParaRPr>
          </a:p>
          <a:p>
            <a:pPr algn="just"/>
            <a:endParaRPr lang="en-US" sz="3981" dirty="0">
              <a:ln w="57150">
                <a:solidFill>
                  <a:schemeClr val="accent6"/>
                </a:solidFill>
              </a:ln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904D665-ABBF-4C44-8444-3513D40A0D26}"/>
              </a:ext>
            </a:extLst>
          </p:cNvPr>
          <p:cNvSpPr txBox="1"/>
          <p:nvPr/>
        </p:nvSpPr>
        <p:spPr>
          <a:xfrm>
            <a:off x="1747535" y="12629"/>
            <a:ext cx="955264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47F829-C60F-43CE-857C-12D2A717852C}"/>
              </a:ext>
            </a:extLst>
          </p:cNvPr>
          <p:cNvSpPr txBox="1"/>
          <p:nvPr/>
        </p:nvSpPr>
        <p:spPr>
          <a:xfrm>
            <a:off x="1486908" y="725289"/>
            <a:ext cx="1007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gam,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B9178F0-A950-402C-A26A-FD15FD00E02C}"/>
              </a:ext>
            </a:extLst>
          </p:cNvPr>
          <p:cNvSpPr txBox="1"/>
          <p:nvPr/>
        </p:nvSpPr>
        <p:spPr>
          <a:xfrm>
            <a:off x="5244704" y="366825"/>
            <a:ext cx="167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67F4D1B3-769B-400B-862D-114704138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9830344" y="4934947"/>
            <a:ext cx="2457450" cy="2066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031F12-E4C5-49AC-B51D-ED02B5E2D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136" y="1807280"/>
            <a:ext cx="9541565" cy="505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673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heel spokes="1"/>
      </p:transition>
    </mc:Choice>
    <mc:Fallback>
      <p:transition spd="slow">
        <p:wheel spokes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9791" y="500985"/>
            <a:ext cx="4243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13 tháng 12 năm 2024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13198" y="901095"/>
            <a:ext cx="819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</a:t>
            </a:r>
            <a:endParaRPr lang="en-US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1462" y="1347372"/>
            <a:ext cx="60801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mi-li-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gam, mi-li-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(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0063" y="2151728"/>
            <a:ext cx="60801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3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endParaRPr lang="en-US" sz="3600"/>
          </a:p>
        </p:txBody>
      </p:sp>
      <p:sp>
        <p:nvSpPr>
          <p:cNvPr id="6" name="Rectangle 5"/>
          <p:cNvSpPr/>
          <p:nvPr/>
        </p:nvSpPr>
        <p:spPr>
          <a:xfrm>
            <a:off x="1376302" y="2187031"/>
            <a:ext cx="968948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  <a:lumOff val="25000"/>
                  </a:schemeClr>
                </a:solidFill>
                <a:latin typeface="Sitka Display" panose="02000505000000020004" pitchFamily="2" charset="0"/>
                <a:ea typeface="Aachen" panose="02020500000000000000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3200" b="1" dirty="0">
                <a:solidFill>
                  <a:srgbClr val="FF0000"/>
                </a:solidFill>
                <a:latin typeface="Sitka Display" panose="02000505000000020004" pitchFamily="2" charset="0"/>
                <a:ea typeface="Aachen" panose="02020500000000000000" pitchFamily="18" charset="0"/>
                <a:cs typeface="Times New Roman" panose="02020603050405020304" pitchFamily="18" charset="0"/>
              </a:rPr>
              <a:t>CÁCH ĐO ĐỘ DÀI MỘT VẬT</a:t>
            </a:r>
          </a:p>
          <a:p>
            <a:pPr algn="just"/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Bước1</a:t>
            </a:r>
            <a:r>
              <a:rPr lang="en-US" sz="3200" b="1" dirty="0">
                <a:solidFill>
                  <a:srgbClr val="FF00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:</a:t>
            </a:r>
            <a:r>
              <a:rPr lang="en-US" sz="3200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  <a:p>
            <a:pPr algn="just"/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Bước2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dọc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trùng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0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Bước3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gần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kia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993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6CC7BD2-84F2-EAC4-E6B1-B91550099F80}"/>
              </a:ext>
            </a:extLst>
          </p:cNvPr>
          <p:cNvGrpSpPr/>
          <p:nvPr/>
        </p:nvGrpSpPr>
        <p:grpSpPr>
          <a:xfrm>
            <a:off x="357499" y="454581"/>
            <a:ext cx="8213627" cy="1657308"/>
            <a:chOff x="906178" y="518160"/>
            <a:chExt cx="8254417" cy="166553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8B4A2D1-2AC5-C0B7-AF0C-CD71495B74E1}"/>
                </a:ext>
              </a:extLst>
            </p:cNvPr>
            <p:cNvGrpSpPr/>
            <p:nvPr/>
          </p:nvGrpSpPr>
          <p:grpSpPr>
            <a:xfrm>
              <a:off x="906178" y="518160"/>
              <a:ext cx="980199" cy="1665537"/>
              <a:chOff x="715678" y="2423160"/>
              <a:chExt cx="980199" cy="1665537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xmlns="" id="{E4763389-2EE2-2F52-82B0-321B9EAF6BB1}"/>
                  </a:ext>
                </a:extLst>
              </p:cNvPr>
              <p:cNvSpPr/>
              <p:nvPr/>
            </p:nvSpPr>
            <p:spPr>
              <a:xfrm>
                <a:off x="736865" y="3420879"/>
                <a:ext cx="731520" cy="667818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xmlns="" id="{2FBA87B1-52A8-33BD-3337-B9277C3C2AAD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80199" cy="86705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981" dirty="0">
                  <a:ln w="57150">
                    <a:solidFill>
                      <a:schemeClr val="accent6"/>
                    </a:solidFill>
                  </a:ln>
                  <a:solidFill>
                    <a:srgbClr val="FFFFFF"/>
                  </a:solidFill>
                  <a:latin typeface="+mj-lt"/>
                </a:endParaRPr>
              </a:p>
              <a:p>
                <a:pPr algn="just"/>
                <a:r>
                  <a:rPr lang="en-US" sz="3981" dirty="0">
                    <a:ln w="57150">
                      <a:solidFill>
                        <a:schemeClr val="accent6"/>
                      </a:solidFill>
                    </a:ln>
                    <a:solidFill>
                      <a:srgbClr val="FFFFFF"/>
                    </a:solidFill>
                    <a:latin typeface="+mj-lt"/>
                  </a:rPr>
                  <a:t> </a:t>
                </a:r>
              </a:p>
              <a:p>
                <a:pPr algn="just"/>
                <a:endParaRPr lang="en-US" sz="3981" dirty="0">
                  <a:ln w="57150">
                    <a:solidFill>
                      <a:schemeClr val="accent6"/>
                    </a:solidFill>
                  </a:ln>
                  <a:solidFill>
                    <a:srgbClr val="FFFFFF"/>
                  </a:solidFill>
                  <a:latin typeface="+mj-lt"/>
                </a:endParaRPr>
              </a:p>
              <a:p>
                <a:pPr algn="just"/>
                <a:r>
                  <a:rPr lang="en-US" sz="3981" dirty="0">
                    <a:ln w="57150">
                      <a:solidFill>
                        <a:schemeClr val="accent6"/>
                      </a:solidFill>
                    </a:ln>
                    <a:solidFill>
                      <a:srgbClr val="FFFFFF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688B1F1-0B9E-96FB-A3A7-F7E1E79AEEAE}"/>
                </a:ext>
              </a:extLst>
            </p:cNvPr>
            <p:cNvSpPr txBox="1"/>
            <p:nvPr/>
          </p:nvSpPr>
          <p:spPr>
            <a:xfrm>
              <a:off x="1908512" y="1478795"/>
              <a:ext cx="7252083" cy="587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/>
                <a:t>Số</a:t>
              </a:r>
              <a:r>
                <a:rPr lang="en-US" sz="32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468449-FDCC-1418-77DC-4C042E6FECD9}"/>
              </a:ext>
            </a:extLst>
          </p:cNvPr>
          <p:cNvSpPr txBox="1"/>
          <p:nvPr/>
        </p:nvSpPr>
        <p:spPr>
          <a:xfrm>
            <a:off x="1043970" y="1953179"/>
            <a:ext cx="9552644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đơn</a:t>
            </a:r>
            <a:r>
              <a:rPr lang="en-US" sz="3200" dirty="0"/>
              <a:t> </a:t>
            </a:r>
            <a:r>
              <a:rPr lang="en-US" sz="3200" dirty="0" err="1"/>
              <a:t>vị</a:t>
            </a:r>
            <a:r>
              <a:rPr lang="en-US" sz="3200" dirty="0"/>
              <a:t> mi-li-</a:t>
            </a:r>
            <a:r>
              <a:rPr lang="en-US" sz="3200" dirty="0" err="1"/>
              <a:t>mét</a:t>
            </a:r>
            <a:r>
              <a:rPr lang="en-US" sz="32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CE74CE3-C1F9-1C96-77B0-068823EA7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403" y="2593391"/>
            <a:ext cx="10453516" cy="245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904D665-ABBF-4C44-8444-3513D40A0D26}"/>
              </a:ext>
            </a:extLst>
          </p:cNvPr>
          <p:cNvSpPr txBox="1"/>
          <p:nvPr/>
        </p:nvSpPr>
        <p:spPr>
          <a:xfrm>
            <a:off x="1747535" y="12629"/>
            <a:ext cx="955264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47F829-C60F-43CE-857C-12D2A717852C}"/>
              </a:ext>
            </a:extLst>
          </p:cNvPr>
          <p:cNvSpPr txBox="1"/>
          <p:nvPr/>
        </p:nvSpPr>
        <p:spPr>
          <a:xfrm>
            <a:off x="1043970" y="740733"/>
            <a:ext cx="1007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gam,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B9178F0-A950-402C-A26A-FD15FD00E02C}"/>
              </a:ext>
            </a:extLst>
          </p:cNvPr>
          <p:cNvSpPr txBox="1"/>
          <p:nvPr/>
        </p:nvSpPr>
        <p:spPr>
          <a:xfrm>
            <a:off x="5244704" y="366825"/>
            <a:ext cx="167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F4D87F2-9BBF-43C9-B6AB-03BF6C10FD88}"/>
              </a:ext>
            </a:extLst>
          </p:cNvPr>
          <p:cNvCxnSpPr/>
          <p:nvPr/>
        </p:nvCxnSpPr>
        <p:spPr>
          <a:xfrm>
            <a:off x="7160217" y="2493338"/>
            <a:ext cx="1410909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AB91B63F-D690-4D32-BF72-DAD0F45B59C8}"/>
              </a:ext>
            </a:extLst>
          </p:cNvPr>
          <p:cNvSpPr/>
          <p:nvPr/>
        </p:nvSpPr>
        <p:spPr>
          <a:xfrm>
            <a:off x="1106486" y="5337610"/>
            <a:ext cx="2142103" cy="897315"/>
          </a:xfrm>
          <a:prstGeom prst="roundRect">
            <a:avLst/>
          </a:prstGeom>
          <a:solidFill>
            <a:srgbClr val="B9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19 mm</a:t>
            </a:r>
          </a:p>
        </p:txBody>
      </p:sp>
      <p:pic>
        <p:nvPicPr>
          <p:cNvPr id="14" name="Hình ảnh 7">
            <a:extLst>
              <a:ext uri="{FF2B5EF4-FFF2-40B4-BE49-F238E27FC236}">
                <a16:creationId xmlns:a16="http://schemas.microsoft.com/office/drawing/2014/main" xmlns="" id="{609255D0-B00B-42D8-B36B-65FEFE3A9D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01" t="46734" r="50000" b="10169"/>
          <a:stretch/>
        </p:blipFill>
        <p:spPr>
          <a:xfrm rot="5400000">
            <a:off x="2308882" y="2514833"/>
            <a:ext cx="1674547" cy="452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95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6CC7BD2-84F2-EAC4-E6B1-B91550099F80}"/>
              </a:ext>
            </a:extLst>
          </p:cNvPr>
          <p:cNvGrpSpPr/>
          <p:nvPr/>
        </p:nvGrpSpPr>
        <p:grpSpPr>
          <a:xfrm>
            <a:off x="357499" y="454581"/>
            <a:ext cx="8213627" cy="1657308"/>
            <a:chOff x="906178" y="518160"/>
            <a:chExt cx="8254417" cy="166553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8B4A2D1-2AC5-C0B7-AF0C-CD71495B74E1}"/>
                </a:ext>
              </a:extLst>
            </p:cNvPr>
            <p:cNvGrpSpPr/>
            <p:nvPr/>
          </p:nvGrpSpPr>
          <p:grpSpPr>
            <a:xfrm>
              <a:off x="906178" y="518160"/>
              <a:ext cx="980199" cy="1665537"/>
              <a:chOff x="715678" y="2423160"/>
              <a:chExt cx="980199" cy="1665537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xmlns="" id="{E4763389-2EE2-2F52-82B0-321B9EAF6BB1}"/>
                  </a:ext>
                </a:extLst>
              </p:cNvPr>
              <p:cNvSpPr/>
              <p:nvPr/>
            </p:nvSpPr>
            <p:spPr>
              <a:xfrm>
                <a:off x="736865" y="3420879"/>
                <a:ext cx="731520" cy="667818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xmlns="" id="{2FBA87B1-52A8-33BD-3337-B9277C3C2AAD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80199" cy="86705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981" dirty="0">
                  <a:ln w="57150">
                    <a:solidFill>
                      <a:schemeClr val="accent6"/>
                    </a:solidFill>
                  </a:ln>
                  <a:solidFill>
                    <a:srgbClr val="FFFFFF"/>
                  </a:solidFill>
                  <a:latin typeface="+mj-lt"/>
                </a:endParaRPr>
              </a:p>
              <a:p>
                <a:pPr algn="just"/>
                <a:r>
                  <a:rPr lang="en-US" sz="3981" dirty="0">
                    <a:ln w="57150">
                      <a:solidFill>
                        <a:schemeClr val="accent6"/>
                      </a:solidFill>
                    </a:ln>
                    <a:solidFill>
                      <a:srgbClr val="FFFFFF"/>
                    </a:solidFill>
                    <a:latin typeface="+mj-lt"/>
                  </a:rPr>
                  <a:t> </a:t>
                </a:r>
              </a:p>
              <a:p>
                <a:pPr algn="just"/>
                <a:endParaRPr lang="en-US" sz="3981" dirty="0">
                  <a:ln w="57150">
                    <a:solidFill>
                      <a:schemeClr val="accent6"/>
                    </a:solidFill>
                  </a:ln>
                  <a:solidFill>
                    <a:srgbClr val="FFFFFF"/>
                  </a:solidFill>
                  <a:latin typeface="+mj-lt"/>
                </a:endParaRPr>
              </a:p>
              <a:p>
                <a:pPr algn="just"/>
                <a:r>
                  <a:rPr lang="en-US" sz="3981" dirty="0">
                    <a:ln w="57150">
                      <a:solidFill>
                        <a:schemeClr val="accent6"/>
                      </a:solidFill>
                    </a:ln>
                    <a:solidFill>
                      <a:srgbClr val="FFFFFF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688B1F1-0B9E-96FB-A3A7-F7E1E79AEEAE}"/>
                </a:ext>
              </a:extLst>
            </p:cNvPr>
            <p:cNvSpPr txBox="1"/>
            <p:nvPr/>
          </p:nvSpPr>
          <p:spPr>
            <a:xfrm>
              <a:off x="1908512" y="1478795"/>
              <a:ext cx="7252083" cy="587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/>
                <a:t>Số</a:t>
              </a:r>
              <a:r>
                <a:rPr lang="en-US" sz="32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468449-FDCC-1418-77DC-4C042E6FECD9}"/>
              </a:ext>
            </a:extLst>
          </p:cNvPr>
          <p:cNvSpPr txBox="1"/>
          <p:nvPr/>
        </p:nvSpPr>
        <p:spPr>
          <a:xfrm>
            <a:off x="1043970" y="1953179"/>
            <a:ext cx="9552644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đơn</a:t>
            </a:r>
            <a:r>
              <a:rPr lang="en-US" sz="3200" dirty="0"/>
              <a:t> </a:t>
            </a:r>
            <a:r>
              <a:rPr lang="en-US" sz="3200" dirty="0" err="1"/>
              <a:t>vị</a:t>
            </a:r>
            <a:r>
              <a:rPr lang="en-US" sz="3200" dirty="0"/>
              <a:t> mi-li-</a:t>
            </a:r>
            <a:r>
              <a:rPr lang="en-US" sz="3200" dirty="0" err="1"/>
              <a:t>mét</a:t>
            </a:r>
            <a:r>
              <a:rPr lang="en-US" sz="32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CE74CE3-C1F9-1C96-77B0-068823EA7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403" y="2593391"/>
            <a:ext cx="10453516" cy="245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43751BC-78AA-AB4F-FF77-2D2E6BDEA906}"/>
              </a:ext>
            </a:extLst>
          </p:cNvPr>
          <p:cNvSpPr/>
          <p:nvPr/>
        </p:nvSpPr>
        <p:spPr>
          <a:xfrm>
            <a:off x="1354880" y="5141791"/>
            <a:ext cx="2142103" cy="897315"/>
          </a:xfrm>
          <a:prstGeom prst="roundRect">
            <a:avLst/>
          </a:prstGeom>
          <a:solidFill>
            <a:srgbClr val="B9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19 mm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362A08D-D653-37B9-EF3C-0BB148965441}"/>
              </a:ext>
            </a:extLst>
          </p:cNvPr>
          <p:cNvSpPr/>
          <p:nvPr/>
        </p:nvSpPr>
        <p:spPr>
          <a:xfrm>
            <a:off x="5603332" y="5176972"/>
            <a:ext cx="2142103" cy="897315"/>
          </a:xfrm>
          <a:prstGeom prst="roundRect">
            <a:avLst/>
          </a:prstGeom>
          <a:solidFill>
            <a:srgbClr val="B9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45 </a:t>
            </a:r>
            <a:r>
              <a:rPr lang="en-US" sz="3600">
                <a:solidFill>
                  <a:srgbClr val="000000"/>
                </a:solidFill>
              </a:rPr>
              <a:t>mm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4E52999-CACE-6524-7DEE-42C9F59DAC2C}"/>
              </a:ext>
            </a:extLst>
          </p:cNvPr>
          <p:cNvSpPr/>
          <p:nvPr/>
        </p:nvSpPr>
        <p:spPr>
          <a:xfrm>
            <a:off x="5878161" y="5302781"/>
            <a:ext cx="645696" cy="645696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853AA89-F467-EE7C-9229-9B367699FE56}"/>
              </a:ext>
            </a:extLst>
          </p:cNvPr>
          <p:cNvSpPr/>
          <p:nvPr/>
        </p:nvSpPr>
        <p:spPr>
          <a:xfrm>
            <a:off x="8780732" y="5156726"/>
            <a:ext cx="2142103" cy="897315"/>
          </a:xfrm>
          <a:prstGeom prst="roundRect">
            <a:avLst/>
          </a:prstGeom>
          <a:solidFill>
            <a:srgbClr val="B9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30 </a:t>
            </a:r>
            <a:r>
              <a:rPr lang="en-US" sz="3600" dirty="0">
                <a:solidFill>
                  <a:srgbClr val="000000"/>
                </a:solidFill>
              </a:rPr>
              <a:t>mm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2861EA19-0CB7-7257-F40C-C519658ACDC8}"/>
              </a:ext>
            </a:extLst>
          </p:cNvPr>
          <p:cNvSpPr/>
          <p:nvPr/>
        </p:nvSpPr>
        <p:spPr>
          <a:xfrm>
            <a:off x="9035609" y="5302525"/>
            <a:ext cx="645696" cy="645696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904D665-ABBF-4C44-8444-3513D40A0D26}"/>
              </a:ext>
            </a:extLst>
          </p:cNvPr>
          <p:cNvSpPr txBox="1"/>
          <p:nvPr/>
        </p:nvSpPr>
        <p:spPr>
          <a:xfrm>
            <a:off x="1747535" y="12629"/>
            <a:ext cx="955264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47F829-C60F-43CE-857C-12D2A717852C}"/>
              </a:ext>
            </a:extLst>
          </p:cNvPr>
          <p:cNvSpPr txBox="1"/>
          <p:nvPr/>
        </p:nvSpPr>
        <p:spPr>
          <a:xfrm>
            <a:off x="1043970" y="740733"/>
            <a:ext cx="1007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gam,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B9178F0-A950-402C-A26A-FD15FD00E02C}"/>
              </a:ext>
            </a:extLst>
          </p:cNvPr>
          <p:cNvSpPr txBox="1"/>
          <p:nvPr/>
        </p:nvSpPr>
        <p:spPr>
          <a:xfrm>
            <a:off x="5244704" y="366825"/>
            <a:ext cx="1672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AD35489-F2C7-4590-A0E8-5A456641C098}"/>
              </a:ext>
            </a:extLst>
          </p:cNvPr>
          <p:cNvSpPr txBox="1"/>
          <p:nvPr/>
        </p:nvSpPr>
        <p:spPr>
          <a:xfrm>
            <a:off x="7617117" y="2724517"/>
            <a:ext cx="4544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Thực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đo</a:t>
            </a:r>
            <a:r>
              <a:rPr lang="en-US" sz="3200" b="1" dirty="0">
                <a:solidFill>
                  <a:srgbClr val="FF0000"/>
                </a:solidFill>
              </a:rPr>
              <a:t> 2 </a:t>
            </a:r>
            <a:r>
              <a:rPr lang="en-US" sz="3200" b="1" dirty="0" err="1">
                <a:solidFill>
                  <a:srgbClr val="FF0000"/>
                </a:solidFill>
              </a:rPr>
              <a:t>phút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04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6CC7BD2-84F2-EAC4-E6B1-B91550099F80}"/>
              </a:ext>
            </a:extLst>
          </p:cNvPr>
          <p:cNvGrpSpPr/>
          <p:nvPr/>
        </p:nvGrpSpPr>
        <p:grpSpPr>
          <a:xfrm>
            <a:off x="357499" y="454581"/>
            <a:ext cx="8213627" cy="1657308"/>
            <a:chOff x="906178" y="518160"/>
            <a:chExt cx="8254417" cy="166553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8B4A2D1-2AC5-C0B7-AF0C-CD71495B74E1}"/>
                </a:ext>
              </a:extLst>
            </p:cNvPr>
            <p:cNvGrpSpPr/>
            <p:nvPr/>
          </p:nvGrpSpPr>
          <p:grpSpPr>
            <a:xfrm>
              <a:off x="906178" y="518160"/>
              <a:ext cx="980199" cy="1665537"/>
              <a:chOff x="715678" y="2423160"/>
              <a:chExt cx="980199" cy="1665537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xmlns="" id="{E4763389-2EE2-2F52-82B0-321B9EAF6BB1}"/>
                  </a:ext>
                </a:extLst>
              </p:cNvPr>
              <p:cNvSpPr/>
              <p:nvPr/>
            </p:nvSpPr>
            <p:spPr>
              <a:xfrm>
                <a:off x="736865" y="3420879"/>
                <a:ext cx="731520" cy="667818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xmlns="" id="{2FBA87B1-52A8-33BD-3337-B9277C3C2AAD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80199" cy="86705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981" dirty="0">
                  <a:ln w="57150">
                    <a:solidFill>
                      <a:schemeClr val="accent6"/>
                    </a:solidFill>
                  </a:ln>
                  <a:solidFill>
                    <a:srgbClr val="FFFFFF"/>
                  </a:solidFill>
                  <a:latin typeface="+mj-lt"/>
                </a:endParaRPr>
              </a:p>
              <a:p>
                <a:pPr algn="just"/>
                <a:r>
                  <a:rPr lang="en-US" sz="3981" dirty="0">
                    <a:ln w="57150">
                      <a:solidFill>
                        <a:schemeClr val="accent6"/>
                      </a:solidFill>
                    </a:ln>
                    <a:solidFill>
                      <a:srgbClr val="FFFFFF"/>
                    </a:solidFill>
                    <a:latin typeface="+mj-lt"/>
                  </a:rPr>
                  <a:t> </a:t>
                </a:r>
              </a:p>
              <a:p>
                <a:pPr algn="just"/>
                <a:endParaRPr lang="en-US" sz="3981" dirty="0">
                  <a:ln w="57150">
                    <a:solidFill>
                      <a:schemeClr val="accent6"/>
                    </a:solidFill>
                  </a:ln>
                  <a:solidFill>
                    <a:srgbClr val="FFFFFF"/>
                  </a:solidFill>
                  <a:latin typeface="+mj-lt"/>
                </a:endParaRPr>
              </a:p>
              <a:p>
                <a:pPr algn="just"/>
                <a:r>
                  <a:rPr lang="en-US" sz="3981" dirty="0">
                    <a:ln w="57150">
                      <a:solidFill>
                        <a:schemeClr val="accent6"/>
                      </a:solidFill>
                    </a:ln>
                    <a:solidFill>
                      <a:srgbClr val="FFFFFF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688B1F1-0B9E-96FB-A3A7-F7E1E79AEEAE}"/>
                </a:ext>
              </a:extLst>
            </p:cNvPr>
            <p:cNvSpPr txBox="1"/>
            <p:nvPr/>
          </p:nvSpPr>
          <p:spPr>
            <a:xfrm>
              <a:off x="1908512" y="1478795"/>
              <a:ext cx="7252083" cy="587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/>
                <a:t>Số</a:t>
              </a:r>
              <a:r>
                <a:rPr lang="en-US" sz="3200" dirty="0"/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468449-FDCC-1418-77DC-4C042E6FECD9}"/>
              </a:ext>
            </a:extLst>
          </p:cNvPr>
          <p:cNvSpPr txBox="1"/>
          <p:nvPr/>
        </p:nvSpPr>
        <p:spPr>
          <a:xfrm>
            <a:off x="1043970" y="1953179"/>
            <a:ext cx="9552644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theo</a:t>
            </a:r>
            <a:r>
              <a:rPr lang="en-US" sz="3200" dirty="0"/>
              <a:t> </a:t>
            </a:r>
            <a:r>
              <a:rPr lang="en-US" sz="3200" dirty="0" err="1"/>
              <a:t>đơn</a:t>
            </a:r>
            <a:r>
              <a:rPr lang="en-US" sz="3200" dirty="0"/>
              <a:t> </a:t>
            </a:r>
            <a:r>
              <a:rPr lang="en-US" sz="3200" dirty="0" err="1"/>
              <a:t>vị</a:t>
            </a:r>
            <a:r>
              <a:rPr lang="en-US" sz="3200" dirty="0"/>
              <a:t> mi-li-</a:t>
            </a:r>
            <a:r>
              <a:rPr lang="en-US" sz="3200" dirty="0" err="1"/>
              <a:t>mét</a:t>
            </a:r>
            <a:r>
              <a:rPr lang="en-US" sz="32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CE74CE3-C1F9-1C96-77B0-068823EA7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403" y="2593391"/>
            <a:ext cx="10453516" cy="245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43751BC-78AA-AB4F-FF77-2D2E6BDEA906}"/>
              </a:ext>
            </a:extLst>
          </p:cNvPr>
          <p:cNvSpPr/>
          <p:nvPr/>
        </p:nvSpPr>
        <p:spPr>
          <a:xfrm>
            <a:off x="1354880" y="5141791"/>
            <a:ext cx="2142103" cy="897315"/>
          </a:xfrm>
          <a:prstGeom prst="roundRect">
            <a:avLst/>
          </a:prstGeom>
          <a:solidFill>
            <a:srgbClr val="B9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</a:rPr>
              <a:t>19 mm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362A08D-D653-37B9-EF3C-0BB148965441}"/>
              </a:ext>
            </a:extLst>
          </p:cNvPr>
          <p:cNvSpPr/>
          <p:nvPr/>
        </p:nvSpPr>
        <p:spPr>
          <a:xfrm>
            <a:off x="5603332" y="5176972"/>
            <a:ext cx="2142103" cy="897315"/>
          </a:xfrm>
          <a:prstGeom prst="roundRect">
            <a:avLst/>
          </a:prstGeom>
          <a:solidFill>
            <a:srgbClr val="B9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45 </a:t>
            </a:r>
            <a:r>
              <a:rPr lang="en-US" sz="3600">
                <a:solidFill>
                  <a:srgbClr val="000000"/>
                </a:solidFill>
              </a:rPr>
              <a:t>mm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4E52999-CACE-6524-7DEE-42C9F59DAC2C}"/>
              </a:ext>
            </a:extLst>
          </p:cNvPr>
          <p:cNvSpPr/>
          <p:nvPr/>
        </p:nvSpPr>
        <p:spPr>
          <a:xfrm>
            <a:off x="5878161" y="5302781"/>
            <a:ext cx="645696" cy="645696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853AA89-F467-EE7C-9229-9B367699FE56}"/>
              </a:ext>
            </a:extLst>
          </p:cNvPr>
          <p:cNvSpPr/>
          <p:nvPr/>
        </p:nvSpPr>
        <p:spPr>
          <a:xfrm>
            <a:off x="8780732" y="5156726"/>
            <a:ext cx="2142103" cy="897315"/>
          </a:xfrm>
          <a:prstGeom prst="roundRect">
            <a:avLst/>
          </a:prstGeom>
          <a:solidFill>
            <a:srgbClr val="B9F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30 </a:t>
            </a:r>
            <a:r>
              <a:rPr lang="en-US" sz="3600" dirty="0">
                <a:solidFill>
                  <a:srgbClr val="000000"/>
                </a:solidFill>
              </a:rPr>
              <a:t>mm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2861EA19-0CB7-7257-F40C-C519658ACDC8}"/>
              </a:ext>
            </a:extLst>
          </p:cNvPr>
          <p:cNvSpPr/>
          <p:nvPr/>
        </p:nvSpPr>
        <p:spPr>
          <a:xfrm>
            <a:off x="9035609" y="5302525"/>
            <a:ext cx="645696" cy="645696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904D665-ABBF-4C44-8444-3513D40A0D26}"/>
              </a:ext>
            </a:extLst>
          </p:cNvPr>
          <p:cNvSpPr txBox="1"/>
          <p:nvPr/>
        </p:nvSpPr>
        <p:spPr>
          <a:xfrm>
            <a:off x="1747535" y="12629"/>
            <a:ext cx="955264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47F829-C60F-43CE-857C-12D2A717852C}"/>
              </a:ext>
            </a:extLst>
          </p:cNvPr>
          <p:cNvSpPr txBox="1"/>
          <p:nvPr/>
        </p:nvSpPr>
        <p:spPr>
          <a:xfrm>
            <a:off x="1043970" y="756231"/>
            <a:ext cx="1007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gam,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B9178F0-A950-402C-A26A-FD15FD00E02C}"/>
              </a:ext>
            </a:extLst>
          </p:cNvPr>
          <p:cNvSpPr txBox="1"/>
          <p:nvPr/>
        </p:nvSpPr>
        <p:spPr>
          <a:xfrm>
            <a:off x="5244704" y="366825"/>
            <a:ext cx="167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0D3E8B2-4369-4C8F-98E3-17B9D16BBEF7}"/>
              </a:ext>
            </a:extLst>
          </p:cNvPr>
          <p:cNvCxnSpPr>
            <a:cxnSpLocks/>
          </p:cNvCxnSpPr>
          <p:nvPr/>
        </p:nvCxnSpPr>
        <p:spPr>
          <a:xfrm>
            <a:off x="7093527" y="2493818"/>
            <a:ext cx="1477599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03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B4A2D1-2AC5-C0B7-AF0C-CD71495B74E1}"/>
              </a:ext>
            </a:extLst>
          </p:cNvPr>
          <p:cNvGrpSpPr/>
          <p:nvPr/>
        </p:nvGrpSpPr>
        <p:grpSpPr>
          <a:xfrm>
            <a:off x="357499" y="439083"/>
            <a:ext cx="975355" cy="1734798"/>
            <a:chOff x="715678" y="2423160"/>
            <a:chExt cx="980199" cy="174341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E4763389-2EE2-2F52-82B0-321B9EAF6BB1}"/>
                </a:ext>
              </a:extLst>
            </p:cNvPr>
            <p:cNvSpPr/>
            <p:nvPr/>
          </p:nvSpPr>
          <p:spPr>
            <a:xfrm>
              <a:off x="736865" y="3498754"/>
              <a:ext cx="731520" cy="667818"/>
            </a:xfrm>
            <a:prstGeom prst="ellipse">
              <a:avLst/>
            </a:prstGeom>
            <a:solidFill>
              <a:srgbClr val="AC84C5"/>
            </a:solidFill>
            <a:ln>
              <a:solidFill>
                <a:srgbClr val="947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1790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2FBA87B1-52A8-33BD-3337-B9277C3C2AAD}"/>
                </a:ext>
              </a:extLst>
            </p:cNvPr>
            <p:cNvSpPr/>
            <p:nvPr/>
          </p:nvSpPr>
          <p:spPr>
            <a:xfrm>
              <a:off x="715678" y="2423160"/>
              <a:ext cx="980199" cy="867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981" dirty="0">
                <a:ln w="57150">
                  <a:solidFill>
                    <a:schemeClr val="accent6"/>
                  </a:solidFill>
                </a:ln>
                <a:solidFill>
                  <a:srgbClr val="FFFFFF"/>
                </a:solidFill>
                <a:latin typeface="+mj-lt"/>
              </a:endParaRPr>
            </a:p>
            <a:p>
              <a:pPr algn="just"/>
              <a:r>
                <a:rPr lang="en-US" sz="3981" dirty="0">
                  <a:ln w="57150">
                    <a:solidFill>
                      <a:schemeClr val="accent6"/>
                    </a:solidFill>
                  </a:ln>
                  <a:solidFill>
                    <a:srgbClr val="FFFFFF"/>
                  </a:solidFill>
                  <a:latin typeface="+mj-lt"/>
                </a:rPr>
                <a:t> </a:t>
              </a:r>
            </a:p>
            <a:p>
              <a:pPr algn="just"/>
              <a:endParaRPr lang="en-US" sz="3981" dirty="0">
                <a:ln w="57150">
                  <a:solidFill>
                    <a:schemeClr val="accent6"/>
                  </a:solidFill>
                </a:ln>
                <a:solidFill>
                  <a:srgbClr val="FFFFFF"/>
                </a:solidFill>
                <a:latin typeface="+mj-lt"/>
              </a:endParaRPr>
            </a:p>
            <a:p>
              <a:pPr algn="just"/>
              <a:r>
                <a:rPr lang="en-US" sz="3200" dirty="0">
                  <a:ln w="57150">
                    <a:solidFill>
                      <a:schemeClr val="accent6"/>
                    </a:solidFill>
                  </a:ln>
                  <a:solidFill>
                    <a:srgbClr val="FFFFFF"/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904D665-ABBF-4C44-8444-3513D40A0D26}"/>
              </a:ext>
            </a:extLst>
          </p:cNvPr>
          <p:cNvSpPr txBox="1"/>
          <p:nvPr/>
        </p:nvSpPr>
        <p:spPr>
          <a:xfrm>
            <a:off x="1747535" y="12629"/>
            <a:ext cx="955264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47F829-C60F-43CE-857C-12D2A717852C}"/>
              </a:ext>
            </a:extLst>
          </p:cNvPr>
          <p:cNvSpPr txBox="1"/>
          <p:nvPr/>
        </p:nvSpPr>
        <p:spPr>
          <a:xfrm>
            <a:off x="1043970" y="740733"/>
            <a:ext cx="1007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gam,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B9178F0-A950-402C-A26A-FD15FD00E02C}"/>
              </a:ext>
            </a:extLst>
          </p:cNvPr>
          <p:cNvSpPr txBox="1"/>
          <p:nvPr/>
        </p:nvSpPr>
        <p:spPr>
          <a:xfrm>
            <a:off x="5244704" y="345904"/>
            <a:ext cx="167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80F129A-6BD5-4A5E-B37E-24B259716A46}"/>
              </a:ext>
            </a:extLst>
          </p:cNvPr>
          <p:cNvSpPr txBox="1"/>
          <p:nvPr/>
        </p:nvSpPr>
        <p:spPr>
          <a:xfrm>
            <a:off x="1110595" y="1649220"/>
            <a:ext cx="10189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>
                    <a:lumMod val="25000"/>
                  </a:schemeClr>
                </a:solidFill>
              </a:rPr>
              <a:t>Chọn</a:t>
            </a:r>
            <a:r>
              <a:rPr lang="en-US" sz="2800" b="1" dirty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25000"/>
                  </a:schemeClr>
                </a:solidFill>
              </a:rPr>
              <a:t>số</a:t>
            </a:r>
            <a:r>
              <a:rPr lang="en-US" sz="2800" b="1" dirty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25000"/>
                  </a:schemeClr>
                </a:solidFill>
              </a:rPr>
              <a:t>đo</a:t>
            </a:r>
            <a:r>
              <a:rPr lang="en-US" sz="2800" b="1" dirty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25000"/>
                  </a:schemeClr>
                </a:solidFill>
              </a:rPr>
              <a:t>phù</a:t>
            </a:r>
            <a:r>
              <a:rPr lang="en-US" sz="2800" b="1" dirty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25000"/>
                  </a:schemeClr>
                </a:solidFill>
              </a:rPr>
              <a:t>hợp</a:t>
            </a:r>
            <a:r>
              <a:rPr lang="en-US" sz="2800" b="1" dirty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25000"/>
                  </a:schemeClr>
                </a:solidFill>
              </a:rPr>
              <a:t>với</a:t>
            </a:r>
            <a:r>
              <a:rPr lang="en-US" sz="2800" b="1" dirty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25000"/>
                  </a:schemeClr>
                </a:solidFill>
              </a:rPr>
              <a:t>mỗi</a:t>
            </a:r>
            <a:r>
              <a:rPr lang="en-US" sz="2800" b="1" dirty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25000"/>
                  </a:schemeClr>
                </a:solidFill>
              </a:rPr>
              <a:t>đồ</a:t>
            </a:r>
            <a:r>
              <a:rPr lang="en-US" sz="2800" b="1" dirty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25000"/>
                  </a:schemeClr>
                </a:solidFill>
              </a:rPr>
              <a:t>vật</a:t>
            </a:r>
            <a:r>
              <a:rPr lang="en-US" sz="2800" b="1" dirty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25000"/>
                  </a:schemeClr>
                </a:solidFill>
              </a:rPr>
              <a:t>trong</a:t>
            </a:r>
            <a:r>
              <a:rPr lang="en-US" sz="2800" b="1" dirty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25000"/>
                  </a:schemeClr>
                </a:solidFill>
              </a:rPr>
              <a:t>thực</a:t>
            </a:r>
            <a:r>
              <a:rPr lang="en-US" sz="2800" b="1" dirty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25000"/>
                  </a:schemeClr>
                </a:solidFill>
              </a:rPr>
              <a:t>tế</a:t>
            </a:r>
            <a:r>
              <a:rPr lang="en-US" sz="2800" dirty="0">
                <a:solidFill>
                  <a:schemeClr val="tx1">
                    <a:lumMod val="25000"/>
                  </a:schemeClr>
                </a:solidFill>
              </a:rPr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EAA4951-93CB-413B-B725-7D6C431E7269}"/>
              </a:ext>
            </a:extLst>
          </p:cNvPr>
          <p:cNvGrpSpPr/>
          <p:nvPr/>
        </p:nvGrpSpPr>
        <p:grpSpPr>
          <a:xfrm>
            <a:off x="651199" y="2481949"/>
            <a:ext cx="11036388" cy="2041284"/>
            <a:chOff x="651199" y="2202981"/>
            <a:chExt cx="11036388" cy="204128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4D165173-FDEB-4289-A2F3-79F7B4F97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25000"/>
                      </a14:imgEffect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1199" y="2202981"/>
              <a:ext cx="11036388" cy="204128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0528FE6-9B9C-48A0-B0B5-A9392C57F4FA}"/>
                </a:ext>
              </a:extLst>
            </p:cNvPr>
            <p:cNvSpPr txBox="1"/>
            <p:nvPr/>
          </p:nvSpPr>
          <p:spPr>
            <a:xfrm>
              <a:off x="8615416" y="3562787"/>
              <a:ext cx="1477440" cy="4001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Quả bí đao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77EEF1ED-69B8-43B2-BFCE-AF1F1C7D2B2C}"/>
                </a:ext>
              </a:extLst>
            </p:cNvPr>
            <p:cNvSpPr txBox="1"/>
            <p:nvPr/>
          </p:nvSpPr>
          <p:spPr>
            <a:xfrm>
              <a:off x="1966615" y="2653909"/>
              <a:ext cx="1071052" cy="523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20 kg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94D12CD7-C8B6-4D24-BE12-AED4DB472FD8}"/>
                </a:ext>
              </a:extLst>
            </p:cNvPr>
            <p:cNvSpPr txBox="1"/>
            <p:nvPr/>
          </p:nvSpPr>
          <p:spPr>
            <a:xfrm>
              <a:off x="1966615" y="3252547"/>
              <a:ext cx="1071052" cy="523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/>
                <a:t>20 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1481F63-6675-4827-AA92-32E39FE71D18}"/>
                </a:ext>
              </a:extLst>
            </p:cNvPr>
            <p:cNvSpPr txBox="1"/>
            <p:nvPr/>
          </p:nvSpPr>
          <p:spPr>
            <a:xfrm>
              <a:off x="5523697" y="2653909"/>
              <a:ext cx="1202567" cy="523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/>
                <a:t>400 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C0ED4F61-200E-49AD-B1C7-2249C5D03EB9}"/>
                </a:ext>
              </a:extLst>
            </p:cNvPr>
            <p:cNvSpPr txBox="1"/>
            <p:nvPr/>
          </p:nvSpPr>
          <p:spPr>
            <a:xfrm>
              <a:off x="5523697" y="3252547"/>
              <a:ext cx="1071052" cy="523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/>
                <a:t>40 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D91A80F-E336-4929-8F7B-7744FD3FC3C0}"/>
                </a:ext>
              </a:extLst>
            </p:cNvPr>
            <p:cNvSpPr txBox="1"/>
            <p:nvPr/>
          </p:nvSpPr>
          <p:spPr>
            <a:xfrm>
              <a:off x="10288938" y="2653909"/>
              <a:ext cx="1202567" cy="523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/>
                <a:t>3 kg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A25F23CD-7BDF-4F69-8C4C-9AF88B34F76B}"/>
                </a:ext>
              </a:extLst>
            </p:cNvPr>
            <p:cNvSpPr txBox="1"/>
            <p:nvPr/>
          </p:nvSpPr>
          <p:spPr>
            <a:xfrm>
              <a:off x="10288938" y="3252547"/>
              <a:ext cx="1071052" cy="523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/>
                <a:t>3 g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F1CF365-1D17-4CCE-B21B-6A84E1AA406C}"/>
              </a:ext>
            </a:extLst>
          </p:cNvPr>
          <p:cNvSpPr txBox="1"/>
          <p:nvPr/>
        </p:nvSpPr>
        <p:spPr>
          <a:xfrm>
            <a:off x="4093381" y="4854837"/>
            <a:ext cx="322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kg = 1000g </a:t>
            </a:r>
          </a:p>
        </p:txBody>
      </p:sp>
    </p:spTree>
    <p:extLst>
      <p:ext uri="{BB962C8B-B14F-4D97-AF65-F5344CB8AC3E}">
        <p14:creationId xmlns:p14="http://schemas.microsoft.com/office/powerpoint/2010/main" xmlns="" val="1738528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6CC7BD2-84F2-EAC4-E6B1-B91550099F80}"/>
              </a:ext>
            </a:extLst>
          </p:cNvPr>
          <p:cNvGrpSpPr/>
          <p:nvPr/>
        </p:nvGrpSpPr>
        <p:grpSpPr>
          <a:xfrm>
            <a:off x="392039" y="1294623"/>
            <a:ext cx="10967951" cy="1168756"/>
            <a:chOff x="448977" y="1916100"/>
            <a:chExt cx="11022420" cy="11745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8B4A2D1-2AC5-C0B7-AF0C-CD71495B74E1}"/>
                </a:ext>
              </a:extLst>
            </p:cNvPr>
            <p:cNvGrpSpPr/>
            <p:nvPr/>
          </p:nvGrpSpPr>
          <p:grpSpPr>
            <a:xfrm>
              <a:off x="448977" y="1916100"/>
              <a:ext cx="914400" cy="1174558"/>
              <a:chOff x="258477" y="3821100"/>
              <a:chExt cx="914400" cy="1174558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xmlns="" id="{E4763389-2EE2-2F52-82B0-321B9EAF6BB1}"/>
                  </a:ext>
                </a:extLst>
              </p:cNvPr>
              <p:cNvSpPr/>
              <p:nvPr/>
            </p:nvSpPr>
            <p:spPr>
              <a:xfrm>
                <a:off x="258477" y="4264138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xmlns="" id="{2FBA87B1-52A8-33BD-3337-B9277C3C2AAD}"/>
                  </a:ext>
                </a:extLst>
              </p:cNvPr>
              <p:cNvSpPr/>
              <p:nvPr/>
            </p:nvSpPr>
            <p:spPr>
              <a:xfrm>
                <a:off x="258477" y="382110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981" dirty="0">
                  <a:ln w="57150">
                    <a:solidFill>
                      <a:schemeClr val="accent6"/>
                    </a:solidFill>
                  </a:ln>
                  <a:solidFill>
                    <a:srgbClr val="FFFFFF"/>
                  </a:solidFill>
                  <a:latin typeface="+mj-lt"/>
                </a:endParaRPr>
              </a:p>
              <a:p>
                <a:pPr algn="just"/>
                <a:r>
                  <a:rPr lang="en-US" sz="3981" dirty="0">
                    <a:ln w="57150">
                      <a:solidFill>
                        <a:schemeClr val="accent6"/>
                      </a:solidFill>
                    </a:ln>
                    <a:solidFill>
                      <a:srgbClr val="FFFFFF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688B1F1-0B9E-96FB-A3A7-F7E1E79AEEAE}"/>
                </a:ext>
              </a:extLst>
            </p:cNvPr>
            <p:cNvSpPr txBox="1"/>
            <p:nvPr/>
          </p:nvSpPr>
          <p:spPr>
            <a:xfrm>
              <a:off x="1231209" y="2514907"/>
              <a:ext cx="10240188" cy="5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tx1">
                      <a:lumMod val="25000"/>
                    </a:schemeClr>
                  </a:solidFill>
                </a:rPr>
                <a:t>Chọn</a:t>
              </a:r>
              <a:r>
                <a:rPr lang="en-US" sz="2800" b="1" dirty="0">
                  <a:solidFill>
                    <a:schemeClr val="tx1">
                      <a:lumMod val="25000"/>
                    </a:schemeClr>
                  </a:solidFill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25000"/>
                    </a:schemeClr>
                  </a:solidFill>
                </a:rPr>
                <a:t>số</a:t>
              </a:r>
              <a:r>
                <a:rPr lang="en-US" sz="2800" b="1" dirty="0">
                  <a:solidFill>
                    <a:schemeClr val="tx1">
                      <a:lumMod val="25000"/>
                    </a:schemeClr>
                  </a:solidFill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25000"/>
                    </a:schemeClr>
                  </a:solidFill>
                </a:rPr>
                <a:t>đo</a:t>
              </a:r>
              <a:r>
                <a:rPr lang="en-US" sz="2800" b="1" dirty="0">
                  <a:solidFill>
                    <a:schemeClr val="tx1">
                      <a:lumMod val="25000"/>
                    </a:schemeClr>
                  </a:solidFill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25000"/>
                    </a:schemeClr>
                  </a:solidFill>
                </a:rPr>
                <a:t>phù</a:t>
              </a:r>
              <a:r>
                <a:rPr lang="en-US" sz="2800" b="1" dirty="0">
                  <a:solidFill>
                    <a:schemeClr val="tx1">
                      <a:lumMod val="25000"/>
                    </a:schemeClr>
                  </a:solidFill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25000"/>
                    </a:schemeClr>
                  </a:solidFill>
                </a:rPr>
                <a:t>hợp</a:t>
              </a:r>
              <a:r>
                <a:rPr lang="en-US" sz="2800" b="1" dirty="0">
                  <a:solidFill>
                    <a:schemeClr val="tx1">
                      <a:lumMod val="25000"/>
                    </a:schemeClr>
                  </a:solidFill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25000"/>
                    </a:schemeClr>
                  </a:solidFill>
                </a:rPr>
                <a:t>với</a:t>
              </a:r>
              <a:r>
                <a:rPr lang="en-US" sz="2800" b="1" dirty="0">
                  <a:solidFill>
                    <a:schemeClr val="tx1">
                      <a:lumMod val="25000"/>
                    </a:schemeClr>
                  </a:solidFill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25000"/>
                    </a:schemeClr>
                  </a:solidFill>
                </a:rPr>
                <a:t>mỗi</a:t>
              </a:r>
              <a:r>
                <a:rPr lang="en-US" sz="2800" b="1" dirty="0">
                  <a:solidFill>
                    <a:schemeClr val="tx1">
                      <a:lumMod val="25000"/>
                    </a:schemeClr>
                  </a:solidFill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25000"/>
                    </a:schemeClr>
                  </a:solidFill>
                </a:rPr>
                <a:t>đồ</a:t>
              </a:r>
              <a:r>
                <a:rPr lang="en-US" sz="2800" b="1" dirty="0">
                  <a:solidFill>
                    <a:schemeClr val="tx1">
                      <a:lumMod val="25000"/>
                    </a:schemeClr>
                  </a:solidFill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25000"/>
                    </a:schemeClr>
                  </a:solidFill>
                </a:rPr>
                <a:t>vật</a:t>
              </a:r>
              <a:r>
                <a:rPr lang="en-US" sz="2800" b="1" dirty="0">
                  <a:solidFill>
                    <a:schemeClr val="tx1">
                      <a:lumMod val="25000"/>
                    </a:schemeClr>
                  </a:solidFill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25000"/>
                    </a:schemeClr>
                  </a:solidFill>
                </a:rPr>
                <a:t>trong</a:t>
              </a:r>
              <a:r>
                <a:rPr lang="en-US" sz="2800" b="1" dirty="0">
                  <a:solidFill>
                    <a:schemeClr val="tx1">
                      <a:lumMod val="25000"/>
                    </a:schemeClr>
                  </a:solidFill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25000"/>
                    </a:schemeClr>
                  </a:solidFill>
                </a:rPr>
                <a:t>thực</a:t>
              </a:r>
              <a:r>
                <a:rPr lang="en-US" sz="2800" b="1" dirty="0">
                  <a:solidFill>
                    <a:schemeClr val="tx1">
                      <a:lumMod val="25000"/>
                    </a:schemeClr>
                  </a:solidFill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25000"/>
                    </a:schemeClr>
                  </a:solidFill>
                </a:rPr>
                <a:t>tế</a:t>
              </a:r>
              <a:r>
                <a:rPr lang="en-US" sz="2800" b="1" dirty="0">
                  <a:solidFill>
                    <a:schemeClr val="tx1">
                      <a:lumMod val="25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87F836A-D664-BD12-431C-F31F03042068}"/>
              </a:ext>
            </a:extLst>
          </p:cNvPr>
          <p:cNvGrpSpPr/>
          <p:nvPr/>
        </p:nvGrpSpPr>
        <p:grpSpPr>
          <a:xfrm>
            <a:off x="824102" y="2579956"/>
            <a:ext cx="11036388" cy="2041284"/>
            <a:chOff x="651199" y="2202981"/>
            <a:chExt cx="11036388" cy="204128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545CDE2-316E-598D-22A8-456CE5B22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25000"/>
                      </a14:imgEffect>
                      <a14:imgEffect>
                        <a14:colorTemperature colorTemp="112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1199" y="2202981"/>
              <a:ext cx="11036388" cy="204128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341B4DA-2004-0E1A-4E79-0DDE346ABB2D}"/>
                </a:ext>
              </a:extLst>
            </p:cNvPr>
            <p:cNvSpPr txBox="1"/>
            <p:nvPr/>
          </p:nvSpPr>
          <p:spPr>
            <a:xfrm>
              <a:off x="8615416" y="3562787"/>
              <a:ext cx="1477440" cy="4001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/>
                <a:t>Quả bí đao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BD2AC05-7B01-9B24-9784-C1D59B3FDF16}"/>
                </a:ext>
              </a:extLst>
            </p:cNvPr>
            <p:cNvSpPr txBox="1"/>
            <p:nvPr/>
          </p:nvSpPr>
          <p:spPr>
            <a:xfrm>
              <a:off x="1966615" y="2653909"/>
              <a:ext cx="1071052" cy="523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20 kg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3423AF4-BE63-5A4C-82B7-942F407259B5}"/>
                </a:ext>
              </a:extLst>
            </p:cNvPr>
            <p:cNvSpPr txBox="1"/>
            <p:nvPr/>
          </p:nvSpPr>
          <p:spPr>
            <a:xfrm>
              <a:off x="1966615" y="3252547"/>
              <a:ext cx="1071052" cy="523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/>
                <a:t>20 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B1FAB52-912D-2C70-9292-459272CDA019}"/>
                </a:ext>
              </a:extLst>
            </p:cNvPr>
            <p:cNvSpPr txBox="1"/>
            <p:nvPr/>
          </p:nvSpPr>
          <p:spPr>
            <a:xfrm>
              <a:off x="5523697" y="2653909"/>
              <a:ext cx="1202567" cy="523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/>
                <a:t>400 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98DEFF4-CAC9-1DDE-48CD-46D21ADE2B2B}"/>
                </a:ext>
              </a:extLst>
            </p:cNvPr>
            <p:cNvSpPr txBox="1"/>
            <p:nvPr/>
          </p:nvSpPr>
          <p:spPr>
            <a:xfrm>
              <a:off x="5523697" y="3252547"/>
              <a:ext cx="1071052" cy="523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/>
                <a:t>40 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CD60BDB-6510-F0A5-261F-09D3097A2B53}"/>
                </a:ext>
              </a:extLst>
            </p:cNvPr>
            <p:cNvSpPr txBox="1"/>
            <p:nvPr/>
          </p:nvSpPr>
          <p:spPr>
            <a:xfrm>
              <a:off x="10288938" y="2653909"/>
              <a:ext cx="1202567" cy="523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/>
                <a:t>3 kg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BFC8CE46-DC43-B58B-D360-F0554FA39E99}"/>
                </a:ext>
              </a:extLst>
            </p:cNvPr>
            <p:cNvSpPr txBox="1"/>
            <p:nvPr/>
          </p:nvSpPr>
          <p:spPr>
            <a:xfrm>
              <a:off x="10288938" y="3252547"/>
              <a:ext cx="1071052" cy="5232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/>
                <a:t>3 g</a:t>
              </a: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E49637F8-C27F-6FE7-D324-6EEE77C6C194}"/>
              </a:ext>
            </a:extLst>
          </p:cNvPr>
          <p:cNvSpPr/>
          <p:nvPr/>
        </p:nvSpPr>
        <p:spPr>
          <a:xfrm>
            <a:off x="2026033" y="3672826"/>
            <a:ext cx="1100380" cy="517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C101F62D-5E3F-FFA5-F15A-9948CBCF8F43}"/>
              </a:ext>
            </a:extLst>
          </p:cNvPr>
          <p:cNvSpPr/>
          <p:nvPr/>
        </p:nvSpPr>
        <p:spPr>
          <a:xfrm>
            <a:off x="5715007" y="3053850"/>
            <a:ext cx="1100380" cy="517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BCDB829D-C66E-3FC4-EEA1-221228BEEADF}"/>
              </a:ext>
            </a:extLst>
          </p:cNvPr>
          <p:cNvSpPr/>
          <p:nvPr/>
        </p:nvSpPr>
        <p:spPr>
          <a:xfrm>
            <a:off x="10307961" y="3021579"/>
            <a:ext cx="1100380" cy="517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F8EE764-E905-403F-B6E3-5CD0B5BEFD12}"/>
              </a:ext>
            </a:extLst>
          </p:cNvPr>
          <p:cNvSpPr txBox="1"/>
          <p:nvPr/>
        </p:nvSpPr>
        <p:spPr>
          <a:xfrm>
            <a:off x="1747535" y="12629"/>
            <a:ext cx="955264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7AB220D-9FFB-4CC4-A78F-8A66126379F7}"/>
              </a:ext>
            </a:extLst>
          </p:cNvPr>
          <p:cNvSpPr txBox="1"/>
          <p:nvPr/>
        </p:nvSpPr>
        <p:spPr>
          <a:xfrm>
            <a:off x="5244704" y="345904"/>
            <a:ext cx="167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00DDC73-7A8A-46E9-830A-D7613A506EE2}"/>
              </a:ext>
            </a:extLst>
          </p:cNvPr>
          <p:cNvSpPr txBox="1"/>
          <p:nvPr/>
        </p:nvSpPr>
        <p:spPr>
          <a:xfrm>
            <a:off x="1043970" y="740733"/>
            <a:ext cx="1007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gam,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50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6CC7BD2-84F2-EAC4-E6B1-B91550099F80}"/>
              </a:ext>
            </a:extLst>
          </p:cNvPr>
          <p:cNvGrpSpPr/>
          <p:nvPr/>
        </p:nvGrpSpPr>
        <p:grpSpPr>
          <a:xfrm>
            <a:off x="392039" y="1294623"/>
            <a:ext cx="10967951" cy="1168756"/>
            <a:chOff x="448977" y="1916100"/>
            <a:chExt cx="11022420" cy="11745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8B4A2D1-2AC5-C0B7-AF0C-CD71495B74E1}"/>
                </a:ext>
              </a:extLst>
            </p:cNvPr>
            <p:cNvGrpSpPr/>
            <p:nvPr/>
          </p:nvGrpSpPr>
          <p:grpSpPr>
            <a:xfrm>
              <a:off x="448977" y="1916100"/>
              <a:ext cx="914400" cy="1174558"/>
              <a:chOff x="258477" y="3821100"/>
              <a:chExt cx="914400" cy="1174558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xmlns="" id="{E4763389-2EE2-2F52-82B0-321B9EAF6BB1}"/>
                  </a:ext>
                </a:extLst>
              </p:cNvPr>
              <p:cNvSpPr/>
              <p:nvPr/>
            </p:nvSpPr>
            <p:spPr>
              <a:xfrm>
                <a:off x="258477" y="4264138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xmlns="" id="{2FBA87B1-52A8-33BD-3337-B9277C3C2AAD}"/>
                  </a:ext>
                </a:extLst>
              </p:cNvPr>
              <p:cNvSpPr/>
              <p:nvPr/>
            </p:nvSpPr>
            <p:spPr>
              <a:xfrm>
                <a:off x="258477" y="382110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981" dirty="0">
                  <a:ln w="57150">
                    <a:solidFill>
                      <a:schemeClr val="accent6"/>
                    </a:solidFill>
                  </a:ln>
                  <a:solidFill>
                    <a:srgbClr val="FFFFFF"/>
                  </a:solidFill>
                  <a:latin typeface="+mj-lt"/>
                </a:endParaRPr>
              </a:p>
              <a:p>
                <a:pPr algn="just"/>
                <a:r>
                  <a:rPr lang="en-US" sz="3200" dirty="0">
                    <a:ln w="57150">
                      <a:solidFill>
                        <a:schemeClr val="accent6"/>
                      </a:solidFill>
                    </a:ln>
                    <a:solidFill>
                      <a:srgbClr val="FFFFFF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688B1F1-0B9E-96FB-A3A7-F7E1E79AEEAE}"/>
                </a:ext>
              </a:extLst>
            </p:cNvPr>
            <p:cNvSpPr txBox="1"/>
            <p:nvPr/>
          </p:nvSpPr>
          <p:spPr>
            <a:xfrm>
              <a:off x="1231209" y="2514907"/>
              <a:ext cx="10240188" cy="525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2800" b="1" dirty="0">
                <a:solidFill>
                  <a:schemeClr val="tx1">
                    <a:lumMod val="25000"/>
                  </a:schemeClr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F8EE764-E905-403F-B6E3-5CD0B5BEFD12}"/>
              </a:ext>
            </a:extLst>
          </p:cNvPr>
          <p:cNvSpPr txBox="1"/>
          <p:nvPr/>
        </p:nvSpPr>
        <p:spPr>
          <a:xfrm>
            <a:off x="1747535" y="12629"/>
            <a:ext cx="955264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7AB220D-9FFB-4CC4-A78F-8A66126379F7}"/>
              </a:ext>
            </a:extLst>
          </p:cNvPr>
          <p:cNvSpPr txBox="1"/>
          <p:nvPr/>
        </p:nvSpPr>
        <p:spPr>
          <a:xfrm>
            <a:off x="5244704" y="345904"/>
            <a:ext cx="167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00DDC73-7A8A-46E9-830A-D7613A506EE2}"/>
              </a:ext>
            </a:extLst>
          </p:cNvPr>
          <p:cNvSpPr txBox="1"/>
          <p:nvPr/>
        </p:nvSpPr>
        <p:spPr>
          <a:xfrm>
            <a:off x="1043970" y="740733"/>
            <a:ext cx="1007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gam,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88790EC-DB49-44D7-A926-2CBE351A14AF}"/>
              </a:ext>
            </a:extLst>
          </p:cNvPr>
          <p:cNvSpPr txBox="1"/>
          <p:nvPr/>
        </p:nvSpPr>
        <p:spPr>
          <a:xfrm>
            <a:off x="1059531" y="1735473"/>
            <a:ext cx="10189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kg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thúng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B587354-4F6A-4532-AB11-0887B5DB46EC}"/>
              </a:ext>
            </a:extLst>
          </p:cNvPr>
          <p:cNvGrpSpPr/>
          <p:nvPr/>
        </p:nvGrpSpPr>
        <p:grpSpPr>
          <a:xfrm>
            <a:off x="1611825" y="2987908"/>
            <a:ext cx="9111593" cy="2684472"/>
            <a:chOff x="609874" y="2696705"/>
            <a:chExt cx="11077713" cy="2570153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829A0002-F698-4974-AB0E-8C2D64F6E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874" y="2706086"/>
              <a:ext cx="11077713" cy="25607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791C4BA1-3419-4B96-AF00-4CE4A90C280D}"/>
                </a:ext>
              </a:extLst>
            </p:cNvPr>
            <p:cNvSpPr/>
            <p:nvPr/>
          </p:nvSpPr>
          <p:spPr>
            <a:xfrm>
              <a:off x="715825" y="2696705"/>
              <a:ext cx="3236243" cy="49594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BF2B4C4-22D4-4A3F-9F3A-596DFF45A0B2}"/>
              </a:ext>
            </a:extLst>
          </p:cNvPr>
          <p:cNvCxnSpPr/>
          <p:nvPr/>
        </p:nvCxnSpPr>
        <p:spPr>
          <a:xfrm>
            <a:off x="4912963" y="2212526"/>
            <a:ext cx="60443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5C819E5A-A84D-43E7-A904-84F2E54ABADE}"/>
              </a:ext>
            </a:extLst>
          </p:cNvPr>
          <p:cNvCxnSpPr/>
          <p:nvPr/>
        </p:nvCxnSpPr>
        <p:spPr>
          <a:xfrm>
            <a:off x="1170405" y="2689580"/>
            <a:ext cx="37270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094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B4A2D1-2AC5-C0B7-AF0C-CD71495B74E1}"/>
              </a:ext>
            </a:extLst>
          </p:cNvPr>
          <p:cNvGrpSpPr/>
          <p:nvPr/>
        </p:nvGrpSpPr>
        <p:grpSpPr>
          <a:xfrm>
            <a:off x="715824" y="922134"/>
            <a:ext cx="909881" cy="1316274"/>
            <a:chOff x="715678" y="2423160"/>
            <a:chExt cx="914400" cy="132280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E4763389-2EE2-2F52-82B0-321B9EAF6BB1}"/>
                </a:ext>
              </a:extLst>
            </p:cNvPr>
            <p:cNvSpPr/>
            <p:nvPr/>
          </p:nvSpPr>
          <p:spPr>
            <a:xfrm>
              <a:off x="729314" y="3014448"/>
              <a:ext cx="731520" cy="731520"/>
            </a:xfrm>
            <a:prstGeom prst="ellipse">
              <a:avLst/>
            </a:prstGeom>
            <a:solidFill>
              <a:srgbClr val="AC84C5"/>
            </a:solidFill>
            <a:ln>
              <a:solidFill>
                <a:srgbClr val="947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1790" dirty="0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2FBA87B1-52A8-33BD-3337-B9277C3C2AAD}"/>
                </a:ext>
              </a:extLst>
            </p:cNvPr>
            <p:cNvSpPr/>
            <p:nvPr/>
          </p:nvSpPr>
          <p:spPr>
            <a:xfrm>
              <a:off x="715678" y="2423160"/>
              <a:ext cx="914400" cy="914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200" dirty="0">
                <a:ln w="57150">
                  <a:solidFill>
                    <a:schemeClr val="accent6"/>
                  </a:solidFill>
                </a:ln>
                <a:solidFill>
                  <a:srgbClr val="FFFFFF"/>
                </a:solidFill>
                <a:latin typeface="+mj-lt"/>
              </a:endParaRPr>
            </a:p>
            <a:p>
              <a:pPr algn="just"/>
              <a:endParaRPr lang="en-US" sz="3200" dirty="0">
                <a:ln w="57150">
                  <a:solidFill>
                    <a:schemeClr val="accent6"/>
                  </a:solidFill>
                </a:ln>
                <a:solidFill>
                  <a:srgbClr val="FFFFFF"/>
                </a:solidFill>
                <a:latin typeface="+mj-lt"/>
              </a:endParaRPr>
            </a:p>
            <a:p>
              <a:pPr algn="just"/>
              <a:r>
                <a:rPr lang="en-US" sz="3200" dirty="0">
                  <a:ln w="57150">
                    <a:solidFill>
                      <a:schemeClr val="accent6"/>
                    </a:solidFill>
                  </a:ln>
                  <a:solidFill>
                    <a:srgbClr val="FFFFFF"/>
                  </a:solidFill>
                  <a:latin typeface="+mj-lt"/>
                </a:rPr>
                <a:t>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5B0614B-7503-23DA-24B5-C375B29316E9}"/>
              </a:ext>
            </a:extLst>
          </p:cNvPr>
          <p:cNvGrpSpPr/>
          <p:nvPr/>
        </p:nvGrpSpPr>
        <p:grpSpPr>
          <a:xfrm>
            <a:off x="609874" y="2712203"/>
            <a:ext cx="11077713" cy="2570153"/>
            <a:chOff x="609874" y="2696705"/>
            <a:chExt cx="11077713" cy="257015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4CB016E-647E-B4D3-F8E5-FDBEEF8E1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9874" y="2706086"/>
              <a:ext cx="11077713" cy="25607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DE752FA-83B5-F859-025E-DEEE155D6A15}"/>
                </a:ext>
              </a:extLst>
            </p:cNvPr>
            <p:cNvSpPr/>
            <p:nvPr/>
          </p:nvSpPr>
          <p:spPr>
            <a:xfrm>
              <a:off x="715825" y="2696705"/>
              <a:ext cx="3236243" cy="49594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39190943-1411-9982-5382-9B6871C56145}"/>
              </a:ext>
            </a:extLst>
          </p:cNvPr>
          <p:cNvCxnSpPr>
            <a:cxnSpLocks/>
          </p:cNvCxnSpPr>
          <p:nvPr/>
        </p:nvCxnSpPr>
        <p:spPr>
          <a:xfrm>
            <a:off x="3425125" y="3429000"/>
            <a:ext cx="0" cy="8175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2E108642-FB4F-9956-0D9D-684E3718EFF3}"/>
              </a:ext>
            </a:extLst>
          </p:cNvPr>
          <p:cNvCxnSpPr>
            <a:cxnSpLocks/>
          </p:cNvCxnSpPr>
          <p:nvPr/>
        </p:nvCxnSpPr>
        <p:spPr>
          <a:xfrm>
            <a:off x="2756114" y="3429000"/>
            <a:ext cx="0" cy="8175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7F54953-A94B-C759-0157-B3D2535204B1}"/>
              </a:ext>
            </a:extLst>
          </p:cNvPr>
          <p:cNvCxnSpPr>
            <a:cxnSpLocks/>
          </p:cNvCxnSpPr>
          <p:nvPr/>
        </p:nvCxnSpPr>
        <p:spPr>
          <a:xfrm>
            <a:off x="2221419" y="3429000"/>
            <a:ext cx="0" cy="8175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439FFC3E-3F02-CD6B-7220-573A687F0AC3}"/>
              </a:ext>
            </a:extLst>
          </p:cNvPr>
          <p:cNvCxnSpPr>
            <a:cxnSpLocks/>
          </p:cNvCxnSpPr>
          <p:nvPr/>
        </p:nvCxnSpPr>
        <p:spPr>
          <a:xfrm>
            <a:off x="1625706" y="3568485"/>
            <a:ext cx="0" cy="8175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uble Brace 29">
            <a:extLst>
              <a:ext uri="{FF2B5EF4-FFF2-40B4-BE49-F238E27FC236}">
                <a16:creationId xmlns:a16="http://schemas.microsoft.com/office/drawing/2014/main" xmlns="" id="{79114037-3CAE-FB40-8BAA-7F11DCDE8B2F}"/>
              </a:ext>
            </a:extLst>
          </p:cNvPr>
          <p:cNvSpPr/>
          <p:nvPr/>
        </p:nvSpPr>
        <p:spPr>
          <a:xfrm rot="5400000">
            <a:off x="2484826" y="4348856"/>
            <a:ext cx="379362" cy="2097603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13" fmla="*/ 15239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12" fmla="*/ 15239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12" fmla="*/ 15239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12" fmla="*/ 15239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12" fmla="*/ 15239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99657 w 1117111"/>
              <a:gd name="connsiteY0" fmla="*/ 914400 h 914400"/>
              <a:gd name="connsiteX1" fmla="*/ 123460 w 1117111"/>
              <a:gd name="connsiteY1" fmla="*/ 838203 h 914400"/>
              <a:gd name="connsiteX2" fmla="*/ 123460 w 1117111"/>
              <a:gd name="connsiteY2" fmla="*/ 533397 h 914400"/>
              <a:gd name="connsiteX3" fmla="*/ 47263 w 1117111"/>
              <a:gd name="connsiteY3" fmla="*/ 457200 h 914400"/>
              <a:gd name="connsiteX4" fmla="*/ 964717 w 1117111"/>
              <a:gd name="connsiteY4" fmla="*/ 0 h 914400"/>
              <a:gd name="connsiteX5" fmla="*/ 1040914 w 1117111"/>
              <a:gd name="connsiteY5" fmla="*/ 76197 h 914400"/>
              <a:gd name="connsiteX6" fmla="*/ 1040914 w 1117111"/>
              <a:gd name="connsiteY6" fmla="*/ 381003 h 914400"/>
              <a:gd name="connsiteX7" fmla="*/ 1117111 w 1117111"/>
              <a:gd name="connsiteY7" fmla="*/ 457200 h 914400"/>
              <a:gd name="connsiteX8" fmla="*/ 1040914 w 1117111"/>
              <a:gd name="connsiteY8" fmla="*/ 533397 h 914400"/>
              <a:gd name="connsiteX9" fmla="*/ 1040914 w 1117111"/>
              <a:gd name="connsiteY9" fmla="*/ 838203 h 914400"/>
              <a:gd name="connsiteX10" fmla="*/ 964717 w 1117111"/>
              <a:gd name="connsiteY10" fmla="*/ 914400 h 914400"/>
              <a:gd name="connsiteX11" fmla="*/ 199657 w 1117111"/>
              <a:gd name="connsiteY11" fmla="*/ 914400 h 914400"/>
              <a:gd name="connsiteX0" fmla="*/ 199657 w 1117111"/>
              <a:gd name="connsiteY0" fmla="*/ 914400 h 914400"/>
              <a:gd name="connsiteX1" fmla="*/ 123460 w 1117111"/>
              <a:gd name="connsiteY1" fmla="*/ 838203 h 914400"/>
              <a:gd name="connsiteX2" fmla="*/ 964717 w 1117111"/>
              <a:gd name="connsiteY2" fmla="*/ 0 h 914400"/>
              <a:gd name="connsiteX3" fmla="*/ 1040914 w 1117111"/>
              <a:gd name="connsiteY3" fmla="*/ 76197 h 914400"/>
              <a:gd name="connsiteX4" fmla="*/ 1040914 w 1117111"/>
              <a:gd name="connsiteY4" fmla="*/ 381003 h 914400"/>
              <a:gd name="connsiteX5" fmla="*/ 1117111 w 1117111"/>
              <a:gd name="connsiteY5" fmla="*/ 457200 h 914400"/>
              <a:gd name="connsiteX6" fmla="*/ 1040914 w 1117111"/>
              <a:gd name="connsiteY6" fmla="*/ 533397 h 914400"/>
              <a:gd name="connsiteX7" fmla="*/ 1040914 w 1117111"/>
              <a:gd name="connsiteY7" fmla="*/ 838203 h 914400"/>
              <a:gd name="connsiteX8" fmla="*/ 964717 w 1117111"/>
              <a:gd name="connsiteY8" fmla="*/ 914400 h 914400"/>
              <a:gd name="connsiteX0" fmla="*/ 76197 w 993651"/>
              <a:gd name="connsiteY0" fmla="*/ 914400 h 914400"/>
              <a:gd name="connsiteX1" fmla="*/ 0 w 993651"/>
              <a:gd name="connsiteY1" fmla="*/ 838203 h 914400"/>
              <a:gd name="connsiteX2" fmla="*/ 0 w 993651"/>
              <a:gd name="connsiteY2" fmla="*/ 533397 h 914400"/>
              <a:gd name="connsiteX3" fmla="*/ 841257 w 993651"/>
              <a:gd name="connsiteY3" fmla="*/ 0 h 914400"/>
              <a:gd name="connsiteX4" fmla="*/ 917454 w 993651"/>
              <a:gd name="connsiteY4" fmla="*/ 76197 h 914400"/>
              <a:gd name="connsiteX5" fmla="*/ 917454 w 993651"/>
              <a:gd name="connsiteY5" fmla="*/ 381003 h 914400"/>
              <a:gd name="connsiteX6" fmla="*/ 993651 w 993651"/>
              <a:gd name="connsiteY6" fmla="*/ 457200 h 914400"/>
              <a:gd name="connsiteX7" fmla="*/ 917454 w 993651"/>
              <a:gd name="connsiteY7" fmla="*/ 533397 h 914400"/>
              <a:gd name="connsiteX8" fmla="*/ 917454 w 993651"/>
              <a:gd name="connsiteY8" fmla="*/ 838203 h 914400"/>
              <a:gd name="connsiteX9" fmla="*/ 841257 w 993651"/>
              <a:gd name="connsiteY9" fmla="*/ 914400 h 914400"/>
              <a:gd name="connsiteX10" fmla="*/ 76197 w 993651"/>
              <a:gd name="connsiteY10" fmla="*/ 914400 h 914400"/>
              <a:gd name="connsiteX0" fmla="*/ 76197 w 993651"/>
              <a:gd name="connsiteY0" fmla="*/ 914400 h 914400"/>
              <a:gd name="connsiteX1" fmla="*/ 0 w 993651"/>
              <a:gd name="connsiteY1" fmla="*/ 838203 h 914400"/>
              <a:gd name="connsiteX2" fmla="*/ 841257 w 993651"/>
              <a:gd name="connsiteY2" fmla="*/ 0 h 914400"/>
              <a:gd name="connsiteX3" fmla="*/ 917454 w 993651"/>
              <a:gd name="connsiteY3" fmla="*/ 76197 h 914400"/>
              <a:gd name="connsiteX4" fmla="*/ 917454 w 993651"/>
              <a:gd name="connsiteY4" fmla="*/ 381003 h 914400"/>
              <a:gd name="connsiteX5" fmla="*/ 993651 w 993651"/>
              <a:gd name="connsiteY5" fmla="*/ 457200 h 914400"/>
              <a:gd name="connsiteX6" fmla="*/ 917454 w 993651"/>
              <a:gd name="connsiteY6" fmla="*/ 533397 h 914400"/>
              <a:gd name="connsiteX7" fmla="*/ 917454 w 993651"/>
              <a:gd name="connsiteY7" fmla="*/ 838203 h 914400"/>
              <a:gd name="connsiteX8" fmla="*/ 841257 w 993651"/>
              <a:gd name="connsiteY8" fmla="*/ 914400 h 914400"/>
              <a:gd name="connsiteX0" fmla="*/ 76197 w 993651"/>
              <a:gd name="connsiteY0" fmla="*/ 914400 h 914400"/>
              <a:gd name="connsiteX1" fmla="*/ 0 w 993651"/>
              <a:gd name="connsiteY1" fmla="*/ 838203 h 914400"/>
              <a:gd name="connsiteX2" fmla="*/ 841257 w 993651"/>
              <a:gd name="connsiteY2" fmla="*/ 0 h 914400"/>
              <a:gd name="connsiteX3" fmla="*/ 917454 w 993651"/>
              <a:gd name="connsiteY3" fmla="*/ 76197 h 914400"/>
              <a:gd name="connsiteX4" fmla="*/ 917454 w 993651"/>
              <a:gd name="connsiteY4" fmla="*/ 381003 h 914400"/>
              <a:gd name="connsiteX5" fmla="*/ 993651 w 993651"/>
              <a:gd name="connsiteY5" fmla="*/ 457200 h 914400"/>
              <a:gd name="connsiteX6" fmla="*/ 917454 w 993651"/>
              <a:gd name="connsiteY6" fmla="*/ 533397 h 914400"/>
              <a:gd name="connsiteX7" fmla="*/ 917454 w 993651"/>
              <a:gd name="connsiteY7" fmla="*/ 838203 h 914400"/>
              <a:gd name="connsiteX8" fmla="*/ 841257 w 993651"/>
              <a:gd name="connsiteY8" fmla="*/ 914400 h 914400"/>
              <a:gd name="connsiteX9" fmla="*/ 76197 w 993651"/>
              <a:gd name="connsiteY9" fmla="*/ 914400 h 914400"/>
              <a:gd name="connsiteX0" fmla="*/ 76197 w 993651"/>
              <a:gd name="connsiteY0" fmla="*/ 914400 h 914400"/>
              <a:gd name="connsiteX1" fmla="*/ 0 w 993651"/>
              <a:gd name="connsiteY1" fmla="*/ 838203 h 914400"/>
              <a:gd name="connsiteX2" fmla="*/ 841257 w 993651"/>
              <a:gd name="connsiteY2" fmla="*/ 0 h 914400"/>
              <a:gd name="connsiteX3" fmla="*/ 917454 w 993651"/>
              <a:gd name="connsiteY3" fmla="*/ 76197 h 914400"/>
              <a:gd name="connsiteX4" fmla="*/ 917454 w 993651"/>
              <a:gd name="connsiteY4" fmla="*/ 381003 h 914400"/>
              <a:gd name="connsiteX5" fmla="*/ 993651 w 993651"/>
              <a:gd name="connsiteY5" fmla="*/ 457200 h 914400"/>
              <a:gd name="connsiteX6" fmla="*/ 917454 w 993651"/>
              <a:gd name="connsiteY6" fmla="*/ 533397 h 914400"/>
              <a:gd name="connsiteX7" fmla="*/ 917454 w 993651"/>
              <a:gd name="connsiteY7" fmla="*/ 838203 h 914400"/>
              <a:gd name="connsiteX8" fmla="*/ 841257 w 993651"/>
              <a:gd name="connsiteY8" fmla="*/ 914400 h 914400"/>
              <a:gd name="connsiteX0" fmla="*/ 76197 w 993651"/>
              <a:gd name="connsiteY0" fmla="*/ 914400 h 914400"/>
              <a:gd name="connsiteX1" fmla="*/ 0 w 993651"/>
              <a:gd name="connsiteY1" fmla="*/ 838203 h 914400"/>
              <a:gd name="connsiteX2" fmla="*/ 841257 w 993651"/>
              <a:gd name="connsiteY2" fmla="*/ 0 h 914400"/>
              <a:gd name="connsiteX3" fmla="*/ 917454 w 993651"/>
              <a:gd name="connsiteY3" fmla="*/ 76197 h 914400"/>
              <a:gd name="connsiteX4" fmla="*/ 917454 w 993651"/>
              <a:gd name="connsiteY4" fmla="*/ 381003 h 914400"/>
              <a:gd name="connsiteX5" fmla="*/ 993651 w 993651"/>
              <a:gd name="connsiteY5" fmla="*/ 457200 h 914400"/>
              <a:gd name="connsiteX6" fmla="*/ 917454 w 993651"/>
              <a:gd name="connsiteY6" fmla="*/ 533397 h 914400"/>
              <a:gd name="connsiteX7" fmla="*/ 917454 w 993651"/>
              <a:gd name="connsiteY7" fmla="*/ 838203 h 914400"/>
              <a:gd name="connsiteX8" fmla="*/ 841257 w 993651"/>
              <a:gd name="connsiteY8" fmla="*/ 914400 h 914400"/>
              <a:gd name="connsiteX9" fmla="*/ 76197 w 993651"/>
              <a:gd name="connsiteY9" fmla="*/ 914400 h 914400"/>
              <a:gd name="connsiteX0" fmla="*/ 841257 w 993651"/>
              <a:gd name="connsiteY0" fmla="*/ 0 h 914400"/>
              <a:gd name="connsiteX1" fmla="*/ 917454 w 993651"/>
              <a:gd name="connsiteY1" fmla="*/ 76197 h 914400"/>
              <a:gd name="connsiteX2" fmla="*/ 917454 w 993651"/>
              <a:gd name="connsiteY2" fmla="*/ 381003 h 914400"/>
              <a:gd name="connsiteX3" fmla="*/ 993651 w 993651"/>
              <a:gd name="connsiteY3" fmla="*/ 457200 h 914400"/>
              <a:gd name="connsiteX4" fmla="*/ 917454 w 993651"/>
              <a:gd name="connsiteY4" fmla="*/ 533397 h 914400"/>
              <a:gd name="connsiteX5" fmla="*/ 917454 w 993651"/>
              <a:gd name="connsiteY5" fmla="*/ 838203 h 914400"/>
              <a:gd name="connsiteX6" fmla="*/ 841257 w 993651"/>
              <a:gd name="connsiteY6" fmla="*/ 914400 h 914400"/>
              <a:gd name="connsiteX0" fmla="*/ 841257 w 993651"/>
              <a:gd name="connsiteY0" fmla="*/ 914400 h 914400"/>
              <a:gd name="connsiteX1" fmla="*/ 0 w 993651"/>
              <a:gd name="connsiteY1" fmla="*/ 838203 h 914400"/>
              <a:gd name="connsiteX2" fmla="*/ 841257 w 993651"/>
              <a:gd name="connsiteY2" fmla="*/ 0 h 914400"/>
              <a:gd name="connsiteX3" fmla="*/ 917454 w 993651"/>
              <a:gd name="connsiteY3" fmla="*/ 76197 h 914400"/>
              <a:gd name="connsiteX4" fmla="*/ 917454 w 993651"/>
              <a:gd name="connsiteY4" fmla="*/ 381003 h 914400"/>
              <a:gd name="connsiteX5" fmla="*/ 993651 w 993651"/>
              <a:gd name="connsiteY5" fmla="*/ 457200 h 914400"/>
              <a:gd name="connsiteX6" fmla="*/ 917454 w 993651"/>
              <a:gd name="connsiteY6" fmla="*/ 533397 h 914400"/>
              <a:gd name="connsiteX7" fmla="*/ 917454 w 993651"/>
              <a:gd name="connsiteY7" fmla="*/ 838203 h 914400"/>
              <a:gd name="connsiteX8" fmla="*/ 841257 w 993651"/>
              <a:gd name="connsiteY8" fmla="*/ 914400 h 914400"/>
              <a:gd name="connsiteX0" fmla="*/ 841257 w 993651"/>
              <a:gd name="connsiteY0" fmla="*/ 0 h 914400"/>
              <a:gd name="connsiteX1" fmla="*/ 917454 w 993651"/>
              <a:gd name="connsiteY1" fmla="*/ 76197 h 914400"/>
              <a:gd name="connsiteX2" fmla="*/ 917454 w 993651"/>
              <a:gd name="connsiteY2" fmla="*/ 381003 h 914400"/>
              <a:gd name="connsiteX3" fmla="*/ 993651 w 993651"/>
              <a:gd name="connsiteY3" fmla="*/ 457200 h 914400"/>
              <a:gd name="connsiteX4" fmla="*/ 917454 w 993651"/>
              <a:gd name="connsiteY4" fmla="*/ 533397 h 914400"/>
              <a:gd name="connsiteX5" fmla="*/ 917454 w 993651"/>
              <a:gd name="connsiteY5" fmla="*/ 838203 h 914400"/>
              <a:gd name="connsiteX6" fmla="*/ 841257 w 993651"/>
              <a:gd name="connsiteY6" fmla="*/ 914400 h 914400"/>
              <a:gd name="connsiteX0" fmla="*/ 0 w 152394"/>
              <a:gd name="connsiteY0" fmla="*/ 914400 h 914400"/>
              <a:gd name="connsiteX1" fmla="*/ 0 w 152394"/>
              <a:gd name="connsiteY1" fmla="*/ 0 h 914400"/>
              <a:gd name="connsiteX2" fmla="*/ 76197 w 152394"/>
              <a:gd name="connsiteY2" fmla="*/ 76197 h 914400"/>
              <a:gd name="connsiteX3" fmla="*/ 76197 w 152394"/>
              <a:gd name="connsiteY3" fmla="*/ 381003 h 914400"/>
              <a:gd name="connsiteX4" fmla="*/ 152394 w 152394"/>
              <a:gd name="connsiteY4" fmla="*/ 457200 h 914400"/>
              <a:gd name="connsiteX5" fmla="*/ 76197 w 152394"/>
              <a:gd name="connsiteY5" fmla="*/ 533397 h 914400"/>
              <a:gd name="connsiteX6" fmla="*/ 76197 w 152394"/>
              <a:gd name="connsiteY6" fmla="*/ 838203 h 914400"/>
              <a:gd name="connsiteX7" fmla="*/ 0 w 152394"/>
              <a:gd name="connsiteY7" fmla="*/ 914400 h 914400"/>
              <a:gd name="connsiteX0" fmla="*/ 0 w 152394"/>
              <a:gd name="connsiteY0" fmla="*/ 0 h 914400"/>
              <a:gd name="connsiteX1" fmla="*/ 76197 w 152394"/>
              <a:gd name="connsiteY1" fmla="*/ 76197 h 914400"/>
              <a:gd name="connsiteX2" fmla="*/ 76197 w 152394"/>
              <a:gd name="connsiteY2" fmla="*/ 381003 h 914400"/>
              <a:gd name="connsiteX3" fmla="*/ 152394 w 152394"/>
              <a:gd name="connsiteY3" fmla="*/ 457200 h 914400"/>
              <a:gd name="connsiteX4" fmla="*/ 76197 w 152394"/>
              <a:gd name="connsiteY4" fmla="*/ 533397 h 914400"/>
              <a:gd name="connsiteX5" fmla="*/ 76197 w 152394"/>
              <a:gd name="connsiteY5" fmla="*/ 838203 h 914400"/>
              <a:gd name="connsiteX6" fmla="*/ 0 w 152394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394" h="914400" stroke="0" extrusionOk="0">
                <a:moveTo>
                  <a:pt x="0" y="914400"/>
                </a:moveTo>
                <a:lnTo>
                  <a:pt x="0" y="0"/>
                </a:lnTo>
                <a:cubicBezTo>
                  <a:pt x="42082" y="0"/>
                  <a:pt x="76197" y="34115"/>
                  <a:pt x="76197" y="76197"/>
                </a:cubicBezTo>
                <a:lnTo>
                  <a:pt x="76197" y="381003"/>
                </a:lnTo>
                <a:cubicBezTo>
                  <a:pt x="76197" y="423085"/>
                  <a:pt x="110312" y="457200"/>
                  <a:pt x="152394" y="457200"/>
                </a:cubicBezTo>
                <a:cubicBezTo>
                  <a:pt x="110312" y="457200"/>
                  <a:pt x="76197" y="491315"/>
                  <a:pt x="76197" y="533397"/>
                </a:cubicBezTo>
                <a:lnTo>
                  <a:pt x="76197" y="838203"/>
                </a:lnTo>
                <a:cubicBezTo>
                  <a:pt x="76197" y="880285"/>
                  <a:pt x="42082" y="914400"/>
                  <a:pt x="0" y="914400"/>
                </a:cubicBezTo>
                <a:close/>
              </a:path>
              <a:path w="152394" h="914400" fill="none">
                <a:moveTo>
                  <a:pt x="0" y="0"/>
                </a:moveTo>
                <a:cubicBezTo>
                  <a:pt x="42082" y="0"/>
                  <a:pt x="76197" y="34115"/>
                  <a:pt x="76197" y="76197"/>
                </a:cubicBezTo>
                <a:lnTo>
                  <a:pt x="76197" y="381003"/>
                </a:lnTo>
                <a:cubicBezTo>
                  <a:pt x="76197" y="423085"/>
                  <a:pt x="110312" y="457200"/>
                  <a:pt x="152394" y="457200"/>
                </a:cubicBezTo>
                <a:cubicBezTo>
                  <a:pt x="110312" y="457200"/>
                  <a:pt x="76197" y="491315"/>
                  <a:pt x="76197" y="533397"/>
                </a:cubicBezTo>
                <a:lnTo>
                  <a:pt x="76197" y="838203"/>
                </a:lnTo>
                <a:cubicBezTo>
                  <a:pt x="76197" y="880285"/>
                  <a:pt x="42082" y="914400"/>
                  <a:pt x="0" y="9144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A9A2313-D2B1-28BC-0069-33CF0F7529E5}"/>
              </a:ext>
            </a:extLst>
          </p:cNvPr>
          <p:cNvSpPr txBox="1"/>
          <p:nvPr/>
        </p:nvSpPr>
        <p:spPr>
          <a:xfrm>
            <a:off x="2094318" y="5705078"/>
            <a:ext cx="3485072" cy="52322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1 000 g = 1 kg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93C2F79-D7C0-4364-B266-4E323D9B2549}"/>
              </a:ext>
            </a:extLst>
          </p:cNvPr>
          <p:cNvSpPr txBox="1"/>
          <p:nvPr/>
        </p:nvSpPr>
        <p:spPr>
          <a:xfrm>
            <a:off x="1470866" y="1530307"/>
            <a:ext cx="97455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kg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thúng</a:t>
            </a: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E20B1ED-CC99-468C-83AB-A276561B45E2}"/>
              </a:ext>
            </a:extLst>
          </p:cNvPr>
          <p:cNvSpPr txBox="1"/>
          <p:nvPr/>
        </p:nvSpPr>
        <p:spPr>
          <a:xfrm>
            <a:off x="1747535" y="12629"/>
            <a:ext cx="955264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26F67E6-D2B1-43E3-8B58-78E7B0041B25}"/>
              </a:ext>
            </a:extLst>
          </p:cNvPr>
          <p:cNvSpPr txBox="1"/>
          <p:nvPr/>
        </p:nvSpPr>
        <p:spPr>
          <a:xfrm>
            <a:off x="1043970" y="725561"/>
            <a:ext cx="1007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gam,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FD7517E-5D1A-40ED-9835-6ADCEECEC519}"/>
              </a:ext>
            </a:extLst>
          </p:cNvPr>
          <p:cNvSpPr txBox="1"/>
          <p:nvPr/>
        </p:nvSpPr>
        <p:spPr>
          <a:xfrm>
            <a:off x="5312515" y="268352"/>
            <a:ext cx="167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10005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0652918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2920" y="1"/>
            <a:ext cx="9143999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7425" y="4866969"/>
            <a:ext cx="1979255" cy="14250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11216" y="986135"/>
            <a:ext cx="56316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VƯỢT CHƯỚNG</a:t>
            </a:r>
          </a:p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NGẠI VẬT</a:t>
            </a:r>
          </a:p>
        </p:txBody>
      </p:sp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76119" y="7271659"/>
            <a:ext cx="609600" cy="609600"/>
          </a:xfrm>
          <a:prstGeom prst="rect">
            <a:avLst/>
          </a:prstGeom>
        </p:spPr>
      </p:pic>
      <p:pic>
        <p:nvPicPr>
          <p:cNvPr id="6" name="Bike Ride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33519" y="7271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355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8481E-6 0 L -1 0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9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2FBA87B1-52A8-33BD-3337-B9277C3C2AAD}"/>
              </a:ext>
            </a:extLst>
          </p:cNvPr>
          <p:cNvSpPr/>
          <p:nvPr/>
        </p:nvSpPr>
        <p:spPr>
          <a:xfrm>
            <a:off x="357499" y="454581"/>
            <a:ext cx="975355" cy="8627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981" dirty="0">
              <a:ln w="57150">
                <a:solidFill>
                  <a:schemeClr val="accent6"/>
                </a:solidFill>
              </a:ln>
              <a:solidFill>
                <a:srgbClr val="FFFFFF"/>
              </a:solidFill>
              <a:latin typeface="+mj-lt"/>
            </a:endParaRPr>
          </a:p>
          <a:p>
            <a:pPr algn="just"/>
            <a:r>
              <a:rPr lang="en-US" sz="3981" dirty="0">
                <a:ln w="57150">
                  <a:solidFill>
                    <a:schemeClr val="accent6"/>
                  </a:solidFill>
                </a:ln>
                <a:solidFill>
                  <a:srgbClr val="FFFFFF"/>
                </a:solidFill>
                <a:latin typeface="+mj-lt"/>
              </a:rPr>
              <a:t> </a:t>
            </a:r>
          </a:p>
          <a:p>
            <a:pPr algn="just"/>
            <a:endParaRPr lang="en-US" sz="3981" dirty="0">
              <a:ln w="57150">
                <a:solidFill>
                  <a:schemeClr val="accent6"/>
                </a:solidFill>
              </a:ln>
              <a:solidFill>
                <a:srgbClr val="FFFFFF"/>
              </a:solidFill>
              <a:latin typeface="+mj-lt"/>
            </a:endParaRPr>
          </a:p>
          <a:p>
            <a:pPr algn="just"/>
            <a:endParaRPr lang="en-US" sz="3981" dirty="0">
              <a:ln w="57150">
                <a:solidFill>
                  <a:schemeClr val="accent6"/>
                </a:solidFill>
              </a:ln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904D665-ABBF-4C44-8444-3513D40A0D26}"/>
              </a:ext>
            </a:extLst>
          </p:cNvPr>
          <p:cNvSpPr txBox="1"/>
          <p:nvPr/>
        </p:nvSpPr>
        <p:spPr>
          <a:xfrm>
            <a:off x="1747535" y="12629"/>
            <a:ext cx="955264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47F829-C60F-43CE-857C-12D2A717852C}"/>
              </a:ext>
            </a:extLst>
          </p:cNvPr>
          <p:cNvSpPr txBox="1"/>
          <p:nvPr/>
        </p:nvSpPr>
        <p:spPr>
          <a:xfrm>
            <a:off x="1486908" y="725289"/>
            <a:ext cx="1007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gam,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B9178F0-A950-402C-A26A-FD15FD00E02C}"/>
              </a:ext>
            </a:extLst>
          </p:cNvPr>
          <p:cNvSpPr txBox="1"/>
          <p:nvPr/>
        </p:nvSpPr>
        <p:spPr>
          <a:xfrm>
            <a:off x="5244704" y="366825"/>
            <a:ext cx="167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67F4D1B3-769B-400B-862D-114704138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9830344" y="4934947"/>
            <a:ext cx="2457450" cy="2066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9B1C99-BA63-451F-9E7A-6BB09D673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898" y="1807281"/>
            <a:ext cx="10370281" cy="43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159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hecker/>
      </p:transition>
    </mc:Choice>
    <mc:Fallback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B4A2D1-2AC5-C0B7-AF0C-CD71495B74E1}"/>
              </a:ext>
            </a:extLst>
          </p:cNvPr>
          <p:cNvGrpSpPr/>
          <p:nvPr/>
        </p:nvGrpSpPr>
        <p:grpSpPr>
          <a:xfrm>
            <a:off x="392039" y="1294623"/>
            <a:ext cx="909881" cy="1168756"/>
            <a:chOff x="258477" y="3821100"/>
            <a:chExt cx="914400" cy="117455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E4763389-2EE2-2F52-82B0-321B9EAF6BB1}"/>
                </a:ext>
              </a:extLst>
            </p:cNvPr>
            <p:cNvSpPr/>
            <p:nvPr/>
          </p:nvSpPr>
          <p:spPr>
            <a:xfrm>
              <a:off x="258477" y="4264138"/>
              <a:ext cx="731520" cy="731520"/>
            </a:xfrm>
            <a:prstGeom prst="ellipse">
              <a:avLst/>
            </a:prstGeom>
            <a:solidFill>
              <a:srgbClr val="AC84C5"/>
            </a:solidFill>
            <a:ln>
              <a:solidFill>
                <a:srgbClr val="947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1790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2FBA87B1-52A8-33BD-3337-B9277C3C2AAD}"/>
                </a:ext>
              </a:extLst>
            </p:cNvPr>
            <p:cNvSpPr/>
            <p:nvPr/>
          </p:nvSpPr>
          <p:spPr>
            <a:xfrm>
              <a:off x="258477" y="3821100"/>
              <a:ext cx="914400" cy="914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981" dirty="0">
                <a:ln w="57150">
                  <a:solidFill>
                    <a:schemeClr val="accent6"/>
                  </a:solidFill>
                </a:ln>
                <a:solidFill>
                  <a:srgbClr val="FFFFFF"/>
                </a:solidFill>
                <a:latin typeface="+mj-lt"/>
              </a:endParaRPr>
            </a:p>
            <a:p>
              <a:pPr algn="just"/>
              <a:r>
                <a:rPr lang="en-US" sz="3981" dirty="0">
                  <a:ln w="57150">
                    <a:solidFill>
                      <a:schemeClr val="accent6"/>
                    </a:solidFill>
                  </a:ln>
                  <a:solidFill>
                    <a:srgbClr val="FFFFFF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F8EE764-E905-403F-B6E3-5CD0B5BEFD12}"/>
              </a:ext>
            </a:extLst>
          </p:cNvPr>
          <p:cNvSpPr txBox="1"/>
          <p:nvPr/>
        </p:nvSpPr>
        <p:spPr>
          <a:xfrm>
            <a:off x="1747535" y="12629"/>
            <a:ext cx="955264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7AB220D-9FFB-4CC4-A78F-8A66126379F7}"/>
              </a:ext>
            </a:extLst>
          </p:cNvPr>
          <p:cNvSpPr txBox="1"/>
          <p:nvPr/>
        </p:nvSpPr>
        <p:spPr>
          <a:xfrm>
            <a:off x="5244704" y="345904"/>
            <a:ext cx="167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00DDC73-7A8A-46E9-830A-D7613A506EE2}"/>
              </a:ext>
            </a:extLst>
          </p:cNvPr>
          <p:cNvSpPr txBox="1"/>
          <p:nvPr/>
        </p:nvSpPr>
        <p:spPr>
          <a:xfrm>
            <a:off x="1043970" y="740733"/>
            <a:ext cx="1007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gam,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F4CBD77-0E8E-46FB-9F91-097D80269D21}"/>
              </a:ext>
            </a:extLst>
          </p:cNvPr>
          <p:cNvSpPr txBox="1"/>
          <p:nvPr/>
        </p:nvSpPr>
        <p:spPr>
          <a:xfrm>
            <a:off x="1216396" y="1792893"/>
            <a:ext cx="9729043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Sử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dụng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nhiệt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kế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em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hãy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đo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nhiệt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độ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không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khí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vào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một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số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ngày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trong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tuần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rồi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ghi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lại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theo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</a:rPr>
              <a:t>bảng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E20EB0F-6E84-4BDB-BDDC-0A2FE09AA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970" y="3267450"/>
            <a:ext cx="9561859" cy="2295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5961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doors dir="ver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054" descr="troi-xanh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19" y="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Text Box 2055"/>
          <p:cNvSpPr txBox="1"/>
          <p:nvPr/>
        </p:nvSpPr>
        <p:spPr>
          <a:xfrm>
            <a:off x="1204120" y="2057401"/>
            <a:ext cx="2986405" cy="2439035"/>
          </a:xfrm>
          <a:prstGeom prst="rect">
            <a:avLst/>
          </a:prstGeom>
          <a:solidFill>
            <a:srgbClr val="008000">
              <a:alpha val="73000"/>
            </a:srgbClr>
          </a:solidFill>
          <a:ln w="57150" cap="flat" cmpd="thickThin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pPr algn="ctr">
              <a:spcBef>
                <a:spcPct val="50000"/>
              </a:spcBef>
              <a:buNone/>
            </a:pPr>
            <a:endParaRPr lang="en-US" sz="2400" b="1">
              <a:ea typeface="PMingLiU" charset="-12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sz="2400" b="1">
                <a:ea typeface="PMingLiU" charset="-120"/>
              </a:rPr>
              <a:t>Thành phố Quy Nhơn, tỉnh Bình Định</a:t>
            </a:r>
          </a:p>
        </p:txBody>
      </p:sp>
      <p:sp>
        <p:nvSpPr>
          <p:cNvPr id="2060" name="Text Box 2059"/>
          <p:cNvSpPr txBox="1"/>
          <p:nvPr/>
        </p:nvSpPr>
        <p:spPr>
          <a:xfrm>
            <a:off x="4328319" y="1295401"/>
            <a:ext cx="1981200" cy="460375"/>
          </a:xfrm>
          <a:prstGeom prst="rect">
            <a:avLst/>
          </a:prstGeom>
          <a:gradFill rotWithShape="1">
            <a:gsLst>
              <a:gs pos="0">
                <a:srgbClr val="008000">
                  <a:alpha val="73000"/>
                </a:srgbClr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  <a:tileRect/>
          </a:gradFill>
          <a:ln w="57150" cap="flat" cmpd="thickThin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US" sz="2400" b="1">
                <a:solidFill>
                  <a:schemeClr val="bg1"/>
                </a:solidFill>
                <a:ea typeface="PMingLiU" charset="-120"/>
              </a:rPr>
              <a:t>THỨ HAI</a:t>
            </a:r>
          </a:p>
        </p:txBody>
      </p:sp>
      <p:sp>
        <p:nvSpPr>
          <p:cNvPr id="2061" name="Text Box 2060"/>
          <p:cNvSpPr txBox="1"/>
          <p:nvPr/>
        </p:nvSpPr>
        <p:spPr>
          <a:xfrm>
            <a:off x="6461919" y="1295401"/>
            <a:ext cx="1981200" cy="460375"/>
          </a:xfrm>
          <a:prstGeom prst="rect">
            <a:avLst/>
          </a:prstGeom>
          <a:gradFill rotWithShape="1">
            <a:gsLst>
              <a:gs pos="0">
                <a:srgbClr val="008000">
                  <a:alpha val="73000"/>
                </a:srgbClr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  <a:tileRect/>
          </a:gradFill>
          <a:ln w="57150" cap="flat" cmpd="thickThin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sz="2400" b="1">
                <a:solidFill>
                  <a:schemeClr val="bg1"/>
                </a:solidFill>
                <a:ea typeface="PMingLiU" charset="-120"/>
              </a:rPr>
              <a:t>THỨ </a:t>
            </a:r>
            <a:r>
              <a:rPr lang="en-US" sz="2400" b="1">
                <a:solidFill>
                  <a:schemeClr val="bg1"/>
                </a:solidFill>
                <a:ea typeface="PMingLiU" charset="-120"/>
              </a:rPr>
              <a:t>BA</a:t>
            </a:r>
          </a:p>
        </p:txBody>
      </p:sp>
      <p:sp>
        <p:nvSpPr>
          <p:cNvPr id="2062" name="Text Box 2061"/>
          <p:cNvSpPr txBox="1"/>
          <p:nvPr/>
        </p:nvSpPr>
        <p:spPr>
          <a:xfrm>
            <a:off x="8595519" y="1295401"/>
            <a:ext cx="1981200" cy="460375"/>
          </a:xfrm>
          <a:prstGeom prst="rect">
            <a:avLst/>
          </a:prstGeom>
          <a:gradFill rotWithShape="1">
            <a:gsLst>
              <a:gs pos="0">
                <a:srgbClr val="008000">
                  <a:alpha val="73000"/>
                </a:srgbClr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  <a:tileRect/>
          </a:gradFill>
          <a:ln w="57150" cap="flat" cmpd="thickThin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sz="2400" b="1">
                <a:solidFill>
                  <a:schemeClr val="bg1"/>
                </a:solidFill>
                <a:ea typeface="PMingLiU" charset="-120"/>
              </a:rPr>
              <a:t>THỨ </a:t>
            </a:r>
            <a:r>
              <a:rPr lang="en-US" sz="2400" b="1">
                <a:solidFill>
                  <a:schemeClr val="bg1"/>
                </a:solidFill>
                <a:ea typeface="PMingLiU" charset="-120"/>
              </a:rPr>
              <a:t>TƯ</a:t>
            </a:r>
          </a:p>
        </p:txBody>
      </p:sp>
      <p:sp>
        <p:nvSpPr>
          <p:cNvPr id="2063" name="Text Box 2062"/>
          <p:cNvSpPr txBox="1"/>
          <p:nvPr/>
        </p:nvSpPr>
        <p:spPr>
          <a:xfrm>
            <a:off x="4306095" y="1905001"/>
            <a:ext cx="2003425" cy="2701925"/>
          </a:xfrm>
          <a:prstGeom prst="rect">
            <a:avLst/>
          </a:prstGeom>
          <a:gradFill rotWithShape="1">
            <a:gsLst>
              <a:gs pos="0">
                <a:srgbClr val="C0C0C0">
                  <a:alpha val="73000"/>
                </a:srgbClr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2700000" scaled="1"/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pPr>
              <a:spcBef>
                <a:spcPct val="50000"/>
              </a:spcBef>
              <a:buNone/>
            </a:pPr>
            <a:endParaRPr sz="3200">
              <a:ea typeface="PMingLiU" charset="-120"/>
            </a:endParaRPr>
          </a:p>
          <a:p>
            <a:pPr>
              <a:spcBef>
                <a:spcPct val="50000"/>
              </a:spcBef>
              <a:buNone/>
            </a:pPr>
            <a:endParaRPr sz="3200">
              <a:ea typeface="PMingLiU" charset="-120"/>
            </a:endParaRPr>
          </a:p>
          <a:p>
            <a:pPr>
              <a:spcBef>
                <a:spcPct val="50000"/>
              </a:spcBef>
              <a:buNone/>
            </a:pPr>
            <a:endParaRPr sz="3200">
              <a:ea typeface="PMingLiU" charset="-120"/>
            </a:endParaRPr>
          </a:p>
          <a:p>
            <a:pPr>
              <a:spcBef>
                <a:spcPct val="50000"/>
              </a:spcBef>
              <a:buNone/>
            </a:pPr>
            <a:endParaRPr sz="3200">
              <a:ea typeface="PMingLiU" charset="-120"/>
            </a:endParaRPr>
          </a:p>
          <a:p>
            <a:pPr>
              <a:spcBef>
                <a:spcPct val="50000"/>
              </a:spcBef>
              <a:buNone/>
            </a:pPr>
            <a:endParaRPr sz="3200">
              <a:ea typeface="PMingLiU" charset="-120"/>
            </a:endParaRPr>
          </a:p>
        </p:txBody>
      </p:sp>
      <p:sp>
        <p:nvSpPr>
          <p:cNvPr id="2064" name="Text Box 2063"/>
          <p:cNvSpPr txBox="1"/>
          <p:nvPr/>
        </p:nvSpPr>
        <p:spPr>
          <a:xfrm>
            <a:off x="6461919" y="1905001"/>
            <a:ext cx="1981200" cy="2701925"/>
          </a:xfrm>
          <a:prstGeom prst="rect">
            <a:avLst/>
          </a:prstGeom>
          <a:gradFill rotWithShape="1">
            <a:gsLst>
              <a:gs pos="0">
                <a:srgbClr val="C0C0C0">
                  <a:alpha val="73000"/>
                </a:srgbClr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2700000" scaled="1"/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</a:pPr>
            <a:endParaRPr sz="3200">
              <a:ea typeface="PMingLiU" charset="-120"/>
            </a:endParaRPr>
          </a:p>
          <a:p>
            <a:pPr>
              <a:spcBef>
                <a:spcPct val="50000"/>
              </a:spcBef>
              <a:buNone/>
            </a:pPr>
            <a:endParaRPr sz="3200">
              <a:ea typeface="PMingLiU" charset="-120"/>
            </a:endParaRPr>
          </a:p>
          <a:p>
            <a:pPr>
              <a:spcBef>
                <a:spcPct val="50000"/>
              </a:spcBef>
              <a:buNone/>
            </a:pPr>
            <a:endParaRPr sz="3200">
              <a:ea typeface="PMingLiU" charset="-120"/>
            </a:endParaRPr>
          </a:p>
          <a:p>
            <a:pPr>
              <a:spcBef>
                <a:spcPct val="50000"/>
              </a:spcBef>
              <a:buNone/>
            </a:pPr>
            <a:endParaRPr sz="3200">
              <a:ea typeface="PMingLiU" charset="-120"/>
            </a:endParaRPr>
          </a:p>
          <a:p>
            <a:pPr>
              <a:spcBef>
                <a:spcPct val="50000"/>
              </a:spcBef>
              <a:buNone/>
            </a:pPr>
            <a:endParaRPr sz="3200">
              <a:ea typeface="PMingLiU" charset="-120"/>
            </a:endParaRPr>
          </a:p>
        </p:txBody>
      </p:sp>
      <p:sp>
        <p:nvSpPr>
          <p:cNvPr id="2065" name="Text Box 2064"/>
          <p:cNvSpPr txBox="1"/>
          <p:nvPr/>
        </p:nvSpPr>
        <p:spPr>
          <a:xfrm>
            <a:off x="8595519" y="1905001"/>
            <a:ext cx="1981200" cy="2734945"/>
          </a:xfrm>
          <a:prstGeom prst="rect">
            <a:avLst/>
          </a:prstGeom>
          <a:gradFill rotWithShape="1">
            <a:gsLst>
              <a:gs pos="0">
                <a:srgbClr val="C0C0C0">
                  <a:alpha val="73000"/>
                </a:srgbClr>
              </a:gs>
              <a:gs pos="100000">
                <a:srgbClr val="C0C0C0">
                  <a:gamma/>
                  <a:shade val="46275"/>
                  <a:invGamma/>
                </a:srgbClr>
              </a:gs>
            </a:gsLst>
            <a:lin ang="2700000" scaled="1"/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noAutofit/>
          </a:bodyPr>
          <a:lstStyle/>
          <a:p>
            <a:pPr>
              <a:spcBef>
                <a:spcPct val="50000"/>
              </a:spcBef>
              <a:buNone/>
            </a:pPr>
            <a:endParaRPr sz="3200">
              <a:ea typeface="PMingLiU" charset="-120"/>
            </a:endParaRPr>
          </a:p>
          <a:p>
            <a:pPr>
              <a:spcBef>
                <a:spcPct val="50000"/>
              </a:spcBef>
              <a:buNone/>
            </a:pPr>
            <a:endParaRPr sz="3200">
              <a:ea typeface="PMingLiU" charset="-120"/>
            </a:endParaRPr>
          </a:p>
          <a:p>
            <a:pPr>
              <a:spcBef>
                <a:spcPct val="50000"/>
              </a:spcBef>
              <a:buNone/>
            </a:pPr>
            <a:endParaRPr sz="3200">
              <a:ea typeface="PMingLiU" charset="-120"/>
            </a:endParaRPr>
          </a:p>
          <a:p>
            <a:pPr>
              <a:spcBef>
                <a:spcPct val="50000"/>
              </a:spcBef>
              <a:buNone/>
            </a:pPr>
            <a:endParaRPr sz="3200">
              <a:ea typeface="PMingLiU" charset="-120"/>
            </a:endParaRPr>
          </a:p>
          <a:p>
            <a:pPr>
              <a:spcBef>
                <a:spcPct val="50000"/>
              </a:spcBef>
              <a:buNone/>
            </a:pPr>
            <a:endParaRPr sz="3200">
              <a:ea typeface="PMingLiU" charset="-120"/>
            </a:endParaRPr>
          </a:p>
        </p:txBody>
      </p:sp>
      <p:pic>
        <p:nvPicPr>
          <p:cNvPr id="2069" name="Picture 2068" descr="icon-day-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719" y="2057401"/>
            <a:ext cx="1295400" cy="1012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5" name="Picture 2074" descr="icon-day-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719" y="3200401"/>
            <a:ext cx="1295400" cy="1012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76" name="Rounded Rectangle 2075"/>
          <p:cNvSpPr/>
          <p:nvPr/>
        </p:nvSpPr>
        <p:spPr>
          <a:xfrm>
            <a:off x="7528719" y="3429000"/>
            <a:ext cx="914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23</a:t>
            </a:r>
            <a:r>
              <a:rPr sz="2800" b="1" baseline="30000" dirty="0">
                <a:solidFill>
                  <a:schemeClr val="bg1"/>
                </a:solidFill>
              </a:rPr>
              <a:t>0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2078" name="Rounded Rectangle 2077"/>
          <p:cNvSpPr/>
          <p:nvPr/>
        </p:nvSpPr>
        <p:spPr>
          <a:xfrm>
            <a:off x="9662319" y="3429000"/>
            <a:ext cx="914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24</a:t>
            </a:r>
            <a:r>
              <a:rPr sz="2800" b="1" baseline="30000" dirty="0">
                <a:solidFill>
                  <a:schemeClr val="bg1"/>
                </a:solidFill>
              </a:rPr>
              <a:t>0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2080" name="Rounded Rectangle 2079"/>
          <p:cNvSpPr/>
          <p:nvPr/>
        </p:nvSpPr>
        <p:spPr>
          <a:xfrm>
            <a:off x="5395119" y="3439795"/>
            <a:ext cx="914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25</a:t>
            </a:r>
            <a:r>
              <a:rPr sz="2800" b="1" baseline="30000" dirty="0">
                <a:solidFill>
                  <a:schemeClr val="bg1"/>
                </a:solidFill>
              </a:rPr>
              <a:t>0</a:t>
            </a:r>
            <a:endParaRPr sz="2800" b="1" dirty="0">
              <a:solidFill>
                <a:schemeClr val="bg1"/>
              </a:solidFill>
            </a:endParaRPr>
          </a:p>
        </p:txBody>
      </p:sp>
      <p:pic>
        <p:nvPicPr>
          <p:cNvPr id="2086" name="First love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0119" y="-304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icon-day-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919" y="2133601"/>
            <a:ext cx="1295400" cy="1012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5395119" y="2400300"/>
            <a:ext cx="914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28</a:t>
            </a:r>
            <a:r>
              <a:rPr sz="2800" b="1" baseline="30000" dirty="0">
                <a:solidFill>
                  <a:schemeClr val="bg1"/>
                </a:solidFill>
              </a:rPr>
              <a:t>0</a:t>
            </a:r>
            <a:endParaRPr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icon-day-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119" y="3208021"/>
            <a:ext cx="1295400" cy="1012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7561104" y="2362200"/>
            <a:ext cx="85598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</a:t>
            </a:r>
            <a:r>
              <a:rPr sz="2800" b="1" dirty="0">
                <a:solidFill>
                  <a:schemeClr val="bg1"/>
                </a:solidFill>
              </a:rPr>
              <a:t>7</a:t>
            </a:r>
            <a:r>
              <a:rPr sz="2800" b="1" baseline="30000" dirty="0">
                <a:solidFill>
                  <a:schemeClr val="bg1"/>
                </a:solidFill>
              </a:rPr>
              <a:t>0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662319" y="2373630"/>
            <a:ext cx="9144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26</a:t>
            </a:r>
            <a:r>
              <a:rPr sz="2800" b="1" baseline="30000" dirty="0">
                <a:solidFill>
                  <a:schemeClr val="bg1"/>
                </a:solidFill>
              </a:rPr>
              <a:t>0</a:t>
            </a:r>
            <a:endParaRPr sz="2800" b="1" dirty="0">
              <a:solidFill>
                <a:schemeClr val="bg1"/>
              </a:solidFill>
            </a:endParaRPr>
          </a:p>
        </p:txBody>
      </p:sp>
      <p:pic>
        <p:nvPicPr>
          <p:cNvPr id="4134" name="Picture 4133" descr="icon-day-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9319" y="2193925"/>
            <a:ext cx="1219200" cy="95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icon-day-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9319" y="3260725"/>
            <a:ext cx="1219200" cy="9525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xmlns="" val="355063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 advTm="20000"/>
    </mc:Choice>
    <mc:Fallback>
      <p:transition spd="slow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20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75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750"/>
                            </p:stCondLst>
                            <p:childTnLst>
                              <p:par>
                                <p:cTn id="1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1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6"/>
                </p:tgtEl>
              </p:cMediaNode>
            </p:audio>
          </p:childTnLst>
        </p:cTn>
      </p:par>
    </p:tnLst>
    <p:bldLst>
      <p:bldP spid="2056" grpId="0" bldLvl="0" animBg="1"/>
      <p:bldP spid="2060" grpId="0" bldLvl="0" animBg="1"/>
      <p:bldP spid="2061" grpId="0" bldLvl="0" animBg="1"/>
      <p:bldP spid="2062" grpId="0" bldLvl="0" animBg="1"/>
      <p:bldP spid="2063" grpId="0" bldLvl="0" animBg="1"/>
      <p:bldP spid="2064" grpId="0" bldLvl="0" animBg="1"/>
      <p:bldP spid="2065" grpId="0" bldLvl="0" animBg="1"/>
      <p:bldP spid="2076" grpId="0" animBg="1"/>
      <p:bldP spid="2078" grpId="0" animBg="1"/>
      <p:bldP spid="2080" grpId="0" bldLvl="0" animBg="1"/>
      <p:bldP spid="3" grpId="0" bldLvl="0" animBg="1"/>
      <p:bldP spid="5" grpId="0" bldLvl="0" animBg="1"/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1888B18B-3BAE-1354-040C-D4B1639F4493}"/>
              </a:ext>
            </a:extLst>
          </p:cNvPr>
          <p:cNvSpPr txBox="1"/>
          <p:nvPr/>
        </p:nvSpPr>
        <p:spPr>
          <a:xfrm>
            <a:off x="4489745" y="2047275"/>
            <a:ext cx="7087488" cy="1811522"/>
          </a:xfrm>
          <a:prstGeom prst="homePlate">
            <a:avLst/>
          </a:prstGeom>
          <a:solidFill>
            <a:srgbClr val="D8E1B5"/>
          </a:solidFill>
          <a:ln w="19050">
            <a:solidFill>
              <a:srgbClr val="99AF46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+ 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en-US" sz="2793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57B2F42D-BC70-5B0D-3B55-103CF5D56D12}"/>
              </a:ext>
            </a:extLst>
          </p:cNvPr>
          <p:cNvSpPr txBox="1"/>
          <p:nvPr/>
        </p:nvSpPr>
        <p:spPr>
          <a:xfrm>
            <a:off x="4489745" y="4250880"/>
            <a:ext cx="6016425" cy="521926"/>
          </a:xfrm>
          <a:prstGeom prst="homePlate">
            <a:avLst/>
          </a:prstGeom>
          <a:solidFill>
            <a:srgbClr val="D8E1B5"/>
          </a:solidFill>
          <a:ln w="19050">
            <a:solidFill>
              <a:srgbClr val="99AF46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93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793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CAEB82D9-4EFF-29A6-E34B-05CE477C1B60}"/>
              </a:ext>
            </a:extLst>
          </p:cNvPr>
          <p:cNvGrpSpPr/>
          <p:nvPr/>
        </p:nvGrpSpPr>
        <p:grpSpPr>
          <a:xfrm>
            <a:off x="111104" y="2375270"/>
            <a:ext cx="4228421" cy="4489745"/>
            <a:chOff x="0" y="2357120"/>
            <a:chExt cx="4500880" cy="4500880"/>
          </a:xfrm>
        </p:grpSpPr>
        <p:pic>
          <p:nvPicPr>
            <p:cNvPr id="12" name="图片 1" descr="千库网_手绘卡通学习日记_元素编号12821433">
              <a:extLst>
                <a:ext uri="{FF2B5EF4-FFF2-40B4-BE49-F238E27FC236}">
                  <a16:creationId xmlns:a16="http://schemas.microsoft.com/office/drawing/2014/main" xmlns="" id="{FCC00EE0-C16C-D69F-A43B-553118043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0" y="2357120"/>
              <a:ext cx="4500880" cy="4500880"/>
            </a:xfrm>
            <a:prstGeom prst="rect">
              <a:avLst/>
            </a:prstGeom>
          </p:spPr>
        </p:pic>
        <p:sp>
          <p:nvSpPr>
            <p:cNvPr id="13" name="Hình chữ nhật 12">
              <a:extLst>
                <a:ext uri="{FF2B5EF4-FFF2-40B4-BE49-F238E27FC236}">
                  <a16:creationId xmlns:a16="http://schemas.microsoft.com/office/drawing/2014/main" xmlns="" id="{0C2C9280-E174-8661-279C-4D9FC1B52248}"/>
                </a:ext>
              </a:extLst>
            </p:cNvPr>
            <p:cNvSpPr/>
            <p:nvPr/>
          </p:nvSpPr>
          <p:spPr>
            <a:xfrm>
              <a:off x="831273" y="2870057"/>
              <a:ext cx="1357745" cy="399616"/>
            </a:xfrm>
            <a:prstGeom prst="rect">
              <a:avLst/>
            </a:prstGeom>
            <a:solidFill>
              <a:srgbClr val="F37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59"/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31ACDA99-8CC7-2144-08A3-6F34A7D11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598" y="0"/>
            <a:ext cx="4378641" cy="236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785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958" y="1"/>
            <a:ext cx="10505962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2920" y="1"/>
            <a:ext cx="9143999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9723" y="5695392"/>
            <a:ext cx="1232838" cy="704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7425" y="4866969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76119" y="7010397"/>
            <a:ext cx="609600" cy="609600"/>
          </a:xfrm>
          <a:prstGeom prst="rect">
            <a:avLst/>
          </a:prstGeom>
        </p:spPr>
      </p:pic>
      <p:pic>
        <p:nvPicPr>
          <p:cNvPr id="6" name="Ca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9114" y="7010398"/>
            <a:ext cx="609600" cy="609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13719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Nhiệt độ của cơ thể người khỏe mạnh là bao nhiêu độ C?</a:t>
            </a: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36                           B. 37                        C.38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13719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B.37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9850" y="3802118"/>
            <a:ext cx="1415159" cy="1298335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2398316" y="3240631"/>
            <a:ext cx="1490890" cy="1179151"/>
          </a:xfrm>
          <a:prstGeom prst="wedgeEllipseCallout">
            <a:avLst>
              <a:gd name="adj1" fmla="val -52457"/>
              <a:gd name="adj2" fmla="val 31986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1">
                    <a:lumMod val="50000"/>
                  </a:schemeClr>
                </a:solidFill>
              </a:rPr>
              <a:t>Không trả lời được thì mình giúp cho để qua vòng nhé!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530896" y="3429001"/>
            <a:ext cx="4764227" cy="897391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37 độ C</a:t>
            </a:r>
          </a:p>
        </p:txBody>
      </p:sp>
    </p:spTree>
    <p:extLst>
      <p:ext uri="{BB962C8B-B14F-4D97-AF65-F5344CB8AC3E}">
        <p14:creationId xmlns:p14="http://schemas.microsoft.com/office/powerpoint/2010/main" xmlns="" val="362863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4587E-6 0 L -1 0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9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7" grpId="0" animBg="1"/>
      <p:bldP spid="16" grpId="0" animBg="1"/>
      <p:bldP spid="16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43000" y="1"/>
            <a:ext cx="1179592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2920" y="1"/>
            <a:ext cx="9143999" cy="6857999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5165" y="5638460"/>
            <a:ext cx="745340" cy="745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7425" y="4866969"/>
            <a:ext cx="1979255" cy="1425063"/>
          </a:xfrm>
          <a:prstGeom prst="rect">
            <a:avLst/>
          </a:prstGeom>
        </p:spPr>
      </p:pic>
      <p:pic>
        <p:nvPicPr>
          <p:cNvPr id="8" name="yeah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76119" y="7010399"/>
            <a:ext cx="609600" cy="609600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21143" y="69777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13719" y="258546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Mi-li-mét được viết tắt là?</a:t>
            </a:r>
          </a:p>
          <a:p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A.m                    B.ml                   C.mm</a:t>
            </a:r>
          </a:p>
          <a:p>
            <a:pPr algn="ctr"/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13719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C.mm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9850" y="3802118"/>
            <a:ext cx="1415159" cy="1298335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2398316" y="3240631"/>
            <a:ext cx="1490890" cy="1179151"/>
          </a:xfrm>
          <a:prstGeom prst="wedgeEllipseCallout">
            <a:avLst>
              <a:gd name="adj1" fmla="val -52457"/>
              <a:gd name="adj2" fmla="val 31986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1">
                    <a:lumMod val="50000"/>
                  </a:schemeClr>
                </a:solidFill>
              </a:rPr>
              <a:t>Không trả lời được thì mình giúp cho để qua vòng nhé!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2530896" y="3429001"/>
            <a:ext cx="4764227" cy="897391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C..mm</a:t>
            </a:r>
          </a:p>
        </p:txBody>
      </p:sp>
    </p:spTree>
    <p:extLst>
      <p:ext uri="{BB962C8B-B14F-4D97-AF65-F5344CB8AC3E}">
        <p14:creationId xmlns:p14="http://schemas.microsoft.com/office/powerpoint/2010/main" xmlns="" val="144937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304E-6 0 L -1 0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9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8842" y="1"/>
            <a:ext cx="11191762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2920" y="1"/>
            <a:ext cx="9143999" cy="6857999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67" y="5506523"/>
            <a:ext cx="1438648" cy="1133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7425" y="4866969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76119" y="7271656"/>
            <a:ext cx="609600" cy="609600"/>
          </a:xfrm>
          <a:prstGeom prst="rect">
            <a:avLst/>
          </a:prstGeom>
        </p:spPr>
      </p:pic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14015" y="7271656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13719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1kg=..?..g</a:t>
            </a:r>
          </a:p>
          <a:p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A.10g       B.100g        C.1000g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13719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C.1000g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9850" y="3802118"/>
            <a:ext cx="1415159" cy="1298335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2398316" y="3240631"/>
            <a:ext cx="1490890" cy="1179151"/>
          </a:xfrm>
          <a:prstGeom prst="wedgeEllipseCallout">
            <a:avLst>
              <a:gd name="adj1" fmla="val -52457"/>
              <a:gd name="adj2" fmla="val 31986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1">
                    <a:lumMod val="50000"/>
                  </a:schemeClr>
                </a:solidFill>
              </a:rPr>
              <a:t>Không trả lời được thì mình giúp cho để qua vòng nhé!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2530896" y="3429001"/>
            <a:ext cx="4764227" cy="897391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C.1000g</a:t>
            </a:r>
          </a:p>
        </p:txBody>
      </p:sp>
    </p:spTree>
    <p:extLst>
      <p:ext uri="{BB962C8B-B14F-4D97-AF65-F5344CB8AC3E}">
        <p14:creationId xmlns:p14="http://schemas.microsoft.com/office/powerpoint/2010/main" xmlns="" val="300382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0149E-6 0 L -1 0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9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0652919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2920" y="1"/>
            <a:ext cx="9143999" cy="6857999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5669" y="5558909"/>
            <a:ext cx="1329851" cy="1128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7425" y="4866969"/>
            <a:ext cx="1979255" cy="1425063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76119" y="7271656"/>
            <a:ext cx="609600" cy="609600"/>
          </a:xfrm>
          <a:prstGeom prst="rect">
            <a:avLst/>
          </a:prstGeom>
        </p:spPr>
      </p:pic>
      <p:pic>
        <p:nvPicPr>
          <p:cNvPr id="3" name="Ca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660719" y="7245140"/>
            <a:ext cx="609600" cy="609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13719" y="292707"/>
            <a:ext cx="85725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Mi-li-lít là đơn vị đo?</a:t>
            </a:r>
          </a:p>
          <a:p>
            <a:pPr algn="ctr"/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Khối lượng         B. Dung tích         C. Độ dài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13719" y="2045304"/>
            <a:ext cx="8572500" cy="130093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Dung tích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9850" y="3802118"/>
            <a:ext cx="1415159" cy="1298335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2398316" y="3240631"/>
            <a:ext cx="1490890" cy="1179151"/>
          </a:xfrm>
          <a:prstGeom prst="wedgeEllipseCallout">
            <a:avLst>
              <a:gd name="adj1" fmla="val -52457"/>
              <a:gd name="adj2" fmla="val 31986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1">
                    <a:lumMod val="50000"/>
                  </a:schemeClr>
                </a:solidFill>
              </a:rPr>
              <a:t>Không trả lời được thì mình giúp cho để qua vòng nhé!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2530896" y="3429001"/>
            <a:ext cx="4764227" cy="897391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B. Dung tích</a:t>
            </a:r>
          </a:p>
        </p:txBody>
      </p:sp>
    </p:spTree>
    <p:extLst>
      <p:ext uri="{BB962C8B-B14F-4D97-AF65-F5344CB8AC3E}">
        <p14:creationId xmlns:p14="http://schemas.microsoft.com/office/powerpoint/2010/main" xmlns="" val="189674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8481E-6 0 L -1 0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9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22514" y="150181"/>
            <a:ext cx="12034157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44223" y="86997"/>
            <a:ext cx="12162834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7425" y="4866969"/>
            <a:ext cx="1979255" cy="1425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304736" y="5013261"/>
            <a:ext cx="627475" cy="777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3334" y="5440873"/>
            <a:ext cx="645769" cy="1103841"/>
          </a:xfrm>
          <a:prstGeom prst="rect">
            <a:avLst/>
          </a:prstGeom>
        </p:spPr>
      </p:pic>
      <p:sp>
        <p:nvSpPr>
          <p:cNvPr id="14" name="Wave 13"/>
          <p:cNvSpPr/>
          <p:nvPr/>
        </p:nvSpPr>
        <p:spPr>
          <a:xfrm>
            <a:off x="2557791" y="2767012"/>
            <a:ext cx="3832411" cy="812169"/>
          </a:xfrm>
          <a:prstGeom prst="wave">
            <a:avLst>
              <a:gd name="adj1" fmla="val 6529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r>
              <a:rPr lang="en-US" sz="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CHÀO MỪNG TÍ XÌ TRUM VỀ NHÀ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470846" y="4714569"/>
            <a:ext cx="826878" cy="826878"/>
          </a:xfrm>
          <a:prstGeom prst="rect">
            <a:avLst/>
          </a:prstGeom>
        </p:spPr>
      </p:pic>
      <p:pic>
        <p:nvPicPr>
          <p:cNvPr id="2" name="yeah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76119" y="7173685"/>
            <a:ext cx="609600" cy="609600"/>
          </a:xfrm>
          <a:prstGeom prst="rect">
            <a:avLst/>
          </a:prstGeom>
        </p:spPr>
      </p:pic>
      <p:pic>
        <p:nvPicPr>
          <p:cNvPr id="8" name="Skip To My Lou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22014" y="7212951"/>
            <a:ext cx="609600" cy="609600"/>
          </a:xfrm>
          <a:prstGeom prst="rect">
            <a:avLst/>
          </a:prstGeom>
        </p:spPr>
      </p:pic>
      <p:pic>
        <p:nvPicPr>
          <p:cNvPr id="9" name="Ca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65563" y="7212951"/>
            <a:ext cx="609600" cy="60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9850" y="3802118"/>
            <a:ext cx="1415159" cy="1298335"/>
          </a:xfrm>
          <a:prstGeom prst="rect">
            <a:avLst/>
          </a:prstGeom>
        </p:spPr>
      </p:pic>
      <p:sp>
        <p:nvSpPr>
          <p:cNvPr id="23" name="Oval Callout 22"/>
          <p:cNvSpPr/>
          <p:nvPr/>
        </p:nvSpPr>
        <p:spPr>
          <a:xfrm>
            <a:off x="2398316" y="3240631"/>
            <a:ext cx="1490890" cy="1179151"/>
          </a:xfrm>
          <a:prstGeom prst="wedgeEllipseCallout">
            <a:avLst>
              <a:gd name="adj1" fmla="val -52457"/>
              <a:gd name="adj2" fmla="val 31986"/>
            </a:avLst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1">
                    <a:lumMod val="50000"/>
                  </a:schemeClr>
                </a:solidFill>
              </a:rPr>
              <a:t>Không trả lời được thì mình giúp cho để qua vòng nhé!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2530896" y="3429001"/>
            <a:ext cx="4764227" cy="897391"/>
          </a:xfrm>
          <a:prstGeom prst="wedgeRectCallout">
            <a:avLst>
              <a:gd name="adj1" fmla="val -51988"/>
              <a:gd name="adj2" fmla="val 38525"/>
            </a:avLst>
          </a:prstGeom>
          <a:solidFill>
            <a:srgbClr val="C5DCEF">
              <a:alpha val="75000"/>
            </a:srgbClr>
          </a:solidFill>
          <a:ln>
            <a:solidFill>
              <a:srgbClr val="A5C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Đáp án số 5</a:t>
            </a:r>
          </a:p>
        </p:txBody>
      </p:sp>
    </p:spTree>
    <p:extLst>
      <p:ext uri="{BB962C8B-B14F-4D97-AF65-F5344CB8AC3E}">
        <p14:creationId xmlns:p14="http://schemas.microsoft.com/office/powerpoint/2010/main" xmlns="" val="373249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14E-6 -7.40741E-7 L -1 -7.40741E-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93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7414E-6 -1.48148E-6 L -1 -1.48148E-6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82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3" grpId="1" animBg="1"/>
      <p:bldP spid="23" grpId="2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6CC7BD2-84F2-EAC4-E6B1-B91550099F80}"/>
              </a:ext>
            </a:extLst>
          </p:cNvPr>
          <p:cNvGrpSpPr/>
          <p:nvPr/>
        </p:nvGrpSpPr>
        <p:grpSpPr>
          <a:xfrm>
            <a:off x="357499" y="454581"/>
            <a:ext cx="8213627" cy="1657308"/>
            <a:chOff x="906178" y="518160"/>
            <a:chExt cx="8254417" cy="166553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A8B4A2D1-2AC5-C0B7-AF0C-CD71495B74E1}"/>
                </a:ext>
              </a:extLst>
            </p:cNvPr>
            <p:cNvGrpSpPr/>
            <p:nvPr/>
          </p:nvGrpSpPr>
          <p:grpSpPr>
            <a:xfrm>
              <a:off x="906178" y="518160"/>
              <a:ext cx="980199" cy="1665537"/>
              <a:chOff x="715678" y="2423160"/>
              <a:chExt cx="980199" cy="1665537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xmlns="" id="{E4763389-2EE2-2F52-82B0-321B9EAF6BB1}"/>
                  </a:ext>
                </a:extLst>
              </p:cNvPr>
              <p:cNvSpPr/>
              <p:nvPr/>
            </p:nvSpPr>
            <p:spPr>
              <a:xfrm>
                <a:off x="736865" y="3420879"/>
                <a:ext cx="731520" cy="667818"/>
              </a:xfrm>
              <a:prstGeom prst="ellipse">
                <a:avLst/>
              </a:prstGeom>
              <a:solidFill>
                <a:srgbClr val="AC84C5"/>
              </a:solidFill>
              <a:ln>
                <a:solidFill>
                  <a:srgbClr val="9470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xmlns="" id="{2FBA87B1-52A8-33BD-3337-B9277C3C2AAD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80199" cy="86705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981" dirty="0">
                  <a:ln w="57150">
                    <a:solidFill>
                      <a:schemeClr val="accent6"/>
                    </a:solidFill>
                  </a:ln>
                  <a:solidFill>
                    <a:srgbClr val="FFFFFF"/>
                  </a:solidFill>
                  <a:latin typeface="+mj-lt"/>
                </a:endParaRPr>
              </a:p>
              <a:p>
                <a:pPr algn="just"/>
                <a:r>
                  <a:rPr lang="en-US" sz="3981" dirty="0">
                    <a:ln w="57150">
                      <a:solidFill>
                        <a:schemeClr val="accent6"/>
                      </a:solidFill>
                    </a:ln>
                    <a:solidFill>
                      <a:srgbClr val="FFFFFF"/>
                    </a:solidFill>
                    <a:latin typeface="+mj-lt"/>
                  </a:rPr>
                  <a:t> </a:t>
                </a:r>
              </a:p>
              <a:p>
                <a:pPr algn="just"/>
                <a:endParaRPr lang="en-US" sz="3981" dirty="0">
                  <a:ln w="57150">
                    <a:solidFill>
                      <a:schemeClr val="accent6"/>
                    </a:solidFill>
                  </a:ln>
                  <a:solidFill>
                    <a:srgbClr val="FFFFFF"/>
                  </a:solidFill>
                  <a:latin typeface="+mj-lt"/>
                </a:endParaRPr>
              </a:p>
              <a:p>
                <a:pPr algn="just"/>
                <a:r>
                  <a:rPr lang="en-US" sz="3981" dirty="0">
                    <a:ln w="57150">
                      <a:solidFill>
                        <a:schemeClr val="accent6"/>
                      </a:solidFill>
                    </a:ln>
                    <a:solidFill>
                      <a:srgbClr val="FFFFFF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688B1F1-0B9E-96FB-A3A7-F7E1E79AEEAE}"/>
                </a:ext>
              </a:extLst>
            </p:cNvPr>
            <p:cNvSpPr txBox="1"/>
            <p:nvPr/>
          </p:nvSpPr>
          <p:spPr>
            <a:xfrm>
              <a:off x="1908512" y="1478795"/>
              <a:ext cx="7252083" cy="587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chemeClr val="tx2">
                      <a:lumMod val="50000"/>
                    </a:schemeClr>
                  </a:solidFill>
                </a:rPr>
                <a:t>Số</a:t>
              </a:r>
              <a:r>
                <a:rPr lang="en-US" sz="3200" dirty="0">
                  <a:solidFill>
                    <a:schemeClr val="tx2">
                      <a:lumMod val="50000"/>
                    </a:schemeClr>
                  </a:solidFill>
                </a:rPr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468449-FDCC-1418-77DC-4C042E6FECD9}"/>
              </a:ext>
            </a:extLst>
          </p:cNvPr>
          <p:cNvSpPr txBox="1"/>
          <p:nvPr/>
        </p:nvSpPr>
        <p:spPr>
          <a:xfrm>
            <a:off x="1043970" y="1953179"/>
            <a:ext cx="9552644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Đo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độ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dài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các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đồ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vật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theo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đơn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vị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mi-li-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</a:rPr>
              <a:t>mét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CE74CE3-C1F9-1C96-77B0-068823EA7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403" y="2593391"/>
            <a:ext cx="10453516" cy="245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904D665-ABBF-4C44-8444-3513D40A0D26}"/>
              </a:ext>
            </a:extLst>
          </p:cNvPr>
          <p:cNvSpPr txBox="1"/>
          <p:nvPr/>
        </p:nvSpPr>
        <p:spPr>
          <a:xfrm>
            <a:off x="1747535" y="12629"/>
            <a:ext cx="955264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47F829-C60F-43CE-857C-12D2A717852C}"/>
              </a:ext>
            </a:extLst>
          </p:cNvPr>
          <p:cNvSpPr txBox="1"/>
          <p:nvPr/>
        </p:nvSpPr>
        <p:spPr>
          <a:xfrm>
            <a:off x="1043970" y="740733"/>
            <a:ext cx="1007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gam,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B9178F0-A950-402C-A26A-FD15FD00E02C}"/>
              </a:ext>
            </a:extLst>
          </p:cNvPr>
          <p:cNvSpPr txBox="1"/>
          <p:nvPr/>
        </p:nvSpPr>
        <p:spPr>
          <a:xfrm>
            <a:off x="5244704" y="345904"/>
            <a:ext cx="167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F4D87F2-9BBF-43C9-B6AB-03BF6C10FD88}"/>
              </a:ext>
            </a:extLst>
          </p:cNvPr>
          <p:cNvCxnSpPr/>
          <p:nvPr/>
        </p:nvCxnSpPr>
        <p:spPr>
          <a:xfrm>
            <a:off x="7160217" y="2493338"/>
            <a:ext cx="1410909" cy="0"/>
          </a:xfrm>
          <a:prstGeom prst="line">
            <a:avLst/>
          </a:prstGeom>
          <a:ln w="57150">
            <a:solidFill>
              <a:srgbClr val="0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2D2120E-9333-4151-815C-99E4CDC47AD5}"/>
              </a:ext>
            </a:extLst>
          </p:cNvPr>
          <p:cNvSpPr txBox="1"/>
          <p:nvPr/>
        </p:nvSpPr>
        <p:spPr>
          <a:xfrm>
            <a:off x="1106486" y="5102414"/>
            <a:ext cx="196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</a:rPr>
              <a:t>Đồng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xu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71ECE6C-1DC9-458E-92A2-CC1A255E6248}"/>
              </a:ext>
            </a:extLst>
          </p:cNvPr>
          <p:cNvSpPr txBox="1"/>
          <p:nvPr/>
        </p:nvSpPr>
        <p:spPr>
          <a:xfrm>
            <a:off x="5244704" y="5123780"/>
            <a:ext cx="1968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</a:rPr>
              <a:t>Kẹp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giấy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A00706D-FFE8-4C1E-B952-360795DE7AB5}"/>
              </a:ext>
            </a:extLst>
          </p:cNvPr>
          <p:cNvSpPr txBox="1"/>
          <p:nvPr/>
        </p:nvSpPr>
        <p:spPr>
          <a:xfrm>
            <a:off x="8353587" y="5220593"/>
            <a:ext cx="322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</a:rPr>
              <a:t>Cục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tẩy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bút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chì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79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6CC7BD2-84F2-EAC4-E6B1-B91550099F80}"/>
              </a:ext>
            </a:extLst>
          </p:cNvPr>
          <p:cNvGrpSpPr/>
          <p:nvPr/>
        </p:nvGrpSpPr>
        <p:grpSpPr>
          <a:xfrm>
            <a:off x="357499" y="454581"/>
            <a:ext cx="9863633" cy="2162998"/>
            <a:chOff x="906178" y="518160"/>
            <a:chExt cx="9912617" cy="217373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2FBA87B1-52A8-33BD-3337-B9277C3C2AAD}"/>
                </a:ext>
              </a:extLst>
            </p:cNvPr>
            <p:cNvSpPr/>
            <p:nvPr/>
          </p:nvSpPr>
          <p:spPr>
            <a:xfrm>
              <a:off x="906178" y="518160"/>
              <a:ext cx="980199" cy="86705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981" dirty="0">
                <a:ln w="57150">
                  <a:solidFill>
                    <a:schemeClr val="accent6"/>
                  </a:solidFill>
                </a:ln>
                <a:solidFill>
                  <a:srgbClr val="FFFFFF"/>
                </a:solidFill>
                <a:latin typeface="+mj-lt"/>
              </a:endParaRPr>
            </a:p>
            <a:p>
              <a:pPr algn="just"/>
              <a:r>
                <a:rPr lang="en-US" sz="3981" dirty="0">
                  <a:ln w="57150">
                    <a:solidFill>
                      <a:schemeClr val="accent6"/>
                    </a:solidFill>
                  </a:ln>
                  <a:solidFill>
                    <a:srgbClr val="FFFFFF"/>
                  </a:solidFill>
                  <a:latin typeface="+mj-lt"/>
                </a:rPr>
                <a:t> </a:t>
              </a:r>
            </a:p>
            <a:p>
              <a:pPr algn="just"/>
              <a:endParaRPr lang="en-US" sz="3981" dirty="0">
                <a:ln w="57150">
                  <a:solidFill>
                    <a:schemeClr val="accent6"/>
                  </a:solidFill>
                </a:ln>
                <a:solidFill>
                  <a:srgbClr val="FFFFFF"/>
                </a:solidFill>
                <a:latin typeface="+mj-lt"/>
              </a:endParaRPr>
            </a:p>
            <a:p>
              <a:pPr algn="just"/>
              <a:endParaRPr lang="en-US" sz="3981" dirty="0">
                <a:ln w="57150">
                  <a:solidFill>
                    <a:schemeClr val="accent6"/>
                  </a:solidFill>
                </a:ln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688B1F1-0B9E-96FB-A3A7-F7E1E79AEEAE}"/>
                </a:ext>
              </a:extLst>
            </p:cNvPr>
            <p:cNvSpPr txBox="1"/>
            <p:nvPr/>
          </p:nvSpPr>
          <p:spPr>
            <a:xfrm>
              <a:off x="3233639" y="2104219"/>
              <a:ext cx="7585156" cy="587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chemeClr val="accent6">
                      <a:lumMod val="25000"/>
                    </a:schemeClr>
                  </a:solidFill>
                  <a:latin typeface="Antique" panose="00000400000000000000" pitchFamily="2" charset="0"/>
                </a:rPr>
                <a:t>Thảo</a:t>
              </a:r>
              <a:r>
                <a:rPr lang="en-US" sz="3200" dirty="0">
                  <a:solidFill>
                    <a:schemeClr val="accent6">
                      <a:lumMod val="25000"/>
                    </a:schemeClr>
                  </a:solidFill>
                  <a:latin typeface="Antique" panose="00000400000000000000" pitchFamily="2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25000"/>
                    </a:schemeClr>
                  </a:solidFill>
                  <a:latin typeface="Antique" panose="00000400000000000000" pitchFamily="2" charset="0"/>
                </a:rPr>
                <a:t>luận</a:t>
              </a:r>
              <a:r>
                <a:rPr lang="en-US" sz="3200" dirty="0">
                  <a:solidFill>
                    <a:schemeClr val="accent6">
                      <a:lumMod val="25000"/>
                    </a:schemeClr>
                  </a:solidFill>
                  <a:latin typeface="Antique" panose="00000400000000000000" pitchFamily="2" charset="0"/>
                </a:rPr>
                <a:t> </a:t>
              </a:r>
              <a:r>
                <a:rPr lang="en-US" sz="3200" dirty="0" err="1">
                  <a:solidFill>
                    <a:schemeClr val="accent6">
                      <a:lumMod val="25000"/>
                    </a:schemeClr>
                  </a:solidFill>
                  <a:latin typeface="Antique" panose="00000400000000000000" pitchFamily="2" charset="0"/>
                </a:rPr>
                <a:t>nhóm</a:t>
              </a:r>
              <a:r>
                <a:rPr lang="en-US" sz="3200" dirty="0">
                  <a:solidFill>
                    <a:schemeClr val="accent6">
                      <a:lumMod val="25000"/>
                    </a:schemeClr>
                  </a:solidFill>
                  <a:latin typeface="Antique" panose="00000400000000000000" pitchFamily="2" charset="0"/>
                </a:rPr>
                <a:t> 1 </a:t>
              </a:r>
              <a:r>
                <a:rPr lang="en-US" sz="3200" dirty="0" err="1">
                  <a:solidFill>
                    <a:schemeClr val="accent6">
                      <a:lumMod val="25000"/>
                    </a:schemeClr>
                  </a:solidFill>
                  <a:latin typeface="Antique" panose="00000400000000000000" pitchFamily="2" charset="0"/>
                </a:rPr>
                <a:t>phút</a:t>
              </a:r>
              <a:r>
                <a:rPr lang="en-US" sz="3200" dirty="0">
                  <a:solidFill>
                    <a:schemeClr val="accent6">
                      <a:lumMod val="25000"/>
                    </a:schemeClr>
                  </a:solidFill>
                  <a:latin typeface="Antique" panose="00000400000000000000" pitchFamily="2" charset="0"/>
                </a:rPr>
                <a:t>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468449-FDCC-1418-77DC-4C042E6FECD9}"/>
              </a:ext>
            </a:extLst>
          </p:cNvPr>
          <p:cNvSpPr txBox="1"/>
          <p:nvPr/>
        </p:nvSpPr>
        <p:spPr>
          <a:xfrm>
            <a:off x="1747535" y="2991433"/>
            <a:ext cx="9054785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en-US" sz="3200" b="1" dirty="0" err="1">
                <a:solidFill>
                  <a:schemeClr val="bg1">
                    <a:lumMod val="75000"/>
                  </a:schemeClr>
                </a:solidFill>
              </a:rPr>
              <a:t>Lựa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75000"/>
                  </a:schemeClr>
                </a:solidFill>
              </a:rPr>
              <a:t>chọn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75000"/>
                  </a:schemeClr>
                </a:solidFill>
              </a:rPr>
              <a:t>dụng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75000"/>
                  </a:schemeClr>
                </a:solidFill>
              </a:rPr>
              <a:t>cụ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75000"/>
                  </a:schemeClr>
                </a:solidFill>
              </a:rPr>
              <a:t>đo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75000"/>
                  </a:schemeClr>
                </a:solidFill>
              </a:rPr>
              <a:t>nào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75000"/>
                  </a:schemeClr>
                </a:solidFill>
              </a:rPr>
              <a:t>thích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75000"/>
                  </a:schemeClr>
                </a:solidFill>
              </a:rPr>
              <a:t>hợp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75000"/>
                  </a:schemeClr>
                </a:solidFill>
              </a:rPr>
              <a:t>nhất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algn="just"/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2. </a:t>
            </a:r>
            <a:r>
              <a:rPr lang="en-US" sz="3200" b="1" dirty="0" err="1">
                <a:solidFill>
                  <a:schemeClr val="bg1">
                    <a:lumMod val="75000"/>
                  </a:schemeClr>
                </a:solidFill>
              </a:rPr>
              <a:t>Nêu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75000"/>
                  </a:schemeClr>
                </a:solidFill>
              </a:rPr>
              <a:t>cách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75000"/>
                  </a:schemeClr>
                </a:solidFill>
              </a:rPr>
              <a:t>đo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75000"/>
                  </a:schemeClr>
                </a:solidFill>
              </a:rPr>
              <a:t>độ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75000"/>
                  </a:schemeClr>
                </a:solidFill>
              </a:rPr>
              <a:t>dài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75000"/>
                  </a:schemeClr>
                </a:solidFill>
              </a:rPr>
              <a:t>một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bg1">
                    <a:lumMod val="75000"/>
                  </a:schemeClr>
                </a:solidFill>
              </a:rPr>
              <a:t>vật</a:t>
            </a:r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904D665-ABBF-4C44-8444-3513D40A0D26}"/>
              </a:ext>
            </a:extLst>
          </p:cNvPr>
          <p:cNvSpPr txBox="1"/>
          <p:nvPr/>
        </p:nvSpPr>
        <p:spPr>
          <a:xfrm>
            <a:off x="1747535" y="12629"/>
            <a:ext cx="955264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B47F829-C60F-43CE-857C-12D2A717852C}"/>
              </a:ext>
            </a:extLst>
          </p:cNvPr>
          <p:cNvSpPr txBox="1"/>
          <p:nvPr/>
        </p:nvSpPr>
        <p:spPr>
          <a:xfrm>
            <a:off x="1486908" y="725289"/>
            <a:ext cx="10073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gam, mi-li-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(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B9178F0-A950-402C-A26A-FD15FD00E02C}"/>
              </a:ext>
            </a:extLst>
          </p:cNvPr>
          <p:cNvSpPr txBox="1"/>
          <p:nvPr/>
        </p:nvSpPr>
        <p:spPr>
          <a:xfrm>
            <a:off x="5244704" y="366825"/>
            <a:ext cx="167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67F4D1B3-769B-400B-862D-114704138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9830344" y="4934947"/>
            <a:ext cx="24574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127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Literacy Subject for Pre-K: Holding a Pencil, Marker or Crayon Correctly by Slidesgo">
  <a:themeElements>
    <a:clrScheme name="Simple Light">
      <a:dk1>
        <a:srgbClr val="DADAFC"/>
      </a:dk1>
      <a:lt1>
        <a:srgbClr val="8B8AF7"/>
      </a:lt1>
      <a:dk2>
        <a:srgbClr val="9CDDCC"/>
      </a:dk2>
      <a:lt2>
        <a:srgbClr val="FAA989"/>
      </a:lt2>
      <a:accent1>
        <a:srgbClr val="5453CC"/>
      </a:accent1>
      <a:accent2>
        <a:srgbClr val="FF5D72"/>
      </a:accent2>
      <a:accent3>
        <a:srgbClr val="250E0B"/>
      </a:accent3>
      <a:accent4>
        <a:srgbClr val="FAECD2"/>
      </a:accent4>
      <a:accent5>
        <a:srgbClr val="FFC763"/>
      </a:accent5>
      <a:accent6>
        <a:srgbClr val="FFFFFD"/>
      </a:accent6>
      <a:hlink>
        <a:srgbClr val="250E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</TotalTime>
  <Words>1136</Words>
  <Application>Microsoft Office PowerPoint</Application>
  <PresentationFormat>Custom</PresentationFormat>
  <Paragraphs>205</Paragraphs>
  <Slides>23</Slides>
  <Notes>15</Notes>
  <HiddenSlides>0</HiddenSlides>
  <MMClips>14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Times New Roman</vt:lpstr>
      <vt:lpstr>Antique</vt:lpstr>
      <vt:lpstr>Aachen</vt:lpstr>
      <vt:lpstr>Sitka Display</vt:lpstr>
      <vt:lpstr>PMingLiU</vt:lpstr>
      <vt:lpstr>Cambria</vt:lpstr>
      <vt:lpstr>Modak</vt:lpstr>
      <vt:lpstr>Nunito</vt:lpstr>
      <vt:lpstr>Roboto Condensed Light</vt:lpstr>
      <vt:lpstr>Varela Round</vt:lpstr>
      <vt:lpstr>宋体</vt:lpstr>
      <vt:lpstr>Literacy Subject for Pre-K: Holding a Pencil, Marker or Crayon Correctly by Slidesgo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LITERACY SUBJECT  FOR PRE-K:  HOLDING A PENCIL, MARKER OR CRAYON CORRECTLY</dc:title>
  <dc:creator>PC</dc:creator>
  <cp:lastModifiedBy>Admin</cp:lastModifiedBy>
  <cp:revision>242</cp:revision>
  <dcterms:modified xsi:type="dcterms:W3CDTF">2025-03-20T01:05:04Z</dcterms:modified>
</cp:coreProperties>
</file>