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72" r:id="rId3"/>
    <p:sldId id="277" r:id="rId4"/>
    <p:sldId id="278" r:id="rId5"/>
    <p:sldId id="279" r:id="rId6"/>
    <p:sldId id="280" r:id="rId7"/>
    <p:sldId id="283" r:id="rId8"/>
    <p:sldId id="284" r:id="rId9"/>
    <p:sldId id="287" r:id="rId10"/>
    <p:sldId id="288" r:id="rId11"/>
    <p:sldId id="323" r:id="rId12"/>
    <p:sldId id="301" r:id="rId13"/>
    <p:sldId id="324" r:id="rId14"/>
    <p:sldId id="296" r:id="rId15"/>
    <p:sldId id="325" r:id="rId16"/>
    <p:sldId id="356" r:id="rId17"/>
    <p:sldId id="357" r:id="rId18"/>
    <p:sldId id="326" r:id="rId19"/>
    <p:sldId id="327" r:id="rId20"/>
    <p:sldId id="332" r:id="rId21"/>
    <p:sldId id="331" r:id="rId22"/>
    <p:sldId id="330" r:id="rId23"/>
    <p:sldId id="299" r:id="rId24"/>
    <p:sldId id="319" r:id="rId25"/>
    <p:sldId id="302" r:id="rId26"/>
    <p:sldId id="334" r:id="rId27"/>
    <p:sldId id="345" r:id="rId28"/>
    <p:sldId id="350" r:id="rId29"/>
    <p:sldId id="351" r:id="rId30"/>
    <p:sldId id="352" r:id="rId31"/>
    <p:sldId id="353" r:id="rId32"/>
    <p:sldId id="313" r:id="rId33"/>
    <p:sldId id="315" r:id="rId34"/>
    <p:sldId id="354" r:id="rId35"/>
    <p:sldId id="316" r:id="rId36"/>
  </p:sldIdLst>
  <p:sldSz cx="12192000" cy="6858000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.VnAvant" pitchFamily="34" charset="0"/>
      <p:regular r:id="rId41"/>
      <p:bold r:id="rId42"/>
      <p:italic r:id="rId43"/>
      <p:boldItalic r:id="rId44"/>
    </p:embeddedFont>
    <p:embeddedFont>
      <p:font typeface="Calibri Light" pitchFamily="34" charset="0"/>
      <p:regular r:id="rId45"/>
      <p:italic r:id="rId46"/>
    </p:embeddedFont>
    <p:embeddedFont>
      <p:font typeface=".VnTime" pitchFamily="34" charset="0"/>
      <p:regular r:id="rId47"/>
      <p:bold r:id="rId48"/>
      <p:italic r:id="rId49"/>
      <p:boldItalic r:id="rId50"/>
    </p:embeddedFont>
    <p:embeddedFont>
      <p:font typeface="Lucida Bright" pitchFamily="18" charset="0"/>
      <p:regular r:id="rId51"/>
      <p:bold r:id="rId52"/>
      <p:italic r:id="rId53"/>
      <p:boldItalic r:id="rId54"/>
    </p:embeddedFont>
    <p:embeddedFont>
      <p:font typeface="VNI-Times" pitchFamily="2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603813"/>
    <a:srgbClr val="CC00FF"/>
    <a:srgbClr val="96571E"/>
    <a:srgbClr val="FFFFFF"/>
    <a:srgbClr val="8D410D"/>
    <a:srgbClr val="FF0066"/>
    <a:srgbClr val="00FF00"/>
    <a:srgbClr val="FF00FF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115" autoAdjust="0"/>
    <p:restoredTop sz="94364" autoAdjust="0"/>
  </p:normalViewPr>
  <p:slideViewPr>
    <p:cSldViewPr snapToGrid="0">
      <p:cViewPr varScale="1">
        <p:scale>
          <a:sx n="88" d="100"/>
          <a:sy n="88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1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slide" Target="slide3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1" Type="http://schemas.openxmlformats.org/officeDocument/2006/relationships/video" Target="NULL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5" Type="http://schemas.openxmlformats.org/officeDocument/2006/relationships/image" Target="../media/image12.jpeg"/><Relationship Id="rId10" Type="http://schemas.microsoft.com/office/2007/relationships/media" Target="../media/media1.wma"/><Relationship Id="rId19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128x128P_93">
            <a:extLst>
              <a:ext uri="{FF2B5EF4-FFF2-40B4-BE49-F238E27FC236}">
                <a16:creationId xmlns:a16="http://schemas.microsoft.com/office/drawing/2014/main" xmlns="" id="{383D476E-4777-4DE5-8151-5F1A5129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S128x128P_93">
            <a:extLst>
              <a:ext uri="{FF2B5EF4-FFF2-40B4-BE49-F238E27FC236}">
                <a16:creationId xmlns:a16="http://schemas.microsoft.com/office/drawing/2014/main" xmlns="" id="{86FA14CD-001E-472A-8D3B-8187EF8700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143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S128x128P_93">
            <a:extLst>
              <a:ext uri="{FF2B5EF4-FFF2-40B4-BE49-F238E27FC236}">
                <a16:creationId xmlns:a16="http://schemas.microsoft.com/office/drawing/2014/main" xmlns="" id="{9E975031-4DD2-49C5-A7EC-7ED98B1E78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9" descr="S128x128P_93">
            <a:extLst>
              <a:ext uri="{FF2B5EF4-FFF2-40B4-BE49-F238E27FC236}">
                <a16:creationId xmlns:a16="http://schemas.microsoft.com/office/drawing/2014/main" xmlns="" id="{7C9E6AD9-9956-4E65-8CBB-74D05F1827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76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" descr="S128x128P_93">
            <a:extLst>
              <a:ext uri="{FF2B5EF4-FFF2-40B4-BE49-F238E27FC236}">
                <a16:creationId xmlns:a16="http://schemas.microsoft.com/office/drawing/2014/main" xmlns="" id="{E361F674-0DCB-40BA-B27C-450671DF7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495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S128x128P_93">
            <a:extLst>
              <a:ext uri="{FF2B5EF4-FFF2-40B4-BE49-F238E27FC236}">
                <a16:creationId xmlns:a16="http://schemas.microsoft.com/office/drawing/2014/main" xmlns="" id="{9552F0D0-9028-4502-BBF4-77ACA0EFA6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>
            <a:extLst>
              <a:ext uri="{FF2B5EF4-FFF2-40B4-BE49-F238E27FC236}">
                <a16:creationId xmlns:a16="http://schemas.microsoft.com/office/drawing/2014/main" xmlns="" id="{5847311D-703A-4016-8582-BE6288321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22" y="119269"/>
            <a:ext cx="11516139" cy="64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4" descr="S128x128P_93">
            <a:extLst>
              <a:ext uri="{FF2B5EF4-FFF2-40B4-BE49-F238E27FC236}">
                <a16:creationId xmlns:a16="http://schemas.microsoft.com/office/drawing/2014/main" xmlns="" id="{F33CBD52-5270-4883-A0B5-D95FE8D1B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8" descr="S128x128P_93">
            <a:extLst>
              <a:ext uri="{FF2B5EF4-FFF2-40B4-BE49-F238E27FC236}">
                <a16:creationId xmlns:a16="http://schemas.microsoft.com/office/drawing/2014/main" xmlns="" id="{BB7FDF8A-4D8A-45A2-A584-0021F83C1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">
            <a:extLst>
              <a:ext uri="{FF2B5EF4-FFF2-40B4-BE49-F238E27FC236}">
                <a16:creationId xmlns:a16="http://schemas.microsoft.com/office/drawing/2014/main" xmlns="" id="{D45DE02E-4635-49B8-B8C3-B91D1F2A8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133601"/>
            <a:ext cx="8686800" cy="13430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KÍNH CHÀO QUÝ THẦY  CÔ </a:t>
            </a:r>
          </a:p>
          <a:p>
            <a:r>
              <a:rPr lang="en-US" sz="28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VỀ THAM DỰ HỘI GIẢNG</a:t>
            </a:r>
          </a:p>
          <a:p>
            <a:r>
              <a:rPr lang="en-US" sz="28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</a:t>
            </a:r>
          </a:p>
        </p:txBody>
      </p:sp>
      <p:sp>
        <p:nvSpPr>
          <p:cNvPr id="38927" name="WordArt 36">
            <a:extLst>
              <a:ext uri="{FF2B5EF4-FFF2-40B4-BE49-F238E27FC236}">
                <a16:creationId xmlns:a16="http://schemas.microsoft.com/office/drawing/2014/main" xmlns="" id="{A47737F6-CBCE-45BE-84A6-354AA52AFF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657600"/>
            <a:ext cx="502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iệt </a:t>
            </a:r>
          </a:p>
          <a:p>
            <a:r>
              <a:rPr lang="vi-VN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Sông Hương</a:t>
            </a:r>
          </a:p>
          <a:p>
            <a:r>
              <a:rPr lang="vi-VN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3C</a:t>
            </a:r>
            <a:endParaRPr lang="en-US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8" name="Text Box 40">
            <a:extLst>
              <a:ext uri="{FF2B5EF4-FFF2-40B4-BE49-F238E27FC236}">
                <a16:creationId xmlns:a16="http://schemas.microsoft.com/office/drawing/2014/main" xmlns="" id="{0D4D0BF4-A138-48D2-BB4F-40A7420F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10201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hiện: Lê Thị Bình</a:t>
            </a:r>
          </a:p>
        </p:txBody>
      </p:sp>
      <p:sp>
        <p:nvSpPr>
          <p:cNvPr id="38929" name="WordArt 5">
            <a:extLst>
              <a:ext uri="{FF2B5EF4-FFF2-40B4-BE49-F238E27FC236}">
                <a16:creationId xmlns:a16="http://schemas.microsoft.com/office/drawing/2014/main" xmlns="" id="{8722E621-9D57-4A3C-AE80-94A295918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73977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SỐ 2 NHƠN BÌNH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6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xmlns="" id="{F731583E-6C97-4FE6-833B-ABD6CB50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73" y="36443"/>
            <a:ext cx="11025809" cy="66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xmlns="" id="{D07C3006-03A3-47DD-BD0E-CA92FC2F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xmlns="" id="{872A14A6-F46B-43F9-AB73-1B04FA84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xmlns="" id="{51F469B7-5C4A-4AD0-896F-F4956961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xmlns="" id="{7A394918-DAE3-49F3-8D2C-14BE62FE2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9213" y="1841501"/>
            <a:ext cx="0" cy="4327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9">
            <a:extLst>
              <a:ext uri="{FF2B5EF4-FFF2-40B4-BE49-F238E27FC236}">
                <a16:creationId xmlns:a16="http://schemas.microsoft.com/office/drawing/2014/main" xmlns="" id="{67097972-D0C1-4FAD-B6A8-020E85C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1217614"/>
            <a:ext cx="2838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xmlns="" id="{D28498C3-65EB-4AC8-A17C-A53D3D9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485" y="1246808"/>
            <a:ext cx="2403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xmlns="" id="{1F8DC45D-74D7-499F-A7DA-9F4DAA17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841501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4">
            <a:extLst>
              <a:ext uri="{FF2B5EF4-FFF2-40B4-BE49-F238E27FC236}">
                <a16:creationId xmlns:a16="http://schemas.microsoft.com/office/drawing/2014/main" xmlns="" id="{C885F229-7622-407A-A541-65143D1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843088"/>
            <a:ext cx="152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n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</a:p>
        </p:txBody>
      </p:sp>
      <p:sp>
        <p:nvSpPr>
          <p:cNvPr id="13323" name="Text Box 19">
            <a:extLst>
              <a:ext uri="{FF2B5EF4-FFF2-40B4-BE49-F238E27FC236}">
                <a16:creationId xmlns:a16="http://schemas.microsoft.com/office/drawing/2014/main" xmlns="" id="{DA2BD099-23B4-45A5-9DD6-ED420F2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24" name="Picture 34" descr="bluline[1]">
            <a:extLst>
              <a:ext uri="{FF2B5EF4-FFF2-40B4-BE49-F238E27FC236}">
                <a16:creationId xmlns:a16="http://schemas.microsoft.com/office/drawing/2014/main" xmlns="" id="{B764478D-46A1-47FA-BC4A-43401D1D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5" descr="bluline[1]">
            <a:extLst>
              <a:ext uri="{FF2B5EF4-FFF2-40B4-BE49-F238E27FC236}">
                <a16:creationId xmlns:a16="http://schemas.microsoft.com/office/drawing/2014/main" xmlns="" id="{DF3DAFDB-A28F-46A8-8011-86B33905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36">
            <a:extLst>
              <a:ext uri="{FF2B5EF4-FFF2-40B4-BE49-F238E27FC236}">
                <a16:creationId xmlns:a16="http://schemas.microsoft.com/office/drawing/2014/main" xmlns="" id="{A90BFFB4-D502-4860-951C-654DFE78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13329" name="Text Box 44">
            <a:extLst>
              <a:ext uri="{FF2B5EF4-FFF2-40B4-BE49-F238E27FC236}">
                <a16:creationId xmlns:a16="http://schemas.microsoft.com/office/drawing/2014/main" xmlns="" id="{B53A4D1A-3283-4DE8-9843-4D319069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2295525"/>
            <a:ext cx="1228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51">
            <a:extLst>
              <a:ext uri="{FF2B5EF4-FFF2-40B4-BE49-F238E27FC236}">
                <a16:creationId xmlns:a16="http://schemas.microsoft.com/office/drawing/2014/main" xmlns="" id="{AF270857-77AE-4106-A835-4463798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55650"/>
            <a:ext cx="17954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9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19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Text Box 44">
            <a:extLst>
              <a:ext uri="{FF2B5EF4-FFF2-40B4-BE49-F238E27FC236}">
                <a16:creationId xmlns:a16="http://schemas.microsoft.com/office/drawing/2014/main" xmlns="" id="{E7FEB395-4F1C-4432-BE8D-30FABEFA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286001"/>
            <a:ext cx="1171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B144625A-0565-4D8B-909C-4890DDA7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364" y="2297382"/>
            <a:ext cx="1742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8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xmlns="" id="{F731583E-6C97-4FE6-833B-ABD6CB50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77" y="56322"/>
            <a:ext cx="10734261" cy="672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xmlns="" id="{D07C3006-03A3-47DD-BD0E-CA92FC2F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xmlns="" id="{872A14A6-F46B-43F9-AB73-1B04FA84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xmlns="" id="{51F469B7-5C4A-4AD0-896F-F4956961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xmlns="" id="{7A394918-DAE3-49F3-8D2C-14BE62FE2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8288" y="1817689"/>
            <a:ext cx="55562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9">
            <a:extLst>
              <a:ext uri="{FF2B5EF4-FFF2-40B4-BE49-F238E27FC236}">
                <a16:creationId xmlns:a16="http://schemas.microsoft.com/office/drawing/2014/main" xmlns="" id="{67097972-D0C1-4FAD-B6A8-020E85C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1217614"/>
            <a:ext cx="283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xmlns="" id="{D28498C3-65EB-4AC8-A17C-A53D3D9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41" y="1276576"/>
            <a:ext cx="2403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xmlns="" id="{1F8DC45D-74D7-499F-A7DA-9F4DAA17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757093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4">
            <a:extLst>
              <a:ext uri="{FF2B5EF4-FFF2-40B4-BE49-F238E27FC236}">
                <a16:creationId xmlns:a16="http://schemas.microsoft.com/office/drawing/2014/main" xmlns="" id="{C885F229-7622-407A-A541-65143D1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758680"/>
            <a:ext cx="152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9">
            <a:extLst>
              <a:ext uri="{FF2B5EF4-FFF2-40B4-BE49-F238E27FC236}">
                <a16:creationId xmlns:a16="http://schemas.microsoft.com/office/drawing/2014/main" xmlns="" id="{DA2BD099-23B4-45A5-9DD6-ED420F2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24" name="Picture 34" descr="bluline[1]">
            <a:extLst>
              <a:ext uri="{FF2B5EF4-FFF2-40B4-BE49-F238E27FC236}">
                <a16:creationId xmlns:a16="http://schemas.microsoft.com/office/drawing/2014/main" xmlns="" id="{B764478D-46A1-47FA-BC4A-43401D1D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5" descr="bluline[1]">
            <a:extLst>
              <a:ext uri="{FF2B5EF4-FFF2-40B4-BE49-F238E27FC236}">
                <a16:creationId xmlns:a16="http://schemas.microsoft.com/office/drawing/2014/main" xmlns="" id="{DF3DAFDB-A28F-46A8-8011-86B33905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36">
            <a:extLst>
              <a:ext uri="{FF2B5EF4-FFF2-40B4-BE49-F238E27FC236}">
                <a16:creationId xmlns:a16="http://schemas.microsoft.com/office/drawing/2014/main" xmlns="" id="{A90BFFB4-D502-4860-951C-654DFE78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10259" name="Text Box 37">
            <a:extLst>
              <a:ext uri="{FF2B5EF4-FFF2-40B4-BE49-F238E27FC236}">
                <a16:creationId xmlns:a16="http://schemas.microsoft.com/office/drawing/2014/main" xmlns="" id="{12C2321D-7B50-49A2-B1DC-5475D17D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2564319"/>
            <a:ext cx="49768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Người ta kể rằng, xưa kia, dòng nước ở đây thường thoảng lên một mùi hương dìu dịu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bởi nguồn sông chảy qua một cánh rừng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mọc dày một loại cỏ có tên là thạch xương bồ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endParaRPr lang="vi-VN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261" name="Line 26">
            <a:extLst>
              <a:ext uri="{FF2B5EF4-FFF2-40B4-BE49-F238E27FC236}">
                <a16:creationId xmlns:a16="http://schemas.microsoft.com/office/drawing/2014/main" xmlns="" id="{AB1A6CED-EB96-4DE5-B379-DC5E2D3B5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8213" y="2972086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4">
            <a:extLst>
              <a:ext uri="{FF2B5EF4-FFF2-40B4-BE49-F238E27FC236}">
                <a16:creationId xmlns:a16="http://schemas.microsoft.com/office/drawing/2014/main" xmlns="" id="{B53A4D1A-3283-4DE8-9843-4D319069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2211117"/>
            <a:ext cx="1228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51">
            <a:extLst>
              <a:ext uri="{FF2B5EF4-FFF2-40B4-BE49-F238E27FC236}">
                <a16:creationId xmlns:a16="http://schemas.microsoft.com/office/drawing/2014/main" xmlns="" id="{AF270857-77AE-4106-A835-4463798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55650"/>
            <a:ext cx="17954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9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19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xmlns="" id="{DBB13148-DCBC-44ED-97E7-73547EBB5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8264" y="3271904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xmlns="" id="{3FD623B9-3EB9-4815-846A-AA55FD23A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6701" y="3226306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44">
            <a:extLst>
              <a:ext uri="{FF2B5EF4-FFF2-40B4-BE49-F238E27FC236}">
                <a16:creationId xmlns:a16="http://schemas.microsoft.com/office/drawing/2014/main" xmlns="" id="{E7FEB395-4F1C-4432-BE8D-30FABEFA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215661"/>
            <a:ext cx="1171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B144625A-0565-4D8B-909C-4890DDA7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364" y="2212974"/>
            <a:ext cx="1742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xmlns="" id="{E888CF7E-E266-45BB-ABDC-B20731113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7458" y="2662290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xmlns="" id="{7C703471-BEB1-4711-B420-A487A315B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8355" y="2611286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xmlns="" id="{C0C60805-4C6E-478A-A92E-037F6DC10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8037" y="3515164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xmlns="" id="{6788CD65-3A10-4C5F-AD7F-7F01B4A38F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374" y="3525468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8D6687-1BAE-4678-A35B-B96FDA8DB0ED}"/>
              </a:ext>
            </a:extLst>
          </p:cNvPr>
          <p:cNvSpPr txBox="1"/>
          <p:nvPr/>
        </p:nvSpPr>
        <p:spPr>
          <a:xfrm flipH="1">
            <a:off x="2053888" y="3773431"/>
            <a:ext cx="450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xmlns="" id="{E15D6507-3FE4-4645-B8C9-3690CE263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623" y="4545349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21DE39C6-86F7-48AC-B876-2A5A4DD3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057401"/>
            <a:ext cx="1344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779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4EDB506-D2E2-4870-B5F8-E67852B21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1635" y="156213"/>
            <a:ext cx="10906539" cy="6701787"/>
          </a:xfrm>
        </p:spPr>
      </p:pic>
      <p:sp>
        <p:nvSpPr>
          <p:cNvPr id="7" name="Explosion 1 6">
            <a:extLst>
              <a:ext uri="{FF2B5EF4-FFF2-40B4-BE49-F238E27FC236}">
                <a16:creationId xmlns:a16="http://schemas.microsoft.com/office/drawing/2014/main" xmlns="" id="{2D501BBF-B97A-485A-A779-E2B6BC7083ED}"/>
              </a:ext>
            </a:extLst>
          </p:cNvPr>
          <p:cNvSpPr/>
          <p:nvPr/>
        </p:nvSpPr>
        <p:spPr>
          <a:xfrm>
            <a:off x="5645426" y="3021498"/>
            <a:ext cx="795130" cy="450574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</a:p>
        </p:txBody>
      </p:sp>
    </p:spTree>
    <p:extLst>
      <p:ext uri="{BB962C8B-B14F-4D97-AF65-F5344CB8AC3E}">
        <p14:creationId xmlns:p14="http://schemas.microsoft.com/office/powerpoint/2010/main" xmlns="" val="5847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xmlns="" id="{F731583E-6C97-4FE6-833B-ABD6CB50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35" y="76200"/>
            <a:ext cx="10707756" cy="65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xmlns="" id="{D07C3006-03A3-47DD-BD0E-CA92FC2F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xmlns="" id="{872A14A6-F46B-43F9-AB73-1B04FA84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xmlns="" id="{51F469B7-5C4A-4AD0-896F-F4956961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xmlns="" id="{7A394918-DAE3-49F3-8D2C-14BE62FE2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8288" y="1817689"/>
            <a:ext cx="55562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9">
            <a:extLst>
              <a:ext uri="{FF2B5EF4-FFF2-40B4-BE49-F238E27FC236}">
                <a16:creationId xmlns:a16="http://schemas.microsoft.com/office/drawing/2014/main" xmlns="" id="{67097972-D0C1-4FAD-B6A8-020E85C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1217614"/>
            <a:ext cx="283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xmlns="" id="{D28498C3-65EB-4AC8-A17C-A53D3D9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9" y="1250072"/>
            <a:ext cx="240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xmlns="" id="{1F8DC45D-74D7-499F-A7DA-9F4DAA17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757093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4">
            <a:extLst>
              <a:ext uri="{FF2B5EF4-FFF2-40B4-BE49-F238E27FC236}">
                <a16:creationId xmlns:a16="http://schemas.microsoft.com/office/drawing/2014/main" xmlns="" id="{C885F229-7622-407A-A541-65143D1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758680"/>
            <a:ext cx="152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9">
            <a:extLst>
              <a:ext uri="{FF2B5EF4-FFF2-40B4-BE49-F238E27FC236}">
                <a16:creationId xmlns:a16="http://schemas.microsoft.com/office/drawing/2014/main" xmlns="" id="{DA2BD099-23B4-45A5-9DD6-ED420F2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24" name="Picture 34" descr="bluline[1]">
            <a:extLst>
              <a:ext uri="{FF2B5EF4-FFF2-40B4-BE49-F238E27FC236}">
                <a16:creationId xmlns:a16="http://schemas.microsoft.com/office/drawing/2014/main" xmlns="" id="{B764478D-46A1-47FA-BC4A-43401D1D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5" descr="bluline[1]">
            <a:extLst>
              <a:ext uri="{FF2B5EF4-FFF2-40B4-BE49-F238E27FC236}">
                <a16:creationId xmlns:a16="http://schemas.microsoft.com/office/drawing/2014/main" xmlns="" id="{DF3DAFDB-A28F-46A8-8011-86B33905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36">
            <a:extLst>
              <a:ext uri="{FF2B5EF4-FFF2-40B4-BE49-F238E27FC236}">
                <a16:creationId xmlns:a16="http://schemas.microsoft.com/office/drawing/2014/main" xmlns="" id="{A90BFFB4-D502-4860-951C-654DFE78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10259" name="Text Box 37">
            <a:extLst>
              <a:ext uri="{FF2B5EF4-FFF2-40B4-BE49-F238E27FC236}">
                <a16:creationId xmlns:a16="http://schemas.microsoft.com/office/drawing/2014/main" xmlns="" id="{12C2321D-7B50-49A2-B1DC-5475D17D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2564319"/>
            <a:ext cx="49768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Người ta kể rằng, xưa kia, dòng nước ở đây thường thoảng lên một mùi hương dìu dịu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bởi nguồn sông chảy qua một cánh rừng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mọc dày một loại cỏ có tên là thạch xương bồ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endParaRPr lang="vi-VN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261" name="Line 26">
            <a:extLst>
              <a:ext uri="{FF2B5EF4-FFF2-40B4-BE49-F238E27FC236}">
                <a16:creationId xmlns:a16="http://schemas.microsoft.com/office/drawing/2014/main" xmlns="" id="{AB1A6CED-EB96-4DE5-B379-DC5E2D3B5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8213" y="2972086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4">
            <a:extLst>
              <a:ext uri="{FF2B5EF4-FFF2-40B4-BE49-F238E27FC236}">
                <a16:creationId xmlns:a16="http://schemas.microsoft.com/office/drawing/2014/main" xmlns="" id="{B53A4D1A-3283-4DE8-9843-4D319069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2211117"/>
            <a:ext cx="1228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51">
            <a:extLst>
              <a:ext uri="{FF2B5EF4-FFF2-40B4-BE49-F238E27FC236}">
                <a16:creationId xmlns:a16="http://schemas.microsoft.com/office/drawing/2014/main" xmlns="" id="{AF270857-77AE-4106-A835-4463798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55650"/>
            <a:ext cx="17954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9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19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xmlns="" id="{DBB13148-DCBC-44ED-97E7-73547EBB5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8264" y="3271904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xmlns="" id="{3FD623B9-3EB9-4815-846A-AA55FD23A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6701" y="3226306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44">
            <a:extLst>
              <a:ext uri="{FF2B5EF4-FFF2-40B4-BE49-F238E27FC236}">
                <a16:creationId xmlns:a16="http://schemas.microsoft.com/office/drawing/2014/main" xmlns="" id="{E7FEB395-4F1C-4432-BE8D-30FABEFA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215661"/>
            <a:ext cx="1171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B144625A-0565-4D8B-909C-4890DDA7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364" y="2212974"/>
            <a:ext cx="1742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xmlns="" id="{E888CF7E-E266-45BB-ABDC-B20731113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7458" y="2662290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xmlns="" id="{7C703471-BEB1-4711-B420-A487A315B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8355" y="2611286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xmlns="" id="{C0C60805-4C6E-478A-A92E-037F6DC10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8037" y="3515164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xmlns="" id="{6788CD65-3A10-4C5F-AD7F-7F01B4A38F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374" y="3525468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8D6687-1BAE-4678-A35B-B96FDA8DB0ED}"/>
              </a:ext>
            </a:extLst>
          </p:cNvPr>
          <p:cNvSpPr txBox="1"/>
          <p:nvPr/>
        </p:nvSpPr>
        <p:spPr>
          <a:xfrm flipH="1">
            <a:off x="2053888" y="3773431"/>
            <a:ext cx="450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xmlns="" id="{E15D6507-3FE4-4645-B8C9-3690CE263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623" y="4545349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21DE39C6-86F7-48AC-B876-2A5A4DD3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057401"/>
            <a:ext cx="1344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xmlns="" id="{E770D8DF-E3FF-462A-A78C-EB9F4008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2503488"/>
            <a:ext cx="382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02818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9B2C0827-CE25-4EE3-8C08-270836CCD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3000" b="1">
              <a:latin typeface=".VnTime" panose="020B7200000000000000" pitchFamily="34" charset="0"/>
            </a:endParaRPr>
          </a:p>
        </p:txBody>
      </p:sp>
      <p:sp>
        <p:nvSpPr>
          <p:cNvPr id="21507" name="Rectangle 14">
            <a:extLst>
              <a:ext uri="{FF2B5EF4-FFF2-40B4-BE49-F238E27FC236}">
                <a16:creationId xmlns:a16="http://schemas.microsoft.com/office/drawing/2014/main" xmlns="" id="{24D3BDD9-FF34-4E0B-8AAE-8D94BAA8C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52400"/>
            <a:ext cx="550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Thứ  bảy ngày 13 tháng 10 năm 2018</a:t>
            </a:r>
          </a:p>
        </p:txBody>
      </p:sp>
      <p:sp>
        <p:nvSpPr>
          <p:cNvPr id="21508" name="Rectangle 15">
            <a:extLst>
              <a:ext uri="{FF2B5EF4-FFF2-40B4-BE49-F238E27FC236}">
                <a16:creationId xmlns:a16="http://schemas.microsoft.com/office/drawing/2014/main" xmlns="" id="{B2F39A88-D639-48C0-901C-762D34B40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6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9" name="Picture 17" descr="bluline[1]">
            <a:extLst>
              <a:ext uri="{FF2B5EF4-FFF2-40B4-BE49-F238E27FC236}">
                <a16:creationId xmlns:a16="http://schemas.microsoft.com/office/drawing/2014/main" xmlns="" id="{8BDF5209-1808-4522-901F-913051F7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8" descr="bluline[1]">
            <a:extLst>
              <a:ext uri="{FF2B5EF4-FFF2-40B4-BE49-F238E27FC236}">
                <a16:creationId xmlns:a16="http://schemas.microsoft.com/office/drawing/2014/main" xmlns="" id="{1AB02371-5ADB-492A-9FF9-86513B81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8C95708-1F99-4DF7-8DE5-6B9647B15F42}"/>
              </a:ext>
            </a:extLst>
          </p:cNvPr>
          <p:cNvSpPr/>
          <p:nvPr/>
        </p:nvSpPr>
        <p:spPr>
          <a:xfrm>
            <a:off x="3581400" y="2514600"/>
            <a:ext cx="1841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512" name="Text Box 5">
            <a:extLst>
              <a:ext uri="{FF2B5EF4-FFF2-40B4-BE49-F238E27FC236}">
                <a16:creationId xmlns:a16="http://schemas.microsoft.com/office/drawing/2014/main" xmlns="" id="{3FF7B337-7A44-4434-9156-61B0564C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3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Môn: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TẬP ĐỌC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: 13         </a:t>
            </a:r>
          </a:p>
        </p:txBody>
      </p:sp>
      <p:pic>
        <p:nvPicPr>
          <p:cNvPr id="21513" name="Picture 2">
            <a:extLst>
              <a:ext uri="{FF2B5EF4-FFF2-40B4-BE49-F238E27FC236}">
                <a16:creationId xmlns:a16="http://schemas.microsoft.com/office/drawing/2014/main" xmlns="" id="{14723976-A667-444E-8F68-731350CA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09" y="76200"/>
            <a:ext cx="1163540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0217298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xmlns="" id="{F731583E-6C97-4FE6-833B-ABD6CB50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35" y="76200"/>
            <a:ext cx="10919791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xmlns="" id="{D07C3006-03A3-47DD-BD0E-CA92FC2F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xmlns="" id="{872A14A6-F46B-43F9-AB73-1B04FA84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xmlns="" id="{51F469B7-5C4A-4AD0-896F-F4956961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xmlns="" id="{7A394918-DAE3-49F3-8D2C-14BE62FE2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8288" y="1817689"/>
            <a:ext cx="55562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9">
            <a:extLst>
              <a:ext uri="{FF2B5EF4-FFF2-40B4-BE49-F238E27FC236}">
                <a16:creationId xmlns:a16="http://schemas.microsoft.com/office/drawing/2014/main" xmlns="" id="{67097972-D0C1-4FAD-B6A8-020E85C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1217614"/>
            <a:ext cx="283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xmlns="" id="{D28498C3-65EB-4AC8-A17C-A53D3D9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9" y="1250072"/>
            <a:ext cx="240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xmlns="" id="{1F8DC45D-74D7-499F-A7DA-9F4DAA17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757093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4">
            <a:extLst>
              <a:ext uri="{FF2B5EF4-FFF2-40B4-BE49-F238E27FC236}">
                <a16:creationId xmlns:a16="http://schemas.microsoft.com/office/drawing/2014/main" xmlns="" id="{C885F229-7622-407A-A541-65143D1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758680"/>
            <a:ext cx="152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9">
            <a:extLst>
              <a:ext uri="{FF2B5EF4-FFF2-40B4-BE49-F238E27FC236}">
                <a16:creationId xmlns:a16="http://schemas.microsoft.com/office/drawing/2014/main" xmlns="" id="{DA2BD099-23B4-45A5-9DD6-ED420F2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24" name="Picture 34" descr="bluline[1]">
            <a:extLst>
              <a:ext uri="{FF2B5EF4-FFF2-40B4-BE49-F238E27FC236}">
                <a16:creationId xmlns:a16="http://schemas.microsoft.com/office/drawing/2014/main" xmlns="" id="{B764478D-46A1-47FA-BC4A-43401D1D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5" descr="bluline[1]">
            <a:extLst>
              <a:ext uri="{FF2B5EF4-FFF2-40B4-BE49-F238E27FC236}">
                <a16:creationId xmlns:a16="http://schemas.microsoft.com/office/drawing/2014/main" xmlns="" id="{DF3DAFDB-A28F-46A8-8011-86B33905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36">
            <a:extLst>
              <a:ext uri="{FF2B5EF4-FFF2-40B4-BE49-F238E27FC236}">
                <a16:creationId xmlns:a16="http://schemas.microsoft.com/office/drawing/2014/main" xmlns="" id="{A90BFFB4-D502-4860-951C-654DFE78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10259" name="Text Box 37">
            <a:extLst>
              <a:ext uri="{FF2B5EF4-FFF2-40B4-BE49-F238E27FC236}">
                <a16:creationId xmlns:a16="http://schemas.microsoft.com/office/drawing/2014/main" xmlns="" id="{12C2321D-7B50-49A2-B1DC-5475D17D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2564319"/>
            <a:ext cx="49768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Người ta kể rằng, xưa kia, dòng nước ở đây thường thoảng lên một mùi hương dìu dịu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bởi nguồn sông chảy qua một cánh rừng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mọc dày một loại cỏ có tên là thạch xương bồ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endParaRPr lang="vi-VN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261" name="Line 26">
            <a:extLst>
              <a:ext uri="{FF2B5EF4-FFF2-40B4-BE49-F238E27FC236}">
                <a16:creationId xmlns:a16="http://schemas.microsoft.com/office/drawing/2014/main" xmlns="" id="{AB1A6CED-EB96-4DE5-B379-DC5E2D3B5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8213" y="2972086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4">
            <a:extLst>
              <a:ext uri="{FF2B5EF4-FFF2-40B4-BE49-F238E27FC236}">
                <a16:creationId xmlns:a16="http://schemas.microsoft.com/office/drawing/2014/main" xmlns="" id="{B53A4D1A-3283-4DE8-9843-4D319069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2211117"/>
            <a:ext cx="1228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51">
            <a:extLst>
              <a:ext uri="{FF2B5EF4-FFF2-40B4-BE49-F238E27FC236}">
                <a16:creationId xmlns:a16="http://schemas.microsoft.com/office/drawing/2014/main" xmlns="" id="{AF270857-77AE-4106-A835-4463798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55650"/>
            <a:ext cx="17954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9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19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xmlns="" id="{DBB13148-DCBC-44ED-97E7-73547EBB5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8264" y="3271904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xmlns="" id="{3FD623B9-3EB9-4815-846A-AA55FD23A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6701" y="3226306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44">
            <a:extLst>
              <a:ext uri="{FF2B5EF4-FFF2-40B4-BE49-F238E27FC236}">
                <a16:creationId xmlns:a16="http://schemas.microsoft.com/office/drawing/2014/main" xmlns="" id="{E7FEB395-4F1C-4432-BE8D-30FABEFA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215661"/>
            <a:ext cx="1171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B144625A-0565-4D8B-909C-4890DDA7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364" y="2212974"/>
            <a:ext cx="1742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xmlns="" id="{E888CF7E-E266-45BB-ABDC-B20731113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7458" y="2662290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xmlns="" id="{7C703471-BEB1-4711-B420-A487A315B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8355" y="2611286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xmlns="" id="{C0C60805-4C6E-478A-A92E-037F6DC10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8037" y="3515164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xmlns="" id="{6788CD65-3A10-4C5F-AD7F-7F01B4A38F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374" y="3525468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8D6687-1BAE-4678-A35B-B96FDA8DB0ED}"/>
              </a:ext>
            </a:extLst>
          </p:cNvPr>
          <p:cNvSpPr txBox="1"/>
          <p:nvPr/>
        </p:nvSpPr>
        <p:spPr>
          <a:xfrm flipH="1">
            <a:off x="2053888" y="3773431"/>
            <a:ext cx="450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xmlns="" id="{E15D6507-3FE4-4645-B8C9-3690CE263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623" y="4545349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21DE39C6-86F7-48AC-B876-2A5A4DD3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057401"/>
            <a:ext cx="1344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xmlns="" id="{E770D8DF-E3FF-462A-A78C-EB9F4008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2503488"/>
            <a:ext cx="382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xmlns="" id="{BA6A516A-A51B-424A-BD54-B5997C28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005138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xmlns="" id="{04F4C7B5-9CCE-43B4-82D0-8590B57B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411" y="3532113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356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A814FAB-CF1B-47F1-92D5-225750BF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" t="25081" r="53687" b="10596"/>
          <a:stretch>
            <a:fillRect/>
          </a:stretch>
        </p:blipFill>
        <p:spPr bwMode="auto">
          <a:xfrm>
            <a:off x="516835" y="278297"/>
            <a:ext cx="11251095" cy="636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0774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xmlns="" id="{F731583E-6C97-4FE6-833B-ABD6CB50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96" y="22389"/>
            <a:ext cx="11542643" cy="683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xmlns="" id="{D07C3006-03A3-47DD-BD0E-CA92FC2F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xmlns="" id="{872A14A6-F46B-43F9-AB73-1B04FA84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xmlns="" id="{51F469B7-5C4A-4AD0-896F-F4956961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xmlns="" id="{7A394918-DAE3-49F3-8D2C-14BE62FE2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8288" y="1817689"/>
            <a:ext cx="55562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9">
            <a:extLst>
              <a:ext uri="{FF2B5EF4-FFF2-40B4-BE49-F238E27FC236}">
                <a16:creationId xmlns:a16="http://schemas.microsoft.com/office/drawing/2014/main" xmlns="" id="{67097972-D0C1-4FAD-B6A8-020E85C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1217614"/>
            <a:ext cx="283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xmlns="" id="{D28498C3-65EB-4AC8-A17C-A53D3D9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9" y="1250072"/>
            <a:ext cx="240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xmlns="" id="{1F8DC45D-74D7-499F-A7DA-9F4DAA17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757093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4">
            <a:extLst>
              <a:ext uri="{FF2B5EF4-FFF2-40B4-BE49-F238E27FC236}">
                <a16:creationId xmlns:a16="http://schemas.microsoft.com/office/drawing/2014/main" xmlns="" id="{C885F229-7622-407A-A541-65143D1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758680"/>
            <a:ext cx="152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9">
            <a:extLst>
              <a:ext uri="{FF2B5EF4-FFF2-40B4-BE49-F238E27FC236}">
                <a16:creationId xmlns:a16="http://schemas.microsoft.com/office/drawing/2014/main" xmlns="" id="{DA2BD099-23B4-45A5-9DD6-ED420F2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24" name="Picture 34" descr="bluline[1]">
            <a:extLst>
              <a:ext uri="{FF2B5EF4-FFF2-40B4-BE49-F238E27FC236}">
                <a16:creationId xmlns:a16="http://schemas.microsoft.com/office/drawing/2014/main" xmlns="" id="{B764478D-46A1-47FA-BC4A-43401D1D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5" descr="bluline[1]">
            <a:extLst>
              <a:ext uri="{FF2B5EF4-FFF2-40B4-BE49-F238E27FC236}">
                <a16:creationId xmlns:a16="http://schemas.microsoft.com/office/drawing/2014/main" xmlns="" id="{DF3DAFDB-A28F-46A8-8011-86B33905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36">
            <a:extLst>
              <a:ext uri="{FF2B5EF4-FFF2-40B4-BE49-F238E27FC236}">
                <a16:creationId xmlns:a16="http://schemas.microsoft.com/office/drawing/2014/main" xmlns="" id="{A90BFFB4-D502-4860-951C-654DFE78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10259" name="Text Box 37">
            <a:extLst>
              <a:ext uri="{FF2B5EF4-FFF2-40B4-BE49-F238E27FC236}">
                <a16:creationId xmlns:a16="http://schemas.microsoft.com/office/drawing/2014/main" xmlns="" id="{12C2321D-7B50-49A2-B1DC-5475D17D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2564319"/>
            <a:ext cx="49768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Người ta kể rằng, xưa kia, dòng nước ở đây thường thoảng lên một mùi hương dìu dịu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bởi nguồn sông chảy qua một cánh rừng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mọc dày một loại cỏ có tên là thạch xương bồ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endParaRPr lang="vi-VN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261" name="Line 26">
            <a:extLst>
              <a:ext uri="{FF2B5EF4-FFF2-40B4-BE49-F238E27FC236}">
                <a16:creationId xmlns:a16="http://schemas.microsoft.com/office/drawing/2014/main" xmlns="" id="{AB1A6CED-EB96-4DE5-B379-DC5E2D3B5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8213" y="2972086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4">
            <a:extLst>
              <a:ext uri="{FF2B5EF4-FFF2-40B4-BE49-F238E27FC236}">
                <a16:creationId xmlns:a16="http://schemas.microsoft.com/office/drawing/2014/main" xmlns="" id="{B53A4D1A-3283-4DE8-9843-4D319069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2211117"/>
            <a:ext cx="1228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51">
            <a:extLst>
              <a:ext uri="{FF2B5EF4-FFF2-40B4-BE49-F238E27FC236}">
                <a16:creationId xmlns:a16="http://schemas.microsoft.com/office/drawing/2014/main" xmlns="" id="{AF270857-77AE-4106-A835-4463798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55650"/>
            <a:ext cx="17954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9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19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xmlns="" id="{DBB13148-DCBC-44ED-97E7-73547EBB5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8264" y="3271904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xmlns="" id="{3FD623B9-3EB9-4815-846A-AA55FD23A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6701" y="3226306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44">
            <a:extLst>
              <a:ext uri="{FF2B5EF4-FFF2-40B4-BE49-F238E27FC236}">
                <a16:creationId xmlns:a16="http://schemas.microsoft.com/office/drawing/2014/main" xmlns="" id="{E7FEB395-4F1C-4432-BE8D-30FABEFA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215661"/>
            <a:ext cx="1171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B144625A-0565-4D8B-909C-4890DDA7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364" y="2212974"/>
            <a:ext cx="1742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xmlns="" id="{E888CF7E-E266-45BB-ABDC-B20731113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7458" y="2662290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xmlns="" id="{7C703471-BEB1-4711-B420-A487A315B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8355" y="2611286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xmlns="" id="{C0C60805-4C6E-478A-A92E-037F6DC10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8037" y="3515164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xmlns="" id="{6788CD65-3A10-4C5F-AD7F-7F01B4A38F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374" y="3525468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8D6687-1BAE-4678-A35B-B96FDA8DB0ED}"/>
              </a:ext>
            </a:extLst>
          </p:cNvPr>
          <p:cNvSpPr txBox="1"/>
          <p:nvPr/>
        </p:nvSpPr>
        <p:spPr>
          <a:xfrm flipH="1">
            <a:off x="2053888" y="3773431"/>
            <a:ext cx="450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xmlns="" id="{E15D6507-3FE4-4645-B8C9-3690CE263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623" y="4545349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21DE39C6-86F7-48AC-B876-2A5A4DD3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057401"/>
            <a:ext cx="1344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xmlns="" id="{E770D8DF-E3FF-462A-A78C-EB9F4008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2503488"/>
            <a:ext cx="382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xmlns="" id="{BA6A516A-A51B-424A-BD54-B5997C28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005138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xmlns="" id="{04F4C7B5-9CCE-43B4-82D0-8590B57B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411" y="3532113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xmlns="" id="{E9FDBBF7-036C-44CA-BF60-0AA86EBFC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4080910"/>
            <a:ext cx="407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82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>
            <a:extLst>
              <a:ext uri="{FF2B5EF4-FFF2-40B4-BE49-F238E27FC236}">
                <a16:creationId xmlns:a16="http://schemas.microsoft.com/office/drawing/2014/main" xmlns="" id="{F4A11AD0-432D-40C0-A3A8-BAA9AE7B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9844" y="0"/>
            <a:ext cx="11436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xmlns="" id="{035F8482-744D-4F60-845B-731DBEF1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936" y="2747590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93BF93C5-D1E7-4146-9DFD-2F7DC194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2297" name="Text Box 19">
            <a:extLst>
              <a:ext uri="{FF2B5EF4-FFF2-40B4-BE49-F238E27FC236}">
                <a16:creationId xmlns:a16="http://schemas.microsoft.com/office/drawing/2014/main" xmlns="" id="{D738DE74-4885-448D-A020-F0EA57D4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2298" name="Picture 34" descr="bluline[1]">
            <a:extLst>
              <a:ext uri="{FF2B5EF4-FFF2-40B4-BE49-F238E27FC236}">
                <a16:creationId xmlns:a16="http://schemas.microsoft.com/office/drawing/2014/main" xmlns="" id="{9CB8E667-1464-42C8-BE57-F6BCA21B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7364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>
            <a:extLst>
              <a:ext uri="{FF2B5EF4-FFF2-40B4-BE49-F238E27FC236}">
                <a16:creationId xmlns:a16="http://schemas.microsoft.com/office/drawing/2014/main" xmlns="" id="{F4A11AD0-432D-40C0-A3A8-BAA9AE7B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10154" y="76200"/>
            <a:ext cx="7719646" cy="65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xmlns="" id="{035F8482-744D-4F60-845B-731DBEF1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389" y="4128214"/>
            <a:ext cx="3249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93BF93C5-D1E7-4146-9DFD-2F7DC194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2297" name="Text Box 19">
            <a:extLst>
              <a:ext uri="{FF2B5EF4-FFF2-40B4-BE49-F238E27FC236}">
                <a16:creationId xmlns:a16="http://schemas.microsoft.com/office/drawing/2014/main" xmlns="" id="{D738DE74-4885-448D-A020-F0EA57D4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2298" name="Picture 34" descr="bluline[1]">
            <a:extLst>
              <a:ext uri="{FF2B5EF4-FFF2-40B4-BE49-F238E27FC236}">
                <a16:creationId xmlns:a16="http://schemas.microsoft.com/office/drawing/2014/main" xmlns="" id="{9CB8E667-1464-42C8-BE57-F6BCA21B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87782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BA5383-CC45-4C77-A1C8-68F47AB59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604" y="1531932"/>
            <a:ext cx="6368732" cy="4022407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1" y="0"/>
            <a:ext cx="12187269" cy="722623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278" y="-2610534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5994" y="-2199103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15901" y="-2256469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95308" y="-4528017"/>
            <a:ext cx="1761897" cy="6059949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3861" y="6239139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174" y="655808"/>
            <a:ext cx="3743016" cy="3012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0" name="mau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174" y="3668180"/>
            <a:ext cx="3700418" cy="2645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1" name="mau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190" y="641446"/>
            <a:ext cx="3818303" cy="3012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F37C195-20B6-4697-BD34-0CD7F1F2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333" y="-68057"/>
            <a:ext cx="1320800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au4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AD004DD-4D7A-427A-9614-755CC629F7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4282" y="3668180"/>
            <a:ext cx="3844859" cy="2651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3A85CEC9-F5C3-47C0-AA1D-B44192B0D38F}"/>
              </a:ext>
            </a:extLst>
          </p:cNvPr>
          <p:cNvSpPr/>
          <p:nvPr/>
        </p:nvSpPr>
        <p:spPr>
          <a:xfrm>
            <a:off x="1132764" y="5714769"/>
            <a:ext cx="1122714" cy="85224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BDEF58-D769-4711-A5D3-8D2AB516AB3C}"/>
              </a:ext>
            </a:extLst>
          </p:cNvPr>
          <p:cNvSpPr/>
          <p:nvPr/>
        </p:nvSpPr>
        <p:spPr>
          <a:xfrm>
            <a:off x="2649417" y="2030730"/>
            <a:ext cx="7713784" cy="1582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71" y="0"/>
            <a:ext cx="11410122" cy="693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xmlns="" id="{FDF6468A-4661-4740-9B39-EE6A9A2A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xmlns="" id="{AC87CC40-8743-4050-A9D4-491EE5AC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262891"/>
            <a:ext cx="622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5" descr="bluline[1]">
            <a:extLst>
              <a:ext uri="{FF2B5EF4-FFF2-40B4-BE49-F238E27FC236}">
                <a16:creationId xmlns:a16="http://schemas.microsoft.com/office/drawing/2014/main" xmlns="" id="{A6D709BF-C83B-4872-96F7-D8DEE37E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6" name="Text Box 36">
            <a:extLst>
              <a:ext uri="{FF2B5EF4-FFF2-40B4-BE49-F238E27FC236}">
                <a16:creationId xmlns:a16="http://schemas.microsoft.com/office/drawing/2014/main" xmlns="" id="{2CF17FF6-CE89-44C2-92C2-FEDA88EE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619126"/>
            <a:ext cx="5681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chemeClr val="hlink"/>
                </a:solidFill>
                <a:latin typeface="Lucida Bright" panose="02040602050505020304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Lucida Bright" panose="02040602050505020304" pitchFamily="18" charset="0"/>
              </a:rPr>
              <a:t>Sông</a:t>
            </a:r>
            <a:r>
              <a:rPr lang="en-US" altLang="en-US" sz="2800" b="1" dirty="0">
                <a:solidFill>
                  <a:schemeClr val="hlink"/>
                </a:solidFill>
                <a:latin typeface="Lucida Bright" panose="020406020505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Lucida Bright" panose="02040602050505020304" pitchFamily="18" charset="0"/>
              </a:rPr>
              <a:t>Hương</a:t>
            </a:r>
            <a:endParaRPr lang="vi-VN" altLang="en-US" sz="2800" b="1" dirty="0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xmlns="" id="{F1E06666-EDA6-4595-8C08-728E1B0F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1" y="742950"/>
            <a:ext cx="1789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vi-VN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39E0ADE-7577-4823-8062-3261FDB5CB57}"/>
              </a:ext>
            </a:extLst>
          </p:cNvPr>
          <p:cNvSpPr/>
          <p:nvPr/>
        </p:nvSpPr>
        <p:spPr>
          <a:xfrm>
            <a:off x="5331655" y="28839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4F4252CC-174B-49FF-98DD-17706AA6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643" y="1952098"/>
            <a:ext cx="8876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7AF74C17-5203-43C2-B743-A3EA96D1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081" y="2316689"/>
            <a:ext cx="101250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8878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BDEF58-D769-4711-A5D3-8D2AB516AB3C}"/>
              </a:ext>
            </a:extLst>
          </p:cNvPr>
          <p:cNvSpPr/>
          <p:nvPr/>
        </p:nvSpPr>
        <p:spPr>
          <a:xfrm>
            <a:off x="2649417" y="2030730"/>
            <a:ext cx="7713784" cy="1582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39" y="0"/>
            <a:ext cx="110920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xmlns="" id="{FDF6468A-4661-4740-9B39-EE6A9A2A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xmlns="" id="{AC87CC40-8743-4050-A9D4-491EE5AC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8925"/>
            <a:ext cx="622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5" descr="bluline[1]">
            <a:extLst>
              <a:ext uri="{FF2B5EF4-FFF2-40B4-BE49-F238E27FC236}">
                <a16:creationId xmlns:a16="http://schemas.microsoft.com/office/drawing/2014/main" xmlns="" id="{A6D709BF-C83B-4872-96F7-D8DEE37E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6" name="Text Box 36">
            <a:extLst>
              <a:ext uri="{FF2B5EF4-FFF2-40B4-BE49-F238E27FC236}">
                <a16:creationId xmlns:a16="http://schemas.microsoft.com/office/drawing/2014/main" xmlns="" id="{2CF17FF6-CE89-44C2-92C2-FEDA88EE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619126"/>
            <a:ext cx="5681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chemeClr val="hlink"/>
                </a:solidFill>
                <a:latin typeface="Lucida Bright" panose="02040602050505020304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Lucida Bright" panose="02040602050505020304" pitchFamily="18" charset="0"/>
              </a:rPr>
              <a:t>Sông</a:t>
            </a:r>
            <a:r>
              <a:rPr lang="en-US" altLang="en-US" sz="2800" b="1" dirty="0">
                <a:solidFill>
                  <a:schemeClr val="hlink"/>
                </a:solidFill>
                <a:latin typeface="Lucida Bright" panose="020406020505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Lucida Bright" panose="02040602050505020304" pitchFamily="18" charset="0"/>
              </a:rPr>
              <a:t>Hương</a:t>
            </a:r>
            <a:endParaRPr lang="vi-VN" altLang="en-US" sz="2800" b="1" dirty="0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xmlns="" id="{F1E06666-EDA6-4595-8C08-728E1B0F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1" y="742950"/>
            <a:ext cx="1789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vi-VN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39E0ADE-7577-4823-8062-3261FDB5CB57}"/>
              </a:ext>
            </a:extLst>
          </p:cNvPr>
          <p:cNvSpPr/>
          <p:nvPr/>
        </p:nvSpPr>
        <p:spPr>
          <a:xfrm>
            <a:off x="5331655" y="28839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4F4252CC-174B-49FF-98DD-17706AA6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79" y="2331933"/>
            <a:ext cx="8789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43031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med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>
            <a:extLst>
              <a:ext uri="{FF2B5EF4-FFF2-40B4-BE49-F238E27FC236}">
                <a16:creationId xmlns:a16="http://schemas.microsoft.com/office/drawing/2014/main" xmlns="" id="{F4846290-3B28-4FE6-9162-5CB3BBD0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>
            <a:extLst>
              <a:ext uri="{FF2B5EF4-FFF2-40B4-BE49-F238E27FC236}">
                <a16:creationId xmlns:a16="http://schemas.microsoft.com/office/drawing/2014/main" xmlns="" id="{E9598B24-7A3A-4DEF-85CE-02719520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11 tháng 4 năm 2024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xmlns="" id="{2E400BC7-FAAB-406F-B5B0-BF19F5C9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Môn: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Tiếng Việt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</a:rPr>
              <a:t> : 13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xmlns="" id="{D37E3F94-7189-4BC8-A157-9AC1D8D9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24582" name="Line 7">
            <a:extLst>
              <a:ext uri="{FF2B5EF4-FFF2-40B4-BE49-F238E27FC236}">
                <a16:creationId xmlns:a16="http://schemas.microsoft.com/office/drawing/2014/main" xmlns="" id="{C3E9D968-6621-4285-856A-FCBCAD128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726" y="1704976"/>
            <a:ext cx="55563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xmlns="" id="{6B9C17CB-994E-41F1-B3C0-414B0FA0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1335088"/>
            <a:ext cx="253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Text Box 10">
            <a:extLst>
              <a:ext uri="{FF2B5EF4-FFF2-40B4-BE49-F238E27FC236}">
                <a16:creationId xmlns:a16="http://schemas.microsoft.com/office/drawing/2014/main" xmlns="" id="{E8443574-B4C4-4777-9483-9387E5C9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1368425"/>
            <a:ext cx="208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Text Box 11">
            <a:extLst>
              <a:ext uri="{FF2B5EF4-FFF2-40B4-BE49-F238E27FC236}">
                <a16:creationId xmlns:a16="http://schemas.microsoft.com/office/drawing/2014/main" xmlns="" id="{B7C0774C-608E-47F2-978D-6D682E27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1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ìu</a:t>
            </a:r>
            <a:r>
              <a:rPr lang="en-US" altLang="en-US" sz="2000">
                <a:latin typeface="Arial" panose="020B0604020202020204" pitchFamily="34" charset="0"/>
              </a:rPr>
              <a:t> d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ịu</a:t>
            </a:r>
          </a:p>
        </p:txBody>
      </p:sp>
      <p:sp>
        <p:nvSpPr>
          <p:cNvPr id="24586" name="Text Box 12">
            <a:extLst>
              <a:ext uri="{FF2B5EF4-FFF2-40B4-BE49-F238E27FC236}">
                <a16:creationId xmlns:a16="http://schemas.microsoft.com/office/drawing/2014/main" xmlns="" id="{DA2472F5-469A-4CBA-B045-AF207123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33601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ấc</a:t>
            </a:r>
            <a:r>
              <a:rPr lang="en-US" altLang="en-US" sz="2000">
                <a:latin typeface="Arial" panose="020B0604020202020204" pitchFamily="34" charset="0"/>
              </a:rPr>
              <a:t> lên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xmlns="" id="{0ED3EAC0-803F-4286-8C0F-D21B2AD4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26670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ước</a:t>
            </a:r>
            <a:r>
              <a:rPr lang="en-US" altLang="en-US" sz="2000">
                <a:latin typeface="Arial" panose="020B0604020202020204" pitchFamily="34" charset="0"/>
              </a:rPr>
              <a:t> b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iếc</a:t>
            </a:r>
          </a:p>
        </p:txBody>
      </p:sp>
      <p:sp>
        <p:nvSpPr>
          <p:cNvPr id="24588" name="Rectangle 16">
            <a:extLst>
              <a:ext uri="{FF2B5EF4-FFF2-40B4-BE49-F238E27FC236}">
                <a16:creationId xmlns:a16="http://schemas.microsoft.com/office/drawing/2014/main" xmlns="" id="{2BF87E52-EB39-4B87-AB0D-BB574BD34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- Em </a:t>
            </a: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hãy xác định chỗ</a:t>
            </a: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 ng</a:t>
            </a: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hỉ</a:t>
            </a: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 h¬i  </a:t>
            </a: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và đọc câu dài </a:t>
            </a: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sau:</a:t>
            </a:r>
          </a:p>
        </p:txBody>
      </p:sp>
      <p:sp>
        <p:nvSpPr>
          <p:cNvPr id="24589" name="Text Box 19">
            <a:extLst>
              <a:ext uri="{FF2B5EF4-FFF2-40B4-BE49-F238E27FC236}">
                <a16:creationId xmlns:a16="http://schemas.microsoft.com/office/drawing/2014/main" xmlns="" id="{F4BE0888-5B11-4F2B-95C6-520FC517B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4590" name="Text Box 20">
            <a:extLst>
              <a:ext uri="{FF2B5EF4-FFF2-40B4-BE49-F238E27FC236}">
                <a16:creationId xmlns:a16="http://schemas.microsoft.com/office/drawing/2014/main" xmlns="" id="{BDE00991-F74C-4B67-8D37-6557662E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1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Huế</a:t>
            </a:r>
          </a:p>
        </p:txBody>
      </p:sp>
      <p:sp>
        <p:nvSpPr>
          <p:cNvPr id="24591" name="Line 27">
            <a:extLst>
              <a:ext uri="{FF2B5EF4-FFF2-40B4-BE49-F238E27FC236}">
                <a16:creationId xmlns:a16="http://schemas.microsoft.com/office/drawing/2014/main" xmlns="" id="{AEC6C9B9-574C-4BB7-AE2F-B5DAEBD67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2672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2" name="Picture 34" descr="bluline[1]">
            <a:extLst>
              <a:ext uri="{FF2B5EF4-FFF2-40B4-BE49-F238E27FC236}">
                <a16:creationId xmlns:a16="http://schemas.microsoft.com/office/drawing/2014/main" xmlns="" id="{4DB8604C-AA2B-49D1-AD36-192997B5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5" descr="bluline[1]">
            <a:extLst>
              <a:ext uri="{FF2B5EF4-FFF2-40B4-BE49-F238E27FC236}">
                <a16:creationId xmlns:a16="http://schemas.microsoft.com/office/drawing/2014/main" xmlns="" id="{38C011E6-00FB-472A-9252-5EBC1CAF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 Box 36">
            <a:extLst>
              <a:ext uri="{FF2B5EF4-FFF2-40B4-BE49-F238E27FC236}">
                <a16:creationId xmlns:a16="http://schemas.microsoft.com/office/drawing/2014/main" xmlns="" id="{72271E30-F7A5-48B2-8AE9-C52CD4C7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24595" name="Text Box 37">
            <a:extLst>
              <a:ext uri="{FF2B5EF4-FFF2-40B4-BE49-F238E27FC236}">
                <a16:creationId xmlns:a16="http://schemas.microsoft.com/office/drawing/2014/main" xmlns="" id="{A65C1900-E76C-4C56-B2BF-BEF05CAAB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Chơi một lúc mới nhớ lời mẹ dặn, em vội chạy một mạch đến cửa hàng mua thuốc rồi mang về nhà</a:t>
            </a:r>
            <a:r>
              <a:rPr lang="vi-VN" altLang="en-US" sz="1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96" name="Text Box 38">
            <a:extLst>
              <a:ext uri="{FF2B5EF4-FFF2-40B4-BE49-F238E27FC236}">
                <a16:creationId xmlns:a16="http://schemas.microsoft.com/office/drawing/2014/main" xmlns="" id="{22EA58C4-048A-4148-816C-677BD6F2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latin typeface="Times New Roman" panose="02020603050405020304" pitchFamily="18" charset="0"/>
              </a:rPr>
              <a:t>Bố khó thở lắm!...</a:t>
            </a:r>
          </a:p>
        </p:txBody>
      </p:sp>
      <p:sp>
        <p:nvSpPr>
          <p:cNvPr id="24597" name="Line 26">
            <a:extLst>
              <a:ext uri="{FF2B5EF4-FFF2-40B4-BE49-F238E27FC236}">
                <a16:creationId xmlns:a16="http://schemas.microsoft.com/office/drawing/2014/main" xmlns="" id="{5A4053A9-95EA-455C-AD9F-1502289CC2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343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6">
            <a:extLst>
              <a:ext uri="{FF2B5EF4-FFF2-40B4-BE49-F238E27FC236}">
                <a16:creationId xmlns:a16="http://schemas.microsoft.com/office/drawing/2014/main" xmlns="" id="{56B1D380-DFAE-4823-BC95-B331BDCE1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334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6">
            <a:extLst>
              <a:ext uri="{FF2B5EF4-FFF2-40B4-BE49-F238E27FC236}">
                <a16:creationId xmlns:a16="http://schemas.microsoft.com/office/drawing/2014/main" xmlns="" id="{D46E5832-0A2D-4E09-888E-390EC6F92B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5334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Text Box 44">
            <a:extLst>
              <a:ext uri="{FF2B5EF4-FFF2-40B4-BE49-F238E27FC236}">
                <a16:creationId xmlns:a16="http://schemas.microsoft.com/office/drawing/2014/main" xmlns="" id="{718DA7F7-477A-47EB-8FE6-9324DFBEE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6" y="2651126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cứu 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ổi</a:t>
            </a:r>
            <a:endParaRPr lang="vi-VN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601" name="Text Box 47">
            <a:extLst>
              <a:ext uri="{FF2B5EF4-FFF2-40B4-BE49-F238E27FC236}">
                <a16:creationId xmlns:a16="http://schemas.microsoft.com/office/drawing/2014/main" xmlns="" id="{7536EF5F-BFF0-4D5D-810B-C160834D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876800"/>
            <a:ext cx="3821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- Xác định giọng đọc câu sau:</a:t>
            </a:r>
            <a:endParaRPr lang="vi-VN" altLang="en-US" sz="2400">
              <a:solidFill>
                <a:srgbClr val="0099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2" name="Text Box 48">
            <a:extLst>
              <a:ext uri="{FF2B5EF4-FFF2-40B4-BE49-F238E27FC236}">
                <a16:creationId xmlns:a16="http://schemas.microsoft.com/office/drawing/2014/main" xmlns="" id="{AAA784E0-370A-4A09-A39D-931A3CAC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91201"/>
            <a:ext cx="368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Đọc với giọng mệt nhọc, yếu ớt.</a:t>
            </a:r>
            <a:endParaRPr lang="vi-VN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16" name="Text Box 20">
            <a:extLst>
              <a:ext uri="{FF2B5EF4-FFF2-40B4-BE49-F238E27FC236}">
                <a16:creationId xmlns:a16="http://schemas.microsoft.com/office/drawing/2014/main" xmlns="" id="{5A7A3746-18CA-4F9D-9566-2D5F3B63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2967038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4" name="Text Box 20">
            <a:extLst>
              <a:ext uri="{FF2B5EF4-FFF2-40B4-BE49-F238E27FC236}">
                <a16:creationId xmlns:a16="http://schemas.microsoft.com/office/drawing/2014/main" xmlns="" id="{59E02202-AF37-42F1-BBD3-DACEA3B7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2503488"/>
            <a:ext cx="431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sông Hương (Hương Giang)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xmlns="" id="{0C342A90-4866-4405-B118-C1A8039F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443288"/>
            <a:ext cx="215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6" name="Text Box 51">
            <a:extLst>
              <a:ext uri="{FF2B5EF4-FFF2-40B4-BE49-F238E27FC236}">
                <a16:creationId xmlns:a16="http://schemas.microsoft.com/office/drawing/2014/main" xmlns="" id="{64A02BF5-F46C-48F3-9D7B-2A3A7969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03264"/>
            <a:ext cx="17954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xmlns="" id="{B7D40A50-7E5A-4855-872D-954DCE9A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9357" y="36443"/>
            <a:ext cx="10946295" cy="65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9311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>
            <a:extLst>
              <a:ext uri="{FF2B5EF4-FFF2-40B4-BE49-F238E27FC236}">
                <a16:creationId xmlns:a16="http://schemas.microsoft.com/office/drawing/2014/main" xmlns="" id="{F4846290-3B28-4FE6-9162-5CB3BBD08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>
            <a:extLst>
              <a:ext uri="{FF2B5EF4-FFF2-40B4-BE49-F238E27FC236}">
                <a16:creationId xmlns:a16="http://schemas.microsoft.com/office/drawing/2014/main" xmlns="" id="{E9598B24-7A3A-4DEF-85CE-02719520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11 tháng 4 năm 2024</a:t>
            </a: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xmlns="" id="{2E400BC7-FAAB-406F-B5B0-BF19F5C9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Môn: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Tiếng Việt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</a:rPr>
              <a:t> : 13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xmlns="" id="{D37E3F94-7189-4BC8-A157-9AC1D8D9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24582" name="Line 7">
            <a:extLst>
              <a:ext uri="{FF2B5EF4-FFF2-40B4-BE49-F238E27FC236}">
                <a16:creationId xmlns:a16="http://schemas.microsoft.com/office/drawing/2014/main" xmlns="" id="{C3E9D968-6621-4285-856A-FCBCAD128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726" y="1704976"/>
            <a:ext cx="55563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9">
            <a:extLst>
              <a:ext uri="{FF2B5EF4-FFF2-40B4-BE49-F238E27FC236}">
                <a16:creationId xmlns:a16="http://schemas.microsoft.com/office/drawing/2014/main" xmlns="" id="{6B9C17CB-994E-41F1-B3C0-414B0FA0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1335088"/>
            <a:ext cx="253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Text Box 10">
            <a:extLst>
              <a:ext uri="{FF2B5EF4-FFF2-40B4-BE49-F238E27FC236}">
                <a16:creationId xmlns:a16="http://schemas.microsoft.com/office/drawing/2014/main" xmlns="" id="{E8443574-B4C4-4777-9483-9387E5C9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1368425"/>
            <a:ext cx="208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5" name="Text Box 11">
            <a:extLst>
              <a:ext uri="{FF2B5EF4-FFF2-40B4-BE49-F238E27FC236}">
                <a16:creationId xmlns:a16="http://schemas.microsoft.com/office/drawing/2014/main" xmlns="" id="{B7C0774C-608E-47F2-978D-6D682E27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1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ìu</a:t>
            </a:r>
            <a:r>
              <a:rPr lang="en-US" altLang="en-US" sz="2000">
                <a:latin typeface="Arial" panose="020B0604020202020204" pitchFamily="34" charset="0"/>
              </a:rPr>
              <a:t> d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ịu</a:t>
            </a:r>
          </a:p>
        </p:txBody>
      </p:sp>
      <p:sp>
        <p:nvSpPr>
          <p:cNvPr id="24586" name="Text Box 12">
            <a:extLst>
              <a:ext uri="{FF2B5EF4-FFF2-40B4-BE49-F238E27FC236}">
                <a16:creationId xmlns:a16="http://schemas.microsoft.com/office/drawing/2014/main" xmlns="" id="{DA2472F5-469A-4CBA-B045-AF207123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133601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ấc</a:t>
            </a:r>
            <a:r>
              <a:rPr lang="en-US" altLang="en-US" sz="2000">
                <a:latin typeface="Arial" panose="020B0604020202020204" pitchFamily="34" charset="0"/>
              </a:rPr>
              <a:t> lên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xmlns="" id="{0ED3EAC0-803F-4286-8C0F-D21B2AD4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2667001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ước</a:t>
            </a:r>
            <a:r>
              <a:rPr lang="en-US" altLang="en-US" sz="2000">
                <a:latin typeface="Arial" panose="020B0604020202020204" pitchFamily="34" charset="0"/>
              </a:rPr>
              <a:t> b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iếc</a:t>
            </a:r>
          </a:p>
        </p:txBody>
      </p:sp>
      <p:sp>
        <p:nvSpPr>
          <p:cNvPr id="24588" name="Rectangle 16">
            <a:extLst>
              <a:ext uri="{FF2B5EF4-FFF2-40B4-BE49-F238E27FC236}">
                <a16:creationId xmlns:a16="http://schemas.microsoft.com/office/drawing/2014/main" xmlns="" id="{2BF87E52-EB39-4B87-AB0D-BB574BD34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- Em </a:t>
            </a: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hãy xác định chỗ</a:t>
            </a: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 ng</a:t>
            </a: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hỉ</a:t>
            </a: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 h¬i  </a:t>
            </a: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và đọc câu dài </a:t>
            </a:r>
            <a:r>
              <a:rPr lang="en-US" altLang="en-US" sz="2400">
                <a:solidFill>
                  <a:srgbClr val="0099CC"/>
                </a:solidFill>
                <a:latin typeface=".VnTime" panose="020B7200000000000000" pitchFamily="34" charset="0"/>
              </a:rPr>
              <a:t>sau:</a:t>
            </a:r>
          </a:p>
        </p:txBody>
      </p:sp>
      <p:sp>
        <p:nvSpPr>
          <p:cNvPr id="24589" name="Text Box 19">
            <a:extLst>
              <a:ext uri="{FF2B5EF4-FFF2-40B4-BE49-F238E27FC236}">
                <a16:creationId xmlns:a16="http://schemas.microsoft.com/office/drawing/2014/main" xmlns="" id="{F4BE0888-5B11-4F2B-95C6-520FC517B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4590" name="Text Box 20">
            <a:extLst>
              <a:ext uri="{FF2B5EF4-FFF2-40B4-BE49-F238E27FC236}">
                <a16:creationId xmlns:a16="http://schemas.microsoft.com/office/drawing/2014/main" xmlns="" id="{BDE00991-F74C-4B67-8D37-6557662E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1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Huế</a:t>
            </a:r>
          </a:p>
        </p:txBody>
      </p:sp>
      <p:sp>
        <p:nvSpPr>
          <p:cNvPr id="24591" name="Line 27">
            <a:extLst>
              <a:ext uri="{FF2B5EF4-FFF2-40B4-BE49-F238E27FC236}">
                <a16:creationId xmlns:a16="http://schemas.microsoft.com/office/drawing/2014/main" xmlns="" id="{AEC6C9B9-574C-4BB7-AE2F-B5DAEBD67C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2672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2" name="Picture 34" descr="bluline[1]">
            <a:extLst>
              <a:ext uri="{FF2B5EF4-FFF2-40B4-BE49-F238E27FC236}">
                <a16:creationId xmlns:a16="http://schemas.microsoft.com/office/drawing/2014/main" xmlns="" id="{4DB8604C-AA2B-49D1-AD36-192997B5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5" descr="bluline[1]">
            <a:extLst>
              <a:ext uri="{FF2B5EF4-FFF2-40B4-BE49-F238E27FC236}">
                <a16:creationId xmlns:a16="http://schemas.microsoft.com/office/drawing/2014/main" xmlns="" id="{38C011E6-00FB-472A-9252-5EBC1CAF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 Box 36">
            <a:extLst>
              <a:ext uri="{FF2B5EF4-FFF2-40B4-BE49-F238E27FC236}">
                <a16:creationId xmlns:a16="http://schemas.microsoft.com/office/drawing/2014/main" xmlns="" id="{72271E30-F7A5-48B2-8AE9-C52CD4C7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24595" name="Text Box 37">
            <a:extLst>
              <a:ext uri="{FF2B5EF4-FFF2-40B4-BE49-F238E27FC236}">
                <a16:creationId xmlns:a16="http://schemas.microsoft.com/office/drawing/2014/main" xmlns="" id="{A65C1900-E76C-4C56-B2BF-BEF05CAAB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Chơi một lúc mới nhớ lời mẹ dặn, em vội chạy một mạch đến cửa hàng mua thuốc rồi mang về nhà</a:t>
            </a:r>
            <a:r>
              <a:rPr lang="vi-VN" altLang="en-US" sz="1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96" name="Text Box 38">
            <a:extLst>
              <a:ext uri="{FF2B5EF4-FFF2-40B4-BE49-F238E27FC236}">
                <a16:creationId xmlns:a16="http://schemas.microsoft.com/office/drawing/2014/main" xmlns="" id="{22EA58C4-048A-4148-816C-677BD6F2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latin typeface="Times New Roman" panose="02020603050405020304" pitchFamily="18" charset="0"/>
              </a:rPr>
              <a:t>Bố khó thở lắm!...</a:t>
            </a:r>
          </a:p>
        </p:txBody>
      </p:sp>
      <p:sp>
        <p:nvSpPr>
          <p:cNvPr id="24597" name="Line 26">
            <a:extLst>
              <a:ext uri="{FF2B5EF4-FFF2-40B4-BE49-F238E27FC236}">
                <a16:creationId xmlns:a16="http://schemas.microsoft.com/office/drawing/2014/main" xmlns="" id="{5A4053A9-95EA-455C-AD9F-1502289CC2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343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6">
            <a:extLst>
              <a:ext uri="{FF2B5EF4-FFF2-40B4-BE49-F238E27FC236}">
                <a16:creationId xmlns:a16="http://schemas.microsoft.com/office/drawing/2014/main" xmlns="" id="{56B1D380-DFAE-4823-BC95-B331BDCE1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334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6">
            <a:extLst>
              <a:ext uri="{FF2B5EF4-FFF2-40B4-BE49-F238E27FC236}">
                <a16:creationId xmlns:a16="http://schemas.microsoft.com/office/drawing/2014/main" xmlns="" id="{D46E5832-0A2D-4E09-888E-390EC6F92B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5334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Text Box 44">
            <a:extLst>
              <a:ext uri="{FF2B5EF4-FFF2-40B4-BE49-F238E27FC236}">
                <a16:creationId xmlns:a16="http://schemas.microsoft.com/office/drawing/2014/main" xmlns="" id="{718DA7F7-477A-47EB-8FE6-9324DFBEE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6" y="2651126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cứu n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ổi</a:t>
            </a:r>
            <a:endParaRPr lang="vi-VN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601" name="Text Box 47">
            <a:extLst>
              <a:ext uri="{FF2B5EF4-FFF2-40B4-BE49-F238E27FC236}">
                <a16:creationId xmlns:a16="http://schemas.microsoft.com/office/drawing/2014/main" xmlns="" id="{7536EF5F-BFF0-4D5D-810B-C160834D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876800"/>
            <a:ext cx="3821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CC"/>
                </a:solidFill>
                <a:latin typeface="Times New Roman" panose="02020603050405020304" pitchFamily="18" charset="0"/>
              </a:rPr>
              <a:t>- Xác định giọng đọc câu sau:</a:t>
            </a:r>
            <a:endParaRPr lang="vi-VN" altLang="en-US" sz="2400">
              <a:solidFill>
                <a:srgbClr val="0099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2" name="Text Box 48">
            <a:extLst>
              <a:ext uri="{FF2B5EF4-FFF2-40B4-BE49-F238E27FC236}">
                <a16:creationId xmlns:a16="http://schemas.microsoft.com/office/drawing/2014/main" xmlns="" id="{AAA784E0-370A-4A09-A39D-931A3CAC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91201"/>
            <a:ext cx="368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Đọc với giọng mệt nhọc, yếu ớt.</a:t>
            </a:r>
            <a:endParaRPr lang="vi-VN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16" name="Text Box 20">
            <a:extLst>
              <a:ext uri="{FF2B5EF4-FFF2-40B4-BE49-F238E27FC236}">
                <a16:creationId xmlns:a16="http://schemas.microsoft.com/office/drawing/2014/main" xmlns="" id="{5A7A3746-18CA-4F9D-9566-2D5F3B63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2967038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4" name="Text Box 20">
            <a:extLst>
              <a:ext uri="{FF2B5EF4-FFF2-40B4-BE49-F238E27FC236}">
                <a16:creationId xmlns:a16="http://schemas.microsoft.com/office/drawing/2014/main" xmlns="" id="{59E02202-AF37-42F1-BBD3-DACEA3B7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2503488"/>
            <a:ext cx="4310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sông Hương (Hương Giang)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xmlns="" id="{0C342A90-4866-4405-B118-C1A8039F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443288"/>
            <a:ext cx="215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6" name="Text Box 51">
            <a:extLst>
              <a:ext uri="{FF2B5EF4-FFF2-40B4-BE49-F238E27FC236}">
                <a16:creationId xmlns:a16="http://schemas.microsoft.com/office/drawing/2014/main" xmlns="" id="{64A02BF5-F46C-48F3-9D7B-2A3A7969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03264"/>
            <a:ext cx="17954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xmlns="" id="{B7D40A50-7E5A-4855-872D-954DCE9A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4"/>
          <a:stretch>
            <a:fillRect/>
          </a:stretch>
        </p:blipFill>
        <p:spPr bwMode="auto">
          <a:xfrm>
            <a:off x="702365" y="0"/>
            <a:ext cx="107342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0C53C25-CC8F-4FE5-BA75-FD6D4E17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5982493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của da trời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2456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xmlns="" id="{A7DD26E6-C9A0-4325-BA16-BDF6C713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74" y="0"/>
            <a:ext cx="11039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D3C19-E0E1-45A9-AD0D-91A59E81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98328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5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BB7956-F49B-4409-97A5-D52A5902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487" y="0"/>
            <a:ext cx="10827025" cy="6745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275D1E-1D72-469F-9185-C5C8A458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6633"/>
            <a:ext cx="38265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xmlns="" val="9262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4">
            <a:extLst>
              <a:ext uri="{FF2B5EF4-FFF2-40B4-BE49-F238E27FC236}">
                <a16:creationId xmlns:a16="http://schemas.microsoft.com/office/drawing/2014/main" xmlns="" id="{234F7987-F35D-47CC-B291-01D21830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0480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VNI-Times" pitchFamily="2" charset="0"/>
              </a:rPr>
              <a:t> </a:t>
            </a:r>
          </a:p>
        </p:txBody>
      </p:sp>
      <p:pic>
        <p:nvPicPr>
          <p:cNvPr id="15365" name="Picture 7" descr="POINSET2">
            <a:extLst>
              <a:ext uri="{FF2B5EF4-FFF2-40B4-BE49-F238E27FC236}">
                <a16:creationId xmlns:a16="http://schemas.microsoft.com/office/drawing/2014/main" xmlns="" id="{A9EE9868-6268-418A-980B-1CBCD0A7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25000" y="5719764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58ACE7E7-0814-4875-B763-651D10D221A9}"/>
              </a:ext>
            </a:extLst>
          </p:cNvPr>
          <p:cNvSpPr/>
          <p:nvPr/>
        </p:nvSpPr>
        <p:spPr>
          <a:xfrm>
            <a:off x="1547446" y="1973961"/>
            <a:ext cx="9453489" cy="267693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160456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BDEF58-D769-4711-A5D3-8D2AB516AB3C}"/>
              </a:ext>
            </a:extLst>
          </p:cNvPr>
          <p:cNvSpPr/>
          <p:nvPr/>
        </p:nvSpPr>
        <p:spPr>
          <a:xfrm>
            <a:off x="2649417" y="2030730"/>
            <a:ext cx="7713784" cy="1582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851" y="-3314"/>
            <a:ext cx="11304105" cy="67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39E0ADE-7577-4823-8062-3261FDB5CB57}"/>
              </a:ext>
            </a:extLst>
          </p:cNvPr>
          <p:cNvSpPr/>
          <p:nvPr/>
        </p:nvSpPr>
        <p:spPr>
          <a:xfrm>
            <a:off x="5331655" y="28839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401C0B-4E1A-4C84-B783-B408848C4934}"/>
              </a:ext>
            </a:extLst>
          </p:cNvPr>
          <p:cNvSpPr txBox="1"/>
          <p:nvPr/>
        </p:nvSpPr>
        <p:spPr>
          <a:xfrm flipH="1">
            <a:off x="2139561" y="432588"/>
            <a:ext cx="2684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xmlns="" val="3821133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BDEF58-D769-4711-A5D3-8D2AB516AB3C}"/>
              </a:ext>
            </a:extLst>
          </p:cNvPr>
          <p:cNvSpPr/>
          <p:nvPr/>
        </p:nvSpPr>
        <p:spPr>
          <a:xfrm>
            <a:off x="2649417" y="2030730"/>
            <a:ext cx="7713784" cy="1582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5616" y="-3312"/>
            <a:ext cx="11012557" cy="65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39E0ADE-7577-4823-8062-3261FDB5CB57}"/>
              </a:ext>
            </a:extLst>
          </p:cNvPr>
          <p:cNvSpPr/>
          <p:nvPr/>
        </p:nvSpPr>
        <p:spPr>
          <a:xfrm>
            <a:off x="5331655" y="28839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7FD8BF-987E-4FC4-A2AF-51E235B32E0E}"/>
              </a:ext>
            </a:extLst>
          </p:cNvPr>
          <p:cNvSpPr txBox="1"/>
          <p:nvPr/>
        </p:nvSpPr>
        <p:spPr>
          <a:xfrm flipH="1">
            <a:off x="1791285" y="302567"/>
            <a:ext cx="31920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540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BDEF58-D769-4711-A5D3-8D2AB516AB3C}"/>
              </a:ext>
            </a:extLst>
          </p:cNvPr>
          <p:cNvSpPr/>
          <p:nvPr/>
        </p:nvSpPr>
        <p:spPr>
          <a:xfrm>
            <a:off x="2649417" y="2030730"/>
            <a:ext cx="7713784" cy="1582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4070" y="-96078"/>
            <a:ext cx="11529391" cy="68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39E0ADE-7577-4823-8062-3261FDB5CB57}"/>
              </a:ext>
            </a:extLst>
          </p:cNvPr>
          <p:cNvSpPr/>
          <p:nvPr/>
        </p:nvSpPr>
        <p:spPr>
          <a:xfrm>
            <a:off x="5331655" y="28839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560453-67F0-4E97-9A65-CEECCA8F16E3}"/>
              </a:ext>
            </a:extLst>
          </p:cNvPr>
          <p:cNvSpPr txBox="1"/>
          <p:nvPr/>
        </p:nvSpPr>
        <p:spPr>
          <a:xfrm flipH="1">
            <a:off x="2139560" y="432588"/>
            <a:ext cx="33600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–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792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1" y="1416356"/>
            <a:ext cx="10522857" cy="2227943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BDEF58-D769-4711-A5D3-8D2AB516AB3C}"/>
              </a:ext>
            </a:extLst>
          </p:cNvPr>
          <p:cNvSpPr/>
          <p:nvPr/>
        </p:nvSpPr>
        <p:spPr>
          <a:xfrm>
            <a:off x="2649417" y="2030730"/>
            <a:ext cx="7713784" cy="1582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4314" y="-48553"/>
            <a:ext cx="11569148" cy="66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39E0ADE-7577-4823-8062-3261FDB5CB57}"/>
              </a:ext>
            </a:extLst>
          </p:cNvPr>
          <p:cNvSpPr/>
          <p:nvPr/>
        </p:nvSpPr>
        <p:spPr>
          <a:xfrm>
            <a:off x="5331655" y="28839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E7E349-5654-4242-8392-5E6362F8B990}"/>
              </a:ext>
            </a:extLst>
          </p:cNvPr>
          <p:cNvSpPr txBox="1"/>
          <p:nvPr/>
        </p:nvSpPr>
        <p:spPr>
          <a:xfrm flipH="1">
            <a:off x="2139559" y="432588"/>
            <a:ext cx="374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156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BDEF58-D769-4711-A5D3-8D2AB516AB3C}"/>
              </a:ext>
            </a:extLst>
          </p:cNvPr>
          <p:cNvSpPr/>
          <p:nvPr/>
        </p:nvSpPr>
        <p:spPr>
          <a:xfrm>
            <a:off x="2649417" y="2030730"/>
            <a:ext cx="7713784" cy="15822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7566" y="-82825"/>
            <a:ext cx="11622156" cy="67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39E0ADE-7577-4823-8062-3261FDB5CB57}"/>
              </a:ext>
            </a:extLst>
          </p:cNvPr>
          <p:cNvSpPr/>
          <p:nvPr/>
        </p:nvSpPr>
        <p:spPr>
          <a:xfrm>
            <a:off x="5331655" y="28839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2252D8-2848-4317-AD17-6B905D46986C}"/>
              </a:ext>
            </a:extLst>
          </p:cNvPr>
          <p:cNvSpPr txBox="1"/>
          <p:nvPr/>
        </p:nvSpPr>
        <p:spPr>
          <a:xfrm flipH="1">
            <a:off x="3716568" y="131101"/>
            <a:ext cx="40889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Thanh-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392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C8028E-F55F-4586-BD6A-2972D8933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8782"/>
            <a:ext cx="5791200" cy="6228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A76340-79A5-4E1A-8D88-1CB3538EB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59027"/>
            <a:ext cx="5791200" cy="62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64257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477587-581B-4040-A711-F7F7F8D1B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51" y="225287"/>
            <a:ext cx="11529391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37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doors dir="vert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xmlns="" id="{F731583E-6C97-4FE6-833B-ABD6CB50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41" y="-79431"/>
            <a:ext cx="11507168" cy="67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xmlns="" id="{D07C3006-03A3-47DD-BD0E-CA92FC2F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xmlns="" id="{872A14A6-F46B-43F9-AB73-1B04FA84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288925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xmlns="" id="{51F469B7-5C4A-4AD0-896F-F4956961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3318" name="Line 7">
            <a:extLst>
              <a:ext uri="{FF2B5EF4-FFF2-40B4-BE49-F238E27FC236}">
                <a16:creationId xmlns:a16="http://schemas.microsoft.com/office/drawing/2014/main" xmlns="" id="{7A394918-DAE3-49F3-8D2C-14BE62FE2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8288" y="1817689"/>
            <a:ext cx="55562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9">
            <a:extLst>
              <a:ext uri="{FF2B5EF4-FFF2-40B4-BE49-F238E27FC236}">
                <a16:creationId xmlns:a16="http://schemas.microsoft.com/office/drawing/2014/main" xmlns="" id="{67097972-D0C1-4FAD-B6A8-020E85CD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1217614"/>
            <a:ext cx="283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xmlns="" id="{D28498C3-65EB-4AC8-A17C-A53D3D90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9" y="1250072"/>
            <a:ext cx="2403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xmlns="" id="{1F8DC45D-74D7-499F-A7DA-9F4DAA17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5" y="1757093"/>
            <a:ext cx="1600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4">
            <a:extLst>
              <a:ext uri="{FF2B5EF4-FFF2-40B4-BE49-F238E27FC236}">
                <a16:creationId xmlns:a16="http://schemas.microsoft.com/office/drawing/2014/main" xmlns="" id="{C885F229-7622-407A-A541-65143D10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758680"/>
            <a:ext cx="152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9">
            <a:extLst>
              <a:ext uri="{FF2B5EF4-FFF2-40B4-BE49-F238E27FC236}">
                <a16:creationId xmlns:a16="http://schemas.microsoft.com/office/drawing/2014/main" xmlns="" id="{DA2BD099-23B4-45A5-9DD6-ED420F2F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24" name="Picture 34" descr="bluline[1]">
            <a:extLst>
              <a:ext uri="{FF2B5EF4-FFF2-40B4-BE49-F238E27FC236}">
                <a16:creationId xmlns:a16="http://schemas.microsoft.com/office/drawing/2014/main" xmlns="" id="{B764478D-46A1-47FA-BC4A-43401D1D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5" descr="bluline[1]">
            <a:extLst>
              <a:ext uri="{FF2B5EF4-FFF2-40B4-BE49-F238E27FC236}">
                <a16:creationId xmlns:a16="http://schemas.microsoft.com/office/drawing/2014/main" xmlns="" id="{DF3DAFDB-A28F-46A8-8011-86B33905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36">
            <a:extLst>
              <a:ext uri="{FF2B5EF4-FFF2-40B4-BE49-F238E27FC236}">
                <a16:creationId xmlns:a16="http://schemas.microsoft.com/office/drawing/2014/main" xmlns="" id="{A90BFFB4-D502-4860-951C-654DFE78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1" y="619126"/>
            <a:ext cx="587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10259" name="Text Box 37">
            <a:extLst>
              <a:ext uri="{FF2B5EF4-FFF2-40B4-BE49-F238E27FC236}">
                <a16:creationId xmlns:a16="http://schemas.microsoft.com/office/drawing/2014/main" xmlns="" id="{12C2321D-7B50-49A2-B1DC-5475D17D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2564319"/>
            <a:ext cx="49768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Người ta kể rằng, xưa kia, dòng nước ở đây thường thoảng lên một mùi hương dìu dịu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bởi nguồn sông chảy qua một cánh rừng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mọc dày một loại cỏ có tên là thạch xương bồ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endParaRPr lang="vi-VN" alt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261" name="Line 26">
            <a:extLst>
              <a:ext uri="{FF2B5EF4-FFF2-40B4-BE49-F238E27FC236}">
                <a16:creationId xmlns:a16="http://schemas.microsoft.com/office/drawing/2014/main" xmlns="" id="{AB1A6CED-EB96-4DE5-B379-DC5E2D3B5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8213" y="2972086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4">
            <a:extLst>
              <a:ext uri="{FF2B5EF4-FFF2-40B4-BE49-F238E27FC236}">
                <a16:creationId xmlns:a16="http://schemas.microsoft.com/office/drawing/2014/main" xmlns="" id="{B53A4D1A-3283-4DE8-9843-4D319069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2211117"/>
            <a:ext cx="1228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0" name="Text Box 51">
            <a:extLst>
              <a:ext uri="{FF2B5EF4-FFF2-40B4-BE49-F238E27FC236}">
                <a16:creationId xmlns:a16="http://schemas.microsoft.com/office/drawing/2014/main" xmlns="" id="{AF270857-77AE-4106-A835-44637982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1" y="755650"/>
            <a:ext cx="17954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9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19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endParaRPr lang="vi-VN" altLang="en-US" sz="2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xmlns="" id="{DBB13148-DCBC-44ED-97E7-73547EBB5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8264" y="3271904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xmlns="" id="{3FD623B9-3EB9-4815-846A-AA55FD23A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6701" y="3226306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44">
            <a:extLst>
              <a:ext uri="{FF2B5EF4-FFF2-40B4-BE49-F238E27FC236}">
                <a16:creationId xmlns:a16="http://schemas.microsoft.com/office/drawing/2014/main" xmlns="" id="{E7FEB395-4F1C-4432-BE8D-30FABEFA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215661"/>
            <a:ext cx="11715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B144625A-0565-4D8B-909C-4890DDA7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364" y="2212974"/>
            <a:ext cx="17420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endParaRPr lang="vi-V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xmlns="" id="{E888CF7E-E266-45BB-ABDC-B20731113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7458" y="2662290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xmlns="" id="{7C703471-BEB1-4711-B420-A487A315B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8355" y="2611286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xmlns="" id="{C0C60805-4C6E-478A-A92E-037F6DC10A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8037" y="3515164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xmlns="" id="{6788CD65-3A10-4C5F-AD7F-7F01B4A38F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374" y="3525468"/>
            <a:ext cx="118403" cy="3783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8D6687-1BAE-4678-A35B-B96FDA8DB0ED}"/>
              </a:ext>
            </a:extLst>
          </p:cNvPr>
          <p:cNvSpPr txBox="1"/>
          <p:nvPr/>
        </p:nvSpPr>
        <p:spPr>
          <a:xfrm flipH="1">
            <a:off x="2053888" y="3945707"/>
            <a:ext cx="450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xmlns="" id="{E15D6507-3FE4-4645-B8C9-3690CE263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48623" y="4691121"/>
            <a:ext cx="1863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21DE39C6-86F7-48AC-B876-2A5A4DD3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057401"/>
            <a:ext cx="1344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xmlns="" id="{E770D8DF-E3FF-462A-A78C-EB9F4008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2503488"/>
            <a:ext cx="382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xmlns="" id="{BA6A516A-A51B-424A-BD54-B5997C28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005138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xmlns="" id="{04F4C7B5-9CCE-43B4-82D0-8590B57B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411" y="3518045"/>
            <a:ext cx="287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xmlns="" id="{723744C2-2453-4919-973A-EA4132F7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909" y="4013576"/>
            <a:ext cx="3901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xmlns="" id="{0CBEEC2F-7EB9-4E97-9C9B-C9B743CE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171" y="4608443"/>
            <a:ext cx="4259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xmlns="" val="339215452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J023">
            <a:extLst>
              <a:ext uri="{FF2B5EF4-FFF2-40B4-BE49-F238E27FC236}">
                <a16:creationId xmlns:a16="http://schemas.microsoft.com/office/drawing/2014/main" xmlns="" id="{D32BBC3C-75A7-4896-80BF-CF29D7B15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t="5556" r="10834" b="3333"/>
          <a:stretch>
            <a:fillRect/>
          </a:stretch>
        </p:blipFill>
        <p:spPr>
          <a:xfrm>
            <a:off x="516835" y="41275"/>
            <a:ext cx="11211339" cy="6816725"/>
          </a:xfrm>
          <a:prstGeom prst="rect">
            <a:avLst/>
          </a:prstGeom>
          <a:noFill/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7D586CE0-765F-4545-992A-3C4DB07D0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11" y="2041600"/>
            <a:ext cx="66774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Huế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60381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03813"/>
                </a:solidFill>
                <a:latin typeface="Times New Roman" panose="02020603050405020304" pitchFamily="18" charset="0"/>
              </a:rPr>
              <a:t>xanh-sạch-đẹp</a:t>
            </a:r>
            <a:endParaRPr lang="vi-VN" altLang="en-US" sz="2400" b="1" dirty="0">
              <a:solidFill>
                <a:srgbClr val="60381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8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42593" y="1221062"/>
            <a:ext cx="10522857" cy="2227943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Hãy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đoạn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3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bài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Núi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tôi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tên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1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ngọn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núi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mà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biết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003014" y="1684538"/>
            <a:ext cx="10522857" cy="2227943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tên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1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ngọn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núi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ở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Định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94466" y="1461693"/>
            <a:ext cx="10522857" cy="2227943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95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FBD506FB-5739-4A6B-8839-6A73AAEC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3000" b="1">
              <a:latin typeface=".VnTime" panose="020B7200000000000000" pitchFamily="34" charset="0"/>
            </a:endParaRPr>
          </a:p>
        </p:txBody>
      </p:sp>
      <p:sp>
        <p:nvSpPr>
          <p:cNvPr id="8196" name="Rectangle 15">
            <a:extLst>
              <a:ext uri="{FF2B5EF4-FFF2-40B4-BE49-F238E27FC236}">
                <a16:creationId xmlns:a16="http://schemas.microsoft.com/office/drawing/2014/main" xmlns="" id="{7F79D73E-4750-47C5-BB01-471238CBA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600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8" name="Picture 18" descr="bluline[1]">
            <a:extLst>
              <a:ext uri="{FF2B5EF4-FFF2-40B4-BE49-F238E27FC236}">
                <a16:creationId xmlns:a16="http://schemas.microsoft.com/office/drawing/2014/main" xmlns="" id="{6F109601-6620-4894-9AE9-5DED596B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8C95708-1F99-4DF7-8DE5-6B9647B15F42}"/>
              </a:ext>
            </a:extLst>
          </p:cNvPr>
          <p:cNvSpPr/>
          <p:nvPr/>
        </p:nvSpPr>
        <p:spPr>
          <a:xfrm>
            <a:off x="3581400" y="2514600"/>
            <a:ext cx="1841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2908D0-9914-4532-B1AC-8FAF3FAB7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452" y="450575"/>
            <a:ext cx="9992139" cy="62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808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>
            <a:extLst>
              <a:ext uri="{FF2B5EF4-FFF2-40B4-BE49-F238E27FC236}">
                <a16:creationId xmlns:a16="http://schemas.microsoft.com/office/drawing/2014/main" xmlns="" id="{D64DCB52-ED62-43ED-867A-92EB21EF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0"/>
            <a:ext cx="109197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xmlns="" id="{FDF6468A-4661-4740-9B39-EE6A9A2A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xmlns="" id="{AC87CC40-8743-4050-A9D4-491EE5ACE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8925"/>
            <a:ext cx="622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4B9DBD94-94F6-4C43-9C1D-0D5E10A8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9222" name="Text Box 19">
            <a:extLst>
              <a:ext uri="{FF2B5EF4-FFF2-40B4-BE49-F238E27FC236}">
                <a16:creationId xmlns:a16="http://schemas.microsoft.com/office/drawing/2014/main" xmlns="" id="{88E2088A-D73A-4C06-B423-AA6B44F8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9223" name="Picture 34" descr="bluline[1]">
            <a:extLst>
              <a:ext uri="{FF2B5EF4-FFF2-40B4-BE49-F238E27FC236}">
                <a16:creationId xmlns:a16="http://schemas.microsoft.com/office/drawing/2014/main" xmlns="" id="{5DAF5FBC-ECA9-4A77-8195-C98A0DA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5" descr="bluline[1]">
            <a:extLst>
              <a:ext uri="{FF2B5EF4-FFF2-40B4-BE49-F238E27FC236}">
                <a16:creationId xmlns:a16="http://schemas.microsoft.com/office/drawing/2014/main" xmlns="" id="{A6D709BF-C83B-4872-96F7-D8DEE37E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6" name="Text Box 36">
            <a:extLst>
              <a:ext uri="{FF2B5EF4-FFF2-40B4-BE49-F238E27FC236}">
                <a16:creationId xmlns:a16="http://schemas.microsoft.com/office/drawing/2014/main" xmlns="" id="{2CF17FF6-CE89-44C2-92C2-FEDA88EE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619126"/>
            <a:ext cx="5681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chemeClr val="hlink"/>
                </a:solidFill>
                <a:latin typeface="Lucida Bright" panose="02040602050505020304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Lucida Bright" panose="02040602050505020304" pitchFamily="18" charset="0"/>
              </a:rPr>
              <a:t>Sông</a:t>
            </a:r>
            <a:r>
              <a:rPr lang="en-US" altLang="en-US" sz="2800" b="1" dirty="0">
                <a:solidFill>
                  <a:schemeClr val="hlink"/>
                </a:solidFill>
                <a:latin typeface="Lucida Bright" panose="02040602050505020304" pitchFamily="18" charset="0"/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  <a:latin typeface="Lucida Bright" panose="02040602050505020304" pitchFamily="18" charset="0"/>
              </a:rPr>
              <a:t>Hương</a:t>
            </a:r>
            <a:endParaRPr lang="vi-VN" altLang="en-US" sz="2800" b="1" dirty="0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xmlns="" id="{F1E06666-EDA6-4595-8C08-728E1B0F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1" y="742950"/>
            <a:ext cx="1789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vi-VN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634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utoUpdateAnimBg="0"/>
      <p:bldP spid="5156" grpId="0"/>
      <p:bldP spid="5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>
            <a:extLst>
              <a:ext uri="{FF2B5EF4-FFF2-40B4-BE49-F238E27FC236}">
                <a16:creationId xmlns:a16="http://schemas.microsoft.com/office/drawing/2014/main" xmlns="" id="{F4A11AD0-432D-40C0-A3A8-BAA9AE7B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25" y="0"/>
            <a:ext cx="10734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xmlns="" id="{035F8482-744D-4F60-845B-731DBEF1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xmlns="" id="{3EB57072-535C-4576-B145-FB68BAD0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4274"/>
            <a:ext cx="622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197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xmlns="" id="{93BF93C5-D1E7-4146-9DFD-2F7DC194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90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2294" name="Line 7">
            <a:extLst>
              <a:ext uri="{FF2B5EF4-FFF2-40B4-BE49-F238E27FC236}">
                <a16:creationId xmlns:a16="http://schemas.microsoft.com/office/drawing/2014/main" xmlns="" id="{6639DB04-ED91-4B6E-8DF2-FA2B94EC35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4238" y="1676401"/>
            <a:ext cx="55562" cy="434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xmlns="" id="{580BA270-16DB-4035-B821-EFC375B8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361592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xmlns="" id="{75F84A17-FE62-4AAB-9F85-AB24AACEC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714" y="1368425"/>
            <a:ext cx="240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19">
            <a:extLst>
              <a:ext uri="{FF2B5EF4-FFF2-40B4-BE49-F238E27FC236}">
                <a16:creationId xmlns:a16="http://schemas.microsoft.com/office/drawing/2014/main" xmlns="" id="{D738DE74-4885-448D-A020-F0EA57D4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860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2298" name="Picture 34" descr="bluline[1]">
            <a:extLst>
              <a:ext uri="{FF2B5EF4-FFF2-40B4-BE49-F238E27FC236}">
                <a16:creationId xmlns:a16="http://schemas.microsoft.com/office/drawing/2014/main" xmlns="" id="{9CB8E667-1464-42C8-BE57-F6BCA21B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5" descr="bluline[1]">
            <a:extLst>
              <a:ext uri="{FF2B5EF4-FFF2-40B4-BE49-F238E27FC236}">
                <a16:creationId xmlns:a16="http://schemas.microsoft.com/office/drawing/2014/main" xmlns="" id="{CA4C2FB0-3871-41B6-B3A3-78F6B1C60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5"/>
            <a:ext cx="91313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36">
            <a:extLst>
              <a:ext uri="{FF2B5EF4-FFF2-40B4-BE49-F238E27FC236}">
                <a16:creationId xmlns:a16="http://schemas.microsoft.com/office/drawing/2014/main" xmlns="" id="{D0561A00-9C3C-4192-AD19-DEF01420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619126"/>
            <a:ext cx="5681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solidFill>
                  <a:srgbClr val="7030A0"/>
                </a:solidFill>
                <a:latin typeface="Times New Roman" panose="02020603050405020304" pitchFamily="18" charset="0"/>
              </a:rPr>
              <a:t>Đọc:</a:t>
            </a:r>
            <a:r>
              <a:rPr lang="en-US" altLang="en-US" sz="2800" b="1">
                <a:solidFill>
                  <a:schemeClr val="hlink"/>
                </a:solidFill>
                <a:latin typeface="Lucida Bright" panose="02040602050505020304" pitchFamily="18" charset="0"/>
              </a:rPr>
              <a:t>       Sông Hương</a:t>
            </a:r>
            <a:endParaRPr lang="vi-VN" altLang="en-US" sz="2800" b="1">
              <a:solidFill>
                <a:schemeClr val="hlink"/>
              </a:solidFill>
              <a:latin typeface="Lucida Bright" panose="02040602050505020304" pitchFamily="18" charset="0"/>
            </a:endParaRPr>
          </a:p>
        </p:txBody>
      </p:sp>
      <p:sp>
        <p:nvSpPr>
          <p:cNvPr id="12301" name="Text Box 51">
            <a:extLst>
              <a:ext uri="{FF2B5EF4-FFF2-40B4-BE49-F238E27FC236}">
                <a16:creationId xmlns:a16="http://schemas.microsoft.com/office/drawing/2014/main" xmlns="" id="{6E7E37C8-9942-45D8-A0B4-F629F2BA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1" y="742950"/>
            <a:ext cx="1789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Thọ</a:t>
            </a:r>
            <a:endParaRPr lang="vi-VN" alt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227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1226</Words>
  <Application>Microsoft Office PowerPoint</Application>
  <PresentationFormat>Custom</PresentationFormat>
  <Paragraphs>191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Times New Roman</vt:lpstr>
      <vt:lpstr>Calibri</vt:lpstr>
      <vt:lpstr>.VnAvant</vt:lpstr>
      <vt:lpstr>Calibri Light</vt:lpstr>
      <vt:lpstr>.VnTime</vt:lpstr>
      <vt:lpstr>Lucida Bright</vt:lpstr>
      <vt:lpstr>VNI-Times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206</cp:revision>
  <dcterms:created xsi:type="dcterms:W3CDTF">2018-10-29T09:59:25Z</dcterms:created>
  <dcterms:modified xsi:type="dcterms:W3CDTF">2025-03-20T01:05:48Z</dcterms:modified>
</cp:coreProperties>
</file>