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20"/>
  </p:notesMasterIdLst>
  <p:sldIdLst>
    <p:sldId id="332" r:id="rId2"/>
    <p:sldId id="431" r:id="rId3"/>
    <p:sldId id="429" r:id="rId4"/>
    <p:sldId id="438" r:id="rId5"/>
    <p:sldId id="323" r:id="rId6"/>
    <p:sldId id="293" r:id="rId7"/>
    <p:sldId id="312" r:id="rId8"/>
    <p:sldId id="314" r:id="rId9"/>
    <p:sldId id="294" r:id="rId10"/>
    <p:sldId id="324" r:id="rId11"/>
    <p:sldId id="260" r:id="rId12"/>
    <p:sldId id="436" r:id="rId13"/>
    <p:sldId id="281" r:id="rId14"/>
    <p:sldId id="280" r:id="rId15"/>
    <p:sldId id="326" r:id="rId16"/>
    <p:sldId id="289" r:id="rId17"/>
    <p:sldId id="434" r:id="rId18"/>
    <p:sldId id="290" r:id="rId19"/>
  </p:sldIdLst>
  <p:sldSz cx="9906000" cy="6858000" type="A4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70C30B"/>
    <a:srgbClr val="CC3399"/>
    <a:srgbClr val="FF0000"/>
    <a:srgbClr val="FF0066"/>
    <a:srgbClr val="503926"/>
    <a:srgbClr val="FFFF99"/>
    <a:srgbClr val="FFFF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559" autoAdjust="0"/>
    <p:restoredTop sz="94660"/>
  </p:normalViewPr>
  <p:slideViewPr>
    <p:cSldViewPr snapToGrid="0">
      <p:cViewPr varScale="1">
        <p:scale>
          <a:sx n="82" d="100"/>
          <a:sy n="82" d="100"/>
        </p:scale>
        <p:origin x="-1386" y="-96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03F16-441D-487F-B806-955F9D7B001C}" type="datetimeFigureOut">
              <a:rPr lang="vi-VN" smtClean="0"/>
              <a:pPr/>
              <a:t>19/03/2025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DC52BF-A622-43A3-B7E7-A240A137BF5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xmlns="" val="14207699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902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349977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/>
              <a:t>luongtran8495@gmail.com</a:t>
            </a:r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63EA195-47F9-4705-80E3-6FB77FDACB0F}" type="slidenum">
              <a:rPr lang="en-US" smtClean="0">
                <a:solidFill>
                  <a:srgbClr val="000000"/>
                </a:solidFill>
                <a:latin typeface="Calibri" pitchFamily="34" charset="0"/>
              </a:rPr>
              <a:pPr/>
              <a:t>3</a:t>
            </a:fld>
            <a:endParaRPr lang="en-US">
              <a:solidFill>
                <a:srgbClr val="00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54605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FBE8AA-52C3-4508-A74C-9B5F5222967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56587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426B2-AFDC-41D6-99F3-278F4286D0E9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548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37273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309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4839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48641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233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124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882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88250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129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01251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pPr/>
              <a:t>19/3/2025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02617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jpe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472" y="-8890"/>
            <a:ext cx="4994434" cy="6852285"/>
          </a:xfrm>
          <a:prstGeom prst="rect">
            <a:avLst/>
          </a:prstGeom>
        </p:spPr>
      </p:pic>
      <p:pic>
        <p:nvPicPr>
          <p:cNvPr id="15" name="图片 14" descr="133250c5 4291269107f36f07c9df1ea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76238" y="2240920"/>
            <a:ext cx="2678906" cy="2958465"/>
          </a:xfrm>
          <a:prstGeom prst="rect">
            <a:avLst/>
          </a:prstGeom>
        </p:spPr>
      </p:pic>
      <p:pic>
        <p:nvPicPr>
          <p:cNvPr id="11" name="图片 10" descr="2659f7d1966f7424a7bb26eb2650b6f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759" y="2264256"/>
            <a:ext cx="9150668" cy="4575810"/>
          </a:xfrm>
          <a:prstGeom prst="rect">
            <a:avLst/>
          </a:prstGeom>
        </p:spPr>
      </p:pic>
      <p:pic>
        <p:nvPicPr>
          <p:cNvPr id="12" name="图片 11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9895" y="3118180"/>
            <a:ext cx="645101" cy="860135"/>
          </a:xfrm>
          <a:prstGeom prst="rect">
            <a:avLst/>
          </a:prstGeom>
        </p:spPr>
      </p:pic>
      <p:pic>
        <p:nvPicPr>
          <p:cNvPr id="13" name="图片 12" descr="3d53dc5502d6926647ec53656448988c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60000">
            <a:off x="2888564" y="680422"/>
            <a:ext cx="587693" cy="783590"/>
          </a:xfrm>
          <a:prstGeom prst="rect">
            <a:avLst/>
          </a:prstGeom>
        </p:spPr>
      </p:pic>
      <p:pic>
        <p:nvPicPr>
          <p:cNvPr id="20" name="图片 19" descr="4e7355571030e572ee5dbaf8f75acb3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11803">
            <a:off x="540088" y="726517"/>
            <a:ext cx="1398896" cy="1418500"/>
          </a:xfrm>
          <a:prstGeom prst="rect">
            <a:avLst/>
          </a:prstGeom>
        </p:spPr>
      </p:pic>
      <p:pic>
        <p:nvPicPr>
          <p:cNvPr id="22" name="图片 21" descr="890261f18bd9a6cf2baac98444466bb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48387" y="3124200"/>
            <a:ext cx="3346609" cy="445643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10437" y="2111389"/>
            <a:ext cx="1841500" cy="404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95435" y="1143000"/>
            <a:ext cx="70408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iCiel Cadena" pitchFamily="2" charset="-93"/>
              </a:rPr>
              <a:t>CHỦ ĐỀ :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  <a:latin typeface="iCiel Cadena" pitchFamily="2" charset="-93"/>
              </a:rPr>
              <a:t>KHU RỪNG NHIỆT ĐỚI </a:t>
            </a:r>
            <a:endParaRPr lang="vi-VN" sz="4800" dirty="0">
              <a:solidFill>
                <a:schemeClr val="bg1"/>
              </a:solidFill>
              <a:latin typeface="iCiel Cadena" pitchFamily="2" charset="-93"/>
            </a:endParaRPr>
          </a:p>
        </p:txBody>
      </p:sp>
      <p:pic>
        <p:nvPicPr>
          <p:cNvPr id="17" name="图片 12" descr="3d53dc5502d6926647ec53656448988c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670686">
            <a:off x="745558" y="2286762"/>
            <a:ext cx="375728" cy="5009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5447" y="3362588"/>
            <a:ext cx="35252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Đoàn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Loan</a:t>
            </a:r>
            <a:endParaRPr lang="vi-VN" sz="2400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050">
            <a:extLst>
              <a:ext uri="{FF2B5EF4-FFF2-40B4-BE49-F238E27FC236}">
                <a16:creationId xmlns:a16="http://schemas.microsoft.com/office/drawing/2014/main" xmlns="" id="{3A7F1992-9B7F-405D-1743-754B8572E498}"/>
              </a:ext>
            </a:extLst>
          </p:cNvPr>
          <p:cNvSpPr>
            <a:spLocks/>
          </p:cNvSpPr>
          <p:nvPr/>
        </p:nvSpPr>
        <p:spPr bwMode="auto">
          <a:xfrm>
            <a:off x="-154023" y="-6488"/>
            <a:ext cx="8610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ctr">
              <a:spcBef>
                <a:spcPts val="600"/>
              </a:spcBef>
              <a:buClr>
                <a:schemeClr val="accent1"/>
              </a:buClr>
              <a:defRPr sz="20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1pPr>
            <a:lvl2pPr marL="742950" indent="-285750" algn="ctr">
              <a:spcBef>
                <a:spcPts val="1200"/>
              </a:spcBef>
              <a:buClr>
                <a:schemeClr val="accent1"/>
              </a:buClr>
              <a:defRPr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2pPr>
            <a:lvl3pPr marL="1143000" indent="-228600" algn="ctr">
              <a:spcBef>
                <a:spcPts val="1200"/>
              </a:spcBef>
              <a:buClr>
                <a:schemeClr val="accent1"/>
              </a:buClr>
              <a:defRPr sz="16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3pPr>
            <a:lvl4pPr marL="16002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2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4pPr>
            <a:lvl5pPr marL="2057400" indent="-228600" algn="ctr">
              <a:spcBef>
                <a:spcPts val="1200"/>
              </a:spcBef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5pPr>
            <a:lvl6pPr marL="25146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6pPr>
            <a:lvl7pPr marL="29718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7pPr>
            <a:lvl8pPr marL="34290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8pPr>
            <a:lvl9pPr marL="3886200" indent="-228600" algn="ctr" eaLnBrk="0" fontAlgn="base" hangingPunct="0">
              <a:spcBef>
                <a:spcPts val="1200"/>
              </a:spcBef>
              <a:spcAft>
                <a:spcPct val="0"/>
              </a:spcAft>
              <a:buClr>
                <a:schemeClr val="accent1"/>
              </a:buClr>
              <a:defRPr sz="1400">
                <a:solidFill>
                  <a:schemeClr val="tx1"/>
                </a:solidFill>
                <a:latin typeface="Garamond" panose="02020404030301010803" pitchFamily="18" charset="0"/>
                <a:cs typeface="Tahoma" panose="020B0604030504040204" pitchFamily="34" charset="0"/>
              </a:defRPr>
            </a:lvl9pPr>
          </a:lstStyle>
          <a:p>
            <a:pPr eaLnBrk="0" fontAlgn="base" hangingPunct="0">
              <a:spcBef>
                <a:spcPts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UBND TP QUY NHƠN </a:t>
            </a:r>
          </a:p>
          <a:p>
            <a:pPr eaLnBrk="0" fontAlgn="base" hangingPunct="0">
              <a:spcBef>
                <a:spcPts val="0"/>
              </a:spcBef>
              <a:spcAft>
                <a:spcPct val="0"/>
              </a:spcAft>
              <a:buClrTx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TRƯỜNG TIỂU HỌC SỐ 2 NHƠN BÌNH</a:t>
            </a:r>
          </a:p>
        </p:txBody>
      </p:sp>
      <p:sp>
        <p:nvSpPr>
          <p:cNvPr id="5" name="Rectangle 2051">
            <a:extLst>
              <a:ext uri="{FF2B5EF4-FFF2-40B4-BE49-F238E27FC236}">
                <a16:creationId xmlns:a16="http://schemas.microsoft.com/office/drawing/2014/main" xmlns="" id="{B8CDA360-D518-59D3-BA47-5E7DC9FF569E}"/>
              </a:ext>
            </a:extLst>
          </p:cNvPr>
          <p:cNvSpPr>
            <a:spLocks/>
          </p:cNvSpPr>
          <p:nvPr/>
        </p:nvSpPr>
        <p:spPr bwMode="auto">
          <a:xfrm>
            <a:off x="1491076" y="1857375"/>
            <a:ext cx="6462906" cy="102064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gradFill rotWithShape="1">
                  <a:gsLst>
                    <a:gs pos="0">
                      <a:srgbClr val="000000"/>
                    </a:gs>
                    <a:gs pos="100000">
                      <a:srgbClr val="FF0066"/>
                    </a:gs>
                  </a:gsLst>
                  <a:lin ang="5400000" scaled="1"/>
                </a:gradFill>
                <a:effectLst>
                  <a:outerShdw sy="50000" algn="ctr" rotWithShape="0">
                    <a:srgbClr val="C0C0C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ĐẾN VỚI TIẾT HỌC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6F1A1CA-8450-C1DA-5570-8900EA4B0C76}"/>
              </a:ext>
            </a:extLst>
          </p:cNvPr>
          <p:cNvSpPr txBox="1"/>
          <p:nvPr/>
        </p:nvSpPr>
        <p:spPr>
          <a:xfrm>
            <a:off x="3379939" y="2768238"/>
            <a:ext cx="3187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 LỚP  1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983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1738824-1F28-4F50-8476-558509A80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8499" y="647272"/>
            <a:ext cx="9185097" cy="531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401363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98" descr="Untitled-11">
            <a:extLst>
              <a:ext uri="{FF2B5EF4-FFF2-40B4-BE49-F238E27FC236}">
                <a16:creationId xmlns:a16="http://schemas.microsoft.com/office/drawing/2014/main" xmlns="" id="{0093254C-88F5-B360-D01F-6D4A78D88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"/>
            <a:ext cx="9144000" cy="690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64">
            <a:extLst>
              <a:ext uri="{FF2B5EF4-FFF2-40B4-BE49-F238E27FC236}">
                <a16:creationId xmlns:a16="http://schemas.microsoft.com/office/drawing/2014/main" xmlns="" id="{54822B1C-AF17-802E-1BEB-A0FFC4ABA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43001"/>
            <a:ext cx="449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>
                <a:solidFill>
                  <a:srgbClr val="003366"/>
                </a:solidFill>
              </a:rPr>
              <a:t>2. Hướng dẫn cách vẽ:</a:t>
            </a:r>
          </a:p>
        </p:txBody>
      </p:sp>
      <p:sp>
        <p:nvSpPr>
          <p:cNvPr id="7233" name="Rectangle 65">
            <a:extLst>
              <a:ext uri="{FF2B5EF4-FFF2-40B4-BE49-F238E27FC236}">
                <a16:creationId xmlns:a16="http://schemas.microsoft.com/office/drawing/2014/main" xmlns="" id="{EB2D1CCC-D7B3-9975-7D5F-C20A9908F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28800"/>
            <a:ext cx="6248400" cy="47244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3" name="Freeform 75">
            <a:extLst>
              <a:ext uri="{FF2B5EF4-FFF2-40B4-BE49-F238E27FC236}">
                <a16:creationId xmlns:a16="http://schemas.microsoft.com/office/drawing/2014/main" xmlns="" id="{F3FC0F57-903E-1B59-B023-79C99A876D1F}"/>
              </a:ext>
            </a:extLst>
          </p:cNvPr>
          <p:cNvSpPr>
            <a:spLocks/>
          </p:cNvSpPr>
          <p:nvPr/>
        </p:nvSpPr>
        <p:spPr bwMode="auto">
          <a:xfrm>
            <a:off x="1828800" y="3352800"/>
            <a:ext cx="3124200" cy="838200"/>
          </a:xfrm>
          <a:custGeom>
            <a:avLst/>
            <a:gdLst>
              <a:gd name="T0" fmla="*/ 0 w 1968"/>
              <a:gd name="T1" fmla="*/ 2147483647 h 528"/>
              <a:gd name="T2" fmla="*/ 0 w 1968"/>
              <a:gd name="T3" fmla="*/ 2147483647 h 528"/>
              <a:gd name="T4" fmla="*/ 2147483647 w 1968"/>
              <a:gd name="T5" fmla="*/ 2147483647 h 528"/>
              <a:gd name="T6" fmla="*/ 2147483647 w 1968"/>
              <a:gd name="T7" fmla="*/ 2147483647 h 528"/>
              <a:gd name="T8" fmla="*/ 2147483647 w 1968"/>
              <a:gd name="T9" fmla="*/ 2147483647 h 528"/>
              <a:gd name="T10" fmla="*/ 2147483647 w 1968"/>
              <a:gd name="T11" fmla="*/ 2147483647 h 528"/>
              <a:gd name="T12" fmla="*/ 2147483647 w 1968"/>
              <a:gd name="T13" fmla="*/ 2147483647 h 528"/>
              <a:gd name="T14" fmla="*/ 2147483647 w 1968"/>
              <a:gd name="T15" fmla="*/ 2147483647 h 528"/>
              <a:gd name="T16" fmla="*/ 2147483647 w 1968"/>
              <a:gd name="T17" fmla="*/ 2147483647 h 528"/>
              <a:gd name="T18" fmla="*/ 2147483647 w 1968"/>
              <a:gd name="T19" fmla="*/ 2147483647 h 528"/>
              <a:gd name="T20" fmla="*/ 2147483647 w 1968"/>
              <a:gd name="T21" fmla="*/ 2147483647 h 528"/>
              <a:gd name="T22" fmla="*/ 2147483647 w 1968"/>
              <a:gd name="T23" fmla="*/ 2147483647 h 528"/>
              <a:gd name="T24" fmla="*/ 2147483647 w 1968"/>
              <a:gd name="T25" fmla="*/ 2147483647 h 528"/>
              <a:gd name="T26" fmla="*/ 2147483647 w 1968"/>
              <a:gd name="T27" fmla="*/ 2147483647 h 528"/>
              <a:gd name="T28" fmla="*/ 2147483647 w 1968"/>
              <a:gd name="T29" fmla="*/ 2147483647 h 528"/>
              <a:gd name="T30" fmla="*/ 2147483647 w 1968"/>
              <a:gd name="T31" fmla="*/ 2147483647 h 528"/>
              <a:gd name="T32" fmla="*/ 2147483647 w 1968"/>
              <a:gd name="T33" fmla="*/ 2147483647 h 528"/>
              <a:gd name="T34" fmla="*/ 2147483647 w 1968"/>
              <a:gd name="T35" fmla="*/ 2147483647 h 528"/>
              <a:gd name="T36" fmla="*/ 2147483647 w 1968"/>
              <a:gd name="T37" fmla="*/ 2147483647 h 528"/>
              <a:gd name="T38" fmla="*/ 2147483647 w 1968"/>
              <a:gd name="T39" fmla="*/ 0 h 528"/>
              <a:gd name="T40" fmla="*/ 2147483647 w 1968"/>
              <a:gd name="T41" fmla="*/ 0 h 528"/>
              <a:gd name="T42" fmla="*/ 2147483647 w 1968"/>
              <a:gd name="T43" fmla="*/ 2147483647 h 528"/>
              <a:gd name="T44" fmla="*/ 2147483647 w 1968"/>
              <a:gd name="T45" fmla="*/ 2147483647 h 528"/>
              <a:gd name="T46" fmla="*/ 2147483647 w 1968"/>
              <a:gd name="T47" fmla="*/ 2147483647 h 528"/>
              <a:gd name="T48" fmla="*/ 2147483647 w 1968"/>
              <a:gd name="T49" fmla="*/ 2147483647 h 528"/>
              <a:gd name="T50" fmla="*/ 2147483647 w 1968"/>
              <a:gd name="T51" fmla="*/ 2147483647 h 528"/>
              <a:gd name="T52" fmla="*/ 2147483647 w 1968"/>
              <a:gd name="T53" fmla="*/ 2147483647 h 528"/>
              <a:gd name="T54" fmla="*/ 2147483647 w 1968"/>
              <a:gd name="T55" fmla="*/ 2147483647 h 528"/>
              <a:gd name="T56" fmla="*/ 2147483647 w 1968"/>
              <a:gd name="T57" fmla="*/ 2147483647 h 528"/>
              <a:gd name="T58" fmla="*/ 2147483647 w 1968"/>
              <a:gd name="T59" fmla="*/ 2147483647 h 528"/>
              <a:gd name="T60" fmla="*/ 2147483647 w 1968"/>
              <a:gd name="T61" fmla="*/ 2147483647 h 528"/>
              <a:gd name="T62" fmla="*/ 0 w 1968"/>
              <a:gd name="T63" fmla="*/ 2147483647 h 5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968"/>
              <a:gd name="T97" fmla="*/ 0 h 528"/>
              <a:gd name="T98" fmla="*/ 1968 w 1968"/>
              <a:gd name="T99" fmla="*/ 528 h 52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968" h="528">
                <a:moveTo>
                  <a:pt x="0" y="288"/>
                </a:moveTo>
                <a:lnTo>
                  <a:pt x="0" y="432"/>
                </a:lnTo>
                <a:lnTo>
                  <a:pt x="1056" y="528"/>
                </a:lnTo>
                <a:lnTo>
                  <a:pt x="1968" y="480"/>
                </a:lnTo>
                <a:lnTo>
                  <a:pt x="1920" y="384"/>
                </a:lnTo>
                <a:lnTo>
                  <a:pt x="1872" y="336"/>
                </a:lnTo>
                <a:lnTo>
                  <a:pt x="1824" y="384"/>
                </a:lnTo>
                <a:lnTo>
                  <a:pt x="1728" y="288"/>
                </a:lnTo>
                <a:lnTo>
                  <a:pt x="1680" y="240"/>
                </a:lnTo>
                <a:lnTo>
                  <a:pt x="1584" y="240"/>
                </a:lnTo>
                <a:lnTo>
                  <a:pt x="1488" y="240"/>
                </a:lnTo>
                <a:lnTo>
                  <a:pt x="1440" y="288"/>
                </a:lnTo>
                <a:lnTo>
                  <a:pt x="1392" y="336"/>
                </a:lnTo>
                <a:lnTo>
                  <a:pt x="1344" y="288"/>
                </a:lnTo>
                <a:lnTo>
                  <a:pt x="1296" y="336"/>
                </a:lnTo>
                <a:lnTo>
                  <a:pt x="1248" y="288"/>
                </a:lnTo>
                <a:lnTo>
                  <a:pt x="1200" y="240"/>
                </a:lnTo>
                <a:lnTo>
                  <a:pt x="1152" y="144"/>
                </a:lnTo>
                <a:lnTo>
                  <a:pt x="1104" y="96"/>
                </a:lnTo>
                <a:lnTo>
                  <a:pt x="1056" y="0"/>
                </a:lnTo>
                <a:lnTo>
                  <a:pt x="912" y="0"/>
                </a:lnTo>
                <a:lnTo>
                  <a:pt x="864" y="48"/>
                </a:lnTo>
                <a:lnTo>
                  <a:pt x="816" y="96"/>
                </a:lnTo>
                <a:lnTo>
                  <a:pt x="768" y="48"/>
                </a:lnTo>
                <a:cubicBezTo>
                  <a:pt x="726" y="62"/>
                  <a:pt x="683" y="73"/>
                  <a:pt x="642" y="91"/>
                </a:cubicBezTo>
                <a:cubicBezTo>
                  <a:pt x="624" y="99"/>
                  <a:pt x="606" y="137"/>
                  <a:pt x="606" y="137"/>
                </a:cubicBezTo>
                <a:lnTo>
                  <a:pt x="576" y="240"/>
                </a:lnTo>
                <a:lnTo>
                  <a:pt x="480" y="144"/>
                </a:lnTo>
                <a:lnTo>
                  <a:pt x="384" y="96"/>
                </a:lnTo>
                <a:lnTo>
                  <a:pt x="192" y="96"/>
                </a:lnTo>
                <a:lnTo>
                  <a:pt x="96" y="192"/>
                </a:lnTo>
                <a:lnTo>
                  <a:pt x="0" y="288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5" name="Freeform 77">
            <a:extLst>
              <a:ext uri="{FF2B5EF4-FFF2-40B4-BE49-F238E27FC236}">
                <a16:creationId xmlns:a16="http://schemas.microsoft.com/office/drawing/2014/main" xmlns="" id="{EC814DFA-3DE0-0AA8-6395-877396E3C317}"/>
              </a:ext>
            </a:extLst>
          </p:cNvPr>
          <p:cNvSpPr>
            <a:spLocks/>
          </p:cNvSpPr>
          <p:nvPr/>
        </p:nvSpPr>
        <p:spPr bwMode="auto">
          <a:xfrm>
            <a:off x="4673600" y="2082800"/>
            <a:ext cx="1689100" cy="1371600"/>
          </a:xfrm>
          <a:custGeom>
            <a:avLst/>
            <a:gdLst>
              <a:gd name="T0" fmla="*/ 2147483647 w 1064"/>
              <a:gd name="T1" fmla="*/ 2147483647 h 864"/>
              <a:gd name="T2" fmla="*/ 2147483647 w 1064"/>
              <a:gd name="T3" fmla="*/ 2147483647 h 864"/>
              <a:gd name="T4" fmla="*/ 2147483647 w 1064"/>
              <a:gd name="T5" fmla="*/ 2147483647 h 864"/>
              <a:gd name="T6" fmla="*/ 2147483647 w 1064"/>
              <a:gd name="T7" fmla="*/ 2147483647 h 864"/>
              <a:gd name="T8" fmla="*/ 2147483647 w 1064"/>
              <a:gd name="T9" fmla="*/ 2147483647 h 864"/>
              <a:gd name="T10" fmla="*/ 2147483647 w 1064"/>
              <a:gd name="T11" fmla="*/ 2147483647 h 864"/>
              <a:gd name="T12" fmla="*/ 2147483647 w 1064"/>
              <a:gd name="T13" fmla="*/ 2147483647 h 864"/>
              <a:gd name="T14" fmla="*/ 2147483647 w 1064"/>
              <a:gd name="T15" fmla="*/ 2147483647 h 864"/>
              <a:gd name="T16" fmla="*/ 2147483647 w 1064"/>
              <a:gd name="T17" fmla="*/ 2147483647 h 864"/>
              <a:gd name="T18" fmla="*/ 2147483647 w 1064"/>
              <a:gd name="T19" fmla="*/ 2147483647 h 864"/>
              <a:gd name="T20" fmla="*/ 2147483647 w 1064"/>
              <a:gd name="T21" fmla="*/ 2147483647 h 864"/>
              <a:gd name="T22" fmla="*/ 2147483647 w 1064"/>
              <a:gd name="T23" fmla="*/ 2147483647 h 864"/>
              <a:gd name="T24" fmla="*/ 2147483647 w 1064"/>
              <a:gd name="T25" fmla="*/ 2147483647 h 864"/>
              <a:gd name="T26" fmla="*/ 2147483647 w 1064"/>
              <a:gd name="T27" fmla="*/ 2147483647 h 8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64"/>
              <a:gd name="T43" fmla="*/ 0 h 864"/>
              <a:gd name="T44" fmla="*/ 1064 w 1064"/>
              <a:gd name="T45" fmla="*/ 864 h 8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64" h="864">
                <a:moveTo>
                  <a:pt x="320" y="752"/>
                </a:moveTo>
                <a:cubicBezTo>
                  <a:pt x="248" y="704"/>
                  <a:pt x="64" y="568"/>
                  <a:pt x="32" y="464"/>
                </a:cubicBezTo>
                <a:cubicBezTo>
                  <a:pt x="0" y="360"/>
                  <a:pt x="88" y="200"/>
                  <a:pt x="128" y="128"/>
                </a:cubicBezTo>
                <a:cubicBezTo>
                  <a:pt x="168" y="56"/>
                  <a:pt x="208" y="40"/>
                  <a:pt x="272" y="32"/>
                </a:cubicBezTo>
                <a:cubicBezTo>
                  <a:pt x="336" y="24"/>
                  <a:pt x="448" y="80"/>
                  <a:pt x="512" y="80"/>
                </a:cubicBezTo>
                <a:cubicBezTo>
                  <a:pt x="576" y="80"/>
                  <a:pt x="600" y="40"/>
                  <a:pt x="656" y="32"/>
                </a:cubicBezTo>
                <a:cubicBezTo>
                  <a:pt x="712" y="24"/>
                  <a:pt x="792" y="0"/>
                  <a:pt x="848" y="32"/>
                </a:cubicBezTo>
                <a:cubicBezTo>
                  <a:pt x="904" y="64"/>
                  <a:pt x="960" y="160"/>
                  <a:pt x="992" y="224"/>
                </a:cubicBezTo>
                <a:cubicBezTo>
                  <a:pt x="1024" y="288"/>
                  <a:pt x="1064" y="336"/>
                  <a:pt x="1040" y="416"/>
                </a:cubicBezTo>
                <a:cubicBezTo>
                  <a:pt x="1016" y="496"/>
                  <a:pt x="912" y="632"/>
                  <a:pt x="848" y="704"/>
                </a:cubicBezTo>
                <a:cubicBezTo>
                  <a:pt x="784" y="776"/>
                  <a:pt x="712" y="832"/>
                  <a:pt x="656" y="848"/>
                </a:cubicBezTo>
                <a:cubicBezTo>
                  <a:pt x="600" y="864"/>
                  <a:pt x="544" y="816"/>
                  <a:pt x="512" y="800"/>
                </a:cubicBezTo>
                <a:cubicBezTo>
                  <a:pt x="480" y="784"/>
                  <a:pt x="496" y="760"/>
                  <a:pt x="464" y="752"/>
                </a:cubicBezTo>
                <a:cubicBezTo>
                  <a:pt x="432" y="744"/>
                  <a:pt x="392" y="800"/>
                  <a:pt x="320" y="75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4" name="Freeform 76">
            <a:extLst>
              <a:ext uri="{FF2B5EF4-FFF2-40B4-BE49-F238E27FC236}">
                <a16:creationId xmlns:a16="http://schemas.microsoft.com/office/drawing/2014/main" xmlns="" id="{514C3162-D679-428B-7644-FB79CD5C9C22}"/>
              </a:ext>
            </a:extLst>
          </p:cNvPr>
          <p:cNvSpPr>
            <a:spLocks/>
          </p:cNvSpPr>
          <p:nvPr/>
        </p:nvSpPr>
        <p:spPr bwMode="auto">
          <a:xfrm>
            <a:off x="5080000" y="2654300"/>
            <a:ext cx="787400" cy="1562100"/>
          </a:xfrm>
          <a:custGeom>
            <a:avLst/>
            <a:gdLst>
              <a:gd name="T0" fmla="*/ 2147483647 w 496"/>
              <a:gd name="T1" fmla="*/ 2147483647 h 984"/>
              <a:gd name="T2" fmla="*/ 2147483647 w 496"/>
              <a:gd name="T3" fmla="*/ 2147483647 h 984"/>
              <a:gd name="T4" fmla="*/ 2147483647 w 496"/>
              <a:gd name="T5" fmla="*/ 2147483647 h 984"/>
              <a:gd name="T6" fmla="*/ 2147483647 w 496"/>
              <a:gd name="T7" fmla="*/ 2147483647 h 984"/>
              <a:gd name="T8" fmla="*/ 2147483647 w 496"/>
              <a:gd name="T9" fmla="*/ 2147483647 h 984"/>
              <a:gd name="T10" fmla="*/ 2147483647 w 496"/>
              <a:gd name="T11" fmla="*/ 2147483647 h 984"/>
              <a:gd name="T12" fmla="*/ 2147483647 w 496"/>
              <a:gd name="T13" fmla="*/ 2147483647 h 984"/>
              <a:gd name="T14" fmla="*/ 2147483647 w 496"/>
              <a:gd name="T15" fmla="*/ 2147483647 h 984"/>
              <a:gd name="T16" fmla="*/ 2147483647 w 496"/>
              <a:gd name="T17" fmla="*/ 2147483647 h 984"/>
              <a:gd name="T18" fmla="*/ 2147483647 w 496"/>
              <a:gd name="T19" fmla="*/ 2147483647 h 984"/>
              <a:gd name="T20" fmla="*/ 2147483647 w 496"/>
              <a:gd name="T21" fmla="*/ 2147483647 h 984"/>
              <a:gd name="T22" fmla="*/ 2147483647 w 496"/>
              <a:gd name="T23" fmla="*/ 2147483647 h 984"/>
              <a:gd name="T24" fmla="*/ 2147483647 w 496"/>
              <a:gd name="T25" fmla="*/ 2147483647 h 984"/>
              <a:gd name="T26" fmla="*/ 2147483647 w 496"/>
              <a:gd name="T27" fmla="*/ 2147483647 h 984"/>
              <a:gd name="T28" fmla="*/ 2147483647 w 496"/>
              <a:gd name="T29" fmla="*/ 2147483647 h 9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984"/>
              <a:gd name="T47" fmla="*/ 496 w 496"/>
              <a:gd name="T48" fmla="*/ 984 h 9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984">
                <a:moveTo>
                  <a:pt x="16" y="920"/>
                </a:moveTo>
                <a:cubicBezTo>
                  <a:pt x="0" y="864"/>
                  <a:pt x="48" y="712"/>
                  <a:pt x="64" y="584"/>
                </a:cubicBezTo>
                <a:cubicBezTo>
                  <a:pt x="80" y="456"/>
                  <a:pt x="104" y="248"/>
                  <a:pt x="112" y="152"/>
                </a:cubicBezTo>
                <a:cubicBezTo>
                  <a:pt x="120" y="56"/>
                  <a:pt x="96" y="16"/>
                  <a:pt x="112" y="8"/>
                </a:cubicBezTo>
                <a:cubicBezTo>
                  <a:pt x="128" y="0"/>
                  <a:pt x="200" y="56"/>
                  <a:pt x="208" y="104"/>
                </a:cubicBezTo>
                <a:cubicBezTo>
                  <a:pt x="216" y="152"/>
                  <a:pt x="136" y="288"/>
                  <a:pt x="160" y="296"/>
                </a:cubicBezTo>
                <a:cubicBezTo>
                  <a:pt x="184" y="304"/>
                  <a:pt x="304" y="176"/>
                  <a:pt x="352" y="152"/>
                </a:cubicBezTo>
                <a:cubicBezTo>
                  <a:pt x="400" y="128"/>
                  <a:pt x="424" y="144"/>
                  <a:pt x="448" y="152"/>
                </a:cubicBezTo>
                <a:cubicBezTo>
                  <a:pt x="472" y="160"/>
                  <a:pt x="496" y="184"/>
                  <a:pt x="496" y="200"/>
                </a:cubicBezTo>
                <a:cubicBezTo>
                  <a:pt x="496" y="216"/>
                  <a:pt x="472" y="232"/>
                  <a:pt x="448" y="248"/>
                </a:cubicBezTo>
                <a:cubicBezTo>
                  <a:pt x="424" y="264"/>
                  <a:pt x="392" y="272"/>
                  <a:pt x="352" y="296"/>
                </a:cubicBezTo>
                <a:cubicBezTo>
                  <a:pt x="312" y="320"/>
                  <a:pt x="240" y="352"/>
                  <a:pt x="208" y="392"/>
                </a:cubicBezTo>
                <a:cubicBezTo>
                  <a:pt x="176" y="432"/>
                  <a:pt x="168" y="448"/>
                  <a:pt x="160" y="536"/>
                </a:cubicBezTo>
                <a:cubicBezTo>
                  <a:pt x="152" y="624"/>
                  <a:pt x="184" y="856"/>
                  <a:pt x="160" y="920"/>
                </a:cubicBezTo>
                <a:cubicBezTo>
                  <a:pt x="136" y="984"/>
                  <a:pt x="32" y="976"/>
                  <a:pt x="16" y="92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6" name="Freeform 68">
            <a:extLst>
              <a:ext uri="{FF2B5EF4-FFF2-40B4-BE49-F238E27FC236}">
                <a16:creationId xmlns:a16="http://schemas.microsoft.com/office/drawing/2014/main" xmlns="" id="{FFF96BE7-78B6-6958-87E7-E5D6AC229514}"/>
              </a:ext>
            </a:extLst>
          </p:cNvPr>
          <p:cNvSpPr>
            <a:spLocks/>
          </p:cNvSpPr>
          <p:nvPr/>
        </p:nvSpPr>
        <p:spPr bwMode="auto">
          <a:xfrm>
            <a:off x="1809750" y="3981450"/>
            <a:ext cx="6267450" cy="2571750"/>
          </a:xfrm>
          <a:custGeom>
            <a:avLst/>
            <a:gdLst>
              <a:gd name="T0" fmla="*/ 0 w 3948"/>
              <a:gd name="T1" fmla="*/ 0 h 1620"/>
              <a:gd name="T2" fmla="*/ 2147483647 w 3948"/>
              <a:gd name="T3" fmla="*/ 2147483647 h 1620"/>
              <a:gd name="T4" fmla="*/ 2147483647 w 3948"/>
              <a:gd name="T5" fmla="*/ 2147483647 h 1620"/>
              <a:gd name="T6" fmla="*/ 2147483647 w 3948"/>
              <a:gd name="T7" fmla="*/ 2147483647 h 1620"/>
              <a:gd name="T8" fmla="*/ 2147483647 w 3948"/>
              <a:gd name="T9" fmla="*/ 2147483647 h 1620"/>
              <a:gd name="T10" fmla="*/ 2147483647 w 3948"/>
              <a:gd name="T11" fmla="*/ 2147483647 h 1620"/>
              <a:gd name="T12" fmla="*/ 2147483647 w 3948"/>
              <a:gd name="T13" fmla="*/ 2147483647 h 1620"/>
              <a:gd name="T14" fmla="*/ 0 w 3948"/>
              <a:gd name="T15" fmla="*/ 0 h 16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48"/>
              <a:gd name="T25" fmla="*/ 0 h 1620"/>
              <a:gd name="T26" fmla="*/ 3948 w 3948"/>
              <a:gd name="T27" fmla="*/ 1620 h 16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48" h="1620">
                <a:moveTo>
                  <a:pt x="0" y="0"/>
                </a:moveTo>
                <a:cubicBezTo>
                  <a:pt x="367" y="8"/>
                  <a:pt x="511" y="20"/>
                  <a:pt x="828" y="36"/>
                </a:cubicBezTo>
                <a:cubicBezTo>
                  <a:pt x="1004" y="32"/>
                  <a:pt x="1300" y="40"/>
                  <a:pt x="1356" y="24"/>
                </a:cubicBezTo>
                <a:lnTo>
                  <a:pt x="2268" y="36"/>
                </a:lnTo>
                <a:lnTo>
                  <a:pt x="3948" y="36"/>
                </a:lnTo>
                <a:lnTo>
                  <a:pt x="3948" y="1620"/>
                </a:lnTo>
                <a:lnTo>
                  <a:pt x="12" y="162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7" name="Freeform 79">
            <a:extLst>
              <a:ext uri="{FF2B5EF4-FFF2-40B4-BE49-F238E27FC236}">
                <a16:creationId xmlns:a16="http://schemas.microsoft.com/office/drawing/2014/main" xmlns="" id="{231B67D1-0BCC-384D-F457-84618A30EE1F}"/>
              </a:ext>
            </a:extLst>
          </p:cNvPr>
          <p:cNvSpPr>
            <a:spLocks/>
          </p:cNvSpPr>
          <p:nvPr/>
        </p:nvSpPr>
        <p:spPr bwMode="auto">
          <a:xfrm>
            <a:off x="5638800" y="2070100"/>
            <a:ext cx="2463800" cy="2908300"/>
          </a:xfrm>
          <a:custGeom>
            <a:avLst/>
            <a:gdLst>
              <a:gd name="T0" fmla="*/ 2147483647 w 1552"/>
              <a:gd name="T1" fmla="*/ 2147483647 h 1832"/>
              <a:gd name="T2" fmla="*/ 2147483647 w 1552"/>
              <a:gd name="T3" fmla="*/ 2147483647 h 1832"/>
              <a:gd name="T4" fmla="*/ 2147483647 w 1552"/>
              <a:gd name="T5" fmla="*/ 2147483647 h 1832"/>
              <a:gd name="T6" fmla="*/ 2147483647 w 1552"/>
              <a:gd name="T7" fmla="*/ 2147483647 h 1832"/>
              <a:gd name="T8" fmla="*/ 2147483647 w 1552"/>
              <a:gd name="T9" fmla="*/ 2147483647 h 1832"/>
              <a:gd name="T10" fmla="*/ 2147483647 w 1552"/>
              <a:gd name="T11" fmla="*/ 2147483647 h 1832"/>
              <a:gd name="T12" fmla="*/ 2147483647 w 1552"/>
              <a:gd name="T13" fmla="*/ 2147483647 h 1832"/>
              <a:gd name="T14" fmla="*/ 2147483647 w 1552"/>
              <a:gd name="T15" fmla="*/ 2147483647 h 1832"/>
              <a:gd name="T16" fmla="*/ 2147483647 w 1552"/>
              <a:gd name="T17" fmla="*/ 2147483647 h 1832"/>
              <a:gd name="T18" fmla="*/ 2147483647 w 1552"/>
              <a:gd name="T19" fmla="*/ 2147483647 h 1832"/>
              <a:gd name="T20" fmla="*/ 2147483647 w 1552"/>
              <a:gd name="T21" fmla="*/ 2147483647 h 1832"/>
              <a:gd name="T22" fmla="*/ 2147483647 w 1552"/>
              <a:gd name="T23" fmla="*/ 2147483647 h 1832"/>
              <a:gd name="T24" fmla="*/ 2147483647 w 1552"/>
              <a:gd name="T25" fmla="*/ 2147483647 h 1832"/>
              <a:gd name="T26" fmla="*/ 2147483647 w 1552"/>
              <a:gd name="T27" fmla="*/ 2147483647 h 1832"/>
              <a:gd name="T28" fmla="*/ 2147483647 w 1552"/>
              <a:gd name="T29" fmla="*/ 2147483647 h 1832"/>
              <a:gd name="T30" fmla="*/ 2147483647 w 1552"/>
              <a:gd name="T31" fmla="*/ 2147483647 h 1832"/>
              <a:gd name="T32" fmla="*/ 2147483647 w 1552"/>
              <a:gd name="T33" fmla="*/ 2147483647 h 1832"/>
              <a:gd name="T34" fmla="*/ 2147483647 w 1552"/>
              <a:gd name="T35" fmla="*/ 2147483647 h 18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52"/>
              <a:gd name="T55" fmla="*/ 0 h 1832"/>
              <a:gd name="T56" fmla="*/ 1552 w 1552"/>
              <a:gd name="T57" fmla="*/ 1832 h 18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52" h="1832">
                <a:moveTo>
                  <a:pt x="960" y="1432"/>
                </a:moveTo>
                <a:cubicBezTo>
                  <a:pt x="872" y="1480"/>
                  <a:pt x="824" y="1656"/>
                  <a:pt x="720" y="1720"/>
                </a:cubicBezTo>
                <a:cubicBezTo>
                  <a:pt x="616" y="1784"/>
                  <a:pt x="432" y="1832"/>
                  <a:pt x="336" y="1816"/>
                </a:cubicBezTo>
                <a:cubicBezTo>
                  <a:pt x="240" y="1800"/>
                  <a:pt x="184" y="1688"/>
                  <a:pt x="144" y="1624"/>
                </a:cubicBezTo>
                <a:cubicBezTo>
                  <a:pt x="104" y="1560"/>
                  <a:pt x="88" y="1512"/>
                  <a:pt x="96" y="1432"/>
                </a:cubicBezTo>
                <a:cubicBezTo>
                  <a:pt x="104" y="1352"/>
                  <a:pt x="200" y="1232"/>
                  <a:pt x="192" y="1144"/>
                </a:cubicBezTo>
                <a:cubicBezTo>
                  <a:pt x="184" y="1056"/>
                  <a:pt x="72" y="1008"/>
                  <a:pt x="48" y="904"/>
                </a:cubicBezTo>
                <a:cubicBezTo>
                  <a:pt x="24" y="800"/>
                  <a:pt x="0" y="632"/>
                  <a:pt x="48" y="520"/>
                </a:cubicBezTo>
                <a:cubicBezTo>
                  <a:pt x="96" y="408"/>
                  <a:pt x="240" y="312"/>
                  <a:pt x="336" y="232"/>
                </a:cubicBezTo>
                <a:cubicBezTo>
                  <a:pt x="432" y="152"/>
                  <a:pt x="496" y="72"/>
                  <a:pt x="624" y="40"/>
                </a:cubicBezTo>
                <a:cubicBezTo>
                  <a:pt x="752" y="8"/>
                  <a:pt x="1000" y="0"/>
                  <a:pt x="1104" y="40"/>
                </a:cubicBezTo>
                <a:cubicBezTo>
                  <a:pt x="1208" y="80"/>
                  <a:pt x="1184" y="264"/>
                  <a:pt x="1248" y="280"/>
                </a:cubicBezTo>
                <a:cubicBezTo>
                  <a:pt x="1312" y="296"/>
                  <a:pt x="1440" y="112"/>
                  <a:pt x="1488" y="136"/>
                </a:cubicBezTo>
                <a:cubicBezTo>
                  <a:pt x="1536" y="160"/>
                  <a:pt x="1528" y="232"/>
                  <a:pt x="1536" y="424"/>
                </a:cubicBezTo>
                <a:cubicBezTo>
                  <a:pt x="1544" y="616"/>
                  <a:pt x="1552" y="1144"/>
                  <a:pt x="1536" y="1288"/>
                </a:cubicBezTo>
                <a:cubicBezTo>
                  <a:pt x="1520" y="1432"/>
                  <a:pt x="1488" y="1264"/>
                  <a:pt x="1440" y="1288"/>
                </a:cubicBezTo>
                <a:cubicBezTo>
                  <a:pt x="1392" y="1312"/>
                  <a:pt x="1328" y="1400"/>
                  <a:pt x="1248" y="1432"/>
                </a:cubicBezTo>
                <a:cubicBezTo>
                  <a:pt x="1168" y="1464"/>
                  <a:pt x="1048" y="1384"/>
                  <a:pt x="960" y="1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35" name="Freeform 67">
            <a:extLst>
              <a:ext uri="{FF2B5EF4-FFF2-40B4-BE49-F238E27FC236}">
                <a16:creationId xmlns:a16="http://schemas.microsoft.com/office/drawing/2014/main" xmlns="" id="{608CF94E-B4FA-3545-051A-B83B14027C18}"/>
              </a:ext>
            </a:extLst>
          </p:cNvPr>
          <p:cNvSpPr>
            <a:spLocks/>
          </p:cNvSpPr>
          <p:nvPr/>
        </p:nvSpPr>
        <p:spPr bwMode="auto">
          <a:xfrm>
            <a:off x="4953000" y="5197476"/>
            <a:ext cx="3124200" cy="1374775"/>
          </a:xfrm>
          <a:custGeom>
            <a:avLst/>
            <a:gdLst>
              <a:gd name="T0" fmla="*/ 0 w 1968"/>
              <a:gd name="T1" fmla="*/ 2147483647 h 866"/>
              <a:gd name="T2" fmla="*/ 2147483647 w 1968"/>
              <a:gd name="T3" fmla="*/ 2147483647 h 866"/>
              <a:gd name="T4" fmla="*/ 2147483647 w 1968"/>
              <a:gd name="T5" fmla="*/ 2147483647 h 866"/>
              <a:gd name="T6" fmla="*/ 2147483647 w 1968"/>
              <a:gd name="T7" fmla="*/ 2147483647 h 866"/>
              <a:gd name="T8" fmla="*/ 2147483647 w 1968"/>
              <a:gd name="T9" fmla="*/ 2147483647 h 866"/>
              <a:gd name="T10" fmla="*/ 2147483647 w 1968"/>
              <a:gd name="T11" fmla="*/ 2147483647 h 866"/>
              <a:gd name="T12" fmla="*/ 2147483647 w 1968"/>
              <a:gd name="T13" fmla="*/ 2147483647 h 866"/>
              <a:gd name="T14" fmla="*/ 2147483647 w 1968"/>
              <a:gd name="T15" fmla="*/ 2147483647 h 866"/>
              <a:gd name="T16" fmla="*/ 2147483647 w 1968"/>
              <a:gd name="T17" fmla="*/ 2147483647 h 866"/>
              <a:gd name="T18" fmla="*/ 2147483647 w 1968"/>
              <a:gd name="T19" fmla="*/ 2147483647 h 866"/>
              <a:gd name="T20" fmla="*/ 2147483647 w 1968"/>
              <a:gd name="T21" fmla="*/ 2147483647 h 866"/>
              <a:gd name="T22" fmla="*/ 2147483647 w 1968"/>
              <a:gd name="T23" fmla="*/ 2147483647 h 866"/>
              <a:gd name="T24" fmla="*/ 0 w 1968"/>
              <a:gd name="T25" fmla="*/ 2147483647 h 8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68"/>
              <a:gd name="T40" fmla="*/ 0 h 866"/>
              <a:gd name="T41" fmla="*/ 1968 w 1968"/>
              <a:gd name="T42" fmla="*/ 866 h 8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68" h="866">
                <a:moveTo>
                  <a:pt x="0" y="842"/>
                </a:moveTo>
                <a:cubicBezTo>
                  <a:pt x="32" y="747"/>
                  <a:pt x="43" y="638"/>
                  <a:pt x="132" y="578"/>
                </a:cubicBezTo>
                <a:cubicBezTo>
                  <a:pt x="150" y="524"/>
                  <a:pt x="211" y="487"/>
                  <a:pt x="252" y="446"/>
                </a:cubicBezTo>
                <a:cubicBezTo>
                  <a:pt x="276" y="422"/>
                  <a:pt x="292" y="385"/>
                  <a:pt x="324" y="374"/>
                </a:cubicBezTo>
                <a:cubicBezTo>
                  <a:pt x="348" y="366"/>
                  <a:pt x="375" y="364"/>
                  <a:pt x="396" y="350"/>
                </a:cubicBezTo>
                <a:cubicBezTo>
                  <a:pt x="408" y="342"/>
                  <a:pt x="419" y="332"/>
                  <a:pt x="432" y="326"/>
                </a:cubicBezTo>
                <a:cubicBezTo>
                  <a:pt x="448" y="319"/>
                  <a:pt x="528" y="305"/>
                  <a:pt x="540" y="302"/>
                </a:cubicBezTo>
                <a:cubicBezTo>
                  <a:pt x="610" y="286"/>
                  <a:pt x="676" y="265"/>
                  <a:pt x="744" y="242"/>
                </a:cubicBezTo>
                <a:cubicBezTo>
                  <a:pt x="771" y="233"/>
                  <a:pt x="788" y="201"/>
                  <a:pt x="816" y="194"/>
                </a:cubicBezTo>
                <a:cubicBezTo>
                  <a:pt x="923" y="167"/>
                  <a:pt x="1040" y="112"/>
                  <a:pt x="1152" y="110"/>
                </a:cubicBezTo>
                <a:cubicBezTo>
                  <a:pt x="1420" y="106"/>
                  <a:pt x="1820" y="0"/>
                  <a:pt x="1956" y="110"/>
                </a:cubicBezTo>
                <a:lnTo>
                  <a:pt x="1968" y="866"/>
                </a:lnTo>
                <a:lnTo>
                  <a:pt x="0" y="842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6" name="Freeform 78">
            <a:extLst>
              <a:ext uri="{FF2B5EF4-FFF2-40B4-BE49-F238E27FC236}">
                <a16:creationId xmlns:a16="http://schemas.microsoft.com/office/drawing/2014/main" xmlns="" id="{77ADE5EB-F435-AC9E-62CC-CD8E45C9051A}"/>
              </a:ext>
            </a:extLst>
          </p:cNvPr>
          <p:cNvSpPr>
            <a:spLocks/>
          </p:cNvSpPr>
          <p:nvPr/>
        </p:nvSpPr>
        <p:spPr bwMode="auto">
          <a:xfrm>
            <a:off x="6527800" y="2743200"/>
            <a:ext cx="1587500" cy="3683000"/>
          </a:xfrm>
          <a:custGeom>
            <a:avLst/>
            <a:gdLst>
              <a:gd name="T0" fmla="*/ 2147483647 w 1000"/>
              <a:gd name="T1" fmla="*/ 2147483647 h 2320"/>
              <a:gd name="T2" fmla="*/ 2147483647 w 1000"/>
              <a:gd name="T3" fmla="*/ 2147483647 h 2320"/>
              <a:gd name="T4" fmla="*/ 2147483647 w 1000"/>
              <a:gd name="T5" fmla="*/ 2147483647 h 2320"/>
              <a:gd name="T6" fmla="*/ 2147483647 w 1000"/>
              <a:gd name="T7" fmla="*/ 2147483647 h 2320"/>
              <a:gd name="T8" fmla="*/ 2147483647 w 1000"/>
              <a:gd name="T9" fmla="*/ 2147483647 h 2320"/>
              <a:gd name="T10" fmla="*/ 2147483647 w 1000"/>
              <a:gd name="T11" fmla="*/ 2147483647 h 2320"/>
              <a:gd name="T12" fmla="*/ 2147483647 w 1000"/>
              <a:gd name="T13" fmla="*/ 2147483647 h 2320"/>
              <a:gd name="T14" fmla="*/ 2147483647 w 1000"/>
              <a:gd name="T15" fmla="*/ 2147483647 h 2320"/>
              <a:gd name="T16" fmla="*/ 2147483647 w 1000"/>
              <a:gd name="T17" fmla="*/ 2147483647 h 2320"/>
              <a:gd name="T18" fmla="*/ 2147483647 w 1000"/>
              <a:gd name="T19" fmla="*/ 2147483647 h 2320"/>
              <a:gd name="T20" fmla="*/ 2147483647 w 1000"/>
              <a:gd name="T21" fmla="*/ 2147483647 h 2320"/>
              <a:gd name="T22" fmla="*/ 2147483647 w 1000"/>
              <a:gd name="T23" fmla="*/ 2147483647 h 2320"/>
              <a:gd name="T24" fmla="*/ 2147483647 w 1000"/>
              <a:gd name="T25" fmla="*/ 2147483647 h 2320"/>
              <a:gd name="T26" fmla="*/ 2147483647 w 1000"/>
              <a:gd name="T27" fmla="*/ 2147483647 h 2320"/>
              <a:gd name="T28" fmla="*/ 2147483647 w 1000"/>
              <a:gd name="T29" fmla="*/ 2147483647 h 2320"/>
              <a:gd name="T30" fmla="*/ 2147483647 w 1000"/>
              <a:gd name="T31" fmla="*/ 2147483647 h 2320"/>
              <a:gd name="T32" fmla="*/ 2147483647 w 1000"/>
              <a:gd name="T33" fmla="*/ 2147483647 h 2320"/>
              <a:gd name="T34" fmla="*/ 2147483647 w 1000"/>
              <a:gd name="T35" fmla="*/ 2147483647 h 2320"/>
              <a:gd name="T36" fmla="*/ 2147483647 w 1000"/>
              <a:gd name="T37" fmla="*/ 2147483647 h 2320"/>
              <a:gd name="T38" fmla="*/ 2147483647 w 1000"/>
              <a:gd name="T39" fmla="*/ 2147483647 h 2320"/>
              <a:gd name="T40" fmla="*/ 2147483647 w 1000"/>
              <a:gd name="T41" fmla="*/ 2147483647 h 2320"/>
              <a:gd name="T42" fmla="*/ 2147483647 w 1000"/>
              <a:gd name="T43" fmla="*/ 2147483647 h 2320"/>
              <a:gd name="T44" fmla="*/ 2147483647 w 1000"/>
              <a:gd name="T45" fmla="*/ 2147483647 h 2320"/>
              <a:gd name="T46" fmla="*/ 2147483647 w 1000"/>
              <a:gd name="T47" fmla="*/ 2147483647 h 23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"/>
              <a:gd name="T73" fmla="*/ 0 h 2320"/>
              <a:gd name="T74" fmla="*/ 1000 w 1000"/>
              <a:gd name="T75" fmla="*/ 2320 h 23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" h="2320">
                <a:moveTo>
                  <a:pt x="640" y="2160"/>
                </a:moveTo>
                <a:cubicBezTo>
                  <a:pt x="616" y="2000"/>
                  <a:pt x="776" y="1456"/>
                  <a:pt x="688" y="1248"/>
                </a:cubicBezTo>
                <a:cubicBezTo>
                  <a:pt x="600" y="1040"/>
                  <a:pt x="224" y="976"/>
                  <a:pt x="112" y="912"/>
                </a:cubicBezTo>
                <a:cubicBezTo>
                  <a:pt x="0" y="848"/>
                  <a:pt x="24" y="896"/>
                  <a:pt x="16" y="864"/>
                </a:cubicBezTo>
                <a:cubicBezTo>
                  <a:pt x="8" y="832"/>
                  <a:pt x="0" y="728"/>
                  <a:pt x="64" y="720"/>
                </a:cubicBezTo>
                <a:cubicBezTo>
                  <a:pt x="128" y="712"/>
                  <a:pt x="368" y="872"/>
                  <a:pt x="400" y="816"/>
                </a:cubicBezTo>
                <a:cubicBezTo>
                  <a:pt x="432" y="760"/>
                  <a:pt x="296" y="496"/>
                  <a:pt x="256" y="384"/>
                </a:cubicBezTo>
                <a:cubicBezTo>
                  <a:pt x="216" y="272"/>
                  <a:pt x="168" y="200"/>
                  <a:pt x="160" y="144"/>
                </a:cubicBezTo>
                <a:cubicBezTo>
                  <a:pt x="152" y="88"/>
                  <a:pt x="168" y="0"/>
                  <a:pt x="208" y="48"/>
                </a:cubicBezTo>
                <a:cubicBezTo>
                  <a:pt x="248" y="96"/>
                  <a:pt x="352" y="416"/>
                  <a:pt x="400" y="432"/>
                </a:cubicBezTo>
                <a:cubicBezTo>
                  <a:pt x="448" y="448"/>
                  <a:pt x="464" y="192"/>
                  <a:pt x="496" y="144"/>
                </a:cubicBezTo>
                <a:cubicBezTo>
                  <a:pt x="528" y="96"/>
                  <a:pt x="592" y="72"/>
                  <a:pt x="592" y="144"/>
                </a:cubicBezTo>
                <a:cubicBezTo>
                  <a:pt x="592" y="216"/>
                  <a:pt x="504" y="464"/>
                  <a:pt x="496" y="576"/>
                </a:cubicBezTo>
                <a:cubicBezTo>
                  <a:pt x="488" y="688"/>
                  <a:pt x="504" y="760"/>
                  <a:pt x="544" y="816"/>
                </a:cubicBezTo>
                <a:cubicBezTo>
                  <a:pt x="584" y="872"/>
                  <a:pt x="696" y="952"/>
                  <a:pt x="736" y="912"/>
                </a:cubicBezTo>
                <a:cubicBezTo>
                  <a:pt x="776" y="872"/>
                  <a:pt x="776" y="672"/>
                  <a:pt x="784" y="576"/>
                </a:cubicBezTo>
                <a:cubicBezTo>
                  <a:pt x="792" y="480"/>
                  <a:pt x="768" y="376"/>
                  <a:pt x="784" y="336"/>
                </a:cubicBezTo>
                <a:cubicBezTo>
                  <a:pt x="800" y="296"/>
                  <a:pt x="864" y="232"/>
                  <a:pt x="880" y="336"/>
                </a:cubicBezTo>
                <a:cubicBezTo>
                  <a:pt x="896" y="440"/>
                  <a:pt x="872" y="824"/>
                  <a:pt x="880" y="960"/>
                </a:cubicBezTo>
                <a:cubicBezTo>
                  <a:pt x="888" y="1096"/>
                  <a:pt x="912" y="1088"/>
                  <a:pt x="928" y="1152"/>
                </a:cubicBezTo>
                <a:cubicBezTo>
                  <a:pt x="944" y="1216"/>
                  <a:pt x="968" y="1176"/>
                  <a:pt x="976" y="1344"/>
                </a:cubicBezTo>
                <a:cubicBezTo>
                  <a:pt x="984" y="1512"/>
                  <a:pt x="1000" y="2016"/>
                  <a:pt x="976" y="2160"/>
                </a:cubicBezTo>
                <a:cubicBezTo>
                  <a:pt x="952" y="2304"/>
                  <a:pt x="896" y="2200"/>
                  <a:pt x="832" y="2208"/>
                </a:cubicBezTo>
                <a:cubicBezTo>
                  <a:pt x="768" y="2216"/>
                  <a:pt x="664" y="2320"/>
                  <a:pt x="640" y="216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8" name="Oval 80">
            <a:extLst>
              <a:ext uri="{FF2B5EF4-FFF2-40B4-BE49-F238E27FC236}">
                <a16:creationId xmlns:a16="http://schemas.microsoft.com/office/drawing/2014/main" xmlns="" id="{21A1DA5A-6856-78D6-DD7F-218A33624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19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49" name="Oval 81">
            <a:extLst>
              <a:ext uri="{FF2B5EF4-FFF2-40B4-BE49-F238E27FC236}">
                <a16:creationId xmlns:a16="http://schemas.microsoft.com/office/drawing/2014/main" xmlns="" id="{E7DE8C3E-BA38-7EF2-1797-D9E129133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91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0" name="Oval 82">
            <a:extLst>
              <a:ext uri="{FF2B5EF4-FFF2-40B4-BE49-F238E27FC236}">
                <a16:creationId xmlns:a16="http://schemas.microsoft.com/office/drawing/2014/main" xmlns="" id="{E0AD46FB-91EE-7ECD-1D7A-4C4BF94C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962400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1" name="Oval 83">
            <a:extLst>
              <a:ext uri="{FF2B5EF4-FFF2-40B4-BE49-F238E27FC236}">
                <a16:creationId xmlns:a16="http://schemas.microsoft.com/office/drawing/2014/main" xmlns="" id="{CED7C196-0AF5-0160-A0C2-50282C47EF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362200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2" name="Oval 84">
            <a:extLst>
              <a:ext uri="{FF2B5EF4-FFF2-40B4-BE49-F238E27FC236}">
                <a16:creationId xmlns:a16="http://schemas.microsoft.com/office/drawing/2014/main" xmlns="" id="{6285C6B7-2199-AC02-5EB6-468EE945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352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3" name="Oval 85">
            <a:extLst>
              <a:ext uri="{FF2B5EF4-FFF2-40B4-BE49-F238E27FC236}">
                <a16:creationId xmlns:a16="http://schemas.microsoft.com/office/drawing/2014/main" xmlns="" id="{A6FE8BA2-1000-24D5-FDD9-08F65944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819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54" name="Oval 86">
            <a:extLst>
              <a:ext uri="{FF2B5EF4-FFF2-40B4-BE49-F238E27FC236}">
                <a16:creationId xmlns:a16="http://schemas.microsoft.com/office/drawing/2014/main" xmlns="" id="{C0BE1D22-B1E5-89B7-0AB9-B5278D041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57400"/>
            <a:ext cx="685800" cy="685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  </a:t>
            </a:r>
          </a:p>
        </p:txBody>
      </p:sp>
      <p:sp>
        <p:nvSpPr>
          <p:cNvPr id="7256" name="Line 88">
            <a:extLst>
              <a:ext uri="{FF2B5EF4-FFF2-40B4-BE49-F238E27FC236}">
                <a16:creationId xmlns:a16="http://schemas.microsoft.com/office/drawing/2014/main" xmlns="" id="{394316E7-577A-06CA-CBD5-6FF586048D6C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743200"/>
            <a:ext cx="1524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57" name="Line 89">
            <a:extLst>
              <a:ext uri="{FF2B5EF4-FFF2-40B4-BE49-F238E27FC236}">
                <a16:creationId xmlns:a16="http://schemas.microsoft.com/office/drawing/2014/main" xmlns="" id="{2961E001-39ED-3C33-D3F8-2112F920CE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90800"/>
            <a:ext cx="3810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58" name="Line 90">
            <a:extLst>
              <a:ext uri="{FF2B5EF4-FFF2-40B4-BE49-F238E27FC236}">
                <a16:creationId xmlns:a16="http://schemas.microsoft.com/office/drawing/2014/main" xmlns="" id="{DD43E22E-3D9E-A62E-63C4-131B972EC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286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59" name="Line 91">
            <a:extLst>
              <a:ext uri="{FF2B5EF4-FFF2-40B4-BE49-F238E27FC236}">
                <a16:creationId xmlns:a16="http://schemas.microsoft.com/office/drawing/2014/main" xmlns="" id="{47437416-84CC-2799-A582-F7E5ECE8682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8194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0" name="Line 92">
            <a:extLst>
              <a:ext uri="{FF2B5EF4-FFF2-40B4-BE49-F238E27FC236}">
                <a16:creationId xmlns:a16="http://schemas.microsoft.com/office/drawing/2014/main" xmlns="" id="{D334EA3A-7916-C2C3-B367-72BBEAAEF08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2819400"/>
            <a:ext cx="762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1" name="Line 93">
            <a:extLst>
              <a:ext uri="{FF2B5EF4-FFF2-40B4-BE49-F238E27FC236}">
                <a16:creationId xmlns:a16="http://schemas.microsoft.com/office/drawing/2014/main" xmlns="" id="{F6382B11-D156-D384-59CE-D9D085C122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25908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2" name="Line 94">
            <a:extLst>
              <a:ext uri="{FF2B5EF4-FFF2-40B4-BE49-F238E27FC236}">
                <a16:creationId xmlns:a16="http://schemas.microsoft.com/office/drawing/2014/main" xmlns="" id="{D72A812D-AEA4-096D-6B8F-7BEFE92131C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2362200"/>
            <a:ext cx="152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3" name="Line 95">
            <a:extLst>
              <a:ext uri="{FF2B5EF4-FFF2-40B4-BE49-F238E27FC236}">
                <a16:creationId xmlns:a16="http://schemas.microsoft.com/office/drawing/2014/main" xmlns="" id="{8B760FA1-489F-4EB4-CA1F-CADFD5AEB6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19812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5" name="Line 97">
            <a:extLst>
              <a:ext uri="{FF2B5EF4-FFF2-40B4-BE49-F238E27FC236}">
                <a16:creationId xmlns:a16="http://schemas.microsoft.com/office/drawing/2014/main" xmlns="" id="{D99FAF30-7326-7040-4DFF-7ACD905790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1857375"/>
            <a:ext cx="762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6" name="Line 98">
            <a:extLst>
              <a:ext uri="{FF2B5EF4-FFF2-40B4-BE49-F238E27FC236}">
                <a16:creationId xmlns:a16="http://schemas.microsoft.com/office/drawing/2014/main" xmlns="" id="{AFFA70B4-A03D-0CFE-C5EC-E7CDA41935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1905000"/>
            <a:ext cx="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7" name="Line 99">
            <a:extLst>
              <a:ext uri="{FF2B5EF4-FFF2-40B4-BE49-F238E27FC236}">
                <a16:creationId xmlns:a16="http://schemas.microsoft.com/office/drawing/2014/main" xmlns="" id="{45C0F774-B15D-C01C-CD8E-B9411C198B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1905000"/>
            <a:ext cx="152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68" name="Freeform 100">
            <a:extLst>
              <a:ext uri="{FF2B5EF4-FFF2-40B4-BE49-F238E27FC236}">
                <a16:creationId xmlns:a16="http://schemas.microsoft.com/office/drawing/2014/main" xmlns="" id="{DD8D5671-974F-46B3-F324-97166A5745DC}"/>
              </a:ext>
            </a:extLst>
          </p:cNvPr>
          <p:cNvSpPr>
            <a:spLocks/>
          </p:cNvSpPr>
          <p:nvPr/>
        </p:nvSpPr>
        <p:spPr bwMode="auto">
          <a:xfrm>
            <a:off x="3390900" y="1905000"/>
            <a:ext cx="1409700" cy="571500"/>
          </a:xfrm>
          <a:custGeom>
            <a:avLst/>
            <a:gdLst>
              <a:gd name="T0" fmla="*/ 2147483647 w 888"/>
              <a:gd name="T1" fmla="*/ 2147483647 h 360"/>
              <a:gd name="T2" fmla="*/ 2147483647 w 888"/>
              <a:gd name="T3" fmla="*/ 2147483647 h 360"/>
              <a:gd name="T4" fmla="*/ 2147483647 w 888"/>
              <a:gd name="T5" fmla="*/ 2147483647 h 360"/>
              <a:gd name="T6" fmla="*/ 2147483647 w 888"/>
              <a:gd name="T7" fmla="*/ 2147483647 h 360"/>
              <a:gd name="T8" fmla="*/ 2147483647 w 888"/>
              <a:gd name="T9" fmla="*/ 2147483647 h 360"/>
              <a:gd name="T10" fmla="*/ 2147483647 w 888"/>
              <a:gd name="T11" fmla="*/ 2147483647 h 360"/>
              <a:gd name="T12" fmla="*/ 2147483647 w 888"/>
              <a:gd name="T13" fmla="*/ 2147483647 h 360"/>
              <a:gd name="T14" fmla="*/ 2147483647 w 888"/>
              <a:gd name="T15" fmla="*/ 2147483647 h 360"/>
              <a:gd name="T16" fmla="*/ 2147483647 w 888"/>
              <a:gd name="T17" fmla="*/ 2147483647 h 360"/>
              <a:gd name="T18" fmla="*/ 2147483647 w 888"/>
              <a:gd name="T19" fmla="*/ 2147483647 h 360"/>
              <a:gd name="T20" fmla="*/ 2147483647 w 888"/>
              <a:gd name="T21" fmla="*/ 2147483647 h 360"/>
              <a:gd name="T22" fmla="*/ 2147483647 w 888"/>
              <a:gd name="T23" fmla="*/ 2147483647 h 360"/>
              <a:gd name="T24" fmla="*/ 2147483647 w 888"/>
              <a:gd name="T25" fmla="*/ 2147483647 h 360"/>
              <a:gd name="T26" fmla="*/ 0 w 888"/>
              <a:gd name="T27" fmla="*/ 2147483647 h 360"/>
              <a:gd name="T28" fmla="*/ 2147483647 w 888"/>
              <a:gd name="T29" fmla="*/ 2147483647 h 3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8"/>
              <a:gd name="T46" fmla="*/ 0 h 360"/>
              <a:gd name="T47" fmla="*/ 888 w 888"/>
              <a:gd name="T48" fmla="*/ 360 h 3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8" h="360">
                <a:moveTo>
                  <a:pt x="48" y="200"/>
                </a:moveTo>
                <a:cubicBezTo>
                  <a:pt x="64" y="168"/>
                  <a:pt x="48" y="80"/>
                  <a:pt x="96" y="56"/>
                </a:cubicBezTo>
                <a:cubicBezTo>
                  <a:pt x="144" y="32"/>
                  <a:pt x="264" y="64"/>
                  <a:pt x="336" y="56"/>
                </a:cubicBezTo>
                <a:cubicBezTo>
                  <a:pt x="408" y="48"/>
                  <a:pt x="464" y="16"/>
                  <a:pt x="528" y="8"/>
                </a:cubicBezTo>
                <a:cubicBezTo>
                  <a:pt x="592" y="0"/>
                  <a:pt x="664" y="0"/>
                  <a:pt x="720" y="8"/>
                </a:cubicBezTo>
                <a:cubicBezTo>
                  <a:pt x="776" y="16"/>
                  <a:pt x="840" y="32"/>
                  <a:pt x="864" y="56"/>
                </a:cubicBezTo>
                <a:cubicBezTo>
                  <a:pt x="888" y="80"/>
                  <a:pt x="888" y="128"/>
                  <a:pt x="864" y="152"/>
                </a:cubicBezTo>
                <a:cubicBezTo>
                  <a:pt x="840" y="176"/>
                  <a:pt x="760" y="184"/>
                  <a:pt x="720" y="200"/>
                </a:cubicBezTo>
                <a:cubicBezTo>
                  <a:pt x="680" y="216"/>
                  <a:pt x="664" y="224"/>
                  <a:pt x="624" y="248"/>
                </a:cubicBezTo>
                <a:cubicBezTo>
                  <a:pt x="584" y="272"/>
                  <a:pt x="544" y="328"/>
                  <a:pt x="480" y="344"/>
                </a:cubicBezTo>
                <a:cubicBezTo>
                  <a:pt x="416" y="360"/>
                  <a:pt x="288" y="352"/>
                  <a:pt x="240" y="344"/>
                </a:cubicBezTo>
                <a:cubicBezTo>
                  <a:pt x="192" y="336"/>
                  <a:pt x="224" y="304"/>
                  <a:pt x="192" y="296"/>
                </a:cubicBezTo>
                <a:cubicBezTo>
                  <a:pt x="160" y="288"/>
                  <a:pt x="80" y="304"/>
                  <a:pt x="48" y="296"/>
                </a:cubicBezTo>
                <a:cubicBezTo>
                  <a:pt x="16" y="288"/>
                  <a:pt x="0" y="264"/>
                  <a:pt x="0" y="248"/>
                </a:cubicBezTo>
                <a:cubicBezTo>
                  <a:pt x="0" y="232"/>
                  <a:pt x="32" y="232"/>
                  <a:pt x="48" y="20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69" name="Line 101">
            <a:extLst>
              <a:ext uri="{FF2B5EF4-FFF2-40B4-BE49-F238E27FC236}">
                <a16:creationId xmlns:a16="http://schemas.microsoft.com/office/drawing/2014/main" xmlns="" id="{97D02834-CE8C-56DF-49D4-3E70E41273E8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572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" name="Line 102">
            <a:extLst>
              <a:ext uri="{FF2B5EF4-FFF2-40B4-BE49-F238E27FC236}">
                <a16:creationId xmlns:a16="http://schemas.microsoft.com/office/drawing/2014/main" xmlns="" id="{AC20DE28-F740-0770-D13B-320930B1C0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" name="Line 103">
            <a:extLst>
              <a:ext uri="{FF2B5EF4-FFF2-40B4-BE49-F238E27FC236}">
                <a16:creationId xmlns:a16="http://schemas.microsoft.com/office/drawing/2014/main" xmlns="" id="{1546B017-1D4E-DFD3-173C-C3CDC8D2E68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80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" name="Line 105">
            <a:extLst>
              <a:ext uri="{FF2B5EF4-FFF2-40B4-BE49-F238E27FC236}">
                <a16:creationId xmlns:a16="http://schemas.microsoft.com/office/drawing/2014/main" xmlns="" id="{8170D347-BE13-DDFD-BA1D-A47BFE36B6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4" name="Line 106">
            <a:extLst>
              <a:ext uri="{FF2B5EF4-FFF2-40B4-BE49-F238E27FC236}">
                <a16:creationId xmlns:a16="http://schemas.microsoft.com/office/drawing/2014/main" xmlns="" id="{1018AF3E-30A2-876F-25BE-B355FD94DB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5" name="Line 107">
            <a:extLst>
              <a:ext uri="{FF2B5EF4-FFF2-40B4-BE49-F238E27FC236}">
                <a16:creationId xmlns:a16="http://schemas.microsoft.com/office/drawing/2014/main" xmlns="" id="{7DA86723-44B1-C62E-0817-C54FA69B685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624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6" name="Line 108">
            <a:extLst>
              <a:ext uri="{FF2B5EF4-FFF2-40B4-BE49-F238E27FC236}">
                <a16:creationId xmlns:a16="http://schemas.microsoft.com/office/drawing/2014/main" xmlns="" id="{6ED5431D-0638-C215-0FD7-A2991402D6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6248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7" name="Line 109">
            <a:extLst>
              <a:ext uri="{FF2B5EF4-FFF2-40B4-BE49-F238E27FC236}">
                <a16:creationId xmlns:a16="http://schemas.microsoft.com/office/drawing/2014/main" xmlns="" id="{BAB02099-A263-CB99-8303-B105F7D7E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8" name="Line 110">
            <a:extLst>
              <a:ext uri="{FF2B5EF4-FFF2-40B4-BE49-F238E27FC236}">
                <a16:creationId xmlns:a16="http://schemas.microsoft.com/office/drawing/2014/main" xmlns="" id="{107D827B-B5FD-1DD6-F5FC-2A5FC5A030FC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9" name="Line 111">
            <a:extLst>
              <a:ext uri="{FF2B5EF4-FFF2-40B4-BE49-F238E27FC236}">
                <a16:creationId xmlns:a16="http://schemas.microsoft.com/office/drawing/2014/main" xmlns="" id="{CFEC6718-45CA-8F47-1D65-577BE5E4AD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800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0" name="Line 112">
            <a:extLst>
              <a:ext uri="{FF2B5EF4-FFF2-40B4-BE49-F238E27FC236}">
                <a16:creationId xmlns:a16="http://schemas.microsoft.com/office/drawing/2014/main" xmlns="" id="{4CABF5A0-17ED-2EB6-DE6F-832EBC90D4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1" name="Line 113">
            <a:extLst>
              <a:ext uri="{FF2B5EF4-FFF2-40B4-BE49-F238E27FC236}">
                <a16:creationId xmlns:a16="http://schemas.microsoft.com/office/drawing/2014/main" xmlns="" id="{E0646009-1610-E0CF-0D14-DE64F9070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2" name="Line 114">
            <a:extLst>
              <a:ext uri="{FF2B5EF4-FFF2-40B4-BE49-F238E27FC236}">
                <a16:creationId xmlns:a16="http://schemas.microsoft.com/office/drawing/2014/main" xmlns="" id="{45992D82-D840-528E-44CD-1CF6934FE68A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3" name="Line 115">
            <a:extLst>
              <a:ext uri="{FF2B5EF4-FFF2-40B4-BE49-F238E27FC236}">
                <a16:creationId xmlns:a16="http://schemas.microsoft.com/office/drawing/2014/main" xmlns="" id="{EFB66090-C49A-79C4-6ED5-8AECD1DEE20C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953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5" name="Rectangle 117">
            <a:extLst>
              <a:ext uri="{FF2B5EF4-FFF2-40B4-BE49-F238E27FC236}">
                <a16:creationId xmlns:a16="http://schemas.microsoft.com/office/drawing/2014/main" xmlns="" id="{FAE3B9E0-E01C-E76E-608F-5378E3954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1828800"/>
            <a:ext cx="6248400" cy="4724400"/>
          </a:xfrm>
          <a:prstGeom prst="rect">
            <a:avLst/>
          </a:prstGeom>
          <a:solidFill>
            <a:srgbClr val="33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86" name="Freeform 118">
            <a:extLst>
              <a:ext uri="{FF2B5EF4-FFF2-40B4-BE49-F238E27FC236}">
                <a16:creationId xmlns:a16="http://schemas.microsoft.com/office/drawing/2014/main" xmlns="" id="{43A8678F-F7DA-0E54-72EF-2F1729E48C33}"/>
              </a:ext>
            </a:extLst>
          </p:cNvPr>
          <p:cNvSpPr>
            <a:spLocks/>
          </p:cNvSpPr>
          <p:nvPr/>
        </p:nvSpPr>
        <p:spPr bwMode="auto">
          <a:xfrm>
            <a:off x="1828800" y="3352800"/>
            <a:ext cx="3124200" cy="838200"/>
          </a:xfrm>
          <a:custGeom>
            <a:avLst/>
            <a:gdLst>
              <a:gd name="T0" fmla="*/ 0 w 1968"/>
              <a:gd name="T1" fmla="*/ 2147483647 h 528"/>
              <a:gd name="T2" fmla="*/ 0 w 1968"/>
              <a:gd name="T3" fmla="*/ 2147483647 h 528"/>
              <a:gd name="T4" fmla="*/ 2147483647 w 1968"/>
              <a:gd name="T5" fmla="*/ 2147483647 h 528"/>
              <a:gd name="T6" fmla="*/ 2147483647 w 1968"/>
              <a:gd name="T7" fmla="*/ 2147483647 h 528"/>
              <a:gd name="T8" fmla="*/ 2147483647 w 1968"/>
              <a:gd name="T9" fmla="*/ 2147483647 h 528"/>
              <a:gd name="T10" fmla="*/ 2147483647 w 1968"/>
              <a:gd name="T11" fmla="*/ 2147483647 h 528"/>
              <a:gd name="T12" fmla="*/ 2147483647 w 1968"/>
              <a:gd name="T13" fmla="*/ 2147483647 h 528"/>
              <a:gd name="T14" fmla="*/ 2147483647 w 1968"/>
              <a:gd name="T15" fmla="*/ 2147483647 h 528"/>
              <a:gd name="T16" fmla="*/ 2147483647 w 1968"/>
              <a:gd name="T17" fmla="*/ 2147483647 h 528"/>
              <a:gd name="T18" fmla="*/ 2147483647 w 1968"/>
              <a:gd name="T19" fmla="*/ 2147483647 h 528"/>
              <a:gd name="T20" fmla="*/ 2147483647 w 1968"/>
              <a:gd name="T21" fmla="*/ 2147483647 h 528"/>
              <a:gd name="T22" fmla="*/ 2147483647 w 1968"/>
              <a:gd name="T23" fmla="*/ 2147483647 h 528"/>
              <a:gd name="T24" fmla="*/ 2147483647 w 1968"/>
              <a:gd name="T25" fmla="*/ 2147483647 h 528"/>
              <a:gd name="T26" fmla="*/ 2147483647 w 1968"/>
              <a:gd name="T27" fmla="*/ 2147483647 h 528"/>
              <a:gd name="T28" fmla="*/ 2147483647 w 1968"/>
              <a:gd name="T29" fmla="*/ 2147483647 h 528"/>
              <a:gd name="T30" fmla="*/ 2147483647 w 1968"/>
              <a:gd name="T31" fmla="*/ 2147483647 h 528"/>
              <a:gd name="T32" fmla="*/ 2147483647 w 1968"/>
              <a:gd name="T33" fmla="*/ 2147483647 h 528"/>
              <a:gd name="T34" fmla="*/ 2147483647 w 1968"/>
              <a:gd name="T35" fmla="*/ 2147483647 h 528"/>
              <a:gd name="T36" fmla="*/ 2147483647 w 1968"/>
              <a:gd name="T37" fmla="*/ 2147483647 h 528"/>
              <a:gd name="T38" fmla="*/ 2147483647 w 1968"/>
              <a:gd name="T39" fmla="*/ 0 h 528"/>
              <a:gd name="T40" fmla="*/ 2147483647 w 1968"/>
              <a:gd name="T41" fmla="*/ 0 h 528"/>
              <a:gd name="T42" fmla="*/ 2147483647 w 1968"/>
              <a:gd name="T43" fmla="*/ 2147483647 h 528"/>
              <a:gd name="T44" fmla="*/ 2147483647 w 1968"/>
              <a:gd name="T45" fmla="*/ 2147483647 h 528"/>
              <a:gd name="T46" fmla="*/ 2147483647 w 1968"/>
              <a:gd name="T47" fmla="*/ 2147483647 h 528"/>
              <a:gd name="T48" fmla="*/ 2147483647 w 1968"/>
              <a:gd name="T49" fmla="*/ 2147483647 h 528"/>
              <a:gd name="T50" fmla="*/ 2147483647 w 1968"/>
              <a:gd name="T51" fmla="*/ 2147483647 h 528"/>
              <a:gd name="T52" fmla="*/ 2147483647 w 1968"/>
              <a:gd name="T53" fmla="*/ 2147483647 h 528"/>
              <a:gd name="T54" fmla="*/ 2147483647 w 1968"/>
              <a:gd name="T55" fmla="*/ 2147483647 h 528"/>
              <a:gd name="T56" fmla="*/ 2147483647 w 1968"/>
              <a:gd name="T57" fmla="*/ 2147483647 h 528"/>
              <a:gd name="T58" fmla="*/ 2147483647 w 1968"/>
              <a:gd name="T59" fmla="*/ 2147483647 h 528"/>
              <a:gd name="T60" fmla="*/ 2147483647 w 1968"/>
              <a:gd name="T61" fmla="*/ 2147483647 h 528"/>
              <a:gd name="T62" fmla="*/ 0 w 1968"/>
              <a:gd name="T63" fmla="*/ 2147483647 h 52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968"/>
              <a:gd name="T97" fmla="*/ 0 h 528"/>
              <a:gd name="T98" fmla="*/ 1968 w 1968"/>
              <a:gd name="T99" fmla="*/ 528 h 52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968" h="528">
                <a:moveTo>
                  <a:pt x="0" y="288"/>
                </a:moveTo>
                <a:lnTo>
                  <a:pt x="0" y="432"/>
                </a:lnTo>
                <a:lnTo>
                  <a:pt x="1056" y="528"/>
                </a:lnTo>
                <a:lnTo>
                  <a:pt x="1968" y="480"/>
                </a:lnTo>
                <a:lnTo>
                  <a:pt x="1920" y="384"/>
                </a:lnTo>
                <a:lnTo>
                  <a:pt x="1872" y="336"/>
                </a:lnTo>
                <a:lnTo>
                  <a:pt x="1824" y="384"/>
                </a:lnTo>
                <a:lnTo>
                  <a:pt x="1728" y="288"/>
                </a:lnTo>
                <a:lnTo>
                  <a:pt x="1680" y="240"/>
                </a:lnTo>
                <a:lnTo>
                  <a:pt x="1584" y="240"/>
                </a:lnTo>
                <a:lnTo>
                  <a:pt x="1488" y="240"/>
                </a:lnTo>
                <a:lnTo>
                  <a:pt x="1440" y="288"/>
                </a:lnTo>
                <a:lnTo>
                  <a:pt x="1392" y="336"/>
                </a:lnTo>
                <a:lnTo>
                  <a:pt x="1344" y="288"/>
                </a:lnTo>
                <a:lnTo>
                  <a:pt x="1296" y="336"/>
                </a:lnTo>
                <a:lnTo>
                  <a:pt x="1248" y="288"/>
                </a:lnTo>
                <a:lnTo>
                  <a:pt x="1200" y="240"/>
                </a:lnTo>
                <a:lnTo>
                  <a:pt x="1152" y="144"/>
                </a:lnTo>
                <a:lnTo>
                  <a:pt x="1104" y="96"/>
                </a:lnTo>
                <a:lnTo>
                  <a:pt x="1056" y="0"/>
                </a:lnTo>
                <a:lnTo>
                  <a:pt x="912" y="0"/>
                </a:lnTo>
                <a:lnTo>
                  <a:pt x="864" y="48"/>
                </a:lnTo>
                <a:lnTo>
                  <a:pt x="816" y="96"/>
                </a:lnTo>
                <a:lnTo>
                  <a:pt x="768" y="48"/>
                </a:lnTo>
                <a:cubicBezTo>
                  <a:pt x="726" y="62"/>
                  <a:pt x="683" y="73"/>
                  <a:pt x="642" y="91"/>
                </a:cubicBezTo>
                <a:cubicBezTo>
                  <a:pt x="624" y="99"/>
                  <a:pt x="606" y="137"/>
                  <a:pt x="606" y="137"/>
                </a:cubicBezTo>
                <a:lnTo>
                  <a:pt x="576" y="240"/>
                </a:lnTo>
                <a:lnTo>
                  <a:pt x="480" y="144"/>
                </a:lnTo>
                <a:lnTo>
                  <a:pt x="384" y="96"/>
                </a:lnTo>
                <a:lnTo>
                  <a:pt x="192" y="96"/>
                </a:lnTo>
                <a:lnTo>
                  <a:pt x="96" y="192"/>
                </a:lnTo>
                <a:lnTo>
                  <a:pt x="0" y="288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87" name="Freeform 119">
            <a:extLst>
              <a:ext uri="{FF2B5EF4-FFF2-40B4-BE49-F238E27FC236}">
                <a16:creationId xmlns:a16="http://schemas.microsoft.com/office/drawing/2014/main" xmlns="" id="{FE887F6A-F2D3-0096-D646-C35A7D4F3419}"/>
              </a:ext>
            </a:extLst>
          </p:cNvPr>
          <p:cNvSpPr>
            <a:spLocks/>
          </p:cNvSpPr>
          <p:nvPr/>
        </p:nvSpPr>
        <p:spPr bwMode="auto">
          <a:xfrm>
            <a:off x="4673600" y="2082800"/>
            <a:ext cx="1689100" cy="1371600"/>
          </a:xfrm>
          <a:custGeom>
            <a:avLst/>
            <a:gdLst>
              <a:gd name="T0" fmla="*/ 2147483647 w 1064"/>
              <a:gd name="T1" fmla="*/ 2147483647 h 864"/>
              <a:gd name="T2" fmla="*/ 2147483647 w 1064"/>
              <a:gd name="T3" fmla="*/ 2147483647 h 864"/>
              <a:gd name="T4" fmla="*/ 2147483647 w 1064"/>
              <a:gd name="T5" fmla="*/ 2147483647 h 864"/>
              <a:gd name="T6" fmla="*/ 2147483647 w 1064"/>
              <a:gd name="T7" fmla="*/ 2147483647 h 864"/>
              <a:gd name="T8" fmla="*/ 2147483647 w 1064"/>
              <a:gd name="T9" fmla="*/ 2147483647 h 864"/>
              <a:gd name="T10" fmla="*/ 2147483647 w 1064"/>
              <a:gd name="T11" fmla="*/ 2147483647 h 864"/>
              <a:gd name="T12" fmla="*/ 2147483647 w 1064"/>
              <a:gd name="T13" fmla="*/ 2147483647 h 864"/>
              <a:gd name="T14" fmla="*/ 2147483647 w 1064"/>
              <a:gd name="T15" fmla="*/ 2147483647 h 864"/>
              <a:gd name="T16" fmla="*/ 2147483647 w 1064"/>
              <a:gd name="T17" fmla="*/ 2147483647 h 864"/>
              <a:gd name="T18" fmla="*/ 2147483647 w 1064"/>
              <a:gd name="T19" fmla="*/ 2147483647 h 864"/>
              <a:gd name="T20" fmla="*/ 2147483647 w 1064"/>
              <a:gd name="T21" fmla="*/ 2147483647 h 864"/>
              <a:gd name="T22" fmla="*/ 2147483647 w 1064"/>
              <a:gd name="T23" fmla="*/ 2147483647 h 864"/>
              <a:gd name="T24" fmla="*/ 2147483647 w 1064"/>
              <a:gd name="T25" fmla="*/ 2147483647 h 864"/>
              <a:gd name="T26" fmla="*/ 2147483647 w 1064"/>
              <a:gd name="T27" fmla="*/ 2147483647 h 864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064"/>
              <a:gd name="T43" fmla="*/ 0 h 864"/>
              <a:gd name="T44" fmla="*/ 1064 w 1064"/>
              <a:gd name="T45" fmla="*/ 864 h 864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064" h="864">
                <a:moveTo>
                  <a:pt x="320" y="752"/>
                </a:moveTo>
                <a:cubicBezTo>
                  <a:pt x="248" y="704"/>
                  <a:pt x="64" y="568"/>
                  <a:pt x="32" y="464"/>
                </a:cubicBezTo>
                <a:cubicBezTo>
                  <a:pt x="0" y="360"/>
                  <a:pt x="88" y="200"/>
                  <a:pt x="128" y="128"/>
                </a:cubicBezTo>
                <a:cubicBezTo>
                  <a:pt x="168" y="56"/>
                  <a:pt x="208" y="40"/>
                  <a:pt x="272" y="32"/>
                </a:cubicBezTo>
                <a:cubicBezTo>
                  <a:pt x="336" y="24"/>
                  <a:pt x="448" y="80"/>
                  <a:pt x="512" y="80"/>
                </a:cubicBezTo>
                <a:cubicBezTo>
                  <a:pt x="576" y="80"/>
                  <a:pt x="600" y="40"/>
                  <a:pt x="656" y="32"/>
                </a:cubicBezTo>
                <a:cubicBezTo>
                  <a:pt x="712" y="24"/>
                  <a:pt x="792" y="0"/>
                  <a:pt x="848" y="32"/>
                </a:cubicBezTo>
                <a:cubicBezTo>
                  <a:pt x="904" y="64"/>
                  <a:pt x="960" y="160"/>
                  <a:pt x="992" y="224"/>
                </a:cubicBezTo>
                <a:cubicBezTo>
                  <a:pt x="1024" y="288"/>
                  <a:pt x="1064" y="336"/>
                  <a:pt x="1040" y="416"/>
                </a:cubicBezTo>
                <a:cubicBezTo>
                  <a:pt x="1016" y="496"/>
                  <a:pt x="912" y="632"/>
                  <a:pt x="848" y="704"/>
                </a:cubicBezTo>
                <a:cubicBezTo>
                  <a:pt x="784" y="776"/>
                  <a:pt x="712" y="832"/>
                  <a:pt x="656" y="848"/>
                </a:cubicBezTo>
                <a:cubicBezTo>
                  <a:pt x="600" y="864"/>
                  <a:pt x="544" y="816"/>
                  <a:pt x="512" y="800"/>
                </a:cubicBezTo>
                <a:cubicBezTo>
                  <a:pt x="480" y="784"/>
                  <a:pt x="496" y="760"/>
                  <a:pt x="464" y="752"/>
                </a:cubicBezTo>
                <a:cubicBezTo>
                  <a:pt x="432" y="744"/>
                  <a:pt x="392" y="800"/>
                  <a:pt x="320" y="752"/>
                </a:cubicBezTo>
                <a:close/>
              </a:path>
            </a:pathLst>
          </a:cu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88" name="Freeform 120">
            <a:extLst>
              <a:ext uri="{FF2B5EF4-FFF2-40B4-BE49-F238E27FC236}">
                <a16:creationId xmlns:a16="http://schemas.microsoft.com/office/drawing/2014/main" xmlns="" id="{C9D374B8-DB44-7668-4847-1F9380636D14}"/>
              </a:ext>
            </a:extLst>
          </p:cNvPr>
          <p:cNvSpPr>
            <a:spLocks/>
          </p:cNvSpPr>
          <p:nvPr/>
        </p:nvSpPr>
        <p:spPr bwMode="auto">
          <a:xfrm>
            <a:off x="5080000" y="2654300"/>
            <a:ext cx="787400" cy="1562100"/>
          </a:xfrm>
          <a:custGeom>
            <a:avLst/>
            <a:gdLst>
              <a:gd name="T0" fmla="*/ 2147483647 w 496"/>
              <a:gd name="T1" fmla="*/ 2147483647 h 984"/>
              <a:gd name="T2" fmla="*/ 2147483647 w 496"/>
              <a:gd name="T3" fmla="*/ 2147483647 h 984"/>
              <a:gd name="T4" fmla="*/ 2147483647 w 496"/>
              <a:gd name="T5" fmla="*/ 2147483647 h 984"/>
              <a:gd name="T6" fmla="*/ 2147483647 w 496"/>
              <a:gd name="T7" fmla="*/ 2147483647 h 984"/>
              <a:gd name="T8" fmla="*/ 2147483647 w 496"/>
              <a:gd name="T9" fmla="*/ 2147483647 h 984"/>
              <a:gd name="T10" fmla="*/ 2147483647 w 496"/>
              <a:gd name="T11" fmla="*/ 2147483647 h 984"/>
              <a:gd name="T12" fmla="*/ 2147483647 w 496"/>
              <a:gd name="T13" fmla="*/ 2147483647 h 984"/>
              <a:gd name="T14" fmla="*/ 2147483647 w 496"/>
              <a:gd name="T15" fmla="*/ 2147483647 h 984"/>
              <a:gd name="T16" fmla="*/ 2147483647 w 496"/>
              <a:gd name="T17" fmla="*/ 2147483647 h 984"/>
              <a:gd name="T18" fmla="*/ 2147483647 w 496"/>
              <a:gd name="T19" fmla="*/ 2147483647 h 984"/>
              <a:gd name="T20" fmla="*/ 2147483647 w 496"/>
              <a:gd name="T21" fmla="*/ 2147483647 h 984"/>
              <a:gd name="T22" fmla="*/ 2147483647 w 496"/>
              <a:gd name="T23" fmla="*/ 2147483647 h 984"/>
              <a:gd name="T24" fmla="*/ 2147483647 w 496"/>
              <a:gd name="T25" fmla="*/ 2147483647 h 984"/>
              <a:gd name="T26" fmla="*/ 2147483647 w 496"/>
              <a:gd name="T27" fmla="*/ 2147483647 h 984"/>
              <a:gd name="T28" fmla="*/ 2147483647 w 496"/>
              <a:gd name="T29" fmla="*/ 2147483647 h 984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984"/>
              <a:gd name="T47" fmla="*/ 496 w 496"/>
              <a:gd name="T48" fmla="*/ 984 h 984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984">
                <a:moveTo>
                  <a:pt x="16" y="920"/>
                </a:moveTo>
                <a:cubicBezTo>
                  <a:pt x="0" y="864"/>
                  <a:pt x="48" y="712"/>
                  <a:pt x="64" y="584"/>
                </a:cubicBezTo>
                <a:cubicBezTo>
                  <a:pt x="80" y="456"/>
                  <a:pt x="104" y="248"/>
                  <a:pt x="112" y="152"/>
                </a:cubicBezTo>
                <a:cubicBezTo>
                  <a:pt x="120" y="56"/>
                  <a:pt x="96" y="16"/>
                  <a:pt x="112" y="8"/>
                </a:cubicBezTo>
                <a:cubicBezTo>
                  <a:pt x="128" y="0"/>
                  <a:pt x="200" y="56"/>
                  <a:pt x="208" y="104"/>
                </a:cubicBezTo>
                <a:cubicBezTo>
                  <a:pt x="216" y="152"/>
                  <a:pt x="136" y="288"/>
                  <a:pt x="160" y="296"/>
                </a:cubicBezTo>
                <a:cubicBezTo>
                  <a:pt x="184" y="304"/>
                  <a:pt x="304" y="176"/>
                  <a:pt x="352" y="152"/>
                </a:cubicBezTo>
                <a:cubicBezTo>
                  <a:pt x="400" y="128"/>
                  <a:pt x="424" y="144"/>
                  <a:pt x="448" y="152"/>
                </a:cubicBezTo>
                <a:cubicBezTo>
                  <a:pt x="472" y="160"/>
                  <a:pt x="496" y="184"/>
                  <a:pt x="496" y="200"/>
                </a:cubicBezTo>
                <a:cubicBezTo>
                  <a:pt x="496" y="216"/>
                  <a:pt x="472" y="232"/>
                  <a:pt x="448" y="248"/>
                </a:cubicBezTo>
                <a:cubicBezTo>
                  <a:pt x="424" y="264"/>
                  <a:pt x="392" y="272"/>
                  <a:pt x="352" y="296"/>
                </a:cubicBezTo>
                <a:cubicBezTo>
                  <a:pt x="312" y="320"/>
                  <a:pt x="240" y="352"/>
                  <a:pt x="208" y="392"/>
                </a:cubicBezTo>
                <a:cubicBezTo>
                  <a:pt x="176" y="432"/>
                  <a:pt x="168" y="448"/>
                  <a:pt x="160" y="536"/>
                </a:cubicBezTo>
                <a:cubicBezTo>
                  <a:pt x="152" y="624"/>
                  <a:pt x="184" y="856"/>
                  <a:pt x="160" y="920"/>
                </a:cubicBezTo>
                <a:cubicBezTo>
                  <a:pt x="136" y="984"/>
                  <a:pt x="32" y="976"/>
                  <a:pt x="16" y="920"/>
                </a:cubicBezTo>
                <a:close/>
              </a:path>
            </a:pathLst>
          </a:custGeom>
          <a:solidFill>
            <a:srgbClr val="CC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89" name="Freeform 121">
            <a:extLst>
              <a:ext uri="{FF2B5EF4-FFF2-40B4-BE49-F238E27FC236}">
                <a16:creationId xmlns:a16="http://schemas.microsoft.com/office/drawing/2014/main" xmlns="" id="{3E1A85FE-94D1-28FD-F6C4-9C8EDC3DF6B5}"/>
              </a:ext>
            </a:extLst>
          </p:cNvPr>
          <p:cNvSpPr>
            <a:spLocks/>
          </p:cNvSpPr>
          <p:nvPr/>
        </p:nvSpPr>
        <p:spPr bwMode="auto">
          <a:xfrm>
            <a:off x="1809750" y="3981450"/>
            <a:ext cx="6267450" cy="2571750"/>
          </a:xfrm>
          <a:custGeom>
            <a:avLst/>
            <a:gdLst>
              <a:gd name="T0" fmla="*/ 0 w 3948"/>
              <a:gd name="T1" fmla="*/ 0 h 1620"/>
              <a:gd name="T2" fmla="*/ 2147483647 w 3948"/>
              <a:gd name="T3" fmla="*/ 2147483647 h 1620"/>
              <a:gd name="T4" fmla="*/ 2147483647 w 3948"/>
              <a:gd name="T5" fmla="*/ 2147483647 h 1620"/>
              <a:gd name="T6" fmla="*/ 2147483647 w 3948"/>
              <a:gd name="T7" fmla="*/ 2147483647 h 1620"/>
              <a:gd name="T8" fmla="*/ 2147483647 w 3948"/>
              <a:gd name="T9" fmla="*/ 2147483647 h 1620"/>
              <a:gd name="T10" fmla="*/ 2147483647 w 3948"/>
              <a:gd name="T11" fmla="*/ 2147483647 h 1620"/>
              <a:gd name="T12" fmla="*/ 2147483647 w 3948"/>
              <a:gd name="T13" fmla="*/ 2147483647 h 1620"/>
              <a:gd name="T14" fmla="*/ 0 w 3948"/>
              <a:gd name="T15" fmla="*/ 0 h 162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948"/>
              <a:gd name="T25" fmla="*/ 0 h 1620"/>
              <a:gd name="T26" fmla="*/ 3948 w 3948"/>
              <a:gd name="T27" fmla="*/ 1620 h 162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948" h="1620">
                <a:moveTo>
                  <a:pt x="0" y="0"/>
                </a:moveTo>
                <a:cubicBezTo>
                  <a:pt x="367" y="8"/>
                  <a:pt x="511" y="20"/>
                  <a:pt x="828" y="36"/>
                </a:cubicBezTo>
                <a:cubicBezTo>
                  <a:pt x="1004" y="32"/>
                  <a:pt x="1300" y="40"/>
                  <a:pt x="1356" y="24"/>
                </a:cubicBezTo>
                <a:lnTo>
                  <a:pt x="2268" y="36"/>
                </a:lnTo>
                <a:lnTo>
                  <a:pt x="3948" y="36"/>
                </a:lnTo>
                <a:lnTo>
                  <a:pt x="3948" y="1620"/>
                </a:lnTo>
                <a:lnTo>
                  <a:pt x="12" y="1620"/>
                </a:lnTo>
                <a:lnTo>
                  <a:pt x="0" y="0"/>
                </a:ln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0" name="Freeform 122">
            <a:extLst>
              <a:ext uri="{FF2B5EF4-FFF2-40B4-BE49-F238E27FC236}">
                <a16:creationId xmlns:a16="http://schemas.microsoft.com/office/drawing/2014/main" xmlns="" id="{DA264C63-0119-152B-47B8-4270D8A01965}"/>
              </a:ext>
            </a:extLst>
          </p:cNvPr>
          <p:cNvSpPr>
            <a:spLocks/>
          </p:cNvSpPr>
          <p:nvPr/>
        </p:nvSpPr>
        <p:spPr bwMode="auto">
          <a:xfrm>
            <a:off x="5638800" y="2070100"/>
            <a:ext cx="2463800" cy="2908300"/>
          </a:xfrm>
          <a:custGeom>
            <a:avLst/>
            <a:gdLst>
              <a:gd name="T0" fmla="*/ 2147483647 w 1552"/>
              <a:gd name="T1" fmla="*/ 2147483647 h 1832"/>
              <a:gd name="T2" fmla="*/ 2147483647 w 1552"/>
              <a:gd name="T3" fmla="*/ 2147483647 h 1832"/>
              <a:gd name="T4" fmla="*/ 2147483647 w 1552"/>
              <a:gd name="T5" fmla="*/ 2147483647 h 1832"/>
              <a:gd name="T6" fmla="*/ 2147483647 w 1552"/>
              <a:gd name="T7" fmla="*/ 2147483647 h 1832"/>
              <a:gd name="T8" fmla="*/ 2147483647 w 1552"/>
              <a:gd name="T9" fmla="*/ 2147483647 h 1832"/>
              <a:gd name="T10" fmla="*/ 2147483647 w 1552"/>
              <a:gd name="T11" fmla="*/ 2147483647 h 1832"/>
              <a:gd name="T12" fmla="*/ 2147483647 w 1552"/>
              <a:gd name="T13" fmla="*/ 2147483647 h 1832"/>
              <a:gd name="T14" fmla="*/ 2147483647 w 1552"/>
              <a:gd name="T15" fmla="*/ 2147483647 h 1832"/>
              <a:gd name="T16" fmla="*/ 2147483647 w 1552"/>
              <a:gd name="T17" fmla="*/ 2147483647 h 1832"/>
              <a:gd name="T18" fmla="*/ 2147483647 w 1552"/>
              <a:gd name="T19" fmla="*/ 2147483647 h 1832"/>
              <a:gd name="T20" fmla="*/ 2147483647 w 1552"/>
              <a:gd name="T21" fmla="*/ 2147483647 h 1832"/>
              <a:gd name="T22" fmla="*/ 2147483647 w 1552"/>
              <a:gd name="T23" fmla="*/ 2147483647 h 1832"/>
              <a:gd name="T24" fmla="*/ 2147483647 w 1552"/>
              <a:gd name="T25" fmla="*/ 2147483647 h 1832"/>
              <a:gd name="T26" fmla="*/ 2147483647 w 1552"/>
              <a:gd name="T27" fmla="*/ 2147483647 h 1832"/>
              <a:gd name="T28" fmla="*/ 2147483647 w 1552"/>
              <a:gd name="T29" fmla="*/ 2147483647 h 1832"/>
              <a:gd name="T30" fmla="*/ 2147483647 w 1552"/>
              <a:gd name="T31" fmla="*/ 2147483647 h 1832"/>
              <a:gd name="T32" fmla="*/ 2147483647 w 1552"/>
              <a:gd name="T33" fmla="*/ 2147483647 h 1832"/>
              <a:gd name="T34" fmla="*/ 2147483647 w 1552"/>
              <a:gd name="T35" fmla="*/ 2147483647 h 183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552"/>
              <a:gd name="T55" fmla="*/ 0 h 1832"/>
              <a:gd name="T56" fmla="*/ 1552 w 1552"/>
              <a:gd name="T57" fmla="*/ 1832 h 183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552" h="1832">
                <a:moveTo>
                  <a:pt x="960" y="1432"/>
                </a:moveTo>
                <a:cubicBezTo>
                  <a:pt x="872" y="1480"/>
                  <a:pt x="824" y="1656"/>
                  <a:pt x="720" y="1720"/>
                </a:cubicBezTo>
                <a:cubicBezTo>
                  <a:pt x="616" y="1784"/>
                  <a:pt x="432" y="1832"/>
                  <a:pt x="336" y="1816"/>
                </a:cubicBezTo>
                <a:cubicBezTo>
                  <a:pt x="240" y="1800"/>
                  <a:pt x="184" y="1688"/>
                  <a:pt x="144" y="1624"/>
                </a:cubicBezTo>
                <a:cubicBezTo>
                  <a:pt x="104" y="1560"/>
                  <a:pt x="88" y="1512"/>
                  <a:pt x="96" y="1432"/>
                </a:cubicBezTo>
                <a:cubicBezTo>
                  <a:pt x="104" y="1352"/>
                  <a:pt x="200" y="1232"/>
                  <a:pt x="192" y="1144"/>
                </a:cubicBezTo>
                <a:cubicBezTo>
                  <a:pt x="184" y="1056"/>
                  <a:pt x="72" y="1008"/>
                  <a:pt x="48" y="904"/>
                </a:cubicBezTo>
                <a:cubicBezTo>
                  <a:pt x="24" y="800"/>
                  <a:pt x="0" y="632"/>
                  <a:pt x="48" y="520"/>
                </a:cubicBezTo>
                <a:cubicBezTo>
                  <a:pt x="96" y="408"/>
                  <a:pt x="240" y="312"/>
                  <a:pt x="336" y="232"/>
                </a:cubicBezTo>
                <a:cubicBezTo>
                  <a:pt x="432" y="152"/>
                  <a:pt x="496" y="72"/>
                  <a:pt x="624" y="40"/>
                </a:cubicBezTo>
                <a:cubicBezTo>
                  <a:pt x="752" y="8"/>
                  <a:pt x="1000" y="0"/>
                  <a:pt x="1104" y="40"/>
                </a:cubicBezTo>
                <a:cubicBezTo>
                  <a:pt x="1208" y="80"/>
                  <a:pt x="1184" y="264"/>
                  <a:pt x="1248" y="280"/>
                </a:cubicBezTo>
                <a:cubicBezTo>
                  <a:pt x="1312" y="296"/>
                  <a:pt x="1440" y="112"/>
                  <a:pt x="1488" y="136"/>
                </a:cubicBezTo>
                <a:cubicBezTo>
                  <a:pt x="1536" y="160"/>
                  <a:pt x="1528" y="232"/>
                  <a:pt x="1536" y="424"/>
                </a:cubicBezTo>
                <a:cubicBezTo>
                  <a:pt x="1544" y="616"/>
                  <a:pt x="1552" y="1144"/>
                  <a:pt x="1536" y="1288"/>
                </a:cubicBezTo>
                <a:cubicBezTo>
                  <a:pt x="1520" y="1432"/>
                  <a:pt x="1488" y="1264"/>
                  <a:pt x="1440" y="1288"/>
                </a:cubicBezTo>
                <a:cubicBezTo>
                  <a:pt x="1392" y="1312"/>
                  <a:pt x="1328" y="1400"/>
                  <a:pt x="1248" y="1432"/>
                </a:cubicBezTo>
                <a:cubicBezTo>
                  <a:pt x="1168" y="1464"/>
                  <a:pt x="1048" y="1384"/>
                  <a:pt x="960" y="1432"/>
                </a:cubicBezTo>
                <a:close/>
              </a:path>
            </a:pathLst>
          </a:cu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1" name="Freeform 123">
            <a:extLst>
              <a:ext uri="{FF2B5EF4-FFF2-40B4-BE49-F238E27FC236}">
                <a16:creationId xmlns:a16="http://schemas.microsoft.com/office/drawing/2014/main" xmlns="" id="{E4BE4B1D-E50B-9552-67D7-74AEC26683D8}"/>
              </a:ext>
            </a:extLst>
          </p:cNvPr>
          <p:cNvSpPr>
            <a:spLocks/>
          </p:cNvSpPr>
          <p:nvPr/>
        </p:nvSpPr>
        <p:spPr bwMode="auto">
          <a:xfrm>
            <a:off x="4953000" y="5197476"/>
            <a:ext cx="3124200" cy="1374775"/>
          </a:xfrm>
          <a:custGeom>
            <a:avLst/>
            <a:gdLst>
              <a:gd name="T0" fmla="*/ 0 w 1968"/>
              <a:gd name="T1" fmla="*/ 2147483647 h 866"/>
              <a:gd name="T2" fmla="*/ 2147483647 w 1968"/>
              <a:gd name="T3" fmla="*/ 2147483647 h 866"/>
              <a:gd name="T4" fmla="*/ 2147483647 w 1968"/>
              <a:gd name="T5" fmla="*/ 2147483647 h 866"/>
              <a:gd name="T6" fmla="*/ 2147483647 w 1968"/>
              <a:gd name="T7" fmla="*/ 2147483647 h 866"/>
              <a:gd name="T8" fmla="*/ 2147483647 w 1968"/>
              <a:gd name="T9" fmla="*/ 2147483647 h 866"/>
              <a:gd name="T10" fmla="*/ 2147483647 w 1968"/>
              <a:gd name="T11" fmla="*/ 2147483647 h 866"/>
              <a:gd name="T12" fmla="*/ 2147483647 w 1968"/>
              <a:gd name="T13" fmla="*/ 2147483647 h 866"/>
              <a:gd name="T14" fmla="*/ 2147483647 w 1968"/>
              <a:gd name="T15" fmla="*/ 2147483647 h 866"/>
              <a:gd name="T16" fmla="*/ 2147483647 w 1968"/>
              <a:gd name="T17" fmla="*/ 2147483647 h 866"/>
              <a:gd name="T18" fmla="*/ 2147483647 w 1968"/>
              <a:gd name="T19" fmla="*/ 2147483647 h 866"/>
              <a:gd name="T20" fmla="*/ 2147483647 w 1968"/>
              <a:gd name="T21" fmla="*/ 2147483647 h 866"/>
              <a:gd name="T22" fmla="*/ 2147483647 w 1968"/>
              <a:gd name="T23" fmla="*/ 2147483647 h 866"/>
              <a:gd name="T24" fmla="*/ 0 w 1968"/>
              <a:gd name="T25" fmla="*/ 2147483647 h 86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968"/>
              <a:gd name="T40" fmla="*/ 0 h 866"/>
              <a:gd name="T41" fmla="*/ 1968 w 1968"/>
              <a:gd name="T42" fmla="*/ 866 h 86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968" h="866">
                <a:moveTo>
                  <a:pt x="0" y="842"/>
                </a:moveTo>
                <a:cubicBezTo>
                  <a:pt x="32" y="747"/>
                  <a:pt x="43" y="638"/>
                  <a:pt x="132" y="578"/>
                </a:cubicBezTo>
                <a:cubicBezTo>
                  <a:pt x="150" y="524"/>
                  <a:pt x="211" y="487"/>
                  <a:pt x="252" y="446"/>
                </a:cubicBezTo>
                <a:cubicBezTo>
                  <a:pt x="276" y="422"/>
                  <a:pt x="292" y="385"/>
                  <a:pt x="324" y="374"/>
                </a:cubicBezTo>
                <a:cubicBezTo>
                  <a:pt x="348" y="366"/>
                  <a:pt x="375" y="364"/>
                  <a:pt x="396" y="350"/>
                </a:cubicBezTo>
                <a:cubicBezTo>
                  <a:pt x="408" y="342"/>
                  <a:pt x="419" y="332"/>
                  <a:pt x="432" y="326"/>
                </a:cubicBezTo>
                <a:cubicBezTo>
                  <a:pt x="448" y="319"/>
                  <a:pt x="528" y="305"/>
                  <a:pt x="540" y="302"/>
                </a:cubicBezTo>
                <a:cubicBezTo>
                  <a:pt x="610" y="286"/>
                  <a:pt x="676" y="265"/>
                  <a:pt x="744" y="242"/>
                </a:cubicBezTo>
                <a:cubicBezTo>
                  <a:pt x="771" y="233"/>
                  <a:pt x="788" y="201"/>
                  <a:pt x="816" y="194"/>
                </a:cubicBezTo>
                <a:cubicBezTo>
                  <a:pt x="923" y="167"/>
                  <a:pt x="1040" y="112"/>
                  <a:pt x="1152" y="110"/>
                </a:cubicBezTo>
                <a:cubicBezTo>
                  <a:pt x="1420" y="106"/>
                  <a:pt x="1820" y="0"/>
                  <a:pt x="1956" y="110"/>
                </a:cubicBezTo>
                <a:lnTo>
                  <a:pt x="1968" y="866"/>
                </a:lnTo>
                <a:lnTo>
                  <a:pt x="0" y="842"/>
                </a:lnTo>
                <a:close/>
              </a:path>
            </a:pathLst>
          </a:cu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2" name="Freeform 124">
            <a:extLst>
              <a:ext uri="{FF2B5EF4-FFF2-40B4-BE49-F238E27FC236}">
                <a16:creationId xmlns:a16="http://schemas.microsoft.com/office/drawing/2014/main" xmlns="" id="{481AEE84-8476-CBF3-D34F-2D50E3BC06AB}"/>
              </a:ext>
            </a:extLst>
          </p:cNvPr>
          <p:cNvSpPr>
            <a:spLocks/>
          </p:cNvSpPr>
          <p:nvPr/>
        </p:nvSpPr>
        <p:spPr bwMode="auto">
          <a:xfrm>
            <a:off x="6527800" y="2743200"/>
            <a:ext cx="1587500" cy="3683000"/>
          </a:xfrm>
          <a:custGeom>
            <a:avLst/>
            <a:gdLst>
              <a:gd name="T0" fmla="*/ 2147483647 w 1000"/>
              <a:gd name="T1" fmla="*/ 2147483647 h 2320"/>
              <a:gd name="T2" fmla="*/ 2147483647 w 1000"/>
              <a:gd name="T3" fmla="*/ 2147483647 h 2320"/>
              <a:gd name="T4" fmla="*/ 2147483647 w 1000"/>
              <a:gd name="T5" fmla="*/ 2147483647 h 2320"/>
              <a:gd name="T6" fmla="*/ 2147483647 w 1000"/>
              <a:gd name="T7" fmla="*/ 2147483647 h 2320"/>
              <a:gd name="T8" fmla="*/ 2147483647 w 1000"/>
              <a:gd name="T9" fmla="*/ 2147483647 h 2320"/>
              <a:gd name="T10" fmla="*/ 2147483647 w 1000"/>
              <a:gd name="T11" fmla="*/ 2147483647 h 2320"/>
              <a:gd name="T12" fmla="*/ 2147483647 w 1000"/>
              <a:gd name="T13" fmla="*/ 2147483647 h 2320"/>
              <a:gd name="T14" fmla="*/ 2147483647 w 1000"/>
              <a:gd name="T15" fmla="*/ 2147483647 h 2320"/>
              <a:gd name="T16" fmla="*/ 2147483647 w 1000"/>
              <a:gd name="T17" fmla="*/ 2147483647 h 2320"/>
              <a:gd name="T18" fmla="*/ 2147483647 w 1000"/>
              <a:gd name="T19" fmla="*/ 2147483647 h 2320"/>
              <a:gd name="T20" fmla="*/ 2147483647 w 1000"/>
              <a:gd name="T21" fmla="*/ 2147483647 h 2320"/>
              <a:gd name="T22" fmla="*/ 2147483647 w 1000"/>
              <a:gd name="T23" fmla="*/ 2147483647 h 2320"/>
              <a:gd name="T24" fmla="*/ 2147483647 w 1000"/>
              <a:gd name="T25" fmla="*/ 2147483647 h 2320"/>
              <a:gd name="T26" fmla="*/ 2147483647 w 1000"/>
              <a:gd name="T27" fmla="*/ 2147483647 h 2320"/>
              <a:gd name="T28" fmla="*/ 2147483647 w 1000"/>
              <a:gd name="T29" fmla="*/ 2147483647 h 2320"/>
              <a:gd name="T30" fmla="*/ 2147483647 w 1000"/>
              <a:gd name="T31" fmla="*/ 2147483647 h 2320"/>
              <a:gd name="T32" fmla="*/ 2147483647 w 1000"/>
              <a:gd name="T33" fmla="*/ 2147483647 h 2320"/>
              <a:gd name="T34" fmla="*/ 2147483647 w 1000"/>
              <a:gd name="T35" fmla="*/ 2147483647 h 2320"/>
              <a:gd name="T36" fmla="*/ 2147483647 w 1000"/>
              <a:gd name="T37" fmla="*/ 2147483647 h 2320"/>
              <a:gd name="T38" fmla="*/ 2147483647 w 1000"/>
              <a:gd name="T39" fmla="*/ 2147483647 h 2320"/>
              <a:gd name="T40" fmla="*/ 2147483647 w 1000"/>
              <a:gd name="T41" fmla="*/ 2147483647 h 2320"/>
              <a:gd name="T42" fmla="*/ 2147483647 w 1000"/>
              <a:gd name="T43" fmla="*/ 2147483647 h 2320"/>
              <a:gd name="T44" fmla="*/ 2147483647 w 1000"/>
              <a:gd name="T45" fmla="*/ 2147483647 h 2320"/>
              <a:gd name="T46" fmla="*/ 2147483647 w 1000"/>
              <a:gd name="T47" fmla="*/ 2147483647 h 232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w 1000"/>
              <a:gd name="T73" fmla="*/ 0 h 2320"/>
              <a:gd name="T74" fmla="*/ 1000 w 1000"/>
              <a:gd name="T75" fmla="*/ 2320 h 2320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T72" t="T73" r="T74" b="T75"/>
            <a:pathLst>
              <a:path w="1000" h="2320">
                <a:moveTo>
                  <a:pt x="640" y="2160"/>
                </a:moveTo>
                <a:cubicBezTo>
                  <a:pt x="616" y="2000"/>
                  <a:pt x="776" y="1456"/>
                  <a:pt x="688" y="1248"/>
                </a:cubicBezTo>
                <a:cubicBezTo>
                  <a:pt x="600" y="1040"/>
                  <a:pt x="224" y="976"/>
                  <a:pt x="112" y="912"/>
                </a:cubicBezTo>
                <a:cubicBezTo>
                  <a:pt x="0" y="848"/>
                  <a:pt x="24" y="896"/>
                  <a:pt x="16" y="864"/>
                </a:cubicBezTo>
                <a:cubicBezTo>
                  <a:pt x="8" y="832"/>
                  <a:pt x="0" y="728"/>
                  <a:pt x="64" y="720"/>
                </a:cubicBezTo>
                <a:cubicBezTo>
                  <a:pt x="128" y="712"/>
                  <a:pt x="368" y="872"/>
                  <a:pt x="400" y="816"/>
                </a:cubicBezTo>
                <a:cubicBezTo>
                  <a:pt x="432" y="760"/>
                  <a:pt x="296" y="496"/>
                  <a:pt x="256" y="384"/>
                </a:cubicBezTo>
                <a:cubicBezTo>
                  <a:pt x="216" y="272"/>
                  <a:pt x="168" y="200"/>
                  <a:pt x="160" y="144"/>
                </a:cubicBezTo>
                <a:cubicBezTo>
                  <a:pt x="152" y="88"/>
                  <a:pt x="168" y="0"/>
                  <a:pt x="208" y="48"/>
                </a:cubicBezTo>
                <a:cubicBezTo>
                  <a:pt x="248" y="96"/>
                  <a:pt x="352" y="416"/>
                  <a:pt x="400" y="432"/>
                </a:cubicBezTo>
                <a:cubicBezTo>
                  <a:pt x="448" y="448"/>
                  <a:pt x="464" y="192"/>
                  <a:pt x="496" y="144"/>
                </a:cubicBezTo>
                <a:cubicBezTo>
                  <a:pt x="528" y="96"/>
                  <a:pt x="592" y="72"/>
                  <a:pt x="592" y="144"/>
                </a:cubicBezTo>
                <a:cubicBezTo>
                  <a:pt x="592" y="216"/>
                  <a:pt x="504" y="464"/>
                  <a:pt x="496" y="576"/>
                </a:cubicBezTo>
                <a:cubicBezTo>
                  <a:pt x="488" y="688"/>
                  <a:pt x="504" y="760"/>
                  <a:pt x="544" y="816"/>
                </a:cubicBezTo>
                <a:cubicBezTo>
                  <a:pt x="584" y="872"/>
                  <a:pt x="696" y="952"/>
                  <a:pt x="736" y="912"/>
                </a:cubicBezTo>
                <a:cubicBezTo>
                  <a:pt x="776" y="872"/>
                  <a:pt x="776" y="672"/>
                  <a:pt x="784" y="576"/>
                </a:cubicBezTo>
                <a:cubicBezTo>
                  <a:pt x="792" y="480"/>
                  <a:pt x="768" y="376"/>
                  <a:pt x="784" y="336"/>
                </a:cubicBezTo>
                <a:cubicBezTo>
                  <a:pt x="800" y="296"/>
                  <a:pt x="864" y="232"/>
                  <a:pt x="880" y="336"/>
                </a:cubicBezTo>
                <a:cubicBezTo>
                  <a:pt x="896" y="440"/>
                  <a:pt x="872" y="824"/>
                  <a:pt x="880" y="960"/>
                </a:cubicBezTo>
                <a:cubicBezTo>
                  <a:pt x="888" y="1096"/>
                  <a:pt x="912" y="1088"/>
                  <a:pt x="928" y="1152"/>
                </a:cubicBezTo>
                <a:cubicBezTo>
                  <a:pt x="944" y="1216"/>
                  <a:pt x="968" y="1176"/>
                  <a:pt x="976" y="1344"/>
                </a:cubicBezTo>
                <a:cubicBezTo>
                  <a:pt x="984" y="1512"/>
                  <a:pt x="1000" y="2016"/>
                  <a:pt x="976" y="2160"/>
                </a:cubicBezTo>
                <a:cubicBezTo>
                  <a:pt x="952" y="2304"/>
                  <a:pt x="896" y="2200"/>
                  <a:pt x="832" y="2208"/>
                </a:cubicBezTo>
                <a:cubicBezTo>
                  <a:pt x="768" y="2216"/>
                  <a:pt x="664" y="2320"/>
                  <a:pt x="640" y="2160"/>
                </a:cubicBezTo>
                <a:close/>
              </a:path>
            </a:pathLst>
          </a:cu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9" name="Oval 131">
            <a:extLst>
              <a:ext uri="{FF2B5EF4-FFF2-40B4-BE49-F238E27FC236}">
                <a16:creationId xmlns:a16="http://schemas.microsoft.com/office/drawing/2014/main" xmlns="" id="{F74761C0-07EC-C51D-4DFB-403F79970E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057400"/>
            <a:ext cx="685800" cy="68580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/>
              <a:t>  </a:t>
            </a:r>
          </a:p>
        </p:txBody>
      </p:sp>
      <p:sp>
        <p:nvSpPr>
          <p:cNvPr id="7300" name="Line 132">
            <a:extLst>
              <a:ext uri="{FF2B5EF4-FFF2-40B4-BE49-F238E27FC236}">
                <a16:creationId xmlns:a16="http://schemas.microsoft.com/office/drawing/2014/main" xmlns="" id="{C65489B5-27D1-DBCD-FCCA-D0B1D1D2CA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3200" y="2743200"/>
            <a:ext cx="1524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1" name="Line 133">
            <a:extLst>
              <a:ext uri="{FF2B5EF4-FFF2-40B4-BE49-F238E27FC236}">
                <a16:creationId xmlns:a16="http://schemas.microsoft.com/office/drawing/2014/main" xmlns="" id="{0F57B999-9E27-754A-A661-62B06AAB6F1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90800"/>
            <a:ext cx="3810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2" name="Line 134">
            <a:extLst>
              <a:ext uri="{FF2B5EF4-FFF2-40B4-BE49-F238E27FC236}">
                <a16:creationId xmlns:a16="http://schemas.microsoft.com/office/drawing/2014/main" xmlns="" id="{C3E29709-197E-3FC0-B0FF-9BF5803B0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286000"/>
            <a:ext cx="3048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3" name="Line 135">
            <a:extLst>
              <a:ext uri="{FF2B5EF4-FFF2-40B4-BE49-F238E27FC236}">
                <a16:creationId xmlns:a16="http://schemas.microsoft.com/office/drawing/2014/main" xmlns="" id="{A4FE2C65-8F51-40D5-EE5F-6911B36E9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819400"/>
            <a:ext cx="0" cy="3810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4" name="Line 136">
            <a:extLst>
              <a:ext uri="{FF2B5EF4-FFF2-40B4-BE49-F238E27FC236}">
                <a16:creationId xmlns:a16="http://schemas.microsoft.com/office/drawing/2014/main" xmlns="" id="{A8759464-7093-F70E-8A56-DBFA04BA7A3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209800" y="2819400"/>
            <a:ext cx="76200" cy="2286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5" name="Line 137">
            <a:extLst>
              <a:ext uri="{FF2B5EF4-FFF2-40B4-BE49-F238E27FC236}">
                <a16:creationId xmlns:a16="http://schemas.microsoft.com/office/drawing/2014/main" xmlns="" id="{2803E82A-A62C-1F9E-F597-3B95027996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2590800"/>
            <a:ext cx="1524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6" name="Line 138">
            <a:extLst>
              <a:ext uri="{FF2B5EF4-FFF2-40B4-BE49-F238E27FC236}">
                <a16:creationId xmlns:a16="http://schemas.microsoft.com/office/drawing/2014/main" xmlns="" id="{B6C51CA0-E72B-DDB4-84A9-E2679C42E12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905000" y="2362200"/>
            <a:ext cx="1524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7" name="Line 139">
            <a:extLst>
              <a:ext uri="{FF2B5EF4-FFF2-40B4-BE49-F238E27FC236}">
                <a16:creationId xmlns:a16="http://schemas.microsoft.com/office/drawing/2014/main" xmlns="" id="{4450495B-57DE-06B1-F0EE-1364CA4E33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81200" y="1981200"/>
            <a:ext cx="1524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8" name="Line 140">
            <a:extLst>
              <a:ext uri="{FF2B5EF4-FFF2-40B4-BE49-F238E27FC236}">
                <a16:creationId xmlns:a16="http://schemas.microsoft.com/office/drawing/2014/main" xmlns="" id="{A6A255D7-AE2A-1B2E-8A2D-C62B54C9EB8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209800" y="1857375"/>
            <a:ext cx="762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09" name="Line 141">
            <a:extLst>
              <a:ext uri="{FF2B5EF4-FFF2-40B4-BE49-F238E27FC236}">
                <a16:creationId xmlns:a16="http://schemas.microsoft.com/office/drawing/2014/main" xmlns="" id="{DCD1ACA6-AA7B-B85B-FD72-ABF9DC1177C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14600" y="1905000"/>
            <a:ext cx="0" cy="762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0" name="Line 142">
            <a:extLst>
              <a:ext uri="{FF2B5EF4-FFF2-40B4-BE49-F238E27FC236}">
                <a16:creationId xmlns:a16="http://schemas.microsoft.com/office/drawing/2014/main" xmlns="" id="{4B758040-7E08-109C-0282-364B04C6AD3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3200" y="1905000"/>
            <a:ext cx="152400" cy="1524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1" name="Freeform 143">
            <a:extLst>
              <a:ext uri="{FF2B5EF4-FFF2-40B4-BE49-F238E27FC236}">
                <a16:creationId xmlns:a16="http://schemas.microsoft.com/office/drawing/2014/main" xmlns="" id="{63299C45-0ABD-B436-FFDF-7B7D10BC7FEA}"/>
              </a:ext>
            </a:extLst>
          </p:cNvPr>
          <p:cNvSpPr>
            <a:spLocks/>
          </p:cNvSpPr>
          <p:nvPr/>
        </p:nvSpPr>
        <p:spPr bwMode="auto">
          <a:xfrm>
            <a:off x="3390900" y="1905000"/>
            <a:ext cx="1409700" cy="571500"/>
          </a:xfrm>
          <a:custGeom>
            <a:avLst/>
            <a:gdLst>
              <a:gd name="T0" fmla="*/ 2147483647 w 888"/>
              <a:gd name="T1" fmla="*/ 2147483647 h 360"/>
              <a:gd name="T2" fmla="*/ 2147483647 w 888"/>
              <a:gd name="T3" fmla="*/ 2147483647 h 360"/>
              <a:gd name="T4" fmla="*/ 2147483647 w 888"/>
              <a:gd name="T5" fmla="*/ 2147483647 h 360"/>
              <a:gd name="T6" fmla="*/ 2147483647 w 888"/>
              <a:gd name="T7" fmla="*/ 2147483647 h 360"/>
              <a:gd name="T8" fmla="*/ 2147483647 w 888"/>
              <a:gd name="T9" fmla="*/ 2147483647 h 360"/>
              <a:gd name="T10" fmla="*/ 2147483647 w 888"/>
              <a:gd name="T11" fmla="*/ 2147483647 h 360"/>
              <a:gd name="T12" fmla="*/ 2147483647 w 888"/>
              <a:gd name="T13" fmla="*/ 2147483647 h 360"/>
              <a:gd name="T14" fmla="*/ 2147483647 w 888"/>
              <a:gd name="T15" fmla="*/ 2147483647 h 360"/>
              <a:gd name="T16" fmla="*/ 2147483647 w 888"/>
              <a:gd name="T17" fmla="*/ 2147483647 h 360"/>
              <a:gd name="T18" fmla="*/ 2147483647 w 888"/>
              <a:gd name="T19" fmla="*/ 2147483647 h 360"/>
              <a:gd name="T20" fmla="*/ 2147483647 w 888"/>
              <a:gd name="T21" fmla="*/ 2147483647 h 360"/>
              <a:gd name="T22" fmla="*/ 2147483647 w 888"/>
              <a:gd name="T23" fmla="*/ 2147483647 h 360"/>
              <a:gd name="T24" fmla="*/ 2147483647 w 888"/>
              <a:gd name="T25" fmla="*/ 2147483647 h 360"/>
              <a:gd name="T26" fmla="*/ 0 w 888"/>
              <a:gd name="T27" fmla="*/ 2147483647 h 360"/>
              <a:gd name="T28" fmla="*/ 2147483647 w 888"/>
              <a:gd name="T29" fmla="*/ 2147483647 h 360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888"/>
              <a:gd name="T46" fmla="*/ 0 h 360"/>
              <a:gd name="T47" fmla="*/ 888 w 888"/>
              <a:gd name="T48" fmla="*/ 360 h 360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888" h="360">
                <a:moveTo>
                  <a:pt x="48" y="200"/>
                </a:moveTo>
                <a:cubicBezTo>
                  <a:pt x="64" y="168"/>
                  <a:pt x="48" y="80"/>
                  <a:pt x="96" y="56"/>
                </a:cubicBezTo>
                <a:cubicBezTo>
                  <a:pt x="144" y="32"/>
                  <a:pt x="264" y="64"/>
                  <a:pt x="336" y="56"/>
                </a:cubicBezTo>
                <a:cubicBezTo>
                  <a:pt x="408" y="48"/>
                  <a:pt x="464" y="16"/>
                  <a:pt x="528" y="8"/>
                </a:cubicBezTo>
                <a:cubicBezTo>
                  <a:pt x="592" y="0"/>
                  <a:pt x="664" y="0"/>
                  <a:pt x="720" y="8"/>
                </a:cubicBezTo>
                <a:cubicBezTo>
                  <a:pt x="776" y="16"/>
                  <a:pt x="840" y="32"/>
                  <a:pt x="864" y="56"/>
                </a:cubicBezTo>
                <a:cubicBezTo>
                  <a:pt x="888" y="80"/>
                  <a:pt x="888" y="128"/>
                  <a:pt x="864" y="152"/>
                </a:cubicBezTo>
                <a:cubicBezTo>
                  <a:pt x="840" y="176"/>
                  <a:pt x="760" y="184"/>
                  <a:pt x="720" y="200"/>
                </a:cubicBezTo>
                <a:cubicBezTo>
                  <a:pt x="680" y="216"/>
                  <a:pt x="664" y="224"/>
                  <a:pt x="624" y="248"/>
                </a:cubicBezTo>
                <a:cubicBezTo>
                  <a:pt x="584" y="272"/>
                  <a:pt x="544" y="328"/>
                  <a:pt x="480" y="344"/>
                </a:cubicBezTo>
                <a:cubicBezTo>
                  <a:pt x="416" y="360"/>
                  <a:pt x="288" y="352"/>
                  <a:pt x="240" y="344"/>
                </a:cubicBezTo>
                <a:cubicBezTo>
                  <a:pt x="192" y="336"/>
                  <a:pt x="224" y="304"/>
                  <a:pt x="192" y="296"/>
                </a:cubicBezTo>
                <a:cubicBezTo>
                  <a:pt x="160" y="288"/>
                  <a:pt x="80" y="304"/>
                  <a:pt x="48" y="296"/>
                </a:cubicBezTo>
                <a:cubicBezTo>
                  <a:pt x="16" y="288"/>
                  <a:pt x="0" y="264"/>
                  <a:pt x="0" y="248"/>
                </a:cubicBezTo>
                <a:cubicBezTo>
                  <a:pt x="0" y="232"/>
                  <a:pt x="32" y="232"/>
                  <a:pt x="48" y="200"/>
                </a:cubicBezTo>
                <a:close/>
              </a:path>
            </a:pathLst>
          </a:cu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12" name="Line 144">
            <a:extLst>
              <a:ext uri="{FF2B5EF4-FFF2-40B4-BE49-F238E27FC236}">
                <a16:creationId xmlns:a16="http://schemas.microsoft.com/office/drawing/2014/main" xmlns="" id="{00829527-AEED-C582-44D1-1DD5A13F8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5720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3" name="Line 145">
            <a:extLst>
              <a:ext uri="{FF2B5EF4-FFF2-40B4-BE49-F238E27FC236}">
                <a16:creationId xmlns:a16="http://schemas.microsoft.com/office/drawing/2014/main" xmlns="" id="{FB70218E-5028-18DE-A661-631A1F91AEF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2672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4" name="Line 146">
            <a:extLst>
              <a:ext uri="{FF2B5EF4-FFF2-40B4-BE49-F238E27FC236}">
                <a16:creationId xmlns:a16="http://schemas.microsoft.com/office/drawing/2014/main" xmlns="" id="{A8B1F6BA-5729-1F05-F7B1-F4E4CCCB27B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800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5" name="Line 147">
            <a:extLst>
              <a:ext uri="{FF2B5EF4-FFF2-40B4-BE49-F238E27FC236}">
                <a16:creationId xmlns:a16="http://schemas.microsoft.com/office/drawing/2014/main" xmlns="" id="{DC7F8465-C158-B04E-1E0F-86237B0D1913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334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6" name="Line 148">
            <a:extLst>
              <a:ext uri="{FF2B5EF4-FFF2-40B4-BE49-F238E27FC236}">
                <a16:creationId xmlns:a16="http://schemas.microsoft.com/office/drawing/2014/main" xmlns="" id="{10404751-9296-C6EC-A191-FEC7C96B5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715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7" name="Line 149">
            <a:extLst>
              <a:ext uri="{FF2B5EF4-FFF2-40B4-BE49-F238E27FC236}">
                <a16:creationId xmlns:a16="http://schemas.microsoft.com/office/drawing/2014/main" xmlns="" id="{BF386E10-40E9-C813-6A52-E6CE74B8BB8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62484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8" name="Line 150">
            <a:extLst>
              <a:ext uri="{FF2B5EF4-FFF2-40B4-BE49-F238E27FC236}">
                <a16:creationId xmlns:a16="http://schemas.microsoft.com/office/drawing/2014/main" xmlns="" id="{FEE7090F-EDC9-763E-0362-65E94CF65B1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62484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19" name="Line 151">
            <a:extLst>
              <a:ext uri="{FF2B5EF4-FFF2-40B4-BE49-F238E27FC236}">
                <a16:creationId xmlns:a16="http://schemas.microsoft.com/office/drawing/2014/main" xmlns="" id="{9F6B102C-A1BA-9CE8-B67F-0FD6F59C7F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334000"/>
            <a:ext cx="381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0" name="Line 152">
            <a:extLst>
              <a:ext uri="{FF2B5EF4-FFF2-40B4-BE49-F238E27FC236}">
                <a16:creationId xmlns:a16="http://schemas.microsoft.com/office/drawing/2014/main" xmlns="" id="{9787AFE3-C89B-56FE-E5CD-04A4E8D8B0FE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1" name="Line 153">
            <a:extLst>
              <a:ext uri="{FF2B5EF4-FFF2-40B4-BE49-F238E27FC236}">
                <a16:creationId xmlns:a16="http://schemas.microsoft.com/office/drawing/2014/main" xmlns="" id="{61CC3FA9-65B6-8042-A1FB-5E58FCF39B00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8006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2" name="Line 154">
            <a:extLst>
              <a:ext uri="{FF2B5EF4-FFF2-40B4-BE49-F238E27FC236}">
                <a16:creationId xmlns:a16="http://schemas.microsoft.com/office/drawing/2014/main" xmlns="" id="{68D44F57-D273-476C-C1A4-3860EBF0F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2672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3" name="Line 155">
            <a:extLst>
              <a:ext uri="{FF2B5EF4-FFF2-40B4-BE49-F238E27FC236}">
                <a16:creationId xmlns:a16="http://schemas.microsoft.com/office/drawing/2014/main" xmlns="" id="{E093324F-B27E-1903-83C0-D423BF1D8D1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715000"/>
            <a:ext cx="457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4" name="Line 156">
            <a:extLst>
              <a:ext uri="{FF2B5EF4-FFF2-40B4-BE49-F238E27FC236}">
                <a16:creationId xmlns:a16="http://schemas.microsoft.com/office/drawing/2014/main" xmlns="" id="{62D9C0D0-AA3D-7551-8673-29DE0C89B13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257800"/>
            <a:ext cx="6096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5" name="Line 157">
            <a:extLst>
              <a:ext uri="{FF2B5EF4-FFF2-40B4-BE49-F238E27FC236}">
                <a16:creationId xmlns:a16="http://schemas.microsoft.com/office/drawing/2014/main" xmlns="" id="{9EF2C8E1-362F-4B2E-A030-EAFB57965D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953000"/>
            <a:ext cx="304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6" name="Line 158">
            <a:extLst>
              <a:ext uri="{FF2B5EF4-FFF2-40B4-BE49-F238E27FC236}">
                <a16:creationId xmlns:a16="http://schemas.microsoft.com/office/drawing/2014/main" xmlns="" id="{915D9CD6-223A-1EA9-E2C0-F0C81AD7E332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4433888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7" name="Line 159">
            <a:extLst>
              <a:ext uri="{FF2B5EF4-FFF2-40B4-BE49-F238E27FC236}">
                <a16:creationId xmlns:a16="http://schemas.microsoft.com/office/drawing/2014/main" xmlns="" id="{7B8642ED-24B3-2B8C-0F3F-8185395C63F6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967288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8" name="Line 160">
            <a:extLst>
              <a:ext uri="{FF2B5EF4-FFF2-40B4-BE49-F238E27FC236}">
                <a16:creationId xmlns:a16="http://schemas.microsoft.com/office/drawing/2014/main" xmlns="" id="{4DD0C841-DAAF-D97B-2D04-DB04015D4A6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5500688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29" name="Line 161">
            <a:extLst>
              <a:ext uri="{FF2B5EF4-FFF2-40B4-BE49-F238E27FC236}">
                <a16:creationId xmlns:a16="http://schemas.microsoft.com/office/drawing/2014/main" xmlns="" id="{B7C060DE-BB0F-47D2-7E54-3B846B9AD33C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881688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0" name="Line 162">
            <a:extLst>
              <a:ext uri="{FF2B5EF4-FFF2-40B4-BE49-F238E27FC236}">
                <a16:creationId xmlns:a16="http://schemas.microsoft.com/office/drawing/2014/main" xmlns="" id="{AEA76342-0162-E986-E754-3625C86EC1F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6415088"/>
            <a:ext cx="533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1" name="Line 163">
            <a:extLst>
              <a:ext uri="{FF2B5EF4-FFF2-40B4-BE49-F238E27FC236}">
                <a16:creationId xmlns:a16="http://schemas.microsoft.com/office/drawing/2014/main" xmlns="" id="{1BBC74DB-5608-BB98-1C21-C80D3E92A8D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24200" y="6415088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2" name="Line 164">
            <a:extLst>
              <a:ext uri="{FF2B5EF4-FFF2-40B4-BE49-F238E27FC236}">
                <a16:creationId xmlns:a16="http://schemas.microsoft.com/office/drawing/2014/main" xmlns="" id="{03366A3B-39F0-DE61-1CEF-D26BEFCEAC1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967288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3" name="Line 165">
            <a:extLst>
              <a:ext uri="{FF2B5EF4-FFF2-40B4-BE49-F238E27FC236}">
                <a16:creationId xmlns:a16="http://schemas.microsoft.com/office/drawing/2014/main" xmlns="" id="{4356FA2C-EE3E-9F3A-9BD5-B47B044AF64B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4433888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4" name="Line 166">
            <a:extLst>
              <a:ext uri="{FF2B5EF4-FFF2-40B4-BE49-F238E27FC236}">
                <a16:creationId xmlns:a16="http://schemas.microsoft.com/office/drawing/2014/main" xmlns="" id="{DC74113E-1494-1341-B4CA-CB17D55B632F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881688"/>
            <a:ext cx="4572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5" name="Line 167">
            <a:extLst>
              <a:ext uri="{FF2B5EF4-FFF2-40B4-BE49-F238E27FC236}">
                <a16:creationId xmlns:a16="http://schemas.microsoft.com/office/drawing/2014/main" xmlns="" id="{B5191724-ED52-6FF4-CEF8-F7847F90C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5424488"/>
            <a:ext cx="6096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36" name="Oval 168">
            <a:extLst>
              <a:ext uri="{FF2B5EF4-FFF2-40B4-BE49-F238E27FC236}">
                <a16:creationId xmlns:a16="http://schemas.microsoft.com/office/drawing/2014/main" xmlns="" id="{ED69FCA8-EDDA-A751-F8A4-AD88329CD1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194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37" name="Oval 169">
            <a:extLst>
              <a:ext uri="{FF2B5EF4-FFF2-40B4-BE49-F238E27FC236}">
                <a16:creationId xmlns:a16="http://schemas.microsoft.com/office/drawing/2014/main" xmlns="" id="{783B89C9-9B4A-B1EF-A787-6D9FC639D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91000"/>
            <a:ext cx="457200" cy="4572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38" name="Oval 170">
            <a:extLst>
              <a:ext uri="{FF2B5EF4-FFF2-40B4-BE49-F238E27FC236}">
                <a16:creationId xmlns:a16="http://schemas.microsoft.com/office/drawing/2014/main" xmlns="" id="{E3436D1D-C908-3737-BB38-28953AB61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962400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39" name="Oval 171">
            <a:extLst>
              <a:ext uri="{FF2B5EF4-FFF2-40B4-BE49-F238E27FC236}">
                <a16:creationId xmlns:a16="http://schemas.microsoft.com/office/drawing/2014/main" xmlns="" id="{79CACC84-E123-27F8-1718-291285C62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362200"/>
            <a:ext cx="381000" cy="3810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40" name="Oval 172">
            <a:extLst>
              <a:ext uri="{FF2B5EF4-FFF2-40B4-BE49-F238E27FC236}">
                <a16:creationId xmlns:a16="http://schemas.microsoft.com/office/drawing/2014/main" xmlns="" id="{3ABD2B90-3747-0726-1BDF-E01EA5FA8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3528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41" name="Oval 173">
            <a:extLst>
              <a:ext uri="{FF2B5EF4-FFF2-40B4-BE49-F238E27FC236}">
                <a16:creationId xmlns:a16="http://schemas.microsoft.com/office/drawing/2014/main" xmlns="" id="{161E9BC5-333B-F3A4-9B6C-8BD99CF75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8194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3" name="Oval 125">
            <a:extLst>
              <a:ext uri="{FF2B5EF4-FFF2-40B4-BE49-F238E27FC236}">
                <a16:creationId xmlns:a16="http://schemas.microsoft.com/office/drawing/2014/main" xmlns="" id="{6F744C5E-7148-22EA-61AE-006628953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194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4" name="Oval 126">
            <a:extLst>
              <a:ext uri="{FF2B5EF4-FFF2-40B4-BE49-F238E27FC236}">
                <a16:creationId xmlns:a16="http://schemas.microsoft.com/office/drawing/2014/main" xmlns="" id="{751E0A6C-025C-8046-A953-E45BD3B94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41910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5" name="Oval 127">
            <a:extLst>
              <a:ext uri="{FF2B5EF4-FFF2-40B4-BE49-F238E27FC236}">
                <a16:creationId xmlns:a16="http://schemas.microsoft.com/office/drawing/2014/main" xmlns="" id="{64D7AF6D-3B0E-FDFC-8E58-CB3499D3B2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962400"/>
            <a:ext cx="3810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6" name="Oval 128">
            <a:extLst>
              <a:ext uri="{FF2B5EF4-FFF2-40B4-BE49-F238E27FC236}">
                <a16:creationId xmlns:a16="http://schemas.microsoft.com/office/drawing/2014/main" xmlns="" id="{9D9E59D5-6102-D293-498E-E6268CE0F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362200"/>
            <a:ext cx="381000" cy="3810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7" name="Oval 129">
            <a:extLst>
              <a:ext uri="{FF2B5EF4-FFF2-40B4-BE49-F238E27FC236}">
                <a16:creationId xmlns:a16="http://schemas.microsoft.com/office/drawing/2014/main" xmlns="" id="{2B0E9544-3A74-1488-B880-1AE74B338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352800"/>
            <a:ext cx="228600" cy="2286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298" name="Oval 130">
            <a:extLst>
              <a:ext uri="{FF2B5EF4-FFF2-40B4-BE49-F238E27FC236}">
                <a16:creationId xmlns:a16="http://schemas.microsoft.com/office/drawing/2014/main" xmlns="" id="{48774F30-8179-D991-1B76-C0402C855D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6200" y="2819400"/>
            <a:ext cx="228600" cy="228600"/>
          </a:xfrm>
          <a:prstGeom prst="ellipse">
            <a:avLst/>
          </a:prstGeom>
          <a:solidFill>
            <a:srgbClr val="FFFF6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7342" name="Line 174">
            <a:extLst>
              <a:ext uri="{FF2B5EF4-FFF2-40B4-BE49-F238E27FC236}">
                <a16:creationId xmlns:a16="http://schemas.microsoft.com/office/drawing/2014/main" xmlns="" id="{548D4EBF-AE4D-8843-6ED8-028FD1EFB41F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1200" y="4572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3" name="Line 175">
            <a:extLst>
              <a:ext uri="{FF2B5EF4-FFF2-40B4-BE49-F238E27FC236}">
                <a16:creationId xmlns:a16="http://schemas.microsoft.com/office/drawing/2014/main" xmlns="" id="{068D70A4-3FF0-7E0E-EF56-0C7EB0D09D7F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4" name="Line 176">
            <a:extLst>
              <a:ext uri="{FF2B5EF4-FFF2-40B4-BE49-F238E27FC236}">
                <a16:creationId xmlns:a16="http://schemas.microsoft.com/office/drawing/2014/main" xmlns="" id="{467B052B-EC49-EC11-CF0C-0C1076730EA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4800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5" name="Line 177">
            <a:extLst>
              <a:ext uri="{FF2B5EF4-FFF2-40B4-BE49-F238E27FC236}">
                <a16:creationId xmlns:a16="http://schemas.microsoft.com/office/drawing/2014/main" xmlns="" id="{B39B04C4-83A3-B728-8D9D-B4AA2F16DCDC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5334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6" name="Line 178">
            <a:extLst>
              <a:ext uri="{FF2B5EF4-FFF2-40B4-BE49-F238E27FC236}">
                <a16:creationId xmlns:a16="http://schemas.microsoft.com/office/drawing/2014/main" xmlns="" id="{74B17070-2932-21AB-8367-13A1E76C9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7" name="Line 179">
            <a:extLst>
              <a:ext uri="{FF2B5EF4-FFF2-40B4-BE49-F238E27FC236}">
                <a16:creationId xmlns:a16="http://schemas.microsoft.com/office/drawing/2014/main" xmlns="" id="{2D7DDD65-A42A-3D3A-87FF-A0474AA3413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6248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8" name="Line 180">
            <a:extLst>
              <a:ext uri="{FF2B5EF4-FFF2-40B4-BE49-F238E27FC236}">
                <a16:creationId xmlns:a16="http://schemas.microsoft.com/office/drawing/2014/main" xmlns="" id="{26A9E9C8-475B-CE07-2970-80E5F668BF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62484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49" name="Line 181">
            <a:extLst>
              <a:ext uri="{FF2B5EF4-FFF2-40B4-BE49-F238E27FC236}">
                <a16:creationId xmlns:a16="http://schemas.microsoft.com/office/drawing/2014/main" xmlns="" id="{851AD6F8-9BC2-0D33-1EDE-C8620E707DFF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3340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0" name="Line 182">
            <a:extLst>
              <a:ext uri="{FF2B5EF4-FFF2-40B4-BE49-F238E27FC236}">
                <a16:creationId xmlns:a16="http://schemas.microsoft.com/office/drawing/2014/main" xmlns="" id="{CD9B329D-DBA6-66C4-00B4-2C7F665B28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4419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1" name="Line 183">
            <a:extLst>
              <a:ext uri="{FF2B5EF4-FFF2-40B4-BE49-F238E27FC236}">
                <a16:creationId xmlns:a16="http://schemas.microsoft.com/office/drawing/2014/main" xmlns="" id="{23D1148F-03F3-B1E3-1100-4E06C88A263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95800" y="48006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2" name="Line 184">
            <a:extLst>
              <a:ext uri="{FF2B5EF4-FFF2-40B4-BE49-F238E27FC236}">
                <a16:creationId xmlns:a16="http://schemas.microsoft.com/office/drawing/2014/main" xmlns="" id="{7B94FC25-D6ED-BCF1-BC67-7BA49B3770B8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267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3" name="Line 185">
            <a:extLst>
              <a:ext uri="{FF2B5EF4-FFF2-40B4-BE49-F238E27FC236}">
                <a16:creationId xmlns:a16="http://schemas.microsoft.com/office/drawing/2014/main" xmlns="" id="{F8CB4CA7-1C58-9662-1606-8CB164BCF83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9600" y="57150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4" name="Line 186">
            <a:extLst>
              <a:ext uri="{FF2B5EF4-FFF2-40B4-BE49-F238E27FC236}">
                <a16:creationId xmlns:a16="http://schemas.microsoft.com/office/drawing/2014/main" xmlns="" id="{8ECE8EDA-21B8-37B0-AC3F-CC71AD4AE82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10200" y="5257800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55" name="Line 187">
            <a:extLst>
              <a:ext uri="{FF2B5EF4-FFF2-40B4-BE49-F238E27FC236}">
                <a16:creationId xmlns:a16="http://schemas.microsoft.com/office/drawing/2014/main" xmlns="" id="{3BD3D84F-D4DF-80F9-CA63-4B5615F8BA63}"/>
              </a:ext>
            </a:extLst>
          </p:cNvPr>
          <p:cNvSpPr>
            <a:spLocks noChangeShapeType="1"/>
          </p:cNvSpPr>
          <p:nvPr/>
        </p:nvSpPr>
        <p:spPr bwMode="auto">
          <a:xfrm>
            <a:off x="6934200" y="49530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84" name="Text Box 200">
            <a:extLst>
              <a:ext uri="{FF2B5EF4-FFF2-40B4-BE49-F238E27FC236}">
                <a16:creationId xmlns:a16="http://schemas.microsoft.com/office/drawing/2014/main" xmlns="" id="{054B2F94-B15A-4C33-F6FD-58A2096FAD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048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>
                <a:solidFill>
                  <a:srgbClr val="FF0066"/>
                </a:solidFill>
                <a:latin typeface=".VnAristote" pitchFamily="34" charset="0"/>
              </a:rPr>
              <a:t>M«n: MÜ thuËt</a:t>
            </a:r>
          </a:p>
        </p:txBody>
      </p:sp>
      <p:sp>
        <p:nvSpPr>
          <p:cNvPr id="2" name="Text Box 201">
            <a:extLst>
              <a:ext uri="{FF2B5EF4-FFF2-40B4-BE49-F238E27FC236}">
                <a16:creationId xmlns:a16="http://schemas.microsoft.com/office/drawing/2014/main" xmlns="" id="{CADEEE68-F484-2279-1B1A-983BEF8CC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66675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u="sng">
                <a:solidFill>
                  <a:srgbClr val="CC0066"/>
                </a:solidFill>
                <a:latin typeface=".VnAristote" pitchFamily="34" charset="0"/>
              </a:rPr>
              <a:t>Bµi 31:</a:t>
            </a:r>
            <a:endParaRPr lang="en-US" altLang="en-US" sz="2400">
              <a:solidFill>
                <a:srgbClr val="CC0000"/>
              </a:solidFill>
              <a:latin typeface=".VnAristote" pitchFamily="34" charset="0"/>
            </a:endParaRPr>
          </a:p>
        </p:txBody>
      </p:sp>
      <p:sp>
        <p:nvSpPr>
          <p:cNvPr id="3" name="Text Box 202">
            <a:extLst>
              <a:ext uri="{FF2B5EF4-FFF2-40B4-BE49-F238E27FC236}">
                <a16:creationId xmlns:a16="http://schemas.microsoft.com/office/drawing/2014/main" xmlns="" id="{CD2662D3-77FA-3AD9-5A92-958FC9E2B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533400"/>
            <a:ext cx="5257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>
                <a:solidFill>
                  <a:srgbClr val="CC0000"/>
                </a:solidFill>
                <a:latin typeface="VNI-Ariston" pitchFamily="2" charset="0"/>
              </a:rPr>
              <a:t>Veõ caûnh thieân nhieân</a:t>
            </a:r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xmlns="" id="{0D4AC6D3-2B75-C1CB-0A08-F2A57455C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"/>
            <a:ext cx="556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2016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7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1000"/>
                                        <p:tgtEl>
                                          <p:spTgt spid="7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2000"/>
                                        <p:tgtEl>
                                          <p:spTgt spid="7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7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7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2000"/>
                                        <p:tgtEl>
                                          <p:spTgt spid="7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2000"/>
                                        <p:tgtEl>
                                          <p:spTgt spid="7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7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2000"/>
                                        <p:tgtEl>
                                          <p:spTgt spid="7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2000"/>
                                        <p:tgtEl>
                                          <p:spTgt spid="7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2000"/>
                                        <p:tgtEl>
                                          <p:spTgt spid="7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7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2000"/>
                                        <p:tgtEl>
                                          <p:spTgt spid="7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7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2000"/>
                                        <p:tgtEl>
                                          <p:spTgt spid="7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7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2000"/>
                                        <p:tgtEl>
                                          <p:spTgt spid="7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7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2000"/>
                                        <p:tgtEl>
                                          <p:spTgt spid="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2000"/>
                                        <p:tgtEl>
                                          <p:spTgt spid="7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0" dur="2000"/>
                                        <p:tgtEl>
                                          <p:spTgt spid="7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000"/>
                                        <p:tgtEl>
                                          <p:spTgt spid="7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2000"/>
                                        <p:tgtEl>
                                          <p:spTgt spid="7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2000"/>
                                        <p:tgtEl>
                                          <p:spTgt spid="7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2000"/>
                                        <p:tgtEl>
                                          <p:spTgt spid="7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2000"/>
                                        <p:tgtEl>
                                          <p:spTgt spid="7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7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1000"/>
                                        <p:tgtEl>
                                          <p:spTgt spid="7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1000"/>
                                        <p:tgtEl>
                                          <p:spTgt spid="7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7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1000"/>
                                        <p:tgtEl>
                                          <p:spTgt spid="7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1000"/>
                                        <p:tgtEl>
                                          <p:spTgt spid="7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1000"/>
                                        <p:tgtEl>
                                          <p:spTgt spid="7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1000"/>
                                        <p:tgtEl>
                                          <p:spTgt spid="7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1000"/>
                                        <p:tgtEl>
                                          <p:spTgt spid="7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1000"/>
                                        <p:tgtEl>
                                          <p:spTgt spid="7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7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1000"/>
                                        <p:tgtEl>
                                          <p:spTgt spid="7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9" dur="1000"/>
                                        <p:tgtEl>
                                          <p:spTgt spid="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 nodeType="clickPar">
                      <p:stCondLst>
                        <p:cond delay="indefinite"/>
                      </p:stCondLst>
                      <p:childTnLst>
                        <p:par>
                          <p:cTn id="1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2000"/>
                                        <p:tgtEl>
                                          <p:spTgt spid="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2000"/>
                                        <p:tgtEl>
                                          <p:spTgt spid="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2000"/>
                                        <p:tgtEl>
                                          <p:spTgt spid="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9" dur="2000"/>
                                        <p:tgtEl>
                                          <p:spTgt spid="7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2" dur="2000"/>
                                        <p:tgtEl>
                                          <p:spTgt spid="7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5" dur="2000"/>
                                        <p:tgtEl>
                                          <p:spTgt spid="7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2000"/>
                                        <p:tgtEl>
                                          <p:spTgt spid="7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2000"/>
                                        <p:tgtEl>
                                          <p:spTgt spid="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 nodeType="clickPar">
                      <p:stCondLst>
                        <p:cond delay="indefinite"/>
                      </p:stCondLst>
                      <p:childTnLst>
                        <p:par>
                          <p:cTn id="1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1" dur="3000"/>
                                        <p:tgtEl>
                                          <p:spTgt spid="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4" dur="2000"/>
                                        <p:tgtEl>
                                          <p:spTgt spid="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 nodeType="clickPar">
                      <p:stCondLst>
                        <p:cond delay="indefinite"/>
                      </p:stCondLst>
                      <p:childTnLst>
                        <p:par>
                          <p:cTn id="2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9" dur="2000"/>
                                        <p:tgtEl>
                                          <p:spTgt spid="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 nodeType="clickPar">
                      <p:stCondLst>
                        <p:cond delay="indefinite"/>
                      </p:stCondLst>
                      <p:childTnLst>
                        <p:par>
                          <p:cTn id="2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4" dur="2000"/>
                                        <p:tgtEl>
                                          <p:spTgt spid="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 nodeType="clickPar">
                      <p:stCondLst>
                        <p:cond delay="indefinite"/>
                      </p:stCondLst>
                      <p:childTnLst>
                        <p:par>
                          <p:cTn id="2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9" dur="2000"/>
                                        <p:tgtEl>
                                          <p:spTgt spid="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 nodeType="clickPar">
                      <p:stCondLst>
                        <p:cond delay="indefinite"/>
                      </p:stCondLst>
                      <p:childTnLst>
                        <p:par>
                          <p:cTn id="2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4" dur="2000"/>
                                        <p:tgtEl>
                                          <p:spTgt spid="7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9" dur="2000"/>
                                        <p:tgtEl>
                                          <p:spTgt spid="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2" dur="2000"/>
                                        <p:tgtEl>
                                          <p:spTgt spid="7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5" dur="2000"/>
                                        <p:tgtEl>
                                          <p:spTgt spid="7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8" dur="2000"/>
                                        <p:tgtEl>
                                          <p:spTgt spid="7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1" dur="2000"/>
                                        <p:tgtEl>
                                          <p:spTgt spid="7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4" dur="2000"/>
                                        <p:tgtEl>
                                          <p:spTgt spid="7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77" dur="2000"/>
                                        <p:tgtEl>
                                          <p:spTgt spid="7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0" dur="2000"/>
                                        <p:tgtEl>
                                          <p:spTgt spid="7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3" dur="2000"/>
                                        <p:tgtEl>
                                          <p:spTgt spid="7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6" dur="2000"/>
                                        <p:tgtEl>
                                          <p:spTgt spid="7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9" dur="2000"/>
                                        <p:tgtEl>
                                          <p:spTgt spid="7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 nodeType="clickPar">
                      <p:stCondLst>
                        <p:cond delay="indefinite"/>
                      </p:stCondLst>
                      <p:childTnLst>
                        <p:par>
                          <p:cTn id="2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4" dur="2000"/>
                                        <p:tgtEl>
                                          <p:spTgt spid="7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9" dur="2000"/>
                                        <p:tgtEl>
                                          <p:spTgt spid="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2" dur="2000"/>
                                        <p:tgtEl>
                                          <p:spTgt spid="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5" dur="2000"/>
                                        <p:tgtEl>
                                          <p:spTgt spid="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08" dur="2000"/>
                                        <p:tgtEl>
                                          <p:spTgt spid="7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1" dur="2000"/>
                                        <p:tgtEl>
                                          <p:spTgt spid="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4" dur="2000"/>
                                        <p:tgtEl>
                                          <p:spTgt spid="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7" dur="2000"/>
                                        <p:tgtEl>
                                          <p:spTgt spid="7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0" dur="2000"/>
                                        <p:tgtEl>
                                          <p:spTgt spid="7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3" dur="2000"/>
                                        <p:tgtEl>
                                          <p:spTgt spid="7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6" dur="2000"/>
                                        <p:tgtEl>
                                          <p:spTgt spid="7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9" dur="2000"/>
                                        <p:tgtEl>
                                          <p:spTgt spid="7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2" dur="2000"/>
                                        <p:tgtEl>
                                          <p:spTgt spid="7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5" dur="2000"/>
                                        <p:tgtEl>
                                          <p:spTgt spid="7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8" dur="2000"/>
                                        <p:tgtEl>
                                          <p:spTgt spid="7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2" dur="2000"/>
                                        <p:tgtEl>
                                          <p:spTgt spid="7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5" dur="2000"/>
                                        <p:tgtEl>
                                          <p:spTgt spid="7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8" dur="2000"/>
                                        <p:tgtEl>
                                          <p:spTgt spid="7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9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1" dur="2000"/>
                                        <p:tgtEl>
                                          <p:spTgt spid="7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4" dur="2000"/>
                                        <p:tgtEl>
                                          <p:spTgt spid="7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7" dur="2000"/>
                                        <p:tgtEl>
                                          <p:spTgt spid="7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8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0" dur="2000"/>
                                        <p:tgtEl>
                                          <p:spTgt spid="7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1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3" dur="2000"/>
                                        <p:tgtEl>
                                          <p:spTgt spid="7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6" dur="2000"/>
                                        <p:tgtEl>
                                          <p:spTgt spid="7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7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9" dur="2000"/>
                                        <p:tgtEl>
                                          <p:spTgt spid="7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3" grpId="0" animBg="1"/>
      <p:bldP spid="7243" grpId="0" animBg="1"/>
      <p:bldP spid="7245" grpId="0" animBg="1"/>
      <p:bldP spid="7244" grpId="0" animBg="1"/>
      <p:bldP spid="7236" grpId="0" animBg="1"/>
      <p:bldP spid="7247" grpId="0" animBg="1"/>
      <p:bldP spid="7235" grpId="0" animBg="1"/>
      <p:bldP spid="7246" grpId="0" animBg="1"/>
      <p:bldP spid="7248" grpId="0" animBg="1"/>
      <p:bldP spid="7249" grpId="0" animBg="1"/>
      <p:bldP spid="7250" grpId="0" animBg="1"/>
      <p:bldP spid="7251" grpId="0" animBg="1"/>
      <p:bldP spid="7252" grpId="0" animBg="1"/>
      <p:bldP spid="7253" grpId="0" animBg="1"/>
      <p:bldP spid="7254" grpId="0" animBg="1"/>
      <p:bldP spid="7268" grpId="0" animBg="1"/>
      <p:bldP spid="7285" grpId="0" animBg="1"/>
      <p:bldP spid="7286" grpId="0" animBg="1"/>
      <p:bldP spid="7287" grpId="0" animBg="1"/>
      <p:bldP spid="7288" grpId="0" animBg="1"/>
      <p:bldP spid="7289" grpId="0" animBg="1"/>
      <p:bldP spid="7290" grpId="0" animBg="1"/>
      <p:bldP spid="7291" grpId="0" animBg="1"/>
      <p:bldP spid="7292" grpId="0" animBg="1"/>
      <p:bldP spid="7299" grpId="0" animBg="1"/>
      <p:bldP spid="7311" grpId="0" animBg="1"/>
      <p:bldP spid="7336" grpId="0" animBg="1"/>
      <p:bldP spid="7337" grpId="0" animBg="1"/>
      <p:bldP spid="7338" grpId="0" animBg="1"/>
      <p:bldP spid="7339" grpId="0" animBg="1"/>
      <p:bldP spid="7340" grpId="0" animBg="1"/>
      <p:bldP spid="7341" grpId="0" animBg="1"/>
      <p:bldP spid="7293" grpId="0" animBg="1"/>
      <p:bldP spid="7294" grpId="0" animBg="1"/>
      <p:bldP spid="7295" grpId="0" animBg="1"/>
      <p:bldP spid="7296" grpId="0" animBg="1"/>
      <p:bldP spid="7297" grpId="0" animBg="1"/>
      <p:bldP spid="729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hơn 83 về khung hình nền đẹp hay nhất - coedo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13754"/>
            <a:ext cx="9905999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7447" y="914598"/>
            <a:ext cx="6345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5">
                    <a:lumMod val="50000"/>
                  </a:schemeClr>
                </a:solidFill>
                <a:latin typeface="Source Sans Pro Black" panose="020B0803030403020204" pitchFamily="34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" name="TextBox 4">
            <a:extLst>
              <a:ext uri="{FF2B5EF4-FFF2-40B4-BE49-F238E27FC236}">
                <a16:creationId xmlns:a16="http://schemas.microsoft.com/office/drawing/2014/main" xmlns="" id="{BDF1825C-A9E8-87F5-E676-22DEFB7208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51" y="1447800"/>
            <a:ext cx="7664720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i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*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Cách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vẽ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tranh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thiên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nhiên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quanh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em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+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Nhớ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hoặc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tưởng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tượng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cảnh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đẹp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thiên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+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chính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các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hình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ảnh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khác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bức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tranh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sinh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động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+ </a:t>
            </a:r>
            <a:r>
              <a:rPr lang="en-US" altLang="en-US" sz="2800" b="1" u="sng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màu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 ý </a:t>
            </a:r>
            <a:r>
              <a:rPr lang="en-US" altLang="en-US" sz="2800" b="1" dirty="0" err="1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thích</a:t>
            </a:r>
            <a:r>
              <a:rPr lang="en-US" altLang="en-US" sz="2800" b="1" dirty="0">
                <a:solidFill>
                  <a:srgbClr val="000000"/>
                </a:solidFill>
                <a:latin typeface="HP001 4 hàng" pitchFamily="34" charset="-93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5000">
        <p14:ripple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95">
            <a:extLst>
              <a:ext uri="{FF2B5EF4-FFF2-40B4-BE49-F238E27FC236}">
                <a16:creationId xmlns:a16="http://schemas.microsoft.com/office/drawing/2014/main" xmlns="" id="{632AECDD-4822-5722-124E-873D88F21B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143001"/>
            <a:ext cx="4495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3366"/>
                </a:solidFill>
              </a:rPr>
              <a:t>2. </a:t>
            </a:r>
            <a:r>
              <a:rPr lang="en-US" altLang="en-US" sz="2800" b="1" u="sng" dirty="0" err="1">
                <a:solidFill>
                  <a:srgbClr val="003366"/>
                </a:solidFill>
              </a:rPr>
              <a:t>Hướng</a:t>
            </a:r>
            <a:r>
              <a:rPr lang="en-US" altLang="en-US" sz="2800" b="1" u="sng" dirty="0">
                <a:solidFill>
                  <a:srgbClr val="003366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3366"/>
                </a:solidFill>
              </a:rPr>
              <a:t>dẫn</a:t>
            </a:r>
            <a:r>
              <a:rPr lang="en-US" altLang="en-US" sz="2800" b="1" u="sng" dirty="0">
                <a:solidFill>
                  <a:srgbClr val="003366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3366"/>
                </a:solidFill>
              </a:rPr>
              <a:t>cách</a:t>
            </a:r>
            <a:r>
              <a:rPr lang="en-US" altLang="en-US" sz="2800" b="1" u="sng" dirty="0">
                <a:solidFill>
                  <a:srgbClr val="003366"/>
                </a:solidFill>
              </a:rPr>
              <a:t> </a:t>
            </a:r>
            <a:r>
              <a:rPr lang="en-US" altLang="en-US" sz="2800" b="1" u="sng" dirty="0" err="1">
                <a:solidFill>
                  <a:srgbClr val="003366"/>
                </a:solidFill>
              </a:rPr>
              <a:t>vẽ</a:t>
            </a:r>
            <a:r>
              <a:rPr lang="en-US" altLang="en-US" sz="2800" b="1" u="sng" dirty="0">
                <a:solidFill>
                  <a:srgbClr val="003366"/>
                </a:solidFill>
              </a:rPr>
              <a:t>:</a:t>
            </a:r>
          </a:p>
        </p:txBody>
      </p:sp>
      <p:sp>
        <p:nvSpPr>
          <p:cNvPr id="8195" name="Text Box 96">
            <a:extLst>
              <a:ext uri="{FF2B5EF4-FFF2-40B4-BE49-F238E27FC236}">
                <a16:creationId xmlns:a16="http://schemas.microsoft.com/office/drawing/2014/main" xmlns="" id="{7E769BA7-655F-C799-8723-68E6A2B8E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76400"/>
            <a:ext cx="9753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/>
              <a:t>Một số bài vẽ của các bạn học sinh lớp trước:</a:t>
            </a:r>
          </a:p>
        </p:txBody>
      </p:sp>
      <p:pic>
        <p:nvPicPr>
          <p:cNvPr id="42083" name="Picture 99" descr="DSC_1449 copy">
            <a:extLst>
              <a:ext uri="{FF2B5EF4-FFF2-40B4-BE49-F238E27FC236}">
                <a16:creationId xmlns:a16="http://schemas.microsoft.com/office/drawing/2014/main" xmlns="" id="{99A34C88-DB8C-34B6-3409-38B17A14F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72100" y="2209801"/>
            <a:ext cx="32385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87" name="Oval 103">
            <a:extLst>
              <a:ext uri="{FF2B5EF4-FFF2-40B4-BE49-F238E27FC236}">
                <a16:creationId xmlns:a16="http://schemas.microsoft.com/office/drawing/2014/main" xmlns="" id="{6D93A342-360A-37BE-B10B-BA31F5D9C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338" y="3733800"/>
            <a:ext cx="762000" cy="762000"/>
          </a:xfrm>
          <a:prstGeom prst="ellipse">
            <a:avLst/>
          </a:prstGeom>
          <a:noFill/>
          <a:ln w="9525">
            <a:solidFill>
              <a:srgbClr val="3333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88" name="Text Box 104">
            <a:extLst>
              <a:ext uri="{FF2B5EF4-FFF2-40B4-BE49-F238E27FC236}">
                <a16:creationId xmlns:a16="http://schemas.microsoft.com/office/drawing/2014/main" xmlns="" id="{D2BD9B95-1E4D-B5FF-E87E-01092E10F6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794126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rgbClr val="3333CC"/>
                </a:solidFill>
              </a:rPr>
              <a:t>2</a:t>
            </a:r>
          </a:p>
        </p:txBody>
      </p:sp>
      <p:sp>
        <p:nvSpPr>
          <p:cNvPr id="8200" name="Text Box 114">
            <a:extLst>
              <a:ext uri="{FF2B5EF4-FFF2-40B4-BE49-F238E27FC236}">
                <a16:creationId xmlns:a16="http://schemas.microsoft.com/office/drawing/2014/main" xmlns="" id="{504CB0CB-18BB-8647-D8B2-55923A0B5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9271" y="744574"/>
            <a:ext cx="1447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CC0066"/>
                </a:solidFill>
                <a:latin typeface=".VnAristote" pitchFamily="34" charset="0"/>
              </a:rPr>
              <a:t>     </a:t>
            </a:r>
            <a:r>
              <a:rPr lang="en-US" altLang="en-US" sz="2400" u="sng" dirty="0" err="1">
                <a:solidFill>
                  <a:srgbClr val="CC0066"/>
                </a:solidFill>
                <a:latin typeface=".VnAristote" pitchFamily="34" charset="0"/>
              </a:rPr>
              <a:t>Bài</a:t>
            </a:r>
            <a:r>
              <a:rPr lang="en-US" altLang="en-US" sz="2400" u="sng" dirty="0">
                <a:solidFill>
                  <a:srgbClr val="CC0066"/>
                </a:solidFill>
                <a:latin typeface=".VnAristote" pitchFamily="34" charset="0"/>
              </a:rPr>
              <a:t> 8:</a:t>
            </a:r>
            <a:endParaRPr lang="en-US" altLang="en-US" sz="2400" dirty="0">
              <a:solidFill>
                <a:srgbClr val="CC0000"/>
              </a:solidFill>
              <a:latin typeface=".VnAristote" pitchFamily="34" charset="0"/>
            </a:endParaRPr>
          </a:p>
        </p:txBody>
      </p:sp>
      <p:sp>
        <p:nvSpPr>
          <p:cNvPr id="8201" name="Text Box 115">
            <a:extLst>
              <a:ext uri="{FF2B5EF4-FFF2-40B4-BE49-F238E27FC236}">
                <a16:creationId xmlns:a16="http://schemas.microsoft.com/office/drawing/2014/main" xmlns="" id="{3009CFC6-698B-1170-5B91-ED711D9FC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1003" y="621065"/>
            <a:ext cx="602871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rgbClr val="CC0000"/>
                </a:solidFill>
                <a:latin typeface="VNI-Ariston" pitchFamily="2" charset="0"/>
              </a:rPr>
              <a:t> </a:t>
            </a:r>
            <a:r>
              <a:rPr lang="en-US" altLang="en-US" sz="2800" dirty="0">
                <a:solidFill>
                  <a:srgbClr val="CC0000"/>
                </a:solidFill>
                <a:latin typeface="VNI-Ariston" pitchFamily="2" charset="0"/>
              </a:rPr>
              <a:t>THIÊN NHIÊN QUANH EM (</a:t>
            </a:r>
            <a:r>
              <a:rPr lang="en-US" altLang="en-US" sz="2800" dirty="0" err="1">
                <a:solidFill>
                  <a:srgbClr val="CC0000"/>
                </a:solidFill>
                <a:latin typeface="VNI-Ariston" pitchFamily="2" charset="0"/>
              </a:rPr>
              <a:t>Tiết</a:t>
            </a:r>
            <a:r>
              <a:rPr lang="en-US" altLang="en-US" sz="2800" dirty="0">
                <a:solidFill>
                  <a:srgbClr val="CC0000"/>
                </a:solidFill>
                <a:latin typeface="VNI-Ariston" pitchFamily="2" charset="0"/>
              </a:rPr>
              <a:t> 1)</a:t>
            </a:r>
          </a:p>
        </p:txBody>
      </p:sp>
      <p:sp>
        <p:nvSpPr>
          <p:cNvPr id="42101" name="Line 117">
            <a:extLst>
              <a:ext uri="{FF2B5EF4-FFF2-40B4-BE49-F238E27FC236}">
                <a16:creationId xmlns:a16="http://schemas.microsoft.com/office/drawing/2014/main" xmlns="" id="{1766B0DE-53CF-5662-CAA9-9968FEF51A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2286000"/>
            <a:ext cx="335280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03" name="Line 119">
            <a:extLst>
              <a:ext uri="{FF2B5EF4-FFF2-40B4-BE49-F238E27FC236}">
                <a16:creationId xmlns:a16="http://schemas.microsoft.com/office/drawing/2014/main" xmlns="" id="{69E6EF1B-8C04-6922-E0D5-AFB5AD2B6BF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410200" y="2286000"/>
            <a:ext cx="3200400" cy="2057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2105" name="Picture 121" descr="Picture1n">
            <a:extLst>
              <a:ext uri="{FF2B5EF4-FFF2-40B4-BE49-F238E27FC236}">
                <a16:creationId xmlns:a16="http://schemas.microsoft.com/office/drawing/2014/main" xmlns="" id="{185708CE-DC23-3E6D-8F14-77A8EA438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549776"/>
            <a:ext cx="32385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89" name="Oval 105">
            <a:extLst>
              <a:ext uri="{FF2B5EF4-FFF2-40B4-BE49-F238E27FC236}">
                <a16:creationId xmlns:a16="http://schemas.microsoft.com/office/drawing/2014/main" xmlns="" id="{0FC1B902-BFB1-EE20-FD4D-BBCFC2E48D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0538" y="6019800"/>
            <a:ext cx="762000" cy="7620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pic>
        <p:nvPicPr>
          <p:cNvPr id="42106" name="Picture 122" descr="6">
            <a:extLst>
              <a:ext uri="{FF2B5EF4-FFF2-40B4-BE49-F238E27FC236}">
                <a16:creationId xmlns:a16="http://schemas.microsoft.com/office/drawing/2014/main" xmlns="" id="{33D28AB1-30A1-29B0-2FEA-2335D86E9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1100" y="2187576"/>
            <a:ext cx="3238500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090" name="Text Box 106">
            <a:extLst>
              <a:ext uri="{FF2B5EF4-FFF2-40B4-BE49-F238E27FC236}">
                <a16:creationId xmlns:a16="http://schemas.microsoft.com/office/drawing/2014/main" xmlns="" id="{734332A8-4325-E157-B002-92A8B5B1D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138864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42100" name="Line 116">
            <a:extLst>
              <a:ext uri="{FF2B5EF4-FFF2-40B4-BE49-F238E27FC236}">
                <a16:creationId xmlns:a16="http://schemas.microsoft.com/office/drawing/2014/main" xmlns="" id="{B8970C74-D620-1F16-1D58-FDF71A5C20F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43000" y="2209800"/>
            <a:ext cx="3352800" cy="21336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102" name="Line 118">
            <a:extLst>
              <a:ext uri="{FF2B5EF4-FFF2-40B4-BE49-F238E27FC236}">
                <a16:creationId xmlns:a16="http://schemas.microsoft.com/office/drawing/2014/main" xmlns="" id="{1E98A6CF-AF0A-0B5B-AB4D-5AC09B921EB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19200" y="2286000"/>
            <a:ext cx="3200400" cy="20574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85" name="Oval 101">
            <a:extLst>
              <a:ext uri="{FF2B5EF4-FFF2-40B4-BE49-F238E27FC236}">
                <a16:creationId xmlns:a16="http://schemas.microsoft.com/office/drawing/2014/main" xmlns="" id="{5F96A749-A2AE-7110-C1C3-201CA416CB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05200"/>
            <a:ext cx="762000" cy="762000"/>
          </a:xfrm>
          <a:prstGeom prst="ellips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086" name="Text Box 102">
            <a:extLst>
              <a:ext uri="{FF2B5EF4-FFF2-40B4-BE49-F238E27FC236}">
                <a16:creationId xmlns:a16="http://schemas.microsoft.com/office/drawing/2014/main" xmlns="" id="{70F73F06-B6AF-7AED-1642-62C07704E9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8263" y="3538539"/>
            <a:ext cx="685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8212" name="Text Box 3">
            <a:extLst>
              <a:ext uri="{FF2B5EF4-FFF2-40B4-BE49-F238E27FC236}">
                <a16:creationId xmlns:a16="http://schemas.microsoft.com/office/drawing/2014/main" xmlns="" id="{D125AB17-0F8C-D10C-2941-3A77E9B391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-27560"/>
            <a:ext cx="55626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en-US" sz="2600" b="1" i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600" b="1" i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7967DD9-9869-0901-B658-95993070BBA5}"/>
              </a:ext>
            </a:extLst>
          </p:cNvPr>
          <p:cNvSpPr txBox="1"/>
          <p:nvPr/>
        </p:nvSpPr>
        <p:spPr>
          <a:xfrm>
            <a:off x="2509028" y="410602"/>
            <a:ext cx="51070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MĨ THUẬT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42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2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4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4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2" dur="500"/>
                                        <p:tgtEl>
                                          <p:spTgt spid="4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4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500"/>
                                        <p:tgtEl>
                                          <p:spTgt spid="4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4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87" grpId="0" animBg="1"/>
      <p:bldP spid="42088" grpId="0"/>
      <p:bldP spid="42089" grpId="0" animBg="1"/>
      <p:bldP spid="42090" grpId="0"/>
      <p:bldP spid="42085" grpId="0" animBg="1"/>
      <p:bldP spid="420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6">
            <a:extLst>
              <a:ext uri="{FF2B5EF4-FFF2-40B4-BE49-F238E27FC236}">
                <a16:creationId xmlns:a16="http://schemas.microsoft.com/office/drawing/2014/main" xmlns="" id="{96B92EAF-1548-4937-6E58-94D085A03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651" y="1268414"/>
            <a:ext cx="83915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>
                <a:solidFill>
                  <a:srgbClr val="C00000"/>
                </a:solidFill>
                <a:latin typeface="HP001 4 hàng" pitchFamily="34" charset="-93"/>
                <a:cs typeface="Times New Roman" panose="02020603050405020304" pitchFamily="18" charset="0"/>
              </a:rPr>
              <a:t>     </a:t>
            </a:r>
            <a:endParaRPr lang="vi-VN" altLang="en-US" sz="4000" b="1">
              <a:solidFill>
                <a:srgbClr val="C0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65540" name="Picture 4" descr="https://scontent.fsgn5-2.fna.fbcdn.net/v/t1.15752-9/52552015_304021066898506_523815250802245632_n.jpg?_nc_cat=105&amp;_nc_oc=AQmvl05ZCBVIwEjUJSH9kHKI8-Anjds5syYpuZ3gvRr1vGQxak8-Dj3BJ8jED4JIXv47OJxggIC-_pl2JIhmuLgH&amp;_nc_ht=scontent.fsgn5-2.fna&amp;oh=83dcb399ec9b33dd07ae939b30fe93a4&amp;oe=5CE04613">
            <a:extLst>
              <a:ext uri="{FF2B5EF4-FFF2-40B4-BE49-F238E27FC236}">
                <a16:creationId xmlns:a16="http://schemas.microsoft.com/office/drawing/2014/main" xmlns="" id="{148FD154-8BEB-F801-DB34-3850B9DD3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16" y="184826"/>
            <a:ext cx="9274176" cy="6451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FB3EDC4-B42A-43CE-8457-3F4AF3337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842398" y="1176451"/>
            <a:ext cx="3027217" cy="4505096"/>
          </a:xfrm>
          <a:prstGeom prst="rect">
            <a:avLst/>
          </a:prstGeom>
        </p:spPr>
      </p:pic>
      <p:pic>
        <p:nvPicPr>
          <p:cNvPr id="6" name="Picture 5" descr="A drawing of a house&#10;&#10;Description automatically generated with medium confidence">
            <a:extLst>
              <a:ext uri="{FF2B5EF4-FFF2-40B4-BE49-F238E27FC236}">
                <a16:creationId xmlns:a16="http://schemas.microsoft.com/office/drawing/2014/main" xmlns="" id="{405C090C-D5A4-401D-93F1-BAEAA345B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45" y="1915390"/>
            <a:ext cx="4505098" cy="302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26453218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BF821F8B-9324-47D0-8DF6-501CD709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418" y="505910"/>
            <a:ext cx="8453852" cy="536951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8114330F-0087-43F7-8559-B24273475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75553"/>
            <a:ext cx="4726112" cy="32560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640171F-9C99-4A5D-B0E4-302E34764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9888" y="3414269"/>
            <a:ext cx="4726112" cy="3256054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BE7F5242-15D2-4686-8845-71F0D23D1CA1}"/>
              </a:ext>
            </a:extLst>
          </p:cNvPr>
          <p:cNvSpPr/>
          <p:nvPr/>
        </p:nvSpPr>
        <p:spPr>
          <a:xfrm>
            <a:off x="1014003" y="982572"/>
            <a:ext cx="7468001" cy="4121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95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D74DD1A1-9C02-4EA0-B1C0-7137C2912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236" y="694342"/>
            <a:ext cx="964268" cy="101710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CB0B5341-1A51-4043-B48B-B132BF26F5CF}"/>
              </a:ext>
            </a:extLst>
          </p:cNvPr>
          <p:cNvSpPr/>
          <p:nvPr/>
        </p:nvSpPr>
        <p:spPr>
          <a:xfrm>
            <a:off x="1753400" y="624926"/>
            <a:ext cx="6681799" cy="452185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dirty="0">
                <a:solidFill>
                  <a:srgbClr val="002060"/>
                </a:solidFill>
              </a:rPr>
              <a:t>              3.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nhận</a:t>
            </a:r>
            <a:r>
              <a:rPr lang="en-US" sz="2800" b="1" dirty="0">
                <a:solidFill>
                  <a:srgbClr val="002060"/>
                </a:solidFill>
              </a:rPr>
              <a:t>, chia </a:t>
            </a:r>
            <a:r>
              <a:rPr lang="en-US" sz="2800" b="1" dirty="0" err="1">
                <a:solidFill>
                  <a:srgbClr val="002060"/>
                </a:solidFill>
              </a:rPr>
              <a:t>sẻ</a:t>
            </a:r>
            <a:endParaRPr lang="en-US" sz="2800" b="1" dirty="0">
              <a:solidFill>
                <a:srgbClr val="002060"/>
              </a:solidFill>
            </a:endParaRPr>
          </a:p>
          <a:p>
            <a:pPr algn="just">
              <a:defRPr/>
            </a:pPr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vẽ </a:t>
            </a:r>
            <a:r>
              <a:rPr lang="en-US" sz="2800" dirty="0" err="1">
                <a:solidFill>
                  <a:srgbClr val="C00000"/>
                </a:solidFill>
              </a:rPr>
              <a:t>hình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ảnh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bằng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những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nét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gì</a:t>
            </a:r>
            <a:r>
              <a:rPr lang="en-US" sz="2800" dirty="0">
                <a:solidFill>
                  <a:srgbClr val="C00000"/>
                </a:solidFill>
              </a:rPr>
              <a:t>? 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</a:rPr>
              <a:t>- Em </a:t>
            </a:r>
            <a:r>
              <a:rPr lang="en-US" sz="2800" dirty="0" err="1">
                <a:solidFill>
                  <a:srgbClr val="C00000"/>
                </a:solidFill>
              </a:rPr>
              <a:t>kể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tên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hình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ảnh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thiên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nhiên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đã</a:t>
            </a:r>
            <a:r>
              <a:rPr lang="en-US" sz="2800" dirty="0">
                <a:solidFill>
                  <a:srgbClr val="002060"/>
                </a:solidFill>
              </a:rPr>
              <a:t> vẽ </a:t>
            </a:r>
            <a:r>
              <a:rPr lang="en-US" sz="2800" dirty="0" err="1">
                <a:solidFill>
                  <a:srgbClr val="002060"/>
                </a:solidFill>
              </a:rPr>
              <a:t>trong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mình</a:t>
            </a:r>
            <a:r>
              <a:rPr lang="en-US" sz="2800" dirty="0">
                <a:solidFill>
                  <a:srgbClr val="002060"/>
                </a:solidFill>
              </a:rPr>
              <a:t>, </a:t>
            </a:r>
            <a:r>
              <a:rPr lang="en-US" sz="2800" dirty="0" err="1">
                <a:solidFill>
                  <a:srgbClr val="002060"/>
                </a:solidFill>
              </a:rPr>
              <a:t>của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bạn</a:t>
            </a:r>
            <a:r>
              <a:rPr lang="en-US" sz="2800" dirty="0">
                <a:solidFill>
                  <a:srgbClr val="002060"/>
                </a:solidFill>
              </a:rPr>
              <a:t>?</a:t>
            </a:r>
          </a:p>
          <a:p>
            <a:pPr algn="just">
              <a:defRPr/>
            </a:pPr>
            <a:r>
              <a:rPr lang="en-US" sz="2800" dirty="0">
                <a:solidFill>
                  <a:srgbClr val="002060"/>
                </a:solidFill>
              </a:rPr>
              <a:t>- </a:t>
            </a:r>
            <a:r>
              <a:rPr lang="en-US" sz="2800" dirty="0" err="1">
                <a:solidFill>
                  <a:srgbClr val="002060"/>
                </a:solidFill>
              </a:rPr>
              <a:t>Em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muốn</a:t>
            </a:r>
            <a:r>
              <a:rPr lang="en-US" sz="2800" dirty="0">
                <a:solidFill>
                  <a:srgbClr val="002060"/>
                </a:solidFill>
              </a:rPr>
              <a:t> vẽ </a:t>
            </a:r>
            <a:r>
              <a:rPr lang="en-US" sz="2800" dirty="0" err="1">
                <a:solidFill>
                  <a:srgbClr val="002060"/>
                </a:solidFill>
              </a:rPr>
              <a:t>những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màu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gì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để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hoàn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thành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bức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tranh</a:t>
            </a:r>
            <a:r>
              <a:rPr lang="en-US" sz="2800" dirty="0">
                <a:solidFill>
                  <a:srgbClr val="002060"/>
                </a:solidFill>
              </a:rPr>
              <a:t> ở </a:t>
            </a:r>
            <a:r>
              <a:rPr lang="en-US" sz="2800" dirty="0" err="1">
                <a:solidFill>
                  <a:srgbClr val="002060"/>
                </a:solidFill>
              </a:rPr>
              <a:t>tiết</a:t>
            </a:r>
            <a:r>
              <a:rPr lang="en-US" sz="2800" dirty="0">
                <a:solidFill>
                  <a:srgbClr val="002060"/>
                </a:solidFill>
              </a:rPr>
              <a:t> 2. </a:t>
            </a:r>
          </a:p>
        </p:txBody>
      </p:sp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C59AA11D-13A5-471B-9341-27733C177ED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425253">
            <a:off x="371094" y="165103"/>
            <a:ext cx="1575466" cy="203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50602084"/>
      </p:ext>
    </p:extLst>
  </p:cSld>
  <p:clrMapOvr>
    <a:masterClrMapping/>
  </p:clrMapOvr>
  <p:transition spd="slow">
    <p:wheel spokes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D88AAEE-E647-4872-B04C-A2D9F9E59F2D}"/>
              </a:ext>
            </a:extLst>
          </p:cNvPr>
          <p:cNvSpPr/>
          <p:nvPr/>
        </p:nvSpPr>
        <p:spPr>
          <a:xfrm>
            <a:off x="4675330" y="3260851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4E3E132-038E-4E4B-8873-2940E75EEA7B}"/>
              </a:ext>
            </a:extLst>
          </p:cNvPr>
          <p:cNvSpPr/>
          <p:nvPr/>
        </p:nvSpPr>
        <p:spPr>
          <a:xfrm>
            <a:off x="7867661" y="324775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AE09A32-6E58-4883-9930-8334050FF91C}"/>
              </a:ext>
            </a:extLst>
          </p:cNvPr>
          <p:cNvSpPr/>
          <p:nvPr/>
        </p:nvSpPr>
        <p:spPr>
          <a:xfrm>
            <a:off x="1441024" y="633592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5D4942F-3EFB-4207-9614-BE8268936217}"/>
              </a:ext>
            </a:extLst>
          </p:cNvPr>
          <p:cNvSpPr/>
          <p:nvPr/>
        </p:nvSpPr>
        <p:spPr>
          <a:xfrm>
            <a:off x="4816779" y="633592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198CA20-AD75-40FC-943D-1922C3ECE066}"/>
              </a:ext>
            </a:extLst>
          </p:cNvPr>
          <p:cNvSpPr/>
          <p:nvPr/>
        </p:nvSpPr>
        <p:spPr>
          <a:xfrm>
            <a:off x="8192534" y="631638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C6BE434-4D88-44FB-B08F-EBB1CAFE597D}"/>
              </a:ext>
            </a:extLst>
          </p:cNvPr>
          <p:cNvSpPr/>
          <p:nvPr/>
        </p:nvSpPr>
        <p:spPr>
          <a:xfrm>
            <a:off x="1692170" y="123290"/>
            <a:ext cx="6804558" cy="473435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Quy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Nhơn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beach with many people on the shore&#10;&#10;Description automatically generated">
            <a:extLst>
              <a:ext uri="{FF2B5EF4-FFF2-40B4-BE49-F238E27FC236}">
                <a16:creationId xmlns:a16="http://schemas.microsoft.com/office/drawing/2014/main" xmlns="" id="{5C89F0AE-7E5F-B656-ABEE-2A3E837CA7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438" y="928993"/>
            <a:ext cx="3242197" cy="23187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DEC39098-0D37-40F2-A122-E65547AC707D}"/>
              </a:ext>
            </a:extLst>
          </p:cNvPr>
          <p:cNvSpPr/>
          <p:nvPr/>
        </p:nvSpPr>
        <p:spPr>
          <a:xfrm>
            <a:off x="1278982" y="324775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7" name="Picture 6" descr="A large building with palm trees and fireworks&#10;&#10;Description automatically generated">
            <a:extLst>
              <a:ext uri="{FF2B5EF4-FFF2-40B4-BE49-F238E27FC236}">
                <a16:creationId xmlns:a16="http://schemas.microsoft.com/office/drawing/2014/main" xmlns="" id="{EAC709E7-74AD-C3BC-E9DB-E10FD7FAD0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4195" y="877991"/>
            <a:ext cx="3127650" cy="2333895"/>
          </a:xfrm>
          <a:prstGeom prst="rect">
            <a:avLst/>
          </a:prstGeom>
        </p:spPr>
      </p:pic>
      <p:pic>
        <p:nvPicPr>
          <p:cNvPr id="10" name="Picture 9" descr="A fence on a cliff by the ocean&#10;&#10;Description automatically generated">
            <a:extLst>
              <a:ext uri="{FF2B5EF4-FFF2-40B4-BE49-F238E27FC236}">
                <a16:creationId xmlns:a16="http://schemas.microsoft.com/office/drawing/2014/main" xmlns="" id="{1FA8D2F8-7A57-0072-8215-2CE241D3F8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5405" y="877991"/>
            <a:ext cx="3178116" cy="2329945"/>
          </a:xfrm>
          <a:prstGeom prst="rect">
            <a:avLst/>
          </a:prstGeom>
        </p:spPr>
      </p:pic>
      <p:pic>
        <p:nvPicPr>
          <p:cNvPr id="19" name="Picture 18" descr="A statue on a platform with a city in the background&#10;&#10;Description automatically generated">
            <a:extLst>
              <a:ext uri="{FF2B5EF4-FFF2-40B4-BE49-F238E27FC236}">
                <a16:creationId xmlns:a16="http://schemas.microsoft.com/office/drawing/2014/main" xmlns="" id="{771FC277-7C56-F458-F049-CAC9E5A75A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9513" y="3700204"/>
            <a:ext cx="3574129" cy="2517458"/>
          </a:xfrm>
          <a:prstGeom prst="rect">
            <a:avLst/>
          </a:prstGeom>
        </p:spPr>
      </p:pic>
      <p:pic>
        <p:nvPicPr>
          <p:cNvPr id="21" name="Picture 20" descr="A rocky beach with blue water and blue sky&#10;&#10;Description automatically generated">
            <a:extLst>
              <a:ext uri="{FF2B5EF4-FFF2-40B4-BE49-F238E27FC236}">
                <a16:creationId xmlns:a16="http://schemas.microsoft.com/office/drawing/2014/main" xmlns="" id="{09584204-33E1-7DB3-E8A4-4F2E13EBEE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44696" y="3752790"/>
            <a:ext cx="2756611" cy="2464871"/>
          </a:xfrm>
          <a:prstGeom prst="rect">
            <a:avLst/>
          </a:prstGeom>
        </p:spPr>
      </p:pic>
      <p:pic>
        <p:nvPicPr>
          <p:cNvPr id="23" name="Picture 22" descr="A long shot of a beach&#10;&#10;Description automatically generated">
            <a:extLst>
              <a:ext uri="{FF2B5EF4-FFF2-40B4-BE49-F238E27FC236}">
                <a16:creationId xmlns:a16="http://schemas.microsoft.com/office/drawing/2014/main" xmlns="" id="{23E7B5E8-52EC-ADF1-0E55-24DBB48A13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938" y="3752790"/>
            <a:ext cx="3411512" cy="251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724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ổng hợp hơn 83 về khung hình nền đẹp hay nhất - coedo.com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642938"/>
            <a:ext cx="9905999" cy="557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7447" y="1712270"/>
            <a:ext cx="6345880" cy="2492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0" dirty="0">
                <a:solidFill>
                  <a:schemeClr val="accent5">
                    <a:lumMod val="50000"/>
                  </a:schemeClr>
                </a:solidFill>
                <a:latin typeface="Source Sans Pro Black" panose="020B0803030403020204" pitchFamily="34" charset="0"/>
                <a:cs typeface="Times New Roman" panose="02020603050405020304" pitchFamily="18" charset="0"/>
              </a:rPr>
              <a:t>DẶN DÒ</a:t>
            </a:r>
          </a:p>
          <a:p>
            <a:pPr algn="just"/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-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Bài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sau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: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Chuẩn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bị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cho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tiết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2</a:t>
            </a:r>
          </a:p>
          <a:p>
            <a:pPr algn="just"/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-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Chuẩn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bị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: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Giấy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vẽ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,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màu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vẽ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,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giấy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màu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,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hồ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dán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,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kéo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,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đất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 </a:t>
            </a:r>
            <a:r>
              <a:rPr lang="en-US" sz="3033" dirty="0" err="1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nặn</a:t>
            </a:r>
            <a:r>
              <a:rPr lang="en-US" sz="3033" dirty="0">
                <a:solidFill>
                  <a:schemeClr val="accent5">
                    <a:lumMod val="50000"/>
                  </a:schemeClr>
                </a:solidFill>
                <a:latin typeface="UVN Bai Sau" panose="04030605020802020C03" pitchFamily="82" charset="0"/>
                <a:cs typeface="Times New Roman" panose="02020603050405020304" pitchFamily="18" charset="0"/>
              </a:rPr>
              <a:t>,…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Tm="25000">
        <p14:ripple/>
      </p:transition>
    </mc:Choice>
    <mc:Fallback>
      <p:transition spd="slow" advTm="2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000" y="0"/>
            <a:ext cx="9144000" cy="6858000"/>
          </a:xfrm>
          <a:prstGeom prst="rect">
            <a:avLst/>
          </a:prstGeom>
          <a:solidFill>
            <a:schemeClr val="accent1"/>
          </a:solidFill>
        </p:spPr>
      </p:pic>
      <p:sp>
        <p:nvSpPr>
          <p:cNvPr id="16" name="AutoShape 8" descr="data:image/jpeg;base64,/9j/4AAQSkZJRgABAQAAAQABAAD/2wCEAAkGBxISEhUTExISFRUXFxcVFhUVFRUXFhcVFxUWFhUVFRUYHSggGBolGxUVITEhJSkrLi4uFx8zODMtNygtLisBCgoKDg0OGxAQGy0lHx4tLS0tLy0tLS0tLS0tLS0tLS0tLS0tLS0tLS0tLS0tLSstLS0tLS0tLS0rLS0tLS0tLf/AABEIARkAswMBIgACEQEDEQH/xAAcAAABBAMBAAAAAAAAAAAAAAAFAwQGBwABAgj/xAA/EAABAwIEBAMGAwgBAwUBAAABAAIRAyEEBRIxBkFRYSJxgRMykaGxwQdC0RQjUmJyguHwFSQz8TRDU5LCFv/EABkBAAMBAQEAAAAAAAAAAAAAAAECAwQABf/EACMRAAICAgICAwADAAAAAAAAAAABAhEDIRIxBEETIlEycaH/2gAMAwEAAhEDEQA/AK/WBy0tJQC1J1wp/wANYiAq8YYU84bu0FSyR2gMllPEynDHSmNKndEaJARTdbENupSlaFAjZdNenOHaVDJKtI0Y42LYTEODgpDRMhRinV01BPOykuHdZP4zbTsOVJSpCpKxpWlsBaSZxVbKF4nDIo9I1GSlkrOBrMOOiVc3TslK1TSo1n/EjKMjd0WaPueSSkjgvWzdlNwDngT1ICbZhmVEMc5z26YM3CpjO8wdVqOe4yT/ALAQt2IPUrlFsFi+OIJJG0mPKbIe5PmHUEjVw6dKkBMaStJV1KEkQmsYxaW4WInHYWFaWJQGBTbhap4QoZTapnwq3woPYJExZsuDUMpRgssay6Eo6Ei9j/ChGKAEITh2p+10BZHE1wYF4oxfs2Fw3BBHmCpLw/mja1Nrm8x6+RVfccYvwR3T78M8WSwt6OPzurYVxVksjuRZiUCaPxAa2TvyHMnoEjRxLmtc+oQByBtcch9FewBJcvamOFxesB0+Y6dk6rYlrWyZ9LlLHLGRz0RriXGuptJaRIt6lVRnOIcSS4kkmSSrM4sLajAWmfFtsRY7hV9m+CtKVNN2hW7IfiakpCU5xFGCu8HhdRVjjrDUSnBpopQwYAumuKA5IMUF12pqWIhVTSoEg4lpWLWpYicacyCthqJZjhoJKGoY5clYLFWCFKOFqqihKkvCIklPWxZPRPaRkJek26SotslmFNWifse0ku82SOHunxo+FZZpWaoWVhxw4lwHdE/wwrBoqz1kdTDbgDrt8VrizBtquLZhzYM778iPJNsFRNOGtsAJaZA8Q6/r1Ki8/UMat2ZsmVKWiyMDjnPY97mlr9QZTDt2tMBp+JcZ7dklnuctoaRylrQbc5+Bt5qH4TPXl51OBLIcQD1gesX26IoHag19TRDjoGsN3cQ3nbUSRCnlzPi4xe/0MJctBrMcaPY62OAMt5iHjUBpJ9Vv/nqb8O5wJn3SIJLXbw7TcbKK59lNQu9kHtbSe0OlgdrLBIc03ixDTYGeiIVOEqdKma7faNOiSG1XUxAFg+90fGpPlJ7XZaXL0ghl+LZWbqdDhOkyCJ5HcCbpnxRlNH2LqtIxAktuQQTEg8kBxmLL2Cm7UG21C5c46hpOomUUweJMCk6DTIEHUNV/A9rx0IdaQY0eUdLzoTyNxVIjCa6Y34c4Rwr2+0rObWLphrXeBo7kGS76Sopx3Rp0Ma5lJrWN0sIaAGtEiOvbe33M3zLgUQ12Dr1aXiHtGF5c0sJGstB/MB13hPcgwmFfTPtaVGpUMhz3im9zgPC0ucBAOlokDYyFRZGsnJv6lq9MqZ2KeJbBkWI5z0WPY+LhWVnWBwnt/A0Ata1p07SBAuejdI9EFzHDMANrLSnyVi6TIDVTeonWZuAcYQ5z0yCjlxW1ysTBJRmzIaVG37qYZnT1NKi+LoQVmwSS0KotbGxKlPBYuVFQpzwThrStqEn0TKlshGdcR06B0jx1BHgBiJv4ncrI77OyrfivKatJ9SqfEx7i4P6SZDT0IFuhhJNtLQIpMnuV57TqDVTg2Eg7tJtBCk4xrPYmqZDACZNtrW9bLzzhsdUpvD6ZLS24j5z1CsCjxf8AtTPZV6Wpgv8AuiaYJ5B2omw7KGVrj1spByjezMdiBLqrolxJEGSTvEjpI8kHx1dvhcXvDtQhoab7XO4jdL8RaKBDrEuu2iHk6G9dRvB3uBM2kIBi86c8BoAYByF7z1Kz+Kp48nNIyrFLkFG6gAabQWN1Bzve1VAwzMXB7m3JEsHxjTNMNqt1aYDXHT4i2IJ5NcLX+ih2FzKrTa5rHQHSDZuxEHltFoWsuwgdUph1ml7QfUx+irkxJ23/AIaYwLGr8QCo57g5j2EaGkyW+6T+eGiSGtLT4pgiQjmG/EPCMYBVcdW2lo19ve90qOf/AM5SYbBpPLUBDR1hAeJcXDfY02sqMEF7yNQkGwYdvMjrAWDFLnk+t0USaCmKFJzoovqQTqZ/DJPiaHbWjYwbBFKWGOupqA20mHHSHXg3JIO4M9eyrzL8wrUX+0pO0kfl/L5Ec/Pfuphlz21wyq21Qga26w5o0jTAZuJgbp/IxOMbJ5d7JTgTjmw176fsoEm/tHahJ1HVDCDaBqBT8unwgSeTRyHLsBf5qF5jnDSSz2gcA0ENpu8A0CS01I8ROlxgdAN3BSHhXHsbrol4qEEv1MA0hn/t3G8i/XdGPi5MkG4pKhe2r6G+dU303xpbJGouAuTJ3jmgGO1uBUq4jqxWjlpEHzug1YiFvwR44oxl2GSXLRX2Z0yChwR/iFkHqgcKiHRrSsW9SxE4lbXk7ofmkdlIcThWwolmYMxyWeOP7WO8lqhiN1ZHCNRoYAFWoapNwlXJfDn6GiJ5uJOwaPQ3WrnxM+T9LONUGyhHFGaVGvqUQC5jhBDotMGG29dk8zjGGC1oMTuS6T5j1Uer4pxOz3uAAkyfDewnuSem6nh8zH8jUlozyyXpEfNQsa9gaBqIJdB1QPybxE39ApPlGSzgzWqValKJMaQ6WwNGiTYu+64yXCUXve3EOLRoc5rrGHWFwQZsbD7gFMsyrsFEtBa9w0tbUaNPg5giPetBN/esbGYzmpukaYzsFZhWBDQAbC5IIN9w4HczPi7pm2VyiWT4TUXOOzQT8lbUUWSvQ4ybJ6ld4YwSYknk0dSp1h+BqYZ4zJAuU/4GwDaVHUR4qniPl+VvoPujWa4xrKTief02PyUJOy8YUQpuSuqVGNqVXvbJMONg1u3n5m6OU8hZpd4ZaQ747g/ILnh15e+pUPICm0dyNRP0UtbEae4+GylSLp0Vhn3DpY8VGtsRJA8pPrc/RRtmF0vDwSI5tsQDYwel/n3Vv52Boaf5QfkSqpwtUe0ez+EkDu3UY+vzHRdGT2gZMapP9D2DpUHU2sNJsNEuBcYkmxY8mRJk781sZ1Tw7G06VJjGAzUYwuLnxYS/cXj7hMssInS7dhkd23gEc7rbMqcahcwCHX0h123AILTexPdR+Z45tN67/syZIqPfsmzmHFYMjxMJLSwu8VwfpEqGvruaTTqWc0kHmJCsjJqLqtAUw9g0W1Nh0ECBabx5qus4yt9Cs9lWSZLg4x4wSYfYndaFkeSTa/j6FUYqK/QTmTdRtcIPiKEI3WKY4pkqsZMTYGLViXNNYq8ghNueEiCmOJxAcVo0AEk9sIis0ApZwhl7Z1HdRJroR/Ic10OAXR0xJEw4lw8NDmNGqAJ2BE3nyCFnAxQFeIcXkGT+UbQOd5R2i81mmRFrEifkojVwFWm4taGaahIpuql3hg/vHNa3YmR8FizY1LJLXaJvGmB8XU1PgmOoAJn+W3zTHGYouYxl4bMSAPDJIjrcvv37IhjMAMLUIqP1EQ8ESGkyDp0xLibcwIkmdkKxuMdVcC6LDS0AAANkkAR3cfitGKCRWEEhBjZMKZ4DLtNES4DXpF/4S5ur5AoBw5hw+sARPMeantOnh8KwOxDtROzYknsAjke6NWNew9gcQwNADmm2wKTzDBGtoE+EO1O7gAwPjCD4PiDB1zppMcx3KQL/AAJg9ij+VHUFBrdGhPVneGp06LYkC+o+f+gfBPsHi6TzGvpy6FBM9qtpAuILtoA5k2ACF5FxRWJn/j6hp8yxry4DrGgavQrkrDZNs0y0upAN8Wlpg9SAICozO6DqOKc3YyQPU2P0XobLqtOpTD2bOG32IVPfi7gRTxFNw/M0/Ij9U8IpSv8ARJyfGn6GWWvmoHRfTB8nXafsjWFrtbUA1OBe4De0i4EzF+iieXYoh1N/IjSR/cQi2Mp62ObF9Nv6hcH4g/8A2WTPiUnTGljWSBYOTPGHa8Ae8XERHhLjO/S6A8Z05piru4ENJ/lM7+sfFRjJeK8QwBroqNFhrnUP7hv6p9mmfVKzCyGtaYmLkwZFz3hQxeLnx5FvSPMqd79AJlWSngoSJTejSuiOwXp0WiCH0BKxKvqiSsROBVSqStupGERwuEaU/p4EGOiezuNgKngHu2BUh4cyF2sOcFI8ty9sBFsNRa0qij7JyQQwOEACbZ9lftqRDIFQeKm4gGHD6TsfNPadcQkamLuqOhaKX4grVXVP3o0lto2jz77IYrq4ppMqYOvqAn2biDAkFvibfzAVKJNeiq6DvBv/AKumOp+yuKhk9Jx1+zpl0Rqc0Ex0BOypnhE/9ZR8z9CrywVcABQnXI0QT46EcRloDbhkWMBjdxcFbybDN1QCm/EOOdp0M3O56D9UOyfPAx8Fj2gfyz8IlI2rKqEmiRZnljXWJg9QYK6yzAllg9x84TDM8VUrMlrCwgy0k3I7gbeSTyHOy46XWcLELrVhUZVolrRZU9+M7/39JvRhPxMfZW+18hUz+LwLsYI2FNjT0El7t/Kfgm9oklpkNwlcaIMWPrBv+vxRqjj5aT/MAOn8J+bfmowTeyNZBSLw4D8sOjuCD+qXLjVWNiyP+JmGw8LrE1NNkR9iBbuhubU4KZO2ZXHZvBYuD6ozUuJUNZVIPqpPllQubdGaoKQMqU7lYnVVtysS2AaYKs42R/AtI3TfKcO2VIW0RCy5fK4z4lIo3Rx4anNLHSg+Jo7pbLqRNlqj5FkZdkgp4uyb1sTdJ1qJAHdD5JKfnZ1BLFYoPpOYYgggjkbc1UACsLOHmlQqPPSB5nwj5lV9CaDbHapD7IcYKOIpVHbNcJ7A2J9AZV1YWpMEGxiFQql/CfGHsGilWksHuvFy0dCOY8rpcsG9othmo6ZJeLsfiaDzopNc0kHUZNukDnuu8sxLjf8AaQCRMBjT1tY9j8kW/bKWJYNLmuadnAghJ0ctINis6b6NseD7dCeZ1sVTaTRrGqYMM0NkmWwNjFi6/ZNMjweLNYPxAa1xFwwQJ73UzyTCaRe6XxbabDJN+Q5+gTSVrYvNKX1F34plGk6pUcGsY0uc47ADdefeJ+IKmMr1KhJDHPJYy3haBpaDHPT8yVK/xYzas51KhOmmQahYPzEOhpeecQTGyrxWxpNWY8rabRgRvhKtFeJ95pHrBhBE8yuppqsd/MB8bKk1cWicHUkyXx4iDzTHNqGoWRd9MPbrHMfAhMHg3BWaNjzWyKDDHUpPlTdLYKROGEyltJCacr0KkLupidli4krElM6hHBu0FHaNcEbqNZhWDRZayzHEmFDN47cuSFUtEqdG6VypwLiEPpgkbrWFJp1NU22KeGNon2yYVqYLEzweBaXSk2Y6QkqGYeylzthdaIyp7HoC/ig5tNlKkN3OL3dgBDZ8ySf7VXpU04hpuxlRriS1rWkzG+stAI+nkAgTcrBrmk2+lriZvtJi3OAtNAsCrEVqYazj2gRtJ0/qUUyThF+Jw7ajbOLnadU6XNDi0jtcboBGHDmJex3hcWze3+3U+wXEDgIcyT1afsUBw3Dz6Zh7C1w5H9eaP5Zlxm4WLI/to2YtLYcwWdPcIY3T3Nz6BEcJQJMmSTzKRweEACLUBAXRi32GU16IX+IvDX7SabmWc0Fv9tzftMfFVljeH69ISW6h1aZjzG/yV71rkuiTGkeXOPgPghWMyFz5dW9z+CBceY2HzTx5p/XoWXxtXLsorTZbY6P96XUg4pw7qNctA0t3YG+6OVvWPkg2CqGSwAHWC2D1dEEdCCGn0WjbMpKMkxpiJsb+v/j6JV1WXH/bIHkOIDHgPFpuNvdMx2tqCnnFvCBoxiKBL6JjUD7zJ2dI3aZF+VlJqmP2iPuELQdK6eyyTbTMpK2AwuWJFzTKxMcDsWyybYCsGuTnFVPChjN1VkaJbhc0YCBO6eVcU0tN9woS4mQUQZiSQg0MkHMuzITBKL0qYr1BT/I395V/pHut9T8mlQzCv3PdWLw7hdFKnPvP8b56O2B8m/VGMbkc3SBmdY1lOHT4SSbDcNEAAdnaUB4Tomq+tXcJv9QSRPkQleKHipXNFrYdLGydmtID3R03aleHK7aOErmxBFZwE3lrdPzsqtipaA2ELSx7nTaDbqAXG3kArg4MyzRgcM0//E1x7OcNR+ZVRZNhi6i/oWvE9xTA+tUK98AA2mxv8IA+ACAWzluDa4aXtBHKfskf+OptNgfiiTWdEnXCDSfZyk10cUsO1sWHqnFKk0HZcAEgGy6p1bybcl1INsWDRBiElVaCNtx5/JLFw3SVR5Hp2XBKj/FTLtDmPvDpveAeg/3kq8jQ5jusO+f+Fcf4ogPoM/rB7Rz7qocWyQ22zT6jU4ygzghnDdOJqOAiSHj1IJ+6vHhesK2Cp6gHD2egg3Dg2WEGfJUZVa6q+Tuac+glXbwCIwdMddR+JJj5qTeyqX1IjxRkn7M/wg+yfdhPLq09x9EE0BWvn2W/tFJ1O2xgncPAlhB+IPZyqKo4qctMBy5olYkfaLEtgGIy5zhsVuhw9VJ5DzUnfh9MFvwST6+oSz16grSSAuFyLWdJcA4cj9k9p8OtB8Rt2T2jJbq5g2PNOK+JEE8vuuOGFHhcursY0nQTLzEwxviPxsP7lPq1NrQTaYNhyEc7Ryukcnwpa3fxOEntO0+Qn1Ws/wAOGUHvkyxjr9rzPxKrFUhXsrfD4qa9Stp1F5IYSYI1VCGz6NATLH6adOpRk+0bVeywsWkg3PWJ+ARHKW/uHVNOpzG03NGwnUSSeu3zQLMqjn19T9MuLSSBpFhB+yVsokSLIaH/AEgcW+97YjuQaccv5YVwscNLSNjceXJVNwpU1UaIkCNQju53M+QKsjJXO9i1pBBZ4fMNsD6iEUKw7RK3UYkaLk5JXHIRpCFoggwbgpVoWn0+hQCaw1T8s/ELKpidxbnt5pJzoNxHdMc5zRtGm5zzAAQsJC+Mnmo8U9UzsJFtxJHqfgofjctEvI2ZS5/0gfMkozhcS6o9+NrAsY2dLTz6QPgAhr3aqLiZDsRU8I6U2kkek2/uCm7sdVVAZ9X2dS8WpkR3k9fJXhwG+cDQPVgJ84VAZm464NiA23pP3Xofheh7PD0qZ/LTYD5hjUK6Yzemgi+pD46iZVacZ4BtPEO0iGvAeOl/ej1BVnlouVGuNsD7SiHgXYY/td/kBCUbFsq401iNNy9Yl4MW0N8NXJDTIMgT5oYMXprOiwIPxCYZXXcC4TYfdbxA1a3c9x5jdXomE8djC2m1zTvB+BRvJMvOIqNLTFMeJ8/Jo7n7KFVajnsHayk/BuMhwa7aNN9p/L+nqigvoshtBrfzEF0CR8ig+eYE1WuYKjiYMtMwI7jnKDZ3jarajRTc4c4Bt6g2RTLs2qVZ9pR0/wAzT7x7g3C55FdDLHKuRDi2oKVKmNTTReWVWgbtDhDiOYj5uQjiuS/TpY0NdUc2Bp8IixjckjfuFO8dTioX+zfpcNLtIk3Nn26TJ8h0vGuKG/8AbJpzEtJLT4g6Nj2ie0pbsaq7G3BeIDSA7a/ob/qrNy91xG0C3JV3kWVVNUtadJ3sbEcx5qycpw5a0SD8E0WKwi6q0CdoEn0SOAzKpUcAGeCbn/KTxsCm6SJIXeXv00obAKWTdlcaXFuthZ9RrTcgdl1rChuMxjwTJM7ysyfiQvOnS4gXPhNvVT+ZXRZeJJxsmFZlkJx2VU60e0GoAyAdgesIjQzBhZqBEc0zrZg0+7sqNmfg7ogvFGU1XVNVRpbhqZHs6TburVADpEfw/ogOJaWMdUrW0t0gcmgCAxvUkkknrHpbOCxAf3XWYZTQrt0VaNN7ejmg+o6JHsdKiguH8I7F4tsgka9b45AG32C9AYF9u4AHmIhDsr4Xw2G1ewp6NRk3LvSXEmOyK02keSN2B2hwXnok8bR1U3t6tK5dXbIEid4m6UfiGgXNucrm0LT/AAhf7KOixPcQW6jp92beSxPYlFMZfW0u82x8E59pDtXIFpI7OEIe06dJHI3T8NG38TXN9RcIsAi0w9zeV/hyRDLa+l46Obt3CFNfLufL6QU4fs0g3AJHmFwCXUcQ58Of70AfCwRfC4qFFcPjBA8gn9LFLK5bNsY6JZSxgS4xijVHEJ3TqLlM7gG24xK/8gYsgzCU/wALgnPFrDqdv8p1JvoDivYk+oXHqUYo0HaQNv8Aei7wmEbTFrnqd/8ACdNan432J8laQxGWsJkjUe/2Gyc/s4bsE6Y3msXcUgPJJ+yP55WcIGw+pXOFfqEQXHyt8EbxNAObBEoXhKL6YMthov8A+Uj09lIu40OsFrBu3T8PsjDXIIXVX6fZ6IO5cTIHYcyjFIaRcrrOcaO3OXIem9fEDldIsxCRyHjAdGi3cAA9lHcTVdqcHEmCd0fFVRjO8W1lV89voEYNWTzJ0dF6xChnFP8AiCxWszUVcZIP+3TwOloI5Q8Dys4JmwSCPVd4R9hPIkejgnYDt0B/Y7fUJZ3uEHk75FNq0iDzELtzTpI6wuOHOFq6SGnqW/oiuFqhxDQZJMADeZiFH6ocC13IgH12KsDgzh3bEPJl06Gxs0mNR6k3jznyR4lJjrK4oTpUXNPiaR6W+KfUpmAL7QpK/BNAtTMusR0AS2Dy1rHaoBdNu23zsl+Gh/nbGuW5Sfeqejf1P2RktjyXUriJVFFLom5OXZjGylmtWmiErSaiA27kuNKUcFhCVjIwMWn0QQQedkswJSEGFMFYbLNDpDzHRPqlEEQRI5hLwuSEtDubYwGAaPdkes/VNquHIRWFp7EkoJjxyNATE4ttJpe8wB/sDuoHm+Y6w+oRuZjoOQRbjrBVW1A7UXU3XaDs082/5/RRjFU5puE8pU4xpnZMnIGGtTN7rSZau4WK5mB2uCUvQaAb8xPqEjXHPuU9AlncQ6egNj6KoDmudQb6g+e6zCEnbeB8ZSYEBw6Q4fHddYCi+o/QwS9xho8z15DuicHeE8pbia4ZUuymS9w6g7NnlLvkCrYostAgCIAbsOkdLINkGVNw9PS25N3O/idzPkNgEbYqJUibdsXp2EXPmZSgSTCuw5IxkzopRjYW6bV0WFAY0laSS080rT2QCaBulEkN0q1Kwo7YlEk1KhAJkLkrsrkoBQmsWFaKAwxzfAtr0zTPO4PR3IqscThi1z6ZEESCFbJUZ4syjXFZg8TbOA5t6x1H0SSCilcXRLXuF7FYpbisuDnkxusR5i8CG1Hy34fWEthnHRHm23Q8viknUpYCN7jz5pekLkDmA4eYWgkJ0TPTYtP1Cnf4fZHpaa7xDnS1nZgMOI7kiPId1Dcsw/tK7abRMvbbtPinsASfRW/ScAAAAABAA2AGwCaKFkx4zoNks1MdZSlOomFHhKVY1MqddL0ahKAQlSEJVMmVU6pOQYyFGhcARISoWqjeaVjCIXbSkwthyRhQuCuwUg1ywvulGF9S3KQ1LA9GgWKErRW2lY4JWFCZXDmylCkyUhRALEZDTLidO5mzo+SxGTPVYuOPOZqw1kb3t8kphSRFxYx8e6ZsaZaOpiPVF8FlznuaDABJtzDWkFzo2jYDz7rSZw9wTlp1vxDh1Yz/APTvlHqVNqbkPy+mGsaAIHIfT5QnrvoVWqRG7Y5BWi9cSknOQGHVJye0nQEKpPunrHylCEGdU6p1EwDkvTKLCgmxy2U1Y9OWbSkYw1ru0rig8mUpiSt4VnhSUNZptW64fVum1d+lyUNQFBINirayUa5MHOCd4ZyZx0Cx80LZK5DlolTY6McknlducknFTbHRzKxckrS6wnnjBvaPE6ZbGkXguk8x6fPyM3yWjTDdRYS9wk3vFy0abQAOQ5kDuoLR95n9Q+pVh5du/wBPutsFZjm6C9PFhoADKnKYEc467c9uiUOObH/aqXjc9gY3SAXfRNxf6cpR/B5XqC0D5z6eQTVxXRSb11C2KU3J3h3Ji1O6GyQZD5rk9plD6Sf0kUcLyl8LWixTcrGI0cK4lsmPith0Nsl3beibcj5FTKArMa3NJUMXKTx+yZYRIcF6j0vhK10zfsu8NuqroV9h5hXRKRopV6zzLQOXlJF67ekCosqjZWLkrELGo//Z"/>
          <p:cNvSpPr>
            <a:spLocks noChangeAspect="1" noChangeArrowheads="1"/>
          </p:cNvSpPr>
          <p:nvPr/>
        </p:nvSpPr>
        <p:spPr bwMode="auto">
          <a:xfrm>
            <a:off x="497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AutoShape 10" descr="data:image/jpeg;base64,/9j/4AAQSkZJRgABAQAAAQABAAD/2wCEAAkGBxMTEhUTEhMWFRUXFhcXFxgYFRgXFRgXGBgXFxcYFxcYHSggGBolGxcXITEhJSkrLi4uFx8zODMtNygtLisBCgoKDg0OGhAQGi0lHyItLS0tLS0tLSstLS0tLS0tLS0tLS0tLS0tLSstLSstLS0tLS0rLS0tLS0tLS0tLS0tLf/AABEIAPsAyQMBIgACEQEDEQH/xAAbAAABBQEBAAAAAAAAAAAAAAAEAQIDBQYAB//EAD8QAAEDAgMFBQYEBAUFAQAAAAEAAhEDIQQSMQVBUWFxIoGRofAGEzKxwdFCUpLhFCNi8TNygrLSFUNTosJU/8QAGQEAAgMBAAAAAAAAAAAAAAAAAAIBAwQF/8QAJBEAAgICAwEAAgIDAAAAAAAAAAECEQMhBBIxQTJRImETI4H/2gAMAwEAAhEDEQA/APWnEbtU0NKcBCaZTinZRxS2Tcq73XqUAOBHBLm5JhpxqY7/ALpGkfnB7wgglzck4OCYG80uUoJHeC66YWpMvJADyOJXW6p3Zi/2KjcRulQBBVx7BafIz5hRsx7DaSOtvNMxeDBlzZzHSCAJ5ylpYBoIPaPIkfQKRdhzCucEjQuL1AwjnAax3pjq4ETF9L7kj6TXfEA7qJ+ae0QIEAcN3ggDgQdEhsuFkhugB4THpSVGUALKVvrf5LmslNeIQAoB4jzC7KeXiFGUsHggB76l06efr1CHcl95aPqpAneeqaHKLnbxXAoAgfs0QRmPeAYkjSF3/TyS6Xa243G8/mMb0W0p4aVNi0gXD4MNdmmYEaRylFpwaEoA9FQSNB5p2YpcoTXtgGLmLDjyugkE2hiXNjKYlrzYA3ERqE8ViGBxuYB+XBC7UdIZm7Jyvkc5baT4oikCaLY1ytPkCkj6rJafwiGPdvpxYfi46gTEkckTSrkmMsb+RuBr3oV2HeR2hOpkGSOggciqna23mYZxkOdUizSRAmDLo+HTqU7SfgfC6xGNcCQKZcAJ16W0ub+SCr7cpNnMWg8M2Y75s2Y081gNo+0VWsTmdY/hb2WxwgXd3koNuNA1UNfoI/2eiVPaig2IzEb4aeWmYhDP9taA/wC3VPcz/ksQzG5vhb3lTwCLn6JbaG6o19P21w5N2VW8y1pHk6VZYL2iw9QQx4Lvy/C7uz5ZXmFdvAevJCPhMtitUe3P4psLyrYvtPiMOQGvzsH/AG33bH9J1b3GORXomxduUcU2WHK8DtMPxDmPzDmO+EUQWIcQl1uVxaOKcgBpMJPeJXNHFRQOPmgCEYgWuL6XUgeCq57xm/wiW/maM3y3d6IFBv5eHEIAKkJ4cFC0FSsbdAEjSeidbeUhCdTtuMqQOeWi5snBoIkJlSmHEEtGkXAT6bIQAmWE5rkrio0APqzBygF0WBMAlCUMQ8vyvZbiJEczBIjvRwUZ1SuKZKdFF7Vbd/hqcN/xH/CPyje8/Qcei8sxNYuJc4kkmSSZJPE8SrP2ix5q1nvJMSQ2dzRZo8PmVSOM3OieMUvBW2cHE6WCexgSspkiTpuXGm4iQOzuOg7kzBErKiMZiLR8hJ/sqz3R9WRNFkanu3qtodMmrc/v9vqg6iKe7cB13n14Id7YQgkQkqfCYhzHBzSQ4GQRuKhhdT1A5hMxT13Yu16eIZmaYdHaadQfsrRhXkuzsa/D1Q9p0NxucN4K9SwuIbUY17TZwkeuI0SktE9Ru9MyKQOS5AgAOmQBAEAcBCeHpjSnhADw/knh6jCRzyDAbI4yPkpICWuTkEysb5mHlGvq3yUlGvm3EFAWFX5JYPHyUU9UoPNAEmRdIHqVGCJguA6kA+aeRyPruQBznqo29inBjmUyActzwEaDiSN3RWleo1gMkTEgaE7rrEbZxL/eEg2Hhe8quc60X4cfZ2zEkTJPo7/KPFXns57Nmt/NqyKf4W73czy+a7Yuy/4msSR/KaZduDjM5RyW+a0AQLAKcmStISMN2zO7Q9nA9wIIDWizYt38VR7RwAYSXu04g+Q0C2eJxjW/EQOqqtoUKdcDtAwZsfmFWpFvUxDwT8Mgbid/QJzcHF3kjfG/w3I/aWG927sTPn1G4BQ0cManxHu3dT+Y9VZ2E6A/vBowWSGkd6uW4NrBoqfHYiXZdw+e/wDsoUrCUK9IngAcvV/X9h6J7Y6ol1Mu5Dz6oV3ZcE6ZW1RaV7t5/uFrfYnaWtFxtq3qfUfpG9Y5jgfAov2cxWXEUpMBxLSeEwGnqHZT3BQMz1Yof+MZxPgU5mMp2zPY06EZhIN5HiCEn8TT/wDNT/WPupEFa5u7rZPzqGkzKACZ3aeSnDOYQAoqJ4eoajgLuIA4kgDzTqT2uEggjkQR5KQomzpwcEHVw7zMVS0HcALdDMppw9UAAVRbeW3PU3lSQHhoSPpSCJIkESNRO8c96FAq3n3Z/UI8kS2fWigCrbspzRGVjrzMwT1lp8ijdlYY0WEOJdvhtwIH4eZRWYpQ9TbCkAYrGNe0gscNLkW10J3Hks5trBl1PJTHaJDQTOhN5PISthXyuaQ7Q2/tzVI2kA4w7MAYBjx63tPJUZIvtZoxSqNEezME2jTDG6DxJ3kqeo5c56GqV1VJjxVgW16bKjTTqCeB3g8QVhMU19Gt/LkG0RoeMDh65ra4wZtFU1aDibg9Qmxzr0mcL8YOKmeCd4CIo4ZOwuCIiZgcdTzUtWoGosCOuQBJWWoUy92Y7ySfmrzG1rHoqrAmG84+d00dIWW2FU6Mzw0VRtF0OhWxqQICz+Jq5nkp8a2Jl8CqFRcK0Pafymfr9Ah2OgJpKsops9gw+zSM4puESCAc28TOZpBic1kV/wBOqcaX6f2RWEbB/wBDB3gfuiZUWFAGG2bTY4ua27tZuD3HwsjAPX7JwDd7gOvZ+ac17Nz2dzgpACx+y21ozS0jSD13HqpMDsxlOcsydTYeQRoad3zSQUUT2dUJ7sJci6/oJc3EIIEypqlC4hBAxrCUrmxvS0nAJ7ng/wBkAQOYCIIBB1BuN2oKpS7h8o8horsuAudBc9B6KzhfCSRZAbiKsKrrYpSY2shaJBVEtmmOkTYeqXGwVnQp7iFV4jEGn2mgEwRfTklobYcWhzgGuIuNY79/VJVDtWG7SIaOazGIqklG43G5kC9sgiSJESNRzB4pkK0R5SdyBxVM7ghGUazanZc615LjlI5gm8+uKt6VcVGAxr896saorWynxNfsniqxgR20qdzwQKvgtFE/R5KmwdEvqNYNXuawdXENHzTBhn5PeZDkmM0WnQT328lofYPZrqmKY6LMl5O6QOz/AOxB7vCWxaZ6uwXcRoSY6DK3/wCZ70zL6spQIFu7ulIlJHhOgmyQBOafBSKRvwTTEBoN9w5RBjdHPUpKeELbHMejo+RCmtw9eCcHnigAeoIEjP3l5JvuzGE+m4n8TxeI7JHiW3VdjsflqhzSAWhwdJID7ARHG1iisFjhUmBprFx47kWN1Yaxr9zvFs/IhB1tqBrsriJBg/y3DhvJ0uL6IppO5Vm19sUmiHgVY3ZQRPCY16KUrEboJo7Ra8wAJ4dsd/wxGomdURnP5CehH1IWboYzEvu0Mw9M7gwOqHuNm989EV714F6jzzLte4QB3BJKUV4x4xl9Cdq4v8ABH5pInkLHvVS66So9R0ql4SN2WJUD1cON6rK2GNNxey4OrenDmrmuVW4uruVbNGN72DVcTnbGk+EKvqF2jXx3AjwO5QYzM10iSOH2U2HcHCQoLJpLwJa0OdbRE1MNZNwYhEPrWSNilRiKIIg/uh8IzI2DxKsMQZVdjquRpJ7uqdW9CypbKzG0s4zg/bp1Vd1Vhst0ktM8fHVS7U2fo5o4DLcuc4kBoaBcuJMLRGVPqyicLXdFjsLFNdT92RIgtc06EH6Fbv2Q2S2jRJacxe4uJ3gCQxvcJ7yVh/ZiiKbnZ2hwj/TmsDHGNJ3xK33s9j6eVzJIvIEEi4AItfUeaqi6m0W5E5Y1Ki8Bt65pyHZXZ+cDrb5p/wDEU/8AyM/W37q0yhDmD7cUkLj3+Pr0UoYmFEXJ4YhNqbSZQbLtT8LRqT9BzUpNukDaStkWNxdEGHhriN2UOI5SRA8UBW23AimwNHP6NFh5qgq1jAnhKEqVuC2x48V6ZHllLwtsXtN7vieTy0HcBZLs9jXNFQ3dJB4NiIA7r883JULXmVY7IxUOLHHXTqP2S8rH/qfUs4zrImy+FWyGrVlJE6Ias2FyYs6TRE96r34iD0U9R9lUbSqQ5WCpbLZ2IzCfFVtcyhG4o7k/+MnUeCVlkdDy2U2lh4NkgxLeMdbKdlQEWIPQpRkOmFG5ybWrBt3EAczCr3bXpkw13fFvXkhQb8QOSXrCMRXjQSeH3Q2D2BicYcwAyg5SZEN3kNaSJNx5XVy/Yzm0GVszHB4mGkEgbjz5xofJdl4t9B+enebOaTAcOB4Ebju6EgtF9XsiUe8f4lbjfZ2phjmyEstLz/UYGYiw6CddUXRoFwBmPUaq02vtatXYaeVjGnKSLud2XBwGY21A3IPBMJIlLklbtD4oNRqRJQwZY2+ifsWpFenG9zR+ox9UVtFrsrQASZtCHwtb3Vw0e83HUiRYDn04pF+xnuLRt/dcvXcu9wPRKkc714pM610c4JAXFyRzkBtPHikzNq42aJ1PPkLeKdJt0hG0lbO2ttRtFsu1OjfqeSwT8a6vVLnm30G4Jm2sa6o4kkmT4/sgaxyUHOFjI8r/AEC6OHEoL+zJObkGVcTLjdIHyq9z+2e/yKloVNVYRQQDdS59+8egUOSpH6SN3yQQaDAYvMFJWqghZzDYktMg29easv4kOEgrj8jjvG7Xh1MGZZFT9GYh8Ko2s6XBHVygMQJKqXhdVMgpN8FFiMQBopqjrQEBXUpENgWMrEi6BARNUyVHlW/HjpbMOSdvRFCUBS5FxarOpVYTs3adWjPu3dk6sd2qZnXsnTqIPNanZGIFRgfEagiZiN3risZVEK89lMTlcWHR3aH+Ya+X+1ZuRiuN/o1cbL1lX7NS1kqdjA0zuSYVtpO/yCjxlWBAXPSOg5WyariyTDRJiABc9w4q12VsYtIqVfiF2s4Eb3cxuHTogPZCkXVXP3NYfF1h5By1b2mVbCP0z5cj8RUY7a3u3lmTN5Xiba5tdbd6j/63U/8Azu8Xf8FdAnn49Ek8j4/srrMwQ+GglxgASfXrVYbbWPNSoTcCIaN4E/PetD7V4z3dDMdM7Qe+fqB5LGveD2gZm/FbeNDXYy5pO6K6t8V1JtJv8jvPyUdd150UuLP8riVsKmBn4ndT80uHNz0+yiz6Hi1p8Wgp2HMFQSGMdIUrHIUGFI1yCDqkgmPBIyp+U9ySo7eoUUmqZKdbQRVxsaoapjm8fIqLEFV1VZZ8XHejRHkzCq2NG5BVapOqa5NKmOKMfELLJKXogauqap1MJrtVYILUCR1yE6sm0TeeAJRRAyuJdG4an1vUtKoWwW2III6hJUpxqevXemuICRodM3mCxmamHDQifHcoK75KB9mK2akREZXEdxg/MlGV2rk5I9ZNHUxy7Rs03sjXGV7N8h3MiI8v/paD3vNYbYFbJVbz7J6Ot84PctY2vLwwA/CSdQQA5o0O4yeVk+N2ijKqkH5/XgnSoBw9aFOzFMIUPt1iAKdOlM53y7iAGls+Lge5eeCu6i8tPwzcfUc1tPa3DvNYOdcH4Tu/Dbu9arKbfo3DxvF+oXUxKsaoxTdyY578wkX+v2TK+Ks1u4t85KqqWIczpvG4/upqtQOHZ494VlkUE1BGUf0tHgISg6KNpljDyjwJH0UgFkyIYU5NBSUzLUyUEEhcopukc5MzKCTsQ5Vr1uMNhWjDsPumkuALjkDnkGTIsZOkTu4Ib+ToaQPJzKE+DYPks0s6vwtWNmOhJC020tn0zSe5tLIWjNmuBa0AOgwRyjms61qaElJWLKNCEQFE0XUlRyaExAlQrsMPCZ7m3/3QO5R1DJUos4tG5kf+zZQSQB0kk8VK6h+IknhuA7tyFo9q5MN4xPgEQ7M+wBA4nU/ZQtok0XsjcVOrfqrbFBV3smwBj4/NHkPurHFLlcj82dHB+KIqDoK0rKuatSBlwdTNnkRx1AOYS3QiZCzDNVpdg4dryHlxzU9BaCDMc9c3iFXilTobNG1ZoGtj+3ULpSn15pncrigzftVtYmoaLab3CnrYAFzgDqSBpHmspiKjiIewjvafIFb72mwIIbUI7QMHmCCRPTTvWGOBAa0ON4k8ZMwupgacFRgyam7KXFUwASL33Kvd3+C0NbAWsFU4jDxqD1TyQJhGDM0m/wCr/cVNTOiAwtXL2TxsjgU6IZNSOqa6dyWi0kgASTYDqrrC7O3GJ1Miw4bw4+IngNFTn5EcVX9NPG4s8914jOvqQb2UXvVpcdgrklst3lozsAje0DM3pDuqp6uy2/E09kEZsplvR35CeBg8kkOTCfg2TiTgaLAUYpMh1RpygmIIkiTZ4cG67oRAB31HdwaPmCqlm0CLGyKoYudY8Vkld7JqhNu0Zw74cSRDjMTAIJ0AEQJ7ljXlbv3oNonqbLGbSwRpPLTpq08W/caFXYJ/CrLH6BlI5PIUb1oKjsOJdPenNbdx5H5hLh9e5PfZruin4H0DwNZ3wtaD9OpRGJrQItPK8JlClDQSezAMDeY/FxClwdKTmOg0HrcoSdUM6ND7KNim8b89/wBLVZYlVPs3UgQfxDN3/wBiP0q1rlcrlR65GdDju4ogarPZeN908OJ7JIa7o4hvkSD3KrTMW/sHu+YWfH+SLsn4s9LGvffxT+zwd5KFjpEneJ+RSX4eYWkyBOKw4qMLDofEEaEd6xG0MMadQteBI3xYjcQtwCVWbfwfvGSB2m+JbvH1/utPHy9XT8ZRmx9la9MW+nOpQ1bDAzI9ckdEX3z6KfhsM6oS1sW+JxuBvgDe7loN/A75zUVbMsIuTpGVx2z7GELha5Fj3LfYjYbI1cTxkfICPJZHaOynNcRrHaBiLaEHdOmizw5MJypGmeGUVbJsAbnp9vpKIBi7DHSx8FW4J0TvgRbjBSV6oAh0jqCD3Knk41N2b+FyHijRe0tqvbre9osRrw18lLUxTKhkwXQYP+HVEj8Lx+wWew2MEQ4+PDqinPB5dVi6TiteHQUsGSVvTCqtO5FnDjZru8tGU/pk8UDWqmmZbcbxp4iTHcT9FOcTlF3Dhc28UDi38d7mt/UQDHcUYsmS6e0TycGFwco6Zo8FiA5ocNCARxunY7CNrNyu6g7wePPog9lvGUC1hpImBv5KzarU6do48o/GYnE4d1NxY7UeBG4jkh3har2gwmennA7TL9W/iH17uayrit+OfZWZZx6sfQCmogZhOgIJ7iCoqKefhceg8wforGIRYtuXMNL26E2U9MRTPQrpztynUCx+h5KMT7t7T8QBBHyREA7CvLQ0t1ABHhp4SO9XTK4e0OH7g8DzVBhHyxvTzFiERSqEEluu8cf3Wfl4O67L1F/Hy9HT8LNzlXbWxEADi5v+4JTi5FlWY0lzmt7/AF3kLn4YNzRtyy/iz2mn8I6D5BTT08VBg2zTpkxJYwm28tCly1PzN/Qf+acoB6VGoyYAMk+Zc6b7xPkeKJw+aBm1GhnWwv11Uk8Suj1ZTZBk/aagKby8CJYXRumTJt0nvUWwarfcsLDIIknfmN3TzmUd7cmMOX65cw73ARPD915xsLab6FS0ua6A5g1O4Fo/OPPTmNGRPJjX9FeNqE2eme8BTKlBjviaD1Crq0giQRIBggtMG4kG4700YohYNpm71FqcoFgABuAgeAVfiK4NjEJhxSjfh6b9RfiCQfJLJsaCRXYrZmHdc0wP8pLf9pCrdp7JFOlnpP3jsE2gmJBOkTPirGtsOvrTrsI4PYbf6mm/gq3H7Lxdg5ragGgpuDRPE54jzTwnJPTLVCEvyA6eIc0Q2JIyuJY1xIOsB4MDpc79wEbgXZSTZpmQLbwJA+GDO6OQSs2diNHMAI0gt+5k9Uj6Za6+YEC5tyjdpuvbne092mXShjyJKOi6o6ANIcfwwZ0gBwi0WEnS7hyNu0LKYeu9jpbNzcfhd1E2PNami6WhxGWwJB3cpTRZizYpQ00dUbNtywppwS3e0keBj6Lc4eqHTNjJtxjWOmncsjtyhkrvjQnN+oSfMlbONK7Rhzxa9BWhS1f8Pq4fJyYpK3+GP8w+RWpmdENMoykZ+LhE74+o5IFmqLpughADGMdTqPpPEEGR3gH9xxBUzjEfPgvQaexKGNw1F9QEPDA0VGEB4yS28ggi2hG9B1fYPc3EW/qpSe4hw+SqXIj5L0d4n6jGG50vvN48jryVjsz2Vr1nZxZpIh2jYGuut50lanAextNhHvHmpG4DID1MknyWja0AAAQAIAGgEGIhUzzRTuK2WxhKqbJaLMrWt3BoHg2PonSoeH9k2VlLgvIuyJ64JiCKthmvaWvAc11i1wBBHMEXUWD2bRpf4VJlP/IxrT4gIpciwBsfg21GEESYOU7wd1+CxT293Vb5YzbrMtZ4/qn9Qk/NXYcccjakVZck4U4gTmId7yFPWO+YKhe8Edq0cNPBLl4kluOy3Dy4v8tEH8e5trnoJQ1faxAuXdMpn7I3EYRzDdtuM2Qr3X+4WNqvTdGV+FRW21UJltJ0c9fAJgxFZ8FzI3Nyg7yLukmdI7yrh9e0Bs9B91PSw7gMzmGLWm8cYRa+IeLp23/wdszANpwX/wCIZgagRrEfNH1W3nUAHuPGPR8SoQSZqwbkNbaSGZhmMC97p4NR34csEmDa0dkWmb3PSEyrwqyOUpdmxziJ7RiL3dLrCJjhfz8cx7QOmsddB66LQ+6ghsudeSdDJg3IMzIBEcBO5UG3APfWEDK36rVxfyMfJSUUVzU+s7sAcT8h+66EzFHdwEfX10W4xIgROGqbvDqhApW6qST1L2Drg4cs3sqHwcA4HxzeC0Z9eC809hdqClXyvdDXtykk2DtWk8LyP9S9Jqb/AFwXPzRqZpxu4kY9eCbITh905rY5qosGhndokyKX15KNAE0nn5JJ5ldGnrcuj6JiBClJSH7rmm6AOWX9qBFVpP4mC/MSI8IWqj10hZ/2qaCxs7nAD/U0k/IK/jOsiKc6uBn6jrKEHzSUXW7ykHxDvXRMaL/EViKQeLkhtjoSYn6qCuykckhrS4zAABIIIid1yLneETgaYdSaCJgk+DiQgzTEG2uIAPSQY81yMqqTOtgqUU/pFVotaZNME3M/CARMCDadL/1clJ72ZvB3EEO9fuiMfUIY8jUAwhcNVLok6sB3akn7JH6Cqro5tZ29p0nvP4dN3HfC5tTQGA4jSR3xyQe2HlpYQYMO+iRt3tJ195U8gQPIBJ23Rb/iTj2CniJMgCZuYiTx6wszts/zncg0f+oP1Wj2i2A3q46/0uj5rN7XH8+p1Hk1oC18X82ZOQqimB023CErvkk8TKLb+LoVWuK2GVEgcnioBcoYFK3VSAXhnOJzSAAZj1qV7TgA4UKYfOYU2Zp1nK2Z5yvNPYjCsfiqeZocBmdB0lrXFpjQwQD3L1U71j5MtpF+JfRrR9fklXfc/Jd68lmLhjnfRRR6ulcPoklAH//Z"/>
          <p:cNvSpPr>
            <a:spLocks noChangeAspect="1" noChangeArrowheads="1"/>
          </p:cNvSpPr>
          <p:nvPr/>
        </p:nvSpPr>
        <p:spPr bwMode="auto">
          <a:xfrm>
            <a:off x="497681" y="-144463"/>
            <a:ext cx="2286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6200" y="-176445"/>
            <a:ext cx="9718556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997CDA3D-7ACB-4037-A3B4-5C58955377BE}"/>
              </a:ext>
            </a:extLst>
          </p:cNvPr>
          <p:cNvSpPr txBox="1"/>
          <p:nvPr/>
        </p:nvSpPr>
        <p:spPr>
          <a:xfrm>
            <a:off x="2192687" y="715478"/>
            <a:ext cx="3417923" cy="58477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endParaRPr lang="en-US" sz="32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688DC613-242D-4C85-8A67-451E9758670E}"/>
              </a:ext>
            </a:extLst>
          </p:cNvPr>
          <p:cNvSpPr txBox="1"/>
          <p:nvPr/>
        </p:nvSpPr>
        <p:spPr>
          <a:xfrm>
            <a:off x="1833013" y="1396874"/>
            <a:ext cx="6488105" cy="413547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800" dirty="0"/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A9D31BBF-17B8-45AB-BA03-366A831C6B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176" y="3252555"/>
            <a:ext cx="1627052" cy="322378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434DD806-50EE-4DDF-A284-D39B1ED3BE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176" y="-144463"/>
            <a:ext cx="1362574" cy="3724979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xmlns="" id="{436FAD64-E1AE-4C11-AFDB-0B16735577B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923843" y="3172960"/>
            <a:ext cx="1442519" cy="3201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15EF49-88A8-4CF5-A77A-72279F91F8E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3595" b="16854"/>
          <a:stretch/>
        </p:blipFill>
        <p:spPr>
          <a:xfrm>
            <a:off x="5218206" y="1530101"/>
            <a:ext cx="2667000" cy="1981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22222" r="34444"/>
          <a:stretch/>
        </p:blipFill>
        <p:spPr>
          <a:xfrm>
            <a:off x="3939251" y="1503849"/>
            <a:ext cx="862648" cy="1990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6305E24-B3EF-49D5-B265-0AC6C2437F16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960608" y="3644528"/>
            <a:ext cx="1924598" cy="175816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1" name="Picture 6" descr="C:\Users\Admin\Pictures\images (2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6001" y="3733801"/>
            <a:ext cx="1431715" cy="171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C:\Users\Admin\Pictures\608aa167b80d477c98deb869683623fa_tn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33801"/>
            <a:ext cx="1767191" cy="1676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1C25AB0-35E1-BD12-CB66-9589F8E80C2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5623" y="1496040"/>
            <a:ext cx="1467986" cy="213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01421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200400"/>
            <a:ext cx="9156700" cy="339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227" y="2637693"/>
            <a:ext cx="3679825" cy="3675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29413" y="4031275"/>
            <a:ext cx="2830512" cy="249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5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4088" y="301872"/>
            <a:ext cx="5980112" cy="2564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23077" y="679941"/>
            <a:ext cx="2701925" cy="1833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905000" y="1248508"/>
            <a:ext cx="4191000" cy="85946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985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Arial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KHỞI ĐỘNG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981201" y="2841336"/>
            <a:ext cx="7123888" cy="1266092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algn="just">
              <a:defRPr/>
            </a:pP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Nhạc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Nùng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Anh Hoàng</a:t>
            </a:r>
            <a:endParaRPr lang="vi-VN" sz="28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732025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BC39EAA-47BA-5F5E-F609-F66BF67388C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42937"/>
            <a:ext cx="9906000" cy="55721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68F9E3E-0101-3FEE-6CE6-979D8312CE67}"/>
              </a:ext>
            </a:extLst>
          </p:cNvPr>
          <p:cNvSpPr txBox="1"/>
          <p:nvPr/>
        </p:nvSpPr>
        <p:spPr>
          <a:xfrm>
            <a:off x="161123" y="1564833"/>
            <a:ext cx="3498169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1. Quan </a:t>
            </a:r>
            <a:r>
              <a:rPr lang="en-US" sz="2800" dirty="0" err="1">
                <a:solidFill>
                  <a:srgbClr val="FF0000"/>
                </a:solidFill>
              </a:rPr>
              <a:t>sát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nhận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biết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" name="Rounded Rectangle 9">
            <a:extLst>
              <a:ext uri="{FF2B5EF4-FFF2-40B4-BE49-F238E27FC236}">
                <a16:creationId xmlns:a16="http://schemas.microsoft.com/office/drawing/2014/main" xmlns="" id="{C7D2DE0C-5A5F-25C2-C8E5-2330484694D1}"/>
              </a:ext>
            </a:extLst>
          </p:cNvPr>
          <p:cNvSpPr/>
          <p:nvPr/>
        </p:nvSpPr>
        <p:spPr>
          <a:xfrm>
            <a:off x="0" y="-850"/>
            <a:ext cx="9906000" cy="1369484"/>
          </a:xfrm>
          <a:prstGeom prst="roundRect">
            <a:avLst/>
          </a:prstGeom>
          <a:solidFill>
            <a:srgbClr val="006600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75" dirty="0">
              <a:solidFill>
                <a:srgbClr val="FFFF00"/>
              </a:solidFill>
              <a:latin typeface="UVN Binh Duong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275" dirty="0">
              <a:solidFill>
                <a:srgbClr val="FFFF00"/>
              </a:solidFill>
              <a:latin typeface="UVN Binh Duong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275" i="1" dirty="0" err="1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275" i="1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sz="2275" i="1" dirty="0" err="1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sáu</a:t>
            </a:r>
            <a:r>
              <a:rPr lang="en-US" sz="2275" i="1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275" i="1" dirty="0" err="1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lang="en-US" sz="2275" i="1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 20 </a:t>
            </a:r>
            <a:r>
              <a:rPr lang="en-US" sz="2275" i="1" dirty="0" err="1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tháng</a:t>
            </a:r>
            <a:r>
              <a:rPr lang="en-US" sz="2275" i="1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 12 </a:t>
            </a:r>
            <a:r>
              <a:rPr lang="en-US" sz="2275" i="1" dirty="0" err="1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năm</a:t>
            </a:r>
            <a:r>
              <a:rPr lang="en-US" sz="2275" i="1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 2024</a:t>
            </a:r>
          </a:p>
          <a:p>
            <a:pPr algn="ctr"/>
            <a:r>
              <a:rPr lang="en-US" sz="2275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MĨ THUẬT</a:t>
            </a:r>
          </a:p>
          <a:p>
            <a:pPr algn="ctr"/>
            <a:r>
              <a:rPr lang="en-US" sz="3200" u="sng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BÀI 8:</a:t>
            </a:r>
            <a:r>
              <a:rPr lang="en-US" sz="3200" dirty="0">
                <a:solidFill>
                  <a:srgbClr val="FFFF00"/>
                </a:solidFill>
                <a:latin typeface="UVN Binh Duong" pitchFamily="2" charset="0"/>
                <a:ea typeface="Tahoma" panose="020B0604030504040204" pitchFamily="34" charset="0"/>
                <a:cs typeface="Tahoma" panose="020B0604030504040204" pitchFamily="34" charset="0"/>
              </a:rPr>
              <a:t> THIÊN NHIÊN QUANH EM</a:t>
            </a:r>
          </a:p>
          <a:p>
            <a:pPr algn="ctr"/>
            <a:endParaRPr lang="en-US" sz="2275" dirty="0">
              <a:solidFill>
                <a:srgbClr val="FFFF00"/>
              </a:solidFill>
              <a:latin typeface="UVN Binh Duong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2275" dirty="0">
              <a:solidFill>
                <a:srgbClr val="FFFF00"/>
              </a:solidFill>
              <a:latin typeface="UVN Binh Duong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53055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>
            <a:extLst>
              <a:ext uri="{FF2B5EF4-FFF2-40B4-BE49-F238E27FC236}">
                <a16:creationId xmlns:a16="http://schemas.microsoft.com/office/drawing/2014/main" xmlns="" id="{6740B5D8-7E34-4426-ABE2-63900DA11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92352" y="999095"/>
            <a:ext cx="2726683" cy="24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2" descr="Kết quả hình ảnh cho hoa sen">
            <a:extLst>
              <a:ext uri="{FF2B5EF4-FFF2-40B4-BE49-F238E27FC236}">
                <a16:creationId xmlns:a16="http://schemas.microsoft.com/office/drawing/2014/main" xmlns="" id="{958B394B-41AD-499A-B4AA-FEC4335BB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92" y="1054032"/>
            <a:ext cx="2352758" cy="235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xmlns="" id="{2BAF308F-C9CC-4724-8AA8-E2412F5D1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179315" y="4174713"/>
            <a:ext cx="2539720" cy="2440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xmlns="" id="{98BED755-1881-48F0-92D0-A713D8C3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792" y="3841732"/>
            <a:ext cx="2352757" cy="281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7B1BBEED-A5A0-4B98-8601-5B591E9B6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9319" y="725660"/>
            <a:ext cx="3707359" cy="3009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Picture 9" descr="Chuyến du lịch Trường Sa đầu tiên khởi hành vào ngày 22/6">
            <a:extLst>
              <a:ext uri="{FF2B5EF4-FFF2-40B4-BE49-F238E27FC236}">
                <a16:creationId xmlns:a16="http://schemas.microsoft.com/office/drawing/2014/main" xmlns="" id="{C1489C13-6E11-4DF3-B72B-74C3D9770B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9319" y="4084524"/>
            <a:ext cx="3885169" cy="2530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DEC39098-0D37-40F2-A122-E65547AC707D}"/>
              </a:ext>
            </a:extLst>
          </p:cNvPr>
          <p:cNvSpPr/>
          <p:nvPr/>
        </p:nvSpPr>
        <p:spPr>
          <a:xfrm>
            <a:off x="238122" y="3182702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CD88AAEE-E647-4872-B04C-A2D9F9E59F2D}"/>
              </a:ext>
            </a:extLst>
          </p:cNvPr>
          <p:cNvSpPr/>
          <p:nvPr/>
        </p:nvSpPr>
        <p:spPr>
          <a:xfrm>
            <a:off x="4726772" y="3402379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24E3E132-038E-4E4B-8873-2940E75EEA7B}"/>
              </a:ext>
            </a:extLst>
          </p:cNvPr>
          <p:cNvSpPr/>
          <p:nvPr/>
        </p:nvSpPr>
        <p:spPr>
          <a:xfrm>
            <a:off x="9271951" y="3219685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AAE09A32-6E58-4883-9930-8334050FF91C}"/>
              </a:ext>
            </a:extLst>
          </p:cNvPr>
          <p:cNvSpPr/>
          <p:nvPr/>
        </p:nvSpPr>
        <p:spPr>
          <a:xfrm>
            <a:off x="55851" y="627308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25D4942F-3EFB-4207-9614-BE8268936217}"/>
              </a:ext>
            </a:extLst>
          </p:cNvPr>
          <p:cNvSpPr/>
          <p:nvPr/>
        </p:nvSpPr>
        <p:spPr>
          <a:xfrm>
            <a:off x="4644288" y="6395304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A198CA20-AD75-40FC-943D-1922C3ECE066}"/>
              </a:ext>
            </a:extLst>
          </p:cNvPr>
          <p:cNvSpPr/>
          <p:nvPr/>
        </p:nvSpPr>
        <p:spPr>
          <a:xfrm>
            <a:off x="9184257" y="6270249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0C6BE434-4D88-44FB-B08F-EBB1CAFE597D}"/>
              </a:ext>
            </a:extLst>
          </p:cNvPr>
          <p:cNvSpPr/>
          <p:nvPr/>
        </p:nvSpPr>
        <p:spPr>
          <a:xfrm>
            <a:off x="1692170" y="123290"/>
            <a:ext cx="6804558" cy="473435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xmlns="" val="366149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xmlns="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-305626" y="-253670"/>
            <a:ext cx="1484955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724458" y="422146"/>
            <a:ext cx="524361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xmlns="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8900000" flipH="1">
            <a:off x="8160329" y="655140"/>
            <a:ext cx="558571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8">
            <a:extLst>
              <a:ext uri="{FF2B5EF4-FFF2-40B4-BE49-F238E27FC236}">
                <a16:creationId xmlns:a16="http://schemas.microsoft.com/office/drawing/2014/main" xmlns="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 flipH="1">
            <a:off x="7602272" y="0"/>
            <a:ext cx="230372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xmlns="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480779" y="6115501"/>
            <a:ext cx="1214292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139F202-A912-4BE2-BB9A-252A4CE6A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54900" y="609860"/>
            <a:ext cx="8378024" cy="5571065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3" name="Isosceles Triangle 22">
            <a:extLst>
              <a:ext uri="{FF2B5EF4-FFF2-40B4-BE49-F238E27FC236}">
                <a16:creationId xmlns:a16="http://schemas.microsoft.com/office/drawing/2014/main" xmlns="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78315" y="6453143"/>
            <a:ext cx="662108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loud Callout 57">
            <a:extLst>
              <a:ext uri="{FF2B5EF4-FFF2-40B4-BE49-F238E27FC236}">
                <a16:creationId xmlns:a16="http://schemas.microsoft.com/office/drawing/2014/main" xmlns="" id="{458FB3FC-86CF-7B46-125F-DBCBE82FF169}"/>
              </a:ext>
            </a:extLst>
          </p:cNvPr>
          <p:cNvSpPr/>
          <p:nvPr/>
        </p:nvSpPr>
        <p:spPr>
          <a:xfrm>
            <a:off x="7055203" y="4602534"/>
            <a:ext cx="2209800" cy="1143000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err="1">
                <a:solidFill>
                  <a:srgbClr val="FF0000"/>
                </a:solidFill>
              </a:rPr>
              <a:t>Thảo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luận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nhóm</a:t>
            </a:r>
            <a:r>
              <a:rPr lang="en-US" sz="2000" b="1" dirty="0">
                <a:solidFill>
                  <a:srgbClr val="FF0000"/>
                </a:solidFill>
              </a:rPr>
              <a:t> 4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</a:rPr>
              <a:t>2 </a:t>
            </a:r>
            <a:r>
              <a:rPr lang="en-US" sz="2000" b="1" dirty="0" err="1">
                <a:solidFill>
                  <a:srgbClr val="FF0000"/>
                </a:solidFill>
              </a:rPr>
              <a:t>phút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3756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CCCF977-0F60-45C4-AD98-ACC377946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093" y="589466"/>
            <a:ext cx="8795535" cy="626853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08B940A-9AC5-46DA-AADF-E29E6A4B094D}"/>
              </a:ext>
            </a:extLst>
          </p:cNvPr>
          <p:cNvSpPr/>
          <p:nvPr/>
        </p:nvSpPr>
        <p:spPr>
          <a:xfrm>
            <a:off x="776125" y="174661"/>
            <a:ext cx="8599470" cy="513708"/>
          </a:xfrm>
          <a:prstGeom prst="round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dirty="0"/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xmlns="" val="1996661311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C12AA7E-ED7B-4498-8F8F-B10711475472}"/>
              </a:ext>
            </a:extLst>
          </p:cNvPr>
          <p:cNvSpPr/>
          <p:nvPr/>
        </p:nvSpPr>
        <p:spPr>
          <a:xfrm>
            <a:off x="0" y="0"/>
            <a:ext cx="9906000" cy="6786081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xmlns="" id="{960859E1-FD4D-4033-B069-6258549C6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9749" y="1974169"/>
            <a:ext cx="5423722" cy="3880869"/>
          </a:xfrm>
          <a:prstGeom prst="rect">
            <a:avLst/>
          </a:prstGeom>
        </p:spPr>
      </p:pic>
      <p:pic>
        <p:nvPicPr>
          <p:cNvPr id="8" name="Picture 7" descr="A picture containing text, fabric&#10;&#10;Description automatically generated">
            <a:extLst>
              <a:ext uri="{FF2B5EF4-FFF2-40B4-BE49-F238E27FC236}">
                <a16:creationId xmlns:a16="http://schemas.microsoft.com/office/drawing/2014/main" xmlns="" id="{850ED740-C166-40C1-909D-550168838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23220" y="357632"/>
            <a:ext cx="4161847" cy="581945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16528CB1-5CB7-4A66-8608-2D7F67C435A2}"/>
              </a:ext>
            </a:extLst>
          </p:cNvPr>
          <p:cNvSpPr/>
          <p:nvPr/>
        </p:nvSpPr>
        <p:spPr>
          <a:xfrm>
            <a:off x="180247" y="390717"/>
            <a:ext cx="5262725" cy="13048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4BE0A243-F853-B18D-A4A2-D8428DB5333A}"/>
              </a:ext>
            </a:extLst>
          </p:cNvPr>
          <p:cNvSpPr/>
          <p:nvPr/>
        </p:nvSpPr>
        <p:spPr>
          <a:xfrm>
            <a:off x="2256270" y="5913995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05777448-EA6D-68C2-28E0-A88A33D9571B}"/>
              </a:ext>
            </a:extLst>
          </p:cNvPr>
          <p:cNvSpPr/>
          <p:nvPr/>
        </p:nvSpPr>
        <p:spPr>
          <a:xfrm>
            <a:off x="7505174" y="6353348"/>
            <a:ext cx="555340" cy="439353"/>
          </a:xfrm>
          <a:prstGeom prst="ellipse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63060797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44FA461D-9551-4CD8-9B50-39E7D568B288}"/>
              </a:ext>
            </a:extLst>
          </p:cNvPr>
          <p:cNvSpPr txBox="1">
            <a:spLocks/>
          </p:cNvSpPr>
          <p:nvPr/>
        </p:nvSpPr>
        <p:spPr>
          <a:xfrm>
            <a:off x="2655779" y="454186"/>
            <a:ext cx="4984977" cy="791110"/>
          </a:xfrm>
          <a:prstGeom prst="rect">
            <a:avLst/>
          </a:prstGeom>
          <a:solidFill>
            <a:srgbClr val="FFC000"/>
          </a:solidFill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2400"/>
              </a:lnSpc>
            </a:pPr>
            <a:endParaRPr lang="en-US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24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Qr code&#10;&#10;Description automatically generated with medium confidence">
            <a:extLst>
              <a:ext uri="{FF2B5EF4-FFF2-40B4-BE49-F238E27FC236}">
                <a16:creationId xmlns:a16="http://schemas.microsoft.com/office/drawing/2014/main" xmlns="" id="{DB4B93C0-4F8F-4D93-91EB-B42CC03317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914" y="1726058"/>
            <a:ext cx="9324709" cy="483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90837350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2809</TotalTime>
  <Words>389</Words>
  <Application>Microsoft Office PowerPoint</Application>
  <PresentationFormat>A4 Paper (210x297 mm)</PresentationFormat>
  <Paragraphs>84</Paragraphs>
  <Slides>18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phanducky020798@gmail.com</dc:creator>
  <cp:lastModifiedBy>Admin</cp:lastModifiedBy>
  <cp:revision>214</cp:revision>
  <dcterms:created xsi:type="dcterms:W3CDTF">2019-09-27T16:13:17Z</dcterms:created>
  <dcterms:modified xsi:type="dcterms:W3CDTF">2025-03-19T00:13:17Z</dcterms:modified>
</cp:coreProperties>
</file>