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4"/>
  </p:notesMasterIdLst>
  <p:sldIdLst>
    <p:sldId id="430" r:id="rId2"/>
    <p:sldId id="443" r:id="rId3"/>
    <p:sldId id="433" r:id="rId4"/>
    <p:sldId id="444" r:id="rId5"/>
    <p:sldId id="282" r:id="rId6"/>
    <p:sldId id="306" r:id="rId7"/>
    <p:sldId id="258" r:id="rId8"/>
    <p:sldId id="425" r:id="rId9"/>
    <p:sldId id="445" r:id="rId10"/>
    <p:sldId id="434" r:id="rId11"/>
    <p:sldId id="428" r:id="rId12"/>
    <p:sldId id="446" r:id="rId13"/>
    <p:sldId id="442" r:id="rId14"/>
    <p:sldId id="285" r:id="rId15"/>
    <p:sldId id="447" r:id="rId16"/>
    <p:sldId id="448" r:id="rId17"/>
    <p:sldId id="452" r:id="rId18"/>
    <p:sldId id="453" r:id="rId19"/>
    <p:sldId id="454" r:id="rId20"/>
    <p:sldId id="455" r:id="rId21"/>
    <p:sldId id="302" r:id="rId22"/>
    <p:sldId id="42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764" autoAdjust="0"/>
  </p:normalViewPr>
  <p:slideViewPr>
    <p:cSldViewPr snapToGrid="0">
      <p:cViewPr varScale="1">
        <p:scale>
          <a:sx n="64" d="100"/>
          <a:sy n="64" d="100"/>
        </p:scale>
        <p:origin x="-420"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99D136-6C04-4B79-8E52-4C3F388F5FE0}" type="datetimeFigureOut">
              <a:rPr lang="en-US" smtClean="0"/>
              <a:t>02/12/2023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8576F3-F811-4814-9838-515931572306}" type="slidenum">
              <a:rPr lang="en-US" smtClean="0"/>
              <a:t>‹#›</a:t>
            </a:fld>
            <a:endParaRPr lang="en-US"/>
          </a:p>
        </p:txBody>
      </p:sp>
    </p:spTree>
    <p:extLst>
      <p:ext uri="{BB962C8B-B14F-4D97-AF65-F5344CB8AC3E}">
        <p14:creationId xmlns:p14="http://schemas.microsoft.com/office/powerpoint/2010/main" val="388086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8576F3-F811-4814-9838-515931572306}" type="slidenum">
              <a:rPr lang="en-US" smtClean="0"/>
              <a:t>8</a:t>
            </a:fld>
            <a:endParaRPr lang="en-US"/>
          </a:p>
        </p:txBody>
      </p:sp>
    </p:spTree>
    <p:extLst>
      <p:ext uri="{BB962C8B-B14F-4D97-AF65-F5344CB8AC3E}">
        <p14:creationId xmlns:p14="http://schemas.microsoft.com/office/powerpoint/2010/main" val="191855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784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76531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11785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C552B5-42E6-CE52-9DD1-C9051593BD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D3AF7A4-4B7A-B9EE-41C3-5B59EF89E9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6D3254D-C60F-2BE2-A685-02E18A7CD1CA}"/>
              </a:ext>
            </a:extLst>
          </p:cNvPr>
          <p:cNvSpPr>
            <a:spLocks noGrp="1"/>
          </p:cNvSpPr>
          <p:nvPr>
            <p:ph type="dt" sz="half" idx="10"/>
          </p:nvPr>
        </p:nvSpPr>
        <p:spPr/>
        <p:txBody>
          <a:bodyPr/>
          <a:lstStyle/>
          <a:p>
            <a:fld id="{C05C5F1F-F865-4075-AA59-B41F345CF69F}" type="datetimeFigureOut">
              <a:rPr lang="en-US" smtClean="0"/>
              <a:t>02/12/2023</a:t>
            </a:fld>
            <a:endParaRPr lang="en-US"/>
          </a:p>
        </p:txBody>
      </p:sp>
      <p:sp>
        <p:nvSpPr>
          <p:cNvPr id="5" name="Footer Placeholder 4">
            <a:extLst>
              <a:ext uri="{FF2B5EF4-FFF2-40B4-BE49-F238E27FC236}">
                <a16:creationId xmlns:a16="http://schemas.microsoft.com/office/drawing/2014/main" xmlns="" id="{0C4B1FC7-4486-4F76-2023-2AEED2730C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06ACA87-EF94-FF5F-7069-7C4B21B1B662}"/>
              </a:ext>
            </a:extLst>
          </p:cNvPr>
          <p:cNvSpPr>
            <a:spLocks noGrp="1"/>
          </p:cNvSpPr>
          <p:nvPr>
            <p:ph type="sldNum" sz="quarter" idx="12"/>
          </p:nvPr>
        </p:nvSpPr>
        <p:spPr/>
        <p:txBody>
          <a:bodyPr/>
          <a:lstStyle/>
          <a:p>
            <a:fld id="{F4C1231E-646D-482B-BB87-CC6E411701A3}" type="slidenum">
              <a:rPr lang="en-US" smtClean="0"/>
              <a:t>‹#›</a:t>
            </a:fld>
            <a:endParaRPr lang="en-US"/>
          </a:p>
        </p:txBody>
      </p:sp>
    </p:spTree>
    <p:extLst>
      <p:ext uri="{BB962C8B-B14F-4D97-AF65-F5344CB8AC3E}">
        <p14:creationId xmlns:p14="http://schemas.microsoft.com/office/powerpoint/2010/main" val="1717468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2ADA3A-34CF-1D54-9F78-8AA45A7799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6A0BFC2-FED8-D90D-A880-F124B3E62F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C5D4EAC-DF4E-5C1A-B65C-3231F98D180A}"/>
              </a:ext>
            </a:extLst>
          </p:cNvPr>
          <p:cNvSpPr>
            <a:spLocks noGrp="1"/>
          </p:cNvSpPr>
          <p:nvPr>
            <p:ph type="dt" sz="half" idx="10"/>
          </p:nvPr>
        </p:nvSpPr>
        <p:spPr/>
        <p:txBody>
          <a:bodyPr/>
          <a:lstStyle/>
          <a:p>
            <a:fld id="{C05C5F1F-F865-4075-AA59-B41F345CF69F}" type="datetimeFigureOut">
              <a:rPr lang="en-US" smtClean="0"/>
              <a:t>02/12/2023</a:t>
            </a:fld>
            <a:endParaRPr lang="en-US"/>
          </a:p>
        </p:txBody>
      </p:sp>
      <p:sp>
        <p:nvSpPr>
          <p:cNvPr id="5" name="Footer Placeholder 4">
            <a:extLst>
              <a:ext uri="{FF2B5EF4-FFF2-40B4-BE49-F238E27FC236}">
                <a16:creationId xmlns:a16="http://schemas.microsoft.com/office/drawing/2014/main" xmlns="" id="{4F0195B0-B4DC-DEB7-6D42-496C93F09B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ADC364A-C396-0418-9EF7-335D09A305F2}"/>
              </a:ext>
            </a:extLst>
          </p:cNvPr>
          <p:cNvSpPr>
            <a:spLocks noGrp="1"/>
          </p:cNvSpPr>
          <p:nvPr>
            <p:ph type="sldNum" sz="quarter" idx="12"/>
          </p:nvPr>
        </p:nvSpPr>
        <p:spPr/>
        <p:txBody>
          <a:bodyPr/>
          <a:lstStyle/>
          <a:p>
            <a:fld id="{F4C1231E-646D-482B-BB87-CC6E411701A3}" type="slidenum">
              <a:rPr lang="en-US" smtClean="0"/>
              <a:t>‹#›</a:t>
            </a:fld>
            <a:endParaRPr lang="en-US"/>
          </a:p>
        </p:txBody>
      </p:sp>
    </p:spTree>
    <p:extLst>
      <p:ext uri="{BB962C8B-B14F-4D97-AF65-F5344CB8AC3E}">
        <p14:creationId xmlns:p14="http://schemas.microsoft.com/office/powerpoint/2010/main" val="3127079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5A087A7-F531-4856-6247-67977571F2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C3A6DF1-CB26-22C5-1B25-91F52D7808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E4774E6-BF7E-5816-263E-607F0B636157}"/>
              </a:ext>
            </a:extLst>
          </p:cNvPr>
          <p:cNvSpPr>
            <a:spLocks noGrp="1"/>
          </p:cNvSpPr>
          <p:nvPr>
            <p:ph type="dt" sz="half" idx="10"/>
          </p:nvPr>
        </p:nvSpPr>
        <p:spPr/>
        <p:txBody>
          <a:bodyPr/>
          <a:lstStyle/>
          <a:p>
            <a:fld id="{C05C5F1F-F865-4075-AA59-B41F345CF69F}" type="datetimeFigureOut">
              <a:rPr lang="en-US" smtClean="0"/>
              <a:t>02/12/2023</a:t>
            </a:fld>
            <a:endParaRPr lang="en-US"/>
          </a:p>
        </p:txBody>
      </p:sp>
      <p:sp>
        <p:nvSpPr>
          <p:cNvPr id="5" name="Footer Placeholder 4">
            <a:extLst>
              <a:ext uri="{FF2B5EF4-FFF2-40B4-BE49-F238E27FC236}">
                <a16:creationId xmlns:a16="http://schemas.microsoft.com/office/drawing/2014/main" xmlns="" id="{9BC69882-B411-39D7-2A90-3DFDE3D550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544BC19-6EDF-59D2-BB52-A9E4B974B2E5}"/>
              </a:ext>
            </a:extLst>
          </p:cNvPr>
          <p:cNvSpPr>
            <a:spLocks noGrp="1"/>
          </p:cNvSpPr>
          <p:nvPr>
            <p:ph type="sldNum" sz="quarter" idx="12"/>
          </p:nvPr>
        </p:nvSpPr>
        <p:spPr/>
        <p:txBody>
          <a:bodyPr/>
          <a:lstStyle/>
          <a:p>
            <a:fld id="{F4C1231E-646D-482B-BB87-CC6E411701A3}" type="slidenum">
              <a:rPr lang="en-US" smtClean="0"/>
              <a:t>‹#›</a:t>
            </a:fld>
            <a:endParaRPr lang="en-US"/>
          </a:p>
        </p:txBody>
      </p:sp>
    </p:spTree>
    <p:extLst>
      <p:ext uri="{BB962C8B-B14F-4D97-AF65-F5344CB8AC3E}">
        <p14:creationId xmlns:p14="http://schemas.microsoft.com/office/powerpoint/2010/main" val="4171811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B30908-7238-0656-53CC-D0B09AE317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C180202-DCA7-F7FA-364A-11E72D06FE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CEB9CD2-20F2-756B-F3F7-A0B382AB7A0B}"/>
              </a:ext>
            </a:extLst>
          </p:cNvPr>
          <p:cNvSpPr>
            <a:spLocks noGrp="1"/>
          </p:cNvSpPr>
          <p:nvPr>
            <p:ph type="dt" sz="half" idx="10"/>
          </p:nvPr>
        </p:nvSpPr>
        <p:spPr/>
        <p:txBody>
          <a:bodyPr/>
          <a:lstStyle/>
          <a:p>
            <a:fld id="{C05C5F1F-F865-4075-AA59-B41F345CF69F}" type="datetimeFigureOut">
              <a:rPr lang="en-US" smtClean="0"/>
              <a:t>02/12/2023</a:t>
            </a:fld>
            <a:endParaRPr lang="en-US"/>
          </a:p>
        </p:txBody>
      </p:sp>
      <p:sp>
        <p:nvSpPr>
          <p:cNvPr id="5" name="Footer Placeholder 4">
            <a:extLst>
              <a:ext uri="{FF2B5EF4-FFF2-40B4-BE49-F238E27FC236}">
                <a16:creationId xmlns:a16="http://schemas.microsoft.com/office/drawing/2014/main" xmlns="" id="{1AA5C308-551F-1D30-FEAC-251CDE58DF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DB6ABDE-7E6E-B1A3-29D6-CE2F6EC48249}"/>
              </a:ext>
            </a:extLst>
          </p:cNvPr>
          <p:cNvSpPr>
            <a:spLocks noGrp="1"/>
          </p:cNvSpPr>
          <p:nvPr>
            <p:ph type="sldNum" sz="quarter" idx="12"/>
          </p:nvPr>
        </p:nvSpPr>
        <p:spPr/>
        <p:txBody>
          <a:bodyPr/>
          <a:lstStyle/>
          <a:p>
            <a:fld id="{F4C1231E-646D-482B-BB87-CC6E411701A3}" type="slidenum">
              <a:rPr lang="en-US" smtClean="0"/>
              <a:t>‹#›</a:t>
            </a:fld>
            <a:endParaRPr lang="en-US"/>
          </a:p>
        </p:txBody>
      </p:sp>
    </p:spTree>
    <p:extLst>
      <p:ext uri="{BB962C8B-B14F-4D97-AF65-F5344CB8AC3E}">
        <p14:creationId xmlns:p14="http://schemas.microsoft.com/office/powerpoint/2010/main" val="1651111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EAFB04-A5C4-8139-D838-FFD96B2DD7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B5B662F-BB21-D22B-4B58-990B422946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8D0B4E8-6748-D029-F5F9-238E361C3613}"/>
              </a:ext>
            </a:extLst>
          </p:cNvPr>
          <p:cNvSpPr>
            <a:spLocks noGrp="1"/>
          </p:cNvSpPr>
          <p:nvPr>
            <p:ph type="dt" sz="half" idx="10"/>
          </p:nvPr>
        </p:nvSpPr>
        <p:spPr/>
        <p:txBody>
          <a:bodyPr/>
          <a:lstStyle/>
          <a:p>
            <a:fld id="{C05C5F1F-F865-4075-AA59-B41F345CF69F}" type="datetimeFigureOut">
              <a:rPr lang="en-US" smtClean="0"/>
              <a:t>02/12/2023</a:t>
            </a:fld>
            <a:endParaRPr lang="en-US"/>
          </a:p>
        </p:txBody>
      </p:sp>
      <p:sp>
        <p:nvSpPr>
          <p:cNvPr id="5" name="Footer Placeholder 4">
            <a:extLst>
              <a:ext uri="{FF2B5EF4-FFF2-40B4-BE49-F238E27FC236}">
                <a16:creationId xmlns:a16="http://schemas.microsoft.com/office/drawing/2014/main" xmlns="" id="{77297230-5886-CECD-77BB-BA7B0D5E19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4C01679-088E-CFF7-41FB-46308DD0D126}"/>
              </a:ext>
            </a:extLst>
          </p:cNvPr>
          <p:cNvSpPr>
            <a:spLocks noGrp="1"/>
          </p:cNvSpPr>
          <p:nvPr>
            <p:ph type="sldNum" sz="quarter" idx="12"/>
          </p:nvPr>
        </p:nvSpPr>
        <p:spPr/>
        <p:txBody>
          <a:bodyPr/>
          <a:lstStyle/>
          <a:p>
            <a:fld id="{F4C1231E-646D-482B-BB87-CC6E411701A3}" type="slidenum">
              <a:rPr lang="en-US" smtClean="0"/>
              <a:t>‹#›</a:t>
            </a:fld>
            <a:endParaRPr lang="en-US"/>
          </a:p>
        </p:txBody>
      </p:sp>
    </p:spTree>
    <p:extLst>
      <p:ext uri="{BB962C8B-B14F-4D97-AF65-F5344CB8AC3E}">
        <p14:creationId xmlns:p14="http://schemas.microsoft.com/office/powerpoint/2010/main" val="1585791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E618D3-D27E-474E-E045-F3C7159A41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436B7C9-3772-E556-D9B7-B7F6FCDA72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8B870F1-1285-E2B5-316A-320878A0F4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21D9163-FCF4-3B05-6B0F-50CC9707DCED}"/>
              </a:ext>
            </a:extLst>
          </p:cNvPr>
          <p:cNvSpPr>
            <a:spLocks noGrp="1"/>
          </p:cNvSpPr>
          <p:nvPr>
            <p:ph type="dt" sz="half" idx="10"/>
          </p:nvPr>
        </p:nvSpPr>
        <p:spPr/>
        <p:txBody>
          <a:bodyPr/>
          <a:lstStyle/>
          <a:p>
            <a:fld id="{C05C5F1F-F865-4075-AA59-B41F345CF69F}" type="datetimeFigureOut">
              <a:rPr lang="en-US" smtClean="0"/>
              <a:t>02/12/2023</a:t>
            </a:fld>
            <a:endParaRPr lang="en-US"/>
          </a:p>
        </p:txBody>
      </p:sp>
      <p:sp>
        <p:nvSpPr>
          <p:cNvPr id="6" name="Footer Placeholder 5">
            <a:extLst>
              <a:ext uri="{FF2B5EF4-FFF2-40B4-BE49-F238E27FC236}">
                <a16:creationId xmlns:a16="http://schemas.microsoft.com/office/drawing/2014/main" xmlns="" id="{6BA88221-37C3-719C-B90A-7C26521DBB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29A0E29-C7AA-0A15-A338-CF7993227158}"/>
              </a:ext>
            </a:extLst>
          </p:cNvPr>
          <p:cNvSpPr>
            <a:spLocks noGrp="1"/>
          </p:cNvSpPr>
          <p:nvPr>
            <p:ph type="sldNum" sz="quarter" idx="12"/>
          </p:nvPr>
        </p:nvSpPr>
        <p:spPr/>
        <p:txBody>
          <a:bodyPr/>
          <a:lstStyle/>
          <a:p>
            <a:fld id="{F4C1231E-646D-482B-BB87-CC6E411701A3}" type="slidenum">
              <a:rPr lang="en-US" smtClean="0"/>
              <a:t>‹#›</a:t>
            </a:fld>
            <a:endParaRPr lang="en-US"/>
          </a:p>
        </p:txBody>
      </p:sp>
    </p:spTree>
    <p:extLst>
      <p:ext uri="{BB962C8B-B14F-4D97-AF65-F5344CB8AC3E}">
        <p14:creationId xmlns:p14="http://schemas.microsoft.com/office/powerpoint/2010/main" val="3426154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891A1D-0B44-7F87-ABC4-FB391DE630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2892044-0092-D0AE-66A3-5CF58159E5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F378504-1916-FA53-7467-694C5355E5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0C09F20-15D7-DDF3-3EC5-26EB22B97F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79F457F-2812-4190-CC19-2052258BAD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222F634-74CD-6B38-D91C-6296DACE9407}"/>
              </a:ext>
            </a:extLst>
          </p:cNvPr>
          <p:cNvSpPr>
            <a:spLocks noGrp="1"/>
          </p:cNvSpPr>
          <p:nvPr>
            <p:ph type="dt" sz="half" idx="10"/>
          </p:nvPr>
        </p:nvSpPr>
        <p:spPr/>
        <p:txBody>
          <a:bodyPr/>
          <a:lstStyle/>
          <a:p>
            <a:fld id="{C05C5F1F-F865-4075-AA59-B41F345CF69F}" type="datetimeFigureOut">
              <a:rPr lang="en-US" smtClean="0"/>
              <a:t>02/12/2023</a:t>
            </a:fld>
            <a:endParaRPr lang="en-US"/>
          </a:p>
        </p:txBody>
      </p:sp>
      <p:sp>
        <p:nvSpPr>
          <p:cNvPr id="8" name="Footer Placeholder 7">
            <a:extLst>
              <a:ext uri="{FF2B5EF4-FFF2-40B4-BE49-F238E27FC236}">
                <a16:creationId xmlns:a16="http://schemas.microsoft.com/office/drawing/2014/main" xmlns="" id="{50757102-2AB9-6894-F6F0-85814FCC78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D35C5DA-8B43-1BAE-AE27-BAFB7BEC2DF2}"/>
              </a:ext>
            </a:extLst>
          </p:cNvPr>
          <p:cNvSpPr>
            <a:spLocks noGrp="1"/>
          </p:cNvSpPr>
          <p:nvPr>
            <p:ph type="sldNum" sz="quarter" idx="12"/>
          </p:nvPr>
        </p:nvSpPr>
        <p:spPr/>
        <p:txBody>
          <a:bodyPr/>
          <a:lstStyle/>
          <a:p>
            <a:fld id="{F4C1231E-646D-482B-BB87-CC6E411701A3}" type="slidenum">
              <a:rPr lang="en-US" smtClean="0"/>
              <a:t>‹#›</a:t>
            </a:fld>
            <a:endParaRPr lang="en-US"/>
          </a:p>
        </p:txBody>
      </p:sp>
    </p:spTree>
    <p:extLst>
      <p:ext uri="{BB962C8B-B14F-4D97-AF65-F5344CB8AC3E}">
        <p14:creationId xmlns:p14="http://schemas.microsoft.com/office/powerpoint/2010/main" val="2523992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4E65C7-83D6-9B4F-668E-B341C55078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5EDF214-FFFB-F936-28A7-994335F8FAA1}"/>
              </a:ext>
            </a:extLst>
          </p:cNvPr>
          <p:cNvSpPr>
            <a:spLocks noGrp="1"/>
          </p:cNvSpPr>
          <p:nvPr>
            <p:ph type="dt" sz="half" idx="10"/>
          </p:nvPr>
        </p:nvSpPr>
        <p:spPr/>
        <p:txBody>
          <a:bodyPr/>
          <a:lstStyle/>
          <a:p>
            <a:fld id="{C05C5F1F-F865-4075-AA59-B41F345CF69F}" type="datetimeFigureOut">
              <a:rPr lang="en-US" smtClean="0"/>
              <a:t>02/12/2023</a:t>
            </a:fld>
            <a:endParaRPr lang="en-US"/>
          </a:p>
        </p:txBody>
      </p:sp>
      <p:sp>
        <p:nvSpPr>
          <p:cNvPr id="4" name="Footer Placeholder 3">
            <a:extLst>
              <a:ext uri="{FF2B5EF4-FFF2-40B4-BE49-F238E27FC236}">
                <a16:creationId xmlns:a16="http://schemas.microsoft.com/office/drawing/2014/main" xmlns="" id="{1E9D8E94-AA63-E6FB-5EBA-937C2A58E0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0C82A55-A5D0-D654-7004-1251539D5F24}"/>
              </a:ext>
            </a:extLst>
          </p:cNvPr>
          <p:cNvSpPr>
            <a:spLocks noGrp="1"/>
          </p:cNvSpPr>
          <p:nvPr>
            <p:ph type="sldNum" sz="quarter" idx="12"/>
          </p:nvPr>
        </p:nvSpPr>
        <p:spPr/>
        <p:txBody>
          <a:bodyPr/>
          <a:lstStyle/>
          <a:p>
            <a:fld id="{F4C1231E-646D-482B-BB87-CC6E411701A3}" type="slidenum">
              <a:rPr lang="en-US" smtClean="0"/>
              <a:t>‹#›</a:t>
            </a:fld>
            <a:endParaRPr lang="en-US"/>
          </a:p>
        </p:txBody>
      </p:sp>
    </p:spTree>
    <p:extLst>
      <p:ext uri="{BB962C8B-B14F-4D97-AF65-F5344CB8AC3E}">
        <p14:creationId xmlns:p14="http://schemas.microsoft.com/office/powerpoint/2010/main" val="1287948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1A3A7CA-5C53-570F-0995-DC6AEF30DEFE}"/>
              </a:ext>
            </a:extLst>
          </p:cNvPr>
          <p:cNvSpPr>
            <a:spLocks noGrp="1"/>
          </p:cNvSpPr>
          <p:nvPr>
            <p:ph type="dt" sz="half" idx="10"/>
          </p:nvPr>
        </p:nvSpPr>
        <p:spPr/>
        <p:txBody>
          <a:bodyPr/>
          <a:lstStyle/>
          <a:p>
            <a:fld id="{C05C5F1F-F865-4075-AA59-B41F345CF69F}" type="datetimeFigureOut">
              <a:rPr lang="en-US" smtClean="0"/>
              <a:t>02/12/2023</a:t>
            </a:fld>
            <a:endParaRPr lang="en-US"/>
          </a:p>
        </p:txBody>
      </p:sp>
      <p:sp>
        <p:nvSpPr>
          <p:cNvPr id="3" name="Footer Placeholder 2">
            <a:extLst>
              <a:ext uri="{FF2B5EF4-FFF2-40B4-BE49-F238E27FC236}">
                <a16:creationId xmlns:a16="http://schemas.microsoft.com/office/drawing/2014/main" xmlns="" id="{070577B4-87A2-28AF-59BE-5113463B8B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6406D39-46A6-D7B4-7253-C3DE09508659}"/>
              </a:ext>
            </a:extLst>
          </p:cNvPr>
          <p:cNvSpPr>
            <a:spLocks noGrp="1"/>
          </p:cNvSpPr>
          <p:nvPr>
            <p:ph type="sldNum" sz="quarter" idx="12"/>
          </p:nvPr>
        </p:nvSpPr>
        <p:spPr/>
        <p:txBody>
          <a:bodyPr/>
          <a:lstStyle/>
          <a:p>
            <a:fld id="{F4C1231E-646D-482B-BB87-CC6E411701A3}" type="slidenum">
              <a:rPr lang="en-US" smtClean="0"/>
              <a:t>‹#›</a:t>
            </a:fld>
            <a:endParaRPr lang="en-US"/>
          </a:p>
        </p:txBody>
      </p:sp>
    </p:spTree>
    <p:extLst>
      <p:ext uri="{BB962C8B-B14F-4D97-AF65-F5344CB8AC3E}">
        <p14:creationId xmlns:p14="http://schemas.microsoft.com/office/powerpoint/2010/main" val="322398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AD9147-223A-9BEE-8E0F-D5397CFAAB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31C5A32-DE2B-3739-14AC-0C9688994B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2CC889A-653E-C746-A205-98CBAC772A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C31BAB1-7D2E-2D77-ECA7-3C0695AC3DF3}"/>
              </a:ext>
            </a:extLst>
          </p:cNvPr>
          <p:cNvSpPr>
            <a:spLocks noGrp="1"/>
          </p:cNvSpPr>
          <p:nvPr>
            <p:ph type="dt" sz="half" idx="10"/>
          </p:nvPr>
        </p:nvSpPr>
        <p:spPr/>
        <p:txBody>
          <a:bodyPr/>
          <a:lstStyle/>
          <a:p>
            <a:fld id="{C05C5F1F-F865-4075-AA59-B41F345CF69F}" type="datetimeFigureOut">
              <a:rPr lang="en-US" smtClean="0"/>
              <a:t>02/12/2023</a:t>
            </a:fld>
            <a:endParaRPr lang="en-US"/>
          </a:p>
        </p:txBody>
      </p:sp>
      <p:sp>
        <p:nvSpPr>
          <p:cNvPr id="6" name="Footer Placeholder 5">
            <a:extLst>
              <a:ext uri="{FF2B5EF4-FFF2-40B4-BE49-F238E27FC236}">
                <a16:creationId xmlns:a16="http://schemas.microsoft.com/office/drawing/2014/main" xmlns="" id="{62D35194-F11B-5E8D-C368-48EF21494D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20689E1-A867-FB64-1EC3-638146C2D75C}"/>
              </a:ext>
            </a:extLst>
          </p:cNvPr>
          <p:cNvSpPr>
            <a:spLocks noGrp="1"/>
          </p:cNvSpPr>
          <p:nvPr>
            <p:ph type="sldNum" sz="quarter" idx="12"/>
          </p:nvPr>
        </p:nvSpPr>
        <p:spPr/>
        <p:txBody>
          <a:bodyPr/>
          <a:lstStyle/>
          <a:p>
            <a:fld id="{F4C1231E-646D-482B-BB87-CC6E411701A3}" type="slidenum">
              <a:rPr lang="en-US" smtClean="0"/>
              <a:t>‹#›</a:t>
            </a:fld>
            <a:endParaRPr lang="en-US"/>
          </a:p>
        </p:txBody>
      </p:sp>
    </p:spTree>
    <p:extLst>
      <p:ext uri="{BB962C8B-B14F-4D97-AF65-F5344CB8AC3E}">
        <p14:creationId xmlns:p14="http://schemas.microsoft.com/office/powerpoint/2010/main" val="2291987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F78041-E523-72D7-23F5-785EA6EC62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7278F58-93A8-A253-67C2-9D023A507F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A45470E-140F-2B1C-2468-A2BB176F9B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62FDDB8-F9E5-19BA-9FA0-18FEABF0366C}"/>
              </a:ext>
            </a:extLst>
          </p:cNvPr>
          <p:cNvSpPr>
            <a:spLocks noGrp="1"/>
          </p:cNvSpPr>
          <p:nvPr>
            <p:ph type="dt" sz="half" idx="10"/>
          </p:nvPr>
        </p:nvSpPr>
        <p:spPr/>
        <p:txBody>
          <a:bodyPr/>
          <a:lstStyle/>
          <a:p>
            <a:fld id="{C05C5F1F-F865-4075-AA59-B41F345CF69F}" type="datetimeFigureOut">
              <a:rPr lang="en-US" smtClean="0"/>
              <a:t>02/12/2023</a:t>
            </a:fld>
            <a:endParaRPr lang="en-US"/>
          </a:p>
        </p:txBody>
      </p:sp>
      <p:sp>
        <p:nvSpPr>
          <p:cNvPr id="6" name="Footer Placeholder 5">
            <a:extLst>
              <a:ext uri="{FF2B5EF4-FFF2-40B4-BE49-F238E27FC236}">
                <a16:creationId xmlns:a16="http://schemas.microsoft.com/office/drawing/2014/main" xmlns="" id="{A2E49742-A7E7-CB96-E631-0F3B2A1EAE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658CED6-CC72-33B6-A454-6A5737545C0A}"/>
              </a:ext>
            </a:extLst>
          </p:cNvPr>
          <p:cNvSpPr>
            <a:spLocks noGrp="1"/>
          </p:cNvSpPr>
          <p:nvPr>
            <p:ph type="sldNum" sz="quarter" idx="12"/>
          </p:nvPr>
        </p:nvSpPr>
        <p:spPr/>
        <p:txBody>
          <a:bodyPr/>
          <a:lstStyle/>
          <a:p>
            <a:fld id="{F4C1231E-646D-482B-BB87-CC6E411701A3}" type="slidenum">
              <a:rPr lang="en-US" smtClean="0"/>
              <a:t>‹#›</a:t>
            </a:fld>
            <a:endParaRPr lang="en-US"/>
          </a:p>
        </p:txBody>
      </p:sp>
    </p:spTree>
    <p:extLst>
      <p:ext uri="{BB962C8B-B14F-4D97-AF65-F5344CB8AC3E}">
        <p14:creationId xmlns:p14="http://schemas.microsoft.com/office/powerpoint/2010/main" val="3717384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9E0A1BFB-3DAA-FEAE-FEAA-BA51505410A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A76CAAA3-36F9-141C-38BB-3C5AD830A9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97693A7-558A-1826-3CF5-BDCBC2470B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8675A9C-E42F-9C87-F509-811C2E8ECC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C5F1F-F865-4075-AA59-B41F345CF69F}" type="datetimeFigureOut">
              <a:rPr lang="en-US" smtClean="0"/>
              <a:t>02/12/2023</a:t>
            </a:fld>
            <a:endParaRPr lang="en-US"/>
          </a:p>
        </p:txBody>
      </p:sp>
      <p:sp>
        <p:nvSpPr>
          <p:cNvPr id="5" name="Footer Placeholder 4">
            <a:extLst>
              <a:ext uri="{FF2B5EF4-FFF2-40B4-BE49-F238E27FC236}">
                <a16:creationId xmlns:a16="http://schemas.microsoft.com/office/drawing/2014/main" xmlns="" id="{1D009194-B64D-6688-9E81-AEF37B96D5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262EFA37-D0F6-6DE6-D3AC-A6553BA33E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C1231E-646D-482B-BB87-CC6E411701A3}" type="slidenum">
              <a:rPr lang="en-US" smtClean="0"/>
              <a:t>‹#›</a:t>
            </a:fld>
            <a:endParaRPr lang="en-US"/>
          </a:p>
        </p:txBody>
      </p:sp>
    </p:spTree>
    <p:extLst>
      <p:ext uri="{BB962C8B-B14F-4D97-AF65-F5344CB8AC3E}">
        <p14:creationId xmlns:p14="http://schemas.microsoft.com/office/powerpoint/2010/main" val="15070929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slide" Target="slide21.xml"/><Relationship Id="rId2" Type="http://schemas.openxmlformats.org/officeDocument/2006/relationships/slide" Target="slide19.xml"/><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slide" Target="slide18.xml"/><Relationship Id="rId4" Type="http://schemas.openxmlformats.org/officeDocument/2006/relationships/slide" Target="slide17.xml"/></Relationships>
</file>

<file path=ppt/slides/_rels/slide17.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Downloads/video.mp4"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D9748753-02A7-B5CA-11B8-0E0400F0936E}"/>
              </a:ext>
            </a:extLst>
          </p:cNvPr>
          <p:cNvPicPr>
            <a:picLocks noChangeAspect="1"/>
          </p:cNvPicPr>
          <p:nvPr/>
        </p:nvPicPr>
        <p:blipFill>
          <a:blip r:embed="rId3"/>
          <a:stretch>
            <a:fillRect/>
          </a:stretch>
        </p:blipFill>
        <p:spPr>
          <a:xfrm>
            <a:off x="6053493" y="799660"/>
            <a:ext cx="4980864" cy="1353429"/>
          </a:xfrm>
          <a:prstGeom prst="rect">
            <a:avLst/>
          </a:prstGeom>
        </p:spPr>
      </p:pic>
    </p:spTree>
    <p:extLst>
      <p:ext uri="{BB962C8B-B14F-4D97-AF65-F5344CB8AC3E}">
        <p14:creationId xmlns:p14="http://schemas.microsoft.com/office/powerpoint/2010/main" val="31730596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2" y="0"/>
            <a:ext cx="12192002" cy="6865257"/>
          </a:xfrm>
          <a:prstGeom prst="rect">
            <a:avLst/>
          </a:prstGeom>
        </p:spPr>
      </p:pic>
      <p:sp>
        <p:nvSpPr>
          <p:cNvPr id="7" name="Rectangle: Rounded Corners 6">
            <a:extLst>
              <a:ext uri="{FF2B5EF4-FFF2-40B4-BE49-F238E27FC236}">
                <a16:creationId xmlns:a16="http://schemas.microsoft.com/office/drawing/2014/main" xmlns="" id="{E182D0F9-9DB0-9D49-59DC-5E6CCCE0B3C4}"/>
              </a:ext>
            </a:extLst>
          </p:cNvPr>
          <p:cNvSpPr/>
          <p:nvPr/>
        </p:nvSpPr>
        <p:spPr>
          <a:xfrm>
            <a:off x="283874" y="116020"/>
            <a:ext cx="11729450" cy="674198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 name="TextBox 4"/>
          <p:cNvSpPr txBox="1"/>
          <p:nvPr/>
        </p:nvSpPr>
        <p:spPr>
          <a:xfrm>
            <a:off x="804041" y="238453"/>
            <a:ext cx="9544645" cy="1200329"/>
          </a:xfrm>
          <a:prstGeom prst="rect">
            <a:avLst/>
          </a:prstGeom>
          <a:noFill/>
        </p:spPr>
        <p:txBody>
          <a:bodyPr wrap="square" rtlCol="0">
            <a:spAutoFit/>
          </a:bodyPr>
          <a:lstStyle/>
          <a:p>
            <a:r>
              <a:rPr lang="en-US" sz="3600" dirty="0">
                <a:solidFill>
                  <a:srgbClr val="FF0000"/>
                </a:solidFill>
                <a:latin typeface="Times New Roman" panose="02020603050405020304" pitchFamily="18" charset="0"/>
                <a:cs typeface="Times New Roman" panose="02020603050405020304" pitchFamily="18" charset="0"/>
              </a:rPr>
              <a:t>2. </a:t>
            </a:r>
            <a:r>
              <a:rPr lang="en-US" sz="3600" dirty="0" err="1">
                <a:solidFill>
                  <a:srgbClr val="FF0000"/>
                </a:solidFill>
                <a:latin typeface="Times New Roman" panose="02020603050405020304" pitchFamily="18" charset="0"/>
                <a:cs typeface="Times New Roman" panose="02020603050405020304" pitchFamily="18" charset="0"/>
              </a:rPr>
              <a:t>Đọc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câu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chuyện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trả</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lời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câu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hỏi</a:t>
            </a:r>
            <a:r>
              <a:rPr lang="en-US" sz="3600" dirty="0">
                <a:solidFill>
                  <a:srgbClr val="FF0000"/>
                </a:solidFill>
                <a:latin typeface="Times New Roman" panose="02020603050405020304" pitchFamily="18" charset="0"/>
                <a:cs typeface="Times New Roman" panose="02020603050405020304" pitchFamily="18" charset="0"/>
              </a:rPr>
              <a:t>:</a:t>
            </a:r>
          </a:p>
          <a:p>
            <a:endParaRPr lang="en-US" sz="3600"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3693" b="16740"/>
          <a:stretch/>
        </p:blipFill>
        <p:spPr>
          <a:xfrm>
            <a:off x="105198" y="876717"/>
            <a:ext cx="11908126" cy="3695283"/>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5000"/>
          <a:stretch/>
        </p:blipFill>
        <p:spPr>
          <a:xfrm>
            <a:off x="105198" y="4572000"/>
            <a:ext cx="11908126" cy="2171700"/>
          </a:xfrm>
          <a:prstGeom prst="rect">
            <a:avLst/>
          </a:prstGeom>
        </p:spPr>
      </p:pic>
    </p:spTree>
    <p:extLst>
      <p:ext uri="{BB962C8B-B14F-4D97-AF65-F5344CB8AC3E}">
        <p14:creationId xmlns:p14="http://schemas.microsoft.com/office/powerpoint/2010/main" val="2504286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xmlns="" id="{5481CE8B-299B-8611-0711-F86FCF4B367C}"/>
              </a:ext>
            </a:extLst>
          </p:cNvPr>
          <p:cNvSpPr/>
          <p:nvPr/>
        </p:nvSpPr>
        <p:spPr>
          <a:xfrm>
            <a:off x="2751935" y="2939442"/>
            <a:ext cx="8081983" cy="2232633"/>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r>
              <a:rPr lang="nl-NL" sz="2800" dirty="0">
                <a:solidFill>
                  <a:schemeClr val="tx1"/>
                </a:solidFill>
                <a:latin typeface="Times New Roman" panose="02020603050405020304" pitchFamily="18" charset="0"/>
                <a:cs typeface="Times New Roman" panose="02020603050405020304" pitchFamily="18" charset="0"/>
              </a:rPr>
              <a:t>Nam được thầy </a:t>
            </a:r>
            <a:r>
              <a:rPr lang="nl-NL" sz="2800" dirty="0" smtClean="0">
                <a:solidFill>
                  <a:schemeClr val="tx1"/>
                </a:solidFill>
                <a:latin typeface="Times New Roman" panose="02020603050405020304" pitchFamily="18" charset="0"/>
                <a:cs typeface="Times New Roman" panose="02020603050405020304" pitchFamily="18" charset="0"/>
              </a:rPr>
              <a:t>Hiệu </a:t>
            </a:r>
            <a:r>
              <a:rPr lang="nl-NL" sz="2800" dirty="0">
                <a:solidFill>
                  <a:schemeClr val="tx1"/>
                </a:solidFill>
                <a:latin typeface="Times New Roman" panose="02020603050405020304" pitchFamily="18" charset="0"/>
                <a:cs typeface="Times New Roman" panose="02020603050405020304" pitchFamily="18" charset="0"/>
              </a:rPr>
              <a:t>trưởng tuyên dương trước toàn trường vì Nam nhặt được sợi dây chuyền và đem về cho ba, ba dẫn Nam đem lên trụ sở Công an xã nhờ các chú công an để tìm trả lại cho người bị đánh mất. </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xmlns="" id="{57E9AE13-A5C2-1F25-E1FE-1AB61B674AA4}"/>
              </a:ext>
            </a:extLst>
          </p:cNvPr>
          <p:cNvSpPr/>
          <p:nvPr/>
        </p:nvSpPr>
        <p:spPr>
          <a:xfrm>
            <a:off x="576260" y="383118"/>
            <a:ext cx="11009286" cy="1769531"/>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en-US" sz="4400" b="1" dirty="0" err="1">
                <a:solidFill>
                  <a:srgbClr val="C00000"/>
                </a:solidFill>
                <a:latin typeface="Times New Roman" panose="02020603050405020304" pitchFamily="18" charset="0"/>
                <a:cs typeface="Times New Roman" panose="02020603050405020304" pitchFamily="18" charset="0"/>
              </a:rPr>
              <a:t>Vì</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sao</a:t>
            </a:r>
            <a:r>
              <a:rPr lang="en-US" sz="4400" b="1" dirty="0">
                <a:solidFill>
                  <a:srgbClr val="C00000"/>
                </a:solidFill>
                <a:latin typeface="Times New Roman" panose="02020603050405020304" pitchFamily="18" charset="0"/>
                <a:cs typeface="Times New Roman" panose="02020603050405020304" pitchFamily="18" charset="0"/>
              </a:rPr>
              <a:t> Nam </a:t>
            </a:r>
            <a:r>
              <a:rPr lang="en-US" sz="4400" b="1" dirty="0" err="1">
                <a:solidFill>
                  <a:srgbClr val="C00000"/>
                </a:solidFill>
                <a:latin typeface="Times New Roman" panose="02020603050405020304" pitchFamily="18" charset="0"/>
                <a:cs typeface="Times New Roman" panose="02020603050405020304" pitchFamily="18" charset="0"/>
              </a:rPr>
              <a:t>được</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thầy</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H</a:t>
            </a:r>
            <a:r>
              <a:rPr lang="en-US" sz="4400" b="1" dirty="0" err="1" smtClean="0">
                <a:solidFill>
                  <a:srgbClr val="C00000"/>
                </a:solidFill>
                <a:latin typeface="Times New Roman" panose="02020603050405020304" pitchFamily="18" charset="0"/>
                <a:cs typeface="Times New Roman" panose="02020603050405020304" pitchFamily="18" charset="0"/>
              </a:rPr>
              <a:t>iệu</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trưởng</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tuyên</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dương</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trước</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toàn</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trường</a:t>
            </a:r>
            <a:r>
              <a:rPr lang="en-US" sz="4400" b="1" dirty="0">
                <a:solidFill>
                  <a:srgbClr val="C00000"/>
                </a:solidFill>
                <a:latin typeface="Times New Roman" panose="02020603050405020304" pitchFamily="18" charset="0"/>
                <a:cs typeface="Times New Roman" panose="02020603050405020304" pitchFamily="18" charset="0"/>
              </a:rPr>
              <a:t>?</a:t>
            </a:r>
            <a:endParaRPr kumimoji="0" lang="vi-VN" sz="4400" b="1"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6147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xmlns="" id="{5481CE8B-299B-8611-0711-F86FCF4B367C}"/>
              </a:ext>
            </a:extLst>
          </p:cNvPr>
          <p:cNvSpPr/>
          <p:nvPr/>
        </p:nvSpPr>
        <p:spPr>
          <a:xfrm>
            <a:off x="2751935" y="2939442"/>
            <a:ext cx="8081983" cy="2232633"/>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r>
              <a:rPr lang="en-US" sz="3600" dirty="0" err="1">
                <a:latin typeface="Times New Roman" panose="02020603050405020304" pitchFamily="18" charset="0"/>
                <a:cs typeface="Times New Roman" panose="02020603050405020304" pitchFamily="18" charset="0"/>
              </a:rPr>
              <a:t>Việc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làm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của</a:t>
            </a:r>
            <a:r>
              <a:rPr lang="en-US" sz="3600" dirty="0">
                <a:latin typeface="Times New Roman" panose="02020603050405020304" pitchFamily="18" charset="0"/>
                <a:cs typeface="Times New Roman" panose="02020603050405020304" pitchFamily="18" charset="0"/>
              </a:rPr>
              <a:t> Nam có ý </a:t>
            </a:r>
            <a:r>
              <a:rPr lang="en-US" sz="3600" dirty="0" err="1">
                <a:latin typeface="Times New Roman" panose="02020603050405020304" pitchFamily="18" charset="0"/>
                <a:cs typeface="Times New Roman" panose="02020603050405020304" pitchFamily="18" charset="0"/>
              </a:rPr>
              <a:t>nghĩa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bạn</a:t>
            </a:r>
            <a:r>
              <a:rPr lang="en-US" sz="3600" dirty="0">
                <a:latin typeface="Times New Roman" panose="02020603050405020304" pitchFamily="18" charset="0"/>
                <a:cs typeface="Times New Roman" panose="02020603050405020304" pitchFamily="18" charset="0"/>
              </a:rPr>
              <a:t> là </a:t>
            </a:r>
            <a:r>
              <a:rPr lang="en-US" sz="3600" dirty="0" err="1">
                <a:latin typeface="Times New Roman" panose="02020603050405020304" pitchFamily="18" charset="0"/>
                <a:cs typeface="Times New Roman" panose="02020603050405020304" pitchFamily="18" charset="0"/>
              </a:rPr>
              <a:t>một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người</a:t>
            </a:r>
            <a:r>
              <a:rPr lang="en-US" sz="3600" dirty="0">
                <a:latin typeface="Times New Roman" panose="02020603050405020304" pitchFamily="18" charset="0"/>
                <a:cs typeface="Times New Roman" panose="02020603050405020304" pitchFamily="18" charset="0"/>
              </a:rPr>
              <a:t> có </a:t>
            </a:r>
            <a:r>
              <a:rPr lang="en-US" sz="3600" dirty="0" err="1">
                <a:latin typeface="Times New Roman" panose="02020603050405020304" pitchFamily="18" charset="0"/>
                <a:cs typeface="Times New Roman" panose="02020603050405020304" pitchFamily="18" charset="0"/>
              </a:rPr>
              <a:t>đức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thật</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thà</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biết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khác</a:t>
            </a:r>
            <a:r>
              <a:rPr lang="en-US" sz="3600" dirty="0">
                <a:latin typeface="Times New Roman" panose="02020603050405020304" pitchFamily="18" charset="0"/>
                <a:cs typeface="Times New Roman" panose="02020603050405020304" pitchFamily="18" charset="0"/>
              </a:rPr>
              <a:t>.</a:t>
            </a:r>
          </a:p>
        </p:txBody>
      </p:sp>
      <p:pic>
        <p:nvPicPr>
          <p:cNvPr id="10" name="Picture 9">
            <a:extLst>
              <a:ext uri="{FF2B5EF4-FFF2-40B4-BE49-F238E27FC236}">
                <a16:creationId xmlns:a16="http://schemas.microsoft.com/office/drawing/2014/main" xmlns=""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xmlns="" id="{57E9AE13-A5C2-1F25-E1FE-1AB61B674AA4}"/>
              </a:ext>
            </a:extLst>
          </p:cNvPr>
          <p:cNvSpPr/>
          <p:nvPr/>
        </p:nvSpPr>
        <p:spPr>
          <a:xfrm>
            <a:off x="576260" y="383118"/>
            <a:ext cx="11009286" cy="1769531"/>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4800" dirty="0" err="1">
                <a:solidFill>
                  <a:srgbClr val="C00000"/>
                </a:solidFill>
                <a:latin typeface="Times New Roman" panose="02020603050405020304" pitchFamily="18" charset="0"/>
                <a:cs typeface="Times New Roman" panose="02020603050405020304" pitchFamily="18" charset="0"/>
              </a:rPr>
              <a:t>Việc</a:t>
            </a:r>
            <a:r>
              <a:rPr lang="en-US" sz="4800" dirty="0">
                <a:solidFill>
                  <a:srgbClr val="C00000"/>
                </a:solidFill>
                <a:latin typeface="Times New Roman" panose="02020603050405020304" pitchFamily="18" charset="0"/>
                <a:cs typeface="Times New Roman" panose="02020603050405020304" pitchFamily="18" charset="0"/>
              </a:rPr>
              <a:t> </a:t>
            </a:r>
            <a:r>
              <a:rPr lang="en-US" sz="4800" dirty="0" err="1">
                <a:solidFill>
                  <a:srgbClr val="C00000"/>
                </a:solidFill>
                <a:latin typeface="Times New Roman" panose="02020603050405020304" pitchFamily="18" charset="0"/>
                <a:cs typeface="Times New Roman" panose="02020603050405020304" pitchFamily="18" charset="0"/>
              </a:rPr>
              <a:t>làm</a:t>
            </a:r>
            <a:r>
              <a:rPr lang="en-US" sz="4800" dirty="0">
                <a:solidFill>
                  <a:srgbClr val="C00000"/>
                </a:solidFill>
                <a:latin typeface="Times New Roman" panose="02020603050405020304" pitchFamily="18" charset="0"/>
                <a:cs typeface="Times New Roman" panose="02020603050405020304" pitchFamily="18" charset="0"/>
              </a:rPr>
              <a:t> </a:t>
            </a:r>
            <a:r>
              <a:rPr lang="en-US" sz="4800" dirty="0" err="1">
                <a:solidFill>
                  <a:srgbClr val="C00000"/>
                </a:solidFill>
                <a:latin typeface="Times New Roman" panose="02020603050405020304" pitchFamily="18" charset="0"/>
                <a:cs typeface="Times New Roman" panose="02020603050405020304" pitchFamily="18" charset="0"/>
              </a:rPr>
              <a:t>của</a:t>
            </a:r>
            <a:r>
              <a:rPr lang="en-US" sz="4800" dirty="0">
                <a:solidFill>
                  <a:srgbClr val="C00000"/>
                </a:solidFill>
                <a:latin typeface="Times New Roman" panose="02020603050405020304" pitchFamily="18" charset="0"/>
                <a:cs typeface="Times New Roman" panose="02020603050405020304" pitchFamily="18" charset="0"/>
              </a:rPr>
              <a:t> Nam có ý </a:t>
            </a:r>
            <a:r>
              <a:rPr lang="en-US" sz="4800" dirty="0" err="1">
                <a:solidFill>
                  <a:srgbClr val="C00000"/>
                </a:solidFill>
                <a:latin typeface="Times New Roman" panose="02020603050405020304" pitchFamily="18" charset="0"/>
                <a:cs typeface="Times New Roman" panose="02020603050405020304" pitchFamily="18" charset="0"/>
              </a:rPr>
              <a:t>nghĩa</a:t>
            </a:r>
            <a:r>
              <a:rPr lang="en-US" sz="4800" dirty="0">
                <a:solidFill>
                  <a:srgbClr val="C00000"/>
                </a:solidFill>
                <a:latin typeface="Times New Roman" panose="02020603050405020304" pitchFamily="18" charset="0"/>
                <a:cs typeface="Times New Roman" panose="02020603050405020304" pitchFamily="18" charset="0"/>
              </a:rPr>
              <a:t> </a:t>
            </a:r>
            <a:r>
              <a:rPr lang="en-US" sz="4800" dirty="0" err="1">
                <a:solidFill>
                  <a:srgbClr val="C00000"/>
                </a:solidFill>
                <a:latin typeface="Times New Roman" panose="02020603050405020304" pitchFamily="18" charset="0"/>
                <a:cs typeface="Times New Roman" panose="02020603050405020304" pitchFamily="18" charset="0"/>
              </a:rPr>
              <a:t>gi</a:t>
            </a:r>
            <a:r>
              <a:rPr lang="en-US" sz="4800"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19053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xmlns="" id="{5481CE8B-299B-8611-0711-F86FCF4B367C}"/>
              </a:ext>
            </a:extLst>
          </p:cNvPr>
          <p:cNvSpPr/>
          <p:nvPr/>
        </p:nvSpPr>
        <p:spPr>
          <a:xfrm>
            <a:off x="2751935" y="2419350"/>
            <a:ext cx="8411365" cy="42672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r>
              <a:rPr lang="en-US" sz="2800" b="1" dirty="0">
                <a:latin typeface="Times New Roman" panose="02020603050405020304" pitchFamily="18" charset="0"/>
                <a:cs typeface="Times New Roman" panose="02020603050405020304" pitchFamily="18" charset="0"/>
              </a:rPr>
              <a:t>Theo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tôn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của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khác</a:t>
            </a:r>
            <a:r>
              <a:rPr lang="en-US" sz="2800" b="1" dirty="0">
                <a:latin typeface="Times New Roman" panose="02020603050405020304" pitchFamily="18" charset="0"/>
                <a:cs typeface="Times New Roman" panose="02020603050405020304" pitchFamily="18" charset="0"/>
              </a:rPr>
              <a:t> vì</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khác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mình</a:t>
            </a:r>
            <a:r>
              <a:rPr lang="en-US" sz="2800" dirty="0">
                <a:latin typeface="Times New Roman" panose="02020603050405020304" pitchFamily="18" charset="0"/>
                <a:cs typeface="Times New Roman" panose="02020603050405020304" pitchFamily="18" charset="0"/>
              </a:rPr>
              <a:t> là </a:t>
            </a:r>
            <a:r>
              <a:rPr lang="en-US" sz="2800" dirty="0" err="1">
                <a:latin typeface="Times New Roman" panose="02020603050405020304" pitchFamily="18" charset="0"/>
                <a:cs typeface="Times New Roman" panose="02020603050405020304" pitchFamily="18" charset="0"/>
              </a:rPr>
              <a:t>người</a:t>
            </a:r>
            <a:r>
              <a:rPr lang="en-US" sz="2800" dirty="0">
                <a:latin typeface="Times New Roman" panose="02020603050405020304" pitchFamily="18" charset="0"/>
                <a:cs typeface="Times New Roman" panose="02020603050405020304" pitchFamily="18" charset="0"/>
              </a:rPr>
              <a:t> có ý </a:t>
            </a:r>
            <a:r>
              <a:rPr lang="en-US" sz="2800" dirty="0" err="1">
                <a:latin typeface="Times New Roman" panose="02020603050405020304" pitchFamily="18" charset="0"/>
                <a:cs typeface="Times New Roman" panose="02020603050405020304" pitchFamily="18" charset="0"/>
              </a:rPr>
              <a:t>thức</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Đó</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là </a:t>
            </a:r>
            <a:r>
              <a:rPr lang="en-US" sz="2800" dirty="0" err="1">
                <a:latin typeface="Times New Roman" panose="02020603050405020304" pitchFamily="18" charset="0"/>
                <a:cs typeface="Times New Roman" panose="02020603050405020304" pitchFamily="18" charset="0"/>
              </a:rPr>
              <a:t>tài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người</a:t>
            </a:r>
            <a:r>
              <a:rPr lang="en-US" sz="2800" dirty="0">
                <a:latin typeface="Times New Roman" panose="02020603050405020304" pitchFamily="18" charset="0"/>
                <a:cs typeface="Times New Roman" panose="02020603050405020304" pitchFamily="18" charset="0"/>
              </a:rPr>
              <a:t> chỉ có họ </a:t>
            </a:r>
            <a:r>
              <a:rPr lang="en-US" sz="2800" dirty="0" err="1">
                <a:latin typeface="Times New Roman" panose="02020603050405020304" pitchFamily="18" charset="0"/>
                <a:cs typeface="Times New Roman" panose="02020603050405020304" pitchFamily="18" charset="0"/>
              </a:rPr>
              <a:t>mới</a:t>
            </a:r>
            <a:r>
              <a:rPr lang="en-US" sz="2800" dirty="0">
                <a:latin typeface="Times New Roman" panose="02020603050405020304" pitchFamily="18" charset="0"/>
                <a:cs typeface="Times New Roman" panose="02020603050405020304" pitchFamily="18" charset="0"/>
              </a:rPr>
              <a:t> có </a:t>
            </a:r>
            <a:r>
              <a:rPr lang="en-US" sz="2800" dirty="0" err="1">
                <a:latin typeface="Times New Roman" panose="02020603050405020304" pitchFamily="18" charset="0"/>
                <a:cs typeface="Times New Roman" panose="02020603050405020304" pitchFamily="18" charset="0"/>
              </a:rPr>
              <a:t>quyền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dụng</a:t>
            </a:r>
            <a:r>
              <a:rPr lang="en-US" sz="2800" dirty="0">
                <a:latin typeface="Times New Roman" panose="02020603050405020304" pitchFamily="18" charset="0"/>
                <a:cs typeface="Times New Roman" panose="02020603050405020304" pitchFamily="18" charset="0"/>
              </a:rPr>
              <a:t> nó.</a:t>
            </a:r>
          </a:p>
          <a:p>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ý </a:t>
            </a:r>
            <a:r>
              <a:rPr lang="en-US" sz="2800" dirty="0" err="1" smtClean="0">
                <a:latin typeface="Times New Roman" panose="02020603050405020304" pitchFamily="18" charset="0"/>
                <a:cs typeface="Times New Roman" panose="02020603050405020304" pitchFamily="18" charset="0"/>
              </a:rPr>
              <a:t>sử</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phép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hành</a:t>
            </a:r>
            <a:r>
              <a:rPr lang="en-US" sz="2800" dirty="0">
                <a:latin typeface="Times New Roman" panose="02020603050405020304" pitchFamily="18" charset="0"/>
                <a:cs typeface="Times New Roman" panose="02020603050405020304" pitchFamily="18" charset="0"/>
              </a:rPr>
              <a:t> vi </a:t>
            </a:r>
            <a:r>
              <a:rPr lang="en-US" sz="2800" dirty="0" err="1">
                <a:latin typeface="Times New Roman" panose="02020603050405020304" pitchFamily="18" charset="0"/>
                <a:cs typeface="Times New Roman" panose="02020603050405020304" pitchFamily="18" charset="0"/>
              </a:rPr>
              <a:t>vi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đức</a:t>
            </a:r>
            <a:r>
              <a:rPr lang="en-US" sz="2800" dirty="0">
                <a:latin typeface="Times New Roman" panose="02020603050405020304" pitchFamily="18" charset="0"/>
                <a:cs typeface="Times New Roman" panose="02020603050405020304" pitchFamily="18" charset="0"/>
              </a:rPr>
              <a:t>.</a:t>
            </a:r>
          </a:p>
        </p:txBody>
      </p:sp>
      <p:pic>
        <p:nvPicPr>
          <p:cNvPr id="10" name="Picture 9">
            <a:extLst>
              <a:ext uri="{FF2B5EF4-FFF2-40B4-BE49-F238E27FC236}">
                <a16:creationId xmlns:a16="http://schemas.microsoft.com/office/drawing/2014/main" xmlns=""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xmlns="" id="{57E9AE13-A5C2-1F25-E1FE-1AB61B674AA4}"/>
              </a:ext>
            </a:extLst>
          </p:cNvPr>
          <p:cNvSpPr/>
          <p:nvPr/>
        </p:nvSpPr>
        <p:spPr>
          <a:xfrm>
            <a:off x="576260" y="383118"/>
            <a:ext cx="11009286" cy="1883832"/>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en-US" sz="4400" dirty="0">
                <a:solidFill>
                  <a:srgbClr val="C00000"/>
                </a:solidFill>
                <a:latin typeface="Times New Roman" panose="02020603050405020304" pitchFamily="18" charset="0"/>
                <a:cs typeface="Times New Roman" panose="02020603050405020304" pitchFamily="18" charset="0"/>
              </a:rPr>
              <a:t>Theo </a:t>
            </a:r>
            <a:r>
              <a:rPr lang="en-US" sz="4400" dirty="0" err="1">
                <a:solidFill>
                  <a:srgbClr val="C00000"/>
                </a:solidFill>
                <a:latin typeface="Times New Roman" panose="02020603050405020304" pitchFamily="18" charset="0"/>
                <a:cs typeface="Times New Roman" panose="02020603050405020304" pitchFamily="18" charset="0"/>
              </a:rPr>
              <a:t>em</a:t>
            </a:r>
            <a:r>
              <a:rPr lang="en-US" sz="4400" dirty="0">
                <a:solidFill>
                  <a:srgbClr val="C00000"/>
                </a:solidFill>
                <a:latin typeface="Times New Roman" panose="02020603050405020304" pitchFamily="18" charset="0"/>
                <a:cs typeface="Times New Roman" panose="02020603050405020304" pitchFamily="18" charset="0"/>
              </a:rPr>
              <a:t>, vì </a:t>
            </a:r>
            <a:r>
              <a:rPr lang="en-US" sz="4400" dirty="0" err="1">
                <a:solidFill>
                  <a:srgbClr val="C00000"/>
                </a:solidFill>
                <a:latin typeface="Times New Roman" panose="02020603050405020304" pitchFamily="18" charset="0"/>
                <a:cs typeface="Times New Roman" panose="02020603050405020304" pitchFamily="18" charset="0"/>
              </a:rPr>
              <a:t>sao</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cần</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tôn</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trọng</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tài</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sản</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của</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người</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khác</a:t>
            </a:r>
            <a:r>
              <a:rPr lang="en-US" sz="4400" dirty="0">
                <a:solidFill>
                  <a:srgbClr val="C00000"/>
                </a:solidFill>
                <a:latin typeface="Times New Roman" panose="02020603050405020304" pitchFamily="18" charset="0"/>
                <a:cs typeface="Times New Roman" panose="02020603050405020304" pitchFamily="18" charset="0"/>
              </a:rPr>
              <a:t>?</a:t>
            </a:r>
            <a:endParaRPr kumimoji="0" lang="vi-VN" sz="440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80574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46F6A23-C10A-4218-A8AE-6A5E403D03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40473373-8211-C080-A048-2B5D9C8CFDF1}"/>
              </a:ext>
            </a:extLst>
          </p:cNvPr>
          <p:cNvPicPr>
            <a:picLocks noChangeAspect="1"/>
          </p:cNvPicPr>
          <p:nvPr/>
        </p:nvPicPr>
        <p:blipFill>
          <a:blip r:embed="rId3"/>
          <a:stretch>
            <a:fillRect/>
          </a:stretch>
        </p:blipFill>
        <p:spPr>
          <a:xfrm>
            <a:off x="5629444" y="772986"/>
            <a:ext cx="4895512" cy="1444877"/>
          </a:xfrm>
          <a:prstGeom prst="rect">
            <a:avLst/>
          </a:prstGeom>
        </p:spPr>
      </p:pic>
    </p:spTree>
    <p:extLst>
      <p:ext uri="{BB962C8B-B14F-4D97-AF65-F5344CB8AC3E}">
        <p14:creationId xmlns:p14="http://schemas.microsoft.com/office/powerpoint/2010/main" val="41433064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OKI- Tôn trọng tài sản, thư từ của người khác- Kỹ năng sống POK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Tree>
    <p:extLst>
      <p:ext uri="{BB962C8B-B14F-4D97-AF65-F5344CB8AC3E}">
        <p14:creationId xmlns:p14="http://schemas.microsoft.com/office/powerpoint/2010/main" val="374545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6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 name="Cloud 1"/>
          <p:cNvSpPr/>
          <p:nvPr/>
        </p:nvSpPr>
        <p:spPr>
          <a:xfrm>
            <a:off x="2038663" y="0"/>
            <a:ext cx="7689954" cy="2578308"/>
          </a:xfrm>
          <a:prstGeom prst="cloud">
            <a:avLst/>
          </a:prstGeom>
          <a:ln>
            <a:solidFill>
              <a:schemeClr val="bg1"/>
            </a:solidFill>
          </a:ln>
          <a:effectLst>
            <a:innerShdw blurRad="63500" dist="50800" dir="13500000">
              <a:prstClr val="black">
                <a:alpha val="50000"/>
              </a:prstClr>
            </a:innerShdw>
          </a:effectLst>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3" name="Rectangle 2"/>
          <p:cNvSpPr/>
          <p:nvPr/>
        </p:nvSpPr>
        <p:spPr>
          <a:xfrm>
            <a:off x="3495099" y="411991"/>
            <a:ext cx="5171609" cy="175432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TRÒ CHƠI</a:t>
            </a:r>
          </a:p>
          <a:p>
            <a:pPr algn="ctr"/>
            <a:r>
              <a:rPr lang="en-US" sz="5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Xem</a:t>
            </a: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5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ai</a:t>
            </a: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5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tài</a:t>
            </a: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5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hơn</a:t>
            </a: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endPar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7" name="Sun 6">
            <a:hlinkClick r:id="rId4" action="ppaction://hlinksldjump"/>
          </p:cNvPr>
          <p:cNvSpPr/>
          <p:nvPr/>
        </p:nvSpPr>
        <p:spPr>
          <a:xfrm>
            <a:off x="2743201" y="2405921"/>
            <a:ext cx="2458386" cy="1862528"/>
          </a:xfrm>
          <a:prstGeom prst="sun">
            <a:avLst/>
          </a:prstGeom>
          <a:ln>
            <a:solidFill>
              <a:schemeClr val="bg1"/>
            </a:solidFill>
          </a:ln>
          <a:effectLst>
            <a:glow rad="228600">
              <a:schemeClr val="accent4">
                <a:satMod val="175000"/>
                <a:alpha val="40000"/>
              </a:schemeClr>
            </a:glow>
            <a:outerShdw blurRad="57150" dist="19050" dir="5400000" algn="ctr" rotWithShape="0">
              <a:srgbClr val="000000">
                <a:alpha val="63000"/>
              </a:srgb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4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1</a:t>
            </a:r>
            <a:endParaRPr lang="en-US" sz="44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Sun 10">
            <a:hlinkClick r:id="rId5" action="ppaction://hlinksldjump"/>
          </p:cNvPr>
          <p:cNvSpPr/>
          <p:nvPr/>
        </p:nvSpPr>
        <p:spPr>
          <a:xfrm>
            <a:off x="6157025" y="2166317"/>
            <a:ext cx="2458386" cy="1862528"/>
          </a:xfrm>
          <a:prstGeom prst="sun">
            <a:avLst/>
          </a:prstGeom>
          <a:ln>
            <a:solidFill>
              <a:schemeClr val="bg1"/>
            </a:solidFill>
          </a:ln>
          <a:effectLst>
            <a:glow rad="228600">
              <a:schemeClr val="accent4">
                <a:satMod val="175000"/>
                <a:alpha val="40000"/>
              </a:schemeClr>
            </a:glow>
            <a:outerShdw blurRad="57150" dist="19050" dir="5400000" algn="ctr" rotWithShape="0">
              <a:srgbClr val="000000">
                <a:alpha val="63000"/>
              </a:srgb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4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2</a:t>
            </a:r>
            <a:endParaRPr lang="en-US" sz="44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2" name="Sun 11">
            <a:hlinkClick r:id="rId2" action="ppaction://hlinksldjump"/>
          </p:cNvPr>
          <p:cNvSpPr/>
          <p:nvPr/>
        </p:nvSpPr>
        <p:spPr>
          <a:xfrm>
            <a:off x="2743201" y="4384861"/>
            <a:ext cx="2458386" cy="1862528"/>
          </a:xfrm>
          <a:prstGeom prst="sun">
            <a:avLst/>
          </a:prstGeom>
          <a:ln>
            <a:solidFill>
              <a:schemeClr val="bg1"/>
            </a:solidFill>
          </a:ln>
          <a:effectLst>
            <a:glow rad="228600">
              <a:schemeClr val="accent4">
                <a:satMod val="175000"/>
                <a:alpha val="40000"/>
              </a:schemeClr>
            </a:glow>
            <a:outerShdw blurRad="57150" dist="19050" dir="5400000" algn="ctr" rotWithShape="0">
              <a:srgbClr val="000000">
                <a:alpha val="63000"/>
              </a:srgb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400" b="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3</a:t>
            </a:r>
            <a:endParaRPr lang="en-US" sz="44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3" name="Sun 12">
            <a:hlinkClick r:id="rId6" action="ppaction://hlinksldjump"/>
          </p:cNvPr>
          <p:cNvSpPr/>
          <p:nvPr/>
        </p:nvSpPr>
        <p:spPr>
          <a:xfrm>
            <a:off x="6157025" y="4268449"/>
            <a:ext cx="2458386" cy="1862528"/>
          </a:xfrm>
          <a:prstGeom prst="sun">
            <a:avLst/>
          </a:prstGeom>
          <a:ln>
            <a:solidFill>
              <a:schemeClr val="bg1"/>
            </a:solidFill>
          </a:ln>
          <a:effectLst>
            <a:glow rad="228600">
              <a:schemeClr val="accent4">
                <a:satMod val="175000"/>
                <a:alpha val="40000"/>
              </a:schemeClr>
            </a:glow>
            <a:outerShdw blurRad="57150" dist="19050" dir="5400000" algn="ctr" rotWithShape="0">
              <a:srgbClr val="000000">
                <a:alpha val="63000"/>
              </a:srgb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4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4</a:t>
            </a:r>
            <a:endParaRPr lang="en-US" sz="44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4" name="Right Arrow 13">
            <a:hlinkClick r:id="rId7" action="ppaction://hlinksldjump"/>
          </p:cNvPr>
          <p:cNvSpPr/>
          <p:nvPr/>
        </p:nvSpPr>
        <p:spPr>
          <a:xfrm>
            <a:off x="9848537" y="5981075"/>
            <a:ext cx="1963711" cy="87692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err="1" smtClean="0">
                <a:latin typeface="Times New Roman" pitchFamily="18" charset="0"/>
                <a:cs typeface="Times New Roman" pitchFamily="18" charset="0"/>
              </a:rPr>
              <a:t>Vận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dụng</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128576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animBg="1"/>
      <p:bldP spid="11"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5" name="Rounded Rectangle 4"/>
          <p:cNvSpPr/>
          <p:nvPr/>
        </p:nvSpPr>
        <p:spPr>
          <a:xfrm>
            <a:off x="609600" y="914400"/>
            <a:ext cx="10610850" cy="990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nl-NL" sz="3200" u="sng" dirty="0" smtClean="0">
                <a:solidFill>
                  <a:srgbClr val="C00000"/>
                </a:solidFill>
                <a:latin typeface="Times New Roman" panose="02020603050405020304" pitchFamily="18" charset="0"/>
                <a:cs typeface="Times New Roman" panose="02020603050405020304" pitchFamily="18" charset="0"/>
              </a:rPr>
              <a:t>Câu 1: </a:t>
            </a:r>
            <a:r>
              <a:rPr lang="nl-NL" sz="3200" dirty="0" smtClean="0">
                <a:latin typeface="Times New Roman" panose="02020603050405020304" pitchFamily="18" charset="0"/>
                <a:cs typeface="Times New Roman" panose="02020603050405020304" pitchFamily="18" charset="0"/>
              </a:rPr>
              <a:t>POKI </a:t>
            </a:r>
            <a:r>
              <a:rPr lang="nl-NL" sz="3200" dirty="0">
                <a:latin typeface="Times New Roman" panose="02020603050405020304" pitchFamily="18" charset="0"/>
                <a:cs typeface="Times New Roman" panose="02020603050405020304" pitchFamily="18" charset="0"/>
              </a:rPr>
              <a:t>đã làm gì sau khi nhận được bức thư từ người đưa thư?</a:t>
            </a:r>
            <a:endParaRPr lang="en-US" sz="3200" dirty="0">
              <a:latin typeface="Times New Roman" panose="02020603050405020304" pitchFamily="18" charset="0"/>
              <a:cs typeface="Times New Roman" panose="02020603050405020304" pitchFamily="18" charset="0"/>
            </a:endParaRPr>
          </a:p>
        </p:txBody>
      </p:sp>
      <p:sp>
        <p:nvSpPr>
          <p:cNvPr id="9" name="Rounded Rectangle 8"/>
          <p:cNvSpPr/>
          <p:nvPr/>
        </p:nvSpPr>
        <p:spPr>
          <a:xfrm>
            <a:off x="444709" y="2313794"/>
            <a:ext cx="10610850" cy="2543019"/>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r>
              <a:rPr lang="nl-NL" sz="3200" dirty="0" smtClean="0">
                <a:solidFill>
                  <a:schemeClr val="tx1"/>
                </a:solidFill>
                <a:latin typeface="Times New Roman" panose="02020603050405020304" pitchFamily="18" charset="0"/>
                <a:cs typeface="Times New Roman" panose="02020603050405020304" pitchFamily="18" charset="0"/>
              </a:rPr>
              <a:t>Đáp án: </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 name="Left Arrow 1">
            <a:hlinkClick r:id="rId3" action="ppaction://hlinksldjump"/>
          </p:cNvPr>
          <p:cNvSpPr/>
          <p:nvPr/>
        </p:nvSpPr>
        <p:spPr>
          <a:xfrm>
            <a:off x="9893508" y="5741233"/>
            <a:ext cx="1738859" cy="944380"/>
          </a:xfrm>
          <a:prstGeom prst="lef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dirty="0" err="1" smtClean="0">
                <a:effectLst>
                  <a:outerShdw blurRad="38100" dist="38100" dir="2700000" algn="tl">
                    <a:srgbClr val="000000">
                      <a:alpha val="43137"/>
                    </a:srgbClr>
                  </a:outerShdw>
                </a:effectLst>
                <a:latin typeface="Times New Roman" pitchFamily="18" charset="0"/>
                <a:cs typeface="Times New Roman" pitchFamily="18" charset="0"/>
              </a:rPr>
              <a:t>Trở</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smtClean="0">
                <a:effectLst>
                  <a:outerShdw blurRad="38100" dist="38100" dir="2700000" algn="tl">
                    <a:srgbClr val="000000">
                      <a:alpha val="43137"/>
                    </a:srgbClr>
                  </a:outerShdw>
                </a:effectLst>
                <a:latin typeface="Times New Roman" pitchFamily="18" charset="0"/>
                <a:cs typeface="Times New Roman" pitchFamily="18" charset="0"/>
              </a:rPr>
              <a:t>về</a:t>
            </a:r>
            <a:endParaRPr lang="en-US" sz="28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45894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5" name="Rounded Rectangle 4"/>
          <p:cNvSpPr/>
          <p:nvPr/>
        </p:nvSpPr>
        <p:spPr>
          <a:xfrm>
            <a:off x="609600" y="914400"/>
            <a:ext cx="10610850" cy="990600"/>
          </a:xfrm>
          <a:prstGeom prst="roundRect">
            <a:avLst/>
          </a:prstGeom>
          <a:solidFill>
            <a:srgbClr val="FFC000"/>
          </a:solidFill>
        </p:spPr>
        <p:style>
          <a:lnRef idx="1">
            <a:schemeClr val="accent5"/>
          </a:lnRef>
          <a:fillRef idx="2">
            <a:schemeClr val="accent5"/>
          </a:fillRef>
          <a:effectRef idx="1">
            <a:schemeClr val="accent5"/>
          </a:effectRef>
          <a:fontRef idx="minor">
            <a:schemeClr val="dk1"/>
          </a:fontRef>
        </p:style>
        <p:txBody>
          <a:bodyPr rtlCol="0" anchor="ctr"/>
          <a:lstStyle/>
          <a:p>
            <a:r>
              <a:rPr lang="nl-NL" sz="3200" u="sng" dirty="0" smtClean="0">
                <a:solidFill>
                  <a:srgbClr val="C00000"/>
                </a:solidFill>
                <a:latin typeface="Times New Roman" panose="02020603050405020304" pitchFamily="18" charset="0"/>
                <a:cs typeface="Times New Roman" panose="02020603050405020304" pitchFamily="18" charset="0"/>
              </a:rPr>
              <a:t>Câu 2: </a:t>
            </a:r>
            <a:r>
              <a:rPr lang="nl-NL" sz="3200" dirty="0">
                <a:solidFill>
                  <a:schemeClr val="tx1"/>
                </a:solidFill>
                <a:latin typeface="Times New Roman" panose="02020603050405020304" pitchFamily="18" charset="0"/>
                <a:cs typeface="Times New Roman" panose="02020603050405020304" pitchFamily="18" charset="0"/>
              </a:rPr>
              <a:t>Sau khi mẹ biết bức thư gửi nhầm địa chỉ thì POKI cảm giác như thế nào?</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444709" y="2313794"/>
            <a:ext cx="10610850" cy="2543019"/>
          </a:xfrm>
          <a:prstGeom prst="roundRect">
            <a:avLst/>
          </a:prstGeom>
          <a:solidFill>
            <a:srgbClr val="FFFF00"/>
          </a:solidFill>
        </p:spPr>
        <p:style>
          <a:lnRef idx="1">
            <a:schemeClr val="accent4"/>
          </a:lnRef>
          <a:fillRef idx="3">
            <a:schemeClr val="accent4"/>
          </a:fillRef>
          <a:effectRef idx="2">
            <a:schemeClr val="accent4"/>
          </a:effectRef>
          <a:fontRef idx="minor">
            <a:schemeClr val="lt1"/>
          </a:fontRef>
        </p:style>
        <p:txBody>
          <a:bodyPr rtlCol="0" anchor="ctr"/>
          <a:lstStyle/>
          <a:p>
            <a:r>
              <a:rPr lang="nl-NL" sz="3200" dirty="0" smtClean="0">
                <a:solidFill>
                  <a:schemeClr val="tx1"/>
                </a:solidFill>
                <a:latin typeface="Times New Roman" panose="02020603050405020304" pitchFamily="18" charset="0"/>
                <a:cs typeface="Times New Roman" panose="02020603050405020304" pitchFamily="18" charset="0"/>
              </a:rPr>
              <a:t>Đáp án: </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6" name="Left Arrow 5">
            <a:hlinkClick r:id="rId3" action="ppaction://hlinksldjump"/>
          </p:cNvPr>
          <p:cNvSpPr/>
          <p:nvPr/>
        </p:nvSpPr>
        <p:spPr>
          <a:xfrm>
            <a:off x="9893508" y="5741233"/>
            <a:ext cx="1738859" cy="944380"/>
          </a:xfrm>
          <a:prstGeom prst="lef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dirty="0" err="1" smtClean="0">
                <a:effectLst>
                  <a:outerShdw blurRad="38100" dist="38100" dir="2700000" algn="tl">
                    <a:srgbClr val="000000">
                      <a:alpha val="43137"/>
                    </a:srgbClr>
                  </a:outerShdw>
                </a:effectLst>
                <a:latin typeface="Times New Roman" pitchFamily="18" charset="0"/>
                <a:cs typeface="Times New Roman" pitchFamily="18" charset="0"/>
              </a:rPr>
              <a:t>Trở</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smtClean="0">
                <a:effectLst>
                  <a:outerShdw blurRad="38100" dist="38100" dir="2700000" algn="tl">
                    <a:srgbClr val="000000">
                      <a:alpha val="43137"/>
                    </a:srgbClr>
                  </a:outerShdw>
                </a:effectLst>
                <a:latin typeface="Times New Roman" pitchFamily="18" charset="0"/>
                <a:cs typeface="Times New Roman" pitchFamily="18" charset="0"/>
              </a:rPr>
              <a:t>về</a:t>
            </a:r>
            <a:endParaRPr lang="en-US" sz="28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58152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5" name="Rounded Rectangle 4"/>
          <p:cNvSpPr/>
          <p:nvPr/>
        </p:nvSpPr>
        <p:spPr>
          <a:xfrm>
            <a:off x="609600" y="914400"/>
            <a:ext cx="10610850" cy="990600"/>
          </a:xfrm>
          <a:prstGeom prst="roundRect">
            <a:avLst/>
          </a:prstGeom>
          <a:solidFill>
            <a:schemeClr val="accent6">
              <a:lumMod val="60000"/>
              <a:lumOff val="40000"/>
            </a:schemeClr>
          </a:solidFill>
        </p:spPr>
        <p:style>
          <a:lnRef idx="1">
            <a:schemeClr val="accent4"/>
          </a:lnRef>
          <a:fillRef idx="2">
            <a:schemeClr val="accent4"/>
          </a:fillRef>
          <a:effectRef idx="1">
            <a:schemeClr val="accent4"/>
          </a:effectRef>
          <a:fontRef idx="minor">
            <a:schemeClr val="dk1"/>
          </a:fontRef>
        </p:style>
        <p:txBody>
          <a:bodyPr rtlCol="0" anchor="ctr"/>
          <a:lstStyle/>
          <a:p>
            <a:r>
              <a:rPr lang="nl-NL" sz="3200" u="sng" dirty="0" smtClean="0">
                <a:solidFill>
                  <a:srgbClr val="C00000"/>
                </a:solidFill>
                <a:latin typeface="Times New Roman" panose="02020603050405020304" pitchFamily="18" charset="0"/>
                <a:cs typeface="Times New Roman" panose="02020603050405020304" pitchFamily="18" charset="0"/>
              </a:rPr>
              <a:t>Câu 3: </a:t>
            </a:r>
            <a:r>
              <a:rPr lang="nl-NL" sz="3200" dirty="0">
                <a:latin typeface="Times New Roman" panose="02020603050405020304" pitchFamily="18" charset="0"/>
                <a:cs typeface="Times New Roman" panose="02020603050405020304" pitchFamily="18" charset="0"/>
              </a:rPr>
              <a:t>Phản ứng của mẹ khi nhìn thấy bức thư bị xé nằm trên bàn?</a:t>
            </a:r>
            <a:endParaRPr lang="en-US" sz="3200" dirty="0">
              <a:latin typeface="Times New Roman" panose="02020603050405020304" pitchFamily="18" charset="0"/>
              <a:cs typeface="Times New Roman" panose="02020603050405020304" pitchFamily="18" charset="0"/>
            </a:endParaRPr>
          </a:p>
        </p:txBody>
      </p:sp>
      <p:sp>
        <p:nvSpPr>
          <p:cNvPr id="9" name="Rounded Rectangle 8"/>
          <p:cNvSpPr/>
          <p:nvPr/>
        </p:nvSpPr>
        <p:spPr>
          <a:xfrm>
            <a:off x="444709" y="2313794"/>
            <a:ext cx="10610850" cy="2543019"/>
          </a:xfrm>
          <a:prstGeom prst="roundRect">
            <a:avLst/>
          </a:prstGeom>
          <a:solidFill>
            <a:schemeClr val="accent6">
              <a:lumMod val="20000"/>
              <a:lumOff val="80000"/>
            </a:schemeClr>
          </a:solidFill>
        </p:spPr>
        <p:style>
          <a:lnRef idx="1">
            <a:schemeClr val="accent4"/>
          </a:lnRef>
          <a:fillRef idx="3">
            <a:schemeClr val="accent4"/>
          </a:fillRef>
          <a:effectRef idx="2">
            <a:schemeClr val="accent4"/>
          </a:effectRef>
          <a:fontRef idx="minor">
            <a:schemeClr val="lt1"/>
          </a:fontRef>
        </p:style>
        <p:txBody>
          <a:bodyPr rtlCol="0" anchor="ctr"/>
          <a:lstStyle/>
          <a:p>
            <a:r>
              <a:rPr lang="nl-NL" sz="3200" dirty="0" smtClean="0">
                <a:solidFill>
                  <a:schemeClr val="tx1"/>
                </a:solidFill>
                <a:latin typeface="Times New Roman" panose="02020603050405020304" pitchFamily="18" charset="0"/>
                <a:cs typeface="Times New Roman" panose="02020603050405020304" pitchFamily="18" charset="0"/>
              </a:rPr>
              <a:t>Đáp án: </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6" name="Left Arrow 5">
            <a:hlinkClick r:id="rId3" action="ppaction://hlinksldjump"/>
          </p:cNvPr>
          <p:cNvSpPr/>
          <p:nvPr/>
        </p:nvSpPr>
        <p:spPr>
          <a:xfrm>
            <a:off x="9893508" y="5741233"/>
            <a:ext cx="1738859" cy="944380"/>
          </a:xfrm>
          <a:prstGeom prst="lef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dirty="0" err="1" smtClean="0">
                <a:effectLst>
                  <a:outerShdw blurRad="38100" dist="38100" dir="2700000" algn="tl">
                    <a:srgbClr val="000000">
                      <a:alpha val="43137"/>
                    </a:srgbClr>
                  </a:outerShdw>
                </a:effectLst>
                <a:latin typeface="Times New Roman" pitchFamily="18" charset="0"/>
                <a:cs typeface="Times New Roman" pitchFamily="18" charset="0"/>
              </a:rPr>
              <a:t>Trở</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smtClean="0">
                <a:effectLst>
                  <a:outerShdw blurRad="38100" dist="38100" dir="2700000" algn="tl">
                    <a:srgbClr val="000000">
                      <a:alpha val="43137"/>
                    </a:srgbClr>
                  </a:outerShdw>
                </a:effectLst>
                <a:latin typeface="Times New Roman" pitchFamily="18" charset="0"/>
                <a:cs typeface="Times New Roman" pitchFamily="18" charset="0"/>
              </a:rPr>
              <a:t>về</a:t>
            </a:r>
            <a:endParaRPr lang="en-US" sz="28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8981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Oval 3">
            <a:hlinkClick r:id="rId5" action="ppaction://hlinkfile"/>
          </p:cNvPr>
          <p:cNvSpPr/>
          <p:nvPr/>
        </p:nvSpPr>
        <p:spPr>
          <a:xfrm>
            <a:off x="704850" y="342900"/>
            <a:ext cx="1504950" cy="108585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9808941"/>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5" name="Rounded Rectangle 4"/>
          <p:cNvSpPr/>
          <p:nvPr/>
        </p:nvSpPr>
        <p:spPr>
          <a:xfrm>
            <a:off x="609600" y="914400"/>
            <a:ext cx="10610850" cy="990600"/>
          </a:xfrm>
          <a:prstGeom prst="roundRect">
            <a:avLst/>
          </a:prstGeom>
          <a:solidFill>
            <a:srgbClr val="FFCC99"/>
          </a:solidFill>
        </p:spPr>
        <p:style>
          <a:lnRef idx="1">
            <a:schemeClr val="accent4"/>
          </a:lnRef>
          <a:fillRef idx="2">
            <a:schemeClr val="accent4"/>
          </a:fillRef>
          <a:effectRef idx="1">
            <a:schemeClr val="accent4"/>
          </a:effectRef>
          <a:fontRef idx="minor">
            <a:schemeClr val="dk1"/>
          </a:fontRef>
        </p:style>
        <p:txBody>
          <a:bodyPr rtlCol="0" anchor="ctr"/>
          <a:lstStyle/>
          <a:p>
            <a:r>
              <a:rPr lang="nl-NL" sz="3200" u="sng" dirty="0" smtClean="0">
                <a:solidFill>
                  <a:srgbClr val="C00000"/>
                </a:solidFill>
                <a:latin typeface="Times New Roman" panose="02020603050405020304" pitchFamily="18" charset="0"/>
                <a:cs typeface="Times New Roman" panose="02020603050405020304" pitchFamily="18" charset="0"/>
              </a:rPr>
              <a:t>Câu 4: </a:t>
            </a:r>
            <a:r>
              <a:rPr lang="nl-NL" sz="3200" dirty="0" smtClean="0">
                <a:latin typeface="Times New Roman" panose="02020603050405020304" pitchFamily="18" charset="0"/>
                <a:cs typeface="Times New Roman" panose="02020603050405020304" pitchFamily="18" charset="0"/>
              </a:rPr>
              <a:t>Sau </a:t>
            </a:r>
            <a:r>
              <a:rPr lang="nl-NL" sz="3200" dirty="0">
                <a:latin typeface="Times New Roman" panose="02020603050405020304" pitchFamily="18" charset="0"/>
                <a:cs typeface="Times New Roman" panose="02020603050405020304" pitchFamily="18" charset="0"/>
              </a:rPr>
              <a:t>khi xem video trên, em rút ra được bài học gì cho bản thân mình</a:t>
            </a:r>
            <a:r>
              <a:rPr lang="nl-NL"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9" name="Rounded Rectangle 8"/>
          <p:cNvSpPr/>
          <p:nvPr/>
        </p:nvSpPr>
        <p:spPr>
          <a:xfrm>
            <a:off x="444709" y="2313794"/>
            <a:ext cx="10610850" cy="2543019"/>
          </a:xfrm>
          <a:prstGeom prst="roundRect">
            <a:avLst/>
          </a:prstGeom>
          <a:solidFill>
            <a:schemeClr val="accent2">
              <a:lumMod val="20000"/>
              <a:lumOff val="80000"/>
            </a:schemeClr>
          </a:solidFill>
        </p:spPr>
        <p:style>
          <a:lnRef idx="1">
            <a:schemeClr val="accent4"/>
          </a:lnRef>
          <a:fillRef idx="3">
            <a:schemeClr val="accent4"/>
          </a:fillRef>
          <a:effectRef idx="2">
            <a:schemeClr val="accent4"/>
          </a:effectRef>
          <a:fontRef idx="minor">
            <a:schemeClr val="lt1"/>
          </a:fontRef>
        </p:style>
        <p:txBody>
          <a:bodyPr rtlCol="0" anchor="ctr"/>
          <a:lstStyle/>
          <a:p>
            <a:r>
              <a:rPr lang="nl-NL" sz="3200" dirty="0" smtClean="0">
                <a:solidFill>
                  <a:schemeClr val="tx1"/>
                </a:solidFill>
                <a:latin typeface="Times New Roman" panose="02020603050405020304" pitchFamily="18" charset="0"/>
                <a:cs typeface="Times New Roman" panose="02020603050405020304" pitchFamily="18" charset="0"/>
              </a:rPr>
              <a:t>Đáp án: </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6" name="Left Arrow 5">
            <a:hlinkClick r:id="rId3" action="ppaction://hlinksldjump"/>
          </p:cNvPr>
          <p:cNvSpPr/>
          <p:nvPr/>
        </p:nvSpPr>
        <p:spPr>
          <a:xfrm>
            <a:off x="9893508" y="5741233"/>
            <a:ext cx="1738859" cy="944380"/>
          </a:xfrm>
          <a:prstGeom prst="lef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dirty="0" err="1" smtClean="0">
                <a:effectLst>
                  <a:outerShdw blurRad="38100" dist="38100" dir="2700000" algn="tl">
                    <a:srgbClr val="000000">
                      <a:alpha val="43137"/>
                    </a:srgbClr>
                  </a:outerShdw>
                </a:effectLst>
                <a:latin typeface="Times New Roman" pitchFamily="18" charset="0"/>
                <a:cs typeface="Times New Roman" pitchFamily="18" charset="0"/>
              </a:rPr>
              <a:t>Trở</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smtClean="0">
                <a:effectLst>
                  <a:outerShdw blurRad="38100" dist="38100" dir="2700000" algn="tl">
                    <a:srgbClr val="000000">
                      <a:alpha val="43137"/>
                    </a:srgbClr>
                  </a:outerShdw>
                </a:effectLst>
                <a:latin typeface="Times New Roman" pitchFamily="18" charset="0"/>
                <a:cs typeface="Times New Roman" pitchFamily="18" charset="0"/>
              </a:rPr>
              <a:t>về</a:t>
            </a:r>
            <a:endParaRPr lang="en-US" sz="28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42007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74" y="0"/>
            <a:ext cx="12212674" cy="6858000"/>
          </a:xfrm>
          <a:prstGeom prst="rect">
            <a:avLst/>
          </a:prstGeom>
        </p:spPr>
      </p:pic>
      <p:sp>
        <p:nvSpPr>
          <p:cNvPr id="11" name="Rounded Rectangle 10"/>
          <p:cNvSpPr/>
          <p:nvPr/>
        </p:nvSpPr>
        <p:spPr>
          <a:xfrm>
            <a:off x="8420100" y="1436480"/>
            <a:ext cx="428625" cy="3143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3144" t="7282" r="13357" b="20365"/>
          <a:stretch/>
        </p:blipFill>
        <p:spPr>
          <a:xfrm>
            <a:off x="1538514" y="58058"/>
            <a:ext cx="9739086" cy="6778172"/>
          </a:xfrm>
          <a:prstGeom prst="rect">
            <a:avLst/>
          </a:prstGeom>
        </p:spPr>
      </p:pic>
      <p:sp>
        <p:nvSpPr>
          <p:cNvPr id="10" name="Rounded Rectangle 9"/>
          <p:cNvSpPr/>
          <p:nvPr/>
        </p:nvSpPr>
        <p:spPr>
          <a:xfrm>
            <a:off x="3439885" y="2627072"/>
            <a:ext cx="5936343" cy="31757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Times New Roman" panose="02020603050405020304" pitchFamily="18" charset="0"/>
                <a:cs typeface="Times New Roman" panose="02020603050405020304" pitchFamily="18" charset="0"/>
              </a:rPr>
              <a:t>V</a:t>
            </a: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ề nhà</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4000" dirty="0">
                <a:solidFill>
                  <a:prstClr val="white"/>
                </a:solidFill>
                <a:latin typeface="Times New Roman" panose="02020603050405020304" pitchFamily="18" charset="0"/>
                <a:cs typeface="Times New Roman" panose="02020603050405020304" pitchFamily="18" charset="0"/>
              </a:rPr>
              <a:t>S</a:t>
            </a:r>
            <a:r>
              <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ưu tầm một số câu ca dao, tục ngữ, bài thơ, bài hát về </a:t>
            </a:r>
            <a:r>
              <a:rPr kumimoji="0" lang="en-US" sz="4000" b="0" i="0"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tôn</a:t>
            </a:r>
            <a:r>
              <a:rPr kumimoji="0" lang="en-US" sz="4000" b="0" i="0" u="none" strike="noStrike" kern="1200" cap="none" spc="0" normalizeH="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trọng</a:t>
            </a:r>
            <a:r>
              <a:rPr kumimoji="0" lang="en-US" sz="4000" b="0" i="0" u="none" strike="noStrike" kern="1200" cap="none" spc="0" normalizeH="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tài</a:t>
            </a:r>
            <a:r>
              <a:rPr kumimoji="0" lang="en-US" sz="4000" b="0" i="0" u="none" strike="noStrike" kern="1200" cap="none" spc="0" normalizeH="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sản</a:t>
            </a:r>
            <a:r>
              <a:rPr kumimoji="0" lang="en-US" sz="4000" b="0" i="0" u="none" strike="noStrike" kern="1200" cap="none" spc="0" normalizeH="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của</a:t>
            </a:r>
            <a:r>
              <a:rPr kumimoji="0" lang="en-US" sz="4000" b="0" i="0" u="none" strike="noStrike" kern="1200" cap="none" spc="0" normalizeH="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người</a:t>
            </a:r>
            <a:r>
              <a:rPr kumimoji="0" lang="en-US" sz="4000" b="0" i="0" u="none" strike="noStrike" kern="1200" cap="none" spc="0" normalizeH="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khác</a:t>
            </a:r>
            <a:r>
              <a:rPr kumimoji="0" lang="en-US" sz="4000" b="0" i="0" u="none" strike="noStrike" kern="1200" cap="none" spc="0" normalizeH="0" noProof="0" dirty="0" smtClean="0">
                <a:ln>
                  <a:noFill/>
                </a:ln>
                <a:solidFill>
                  <a:prstClr val="white"/>
                </a:solidFill>
                <a:effectLst/>
                <a:uLnTx/>
                <a:uFillTx/>
                <a:latin typeface="Times New Roman" panose="02020603050405020304" pitchFamily="18" charset="0"/>
                <a:cs typeface="Times New Roman" panose="02020603050405020304" pitchFamily="18" charset="0"/>
              </a:rPr>
              <a:t>.</a:t>
            </a:r>
            <a:endPar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29955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A6DFEC1-F05C-4EC8-9902-15A11D51D0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flipV="1">
            <a:off x="-1" y="4171948"/>
            <a:ext cx="12203217" cy="1323438"/>
          </a:xfrm>
          <a:prstGeom prst="rect">
            <a:avLst/>
          </a:prstGeom>
        </p:spPr>
      </p:pic>
      <p:pic>
        <p:nvPicPr>
          <p:cNvPr id="5" name="Picture 4">
            <a:extLst>
              <a:ext uri="{FF2B5EF4-FFF2-40B4-BE49-F238E27FC236}">
                <a16:creationId xmlns:a16="http://schemas.microsoft.com/office/drawing/2014/main" xmlns="" id="{9054E7D4-611D-4516-8B0E-502019F8E4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a:off x="-11217" y="5495386"/>
            <a:ext cx="12203217" cy="1362614"/>
          </a:xfrm>
          <a:prstGeom prst="rect">
            <a:avLst/>
          </a:prstGeom>
        </p:spPr>
      </p:pic>
      <p:pic>
        <p:nvPicPr>
          <p:cNvPr id="9" name="Picture 8">
            <a:extLst>
              <a:ext uri="{FF2B5EF4-FFF2-40B4-BE49-F238E27FC236}">
                <a16:creationId xmlns:a16="http://schemas.microsoft.com/office/drawing/2014/main" xmlns="" id="{958042E7-7005-46D9-8C17-E6F412E8CF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4815"/>
            <a:ext cx="12203217" cy="4246765"/>
          </a:xfrm>
          <a:prstGeom prst="rect">
            <a:avLst/>
          </a:prstGeom>
        </p:spPr>
      </p:pic>
      <p:pic>
        <p:nvPicPr>
          <p:cNvPr id="2" name="Picture 1">
            <a:extLst>
              <a:ext uri="{FF2B5EF4-FFF2-40B4-BE49-F238E27FC236}">
                <a16:creationId xmlns:a16="http://schemas.microsoft.com/office/drawing/2014/main" xmlns="" id="{60EF24FF-94D7-74D8-F71C-376BD09FFA0D}"/>
              </a:ext>
            </a:extLst>
          </p:cNvPr>
          <p:cNvPicPr>
            <a:picLocks noChangeAspect="1"/>
          </p:cNvPicPr>
          <p:nvPr/>
        </p:nvPicPr>
        <p:blipFill>
          <a:blip r:embed="rId3"/>
          <a:stretch>
            <a:fillRect/>
          </a:stretch>
        </p:blipFill>
        <p:spPr>
          <a:xfrm>
            <a:off x="157453" y="4572674"/>
            <a:ext cx="12034547" cy="2017951"/>
          </a:xfrm>
          <a:prstGeom prst="rect">
            <a:avLst/>
          </a:prstGeom>
        </p:spPr>
      </p:pic>
    </p:spTree>
    <p:extLst>
      <p:ext uri="{BB962C8B-B14F-4D97-AF65-F5344CB8AC3E}">
        <p14:creationId xmlns:p14="http://schemas.microsoft.com/office/powerpoint/2010/main" val="474211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xmlns=""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10">
            <a:extLst>
              <a:ext uri="{FF2B5EF4-FFF2-40B4-BE49-F238E27FC236}">
                <a16:creationId xmlns:a16="http://schemas.microsoft.com/office/drawing/2014/main" xmlns="" id="{86C9BB18-5DC0-B38A-61D0-6CFB230C682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33350" y="3069212"/>
            <a:ext cx="3545178" cy="3788788"/>
          </a:xfrm>
          <a:prstGeom prst="rect">
            <a:avLst/>
          </a:prstGeom>
        </p:spPr>
      </p:pic>
      <p:sp>
        <p:nvSpPr>
          <p:cNvPr id="9" name="Rounded Rectangle 8"/>
          <p:cNvSpPr/>
          <p:nvPr/>
        </p:nvSpPr>
        <p:spPr>
          <a:xfrm>
            <a:off x="2695575" y="1646034"/>
            <a:ext cx="8667748" cy="1478165"/>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prstClr val="black"/>
                </a:solidFill>
                <a:latin typeface="Times New Roman" panose="02020603050405020304" pitchFamily="18" charset="0"/>
                <a:cs typeface="Times New Roman" panose="02020603050405020304" pitchFamily="18" charset="0"/>
              </a:rPr>
              <a:t>Ở </a:t>
            </a:r>
            <a:r>
              <a:rPr lang="en-US" sz="4400" dirty="0" err="1">
                <a:solidFill>
                  <a:prstClr val="black"/>
                </a:solidFill>
                <a:latin typeface="Times New Roman" panose="02020603050405020304" pitchFamily="18" charset="0"/>
                <a:cs typeface="Times New Roman" panose="02020603050405020304" pitchFamily="18" charset="0"/>
              </a:rPr>
              <a:t>nhà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em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những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việc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gì</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giúp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ông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bà</a:t>
            </a:r>
            <a:r>
              <a:rPr lang="en-US" sz="4400" dirty="0">
                <a:solidFill>
                  <a:prstClr val="black"/>
                </a:solidFill>
                <a:latin typeface="Times New Roman" panose="02020603050405020304" pitchFamily="18" charset="0"/>
                <a:cs typeface="Times New Roman" panose="02020603050405020304" pitchFamily="18" charset="0"/>
              </a:rPr>
              <a:t>, cha </a:t>
            </a:r>
            <a:r>
              <a:rPr lang="en-US" sz="4400" dirty="0" err="1">
                <a:solidFill>
                  <a:prstClr val="black"/>
                </a:solidFill>
                <a:latin typeface="Times New Roman" panose="02020603050405020304" pitchFamily="18" charset="0"/>
                <a:cs typeface="Times New Roman" panose="02020603050405020304" pitchFamily="18" charset="0"/>
              </a:rPr>
              <a:t>mẹ</a:t>
            </a:r>
            <a:r>
              <a:rPr lang="en-US" sz="4400" dirty="0">
                <a:solidFill>
                  <a:prstClr val="black"/>
                </a:solidFill>
                <a:latin typeface="Times New Roman" panose="02020603050405020304" pitchFamily="18" charset="0"/>
                <a:cs typeface="Times New Roman" panose="02020603050405020304" pitchFamily="18" charset="0"/>
              </a:rPr>
              <a: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30348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xmlns=""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10">
            <a:extLst>
              <a:ext uri="{FF2B5EF4-FFF2-40B4-BE49-F238E27FC236}">
                <a16:creationId xmlns:a16="http://schemas.microsoft.com/office/drawing/2014/main" xmlns="" id="{86C9BB18-5DC0-B38A-61D0-6CFB230C682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33350" y="3069212"/>
            <a:ext cx="3545178" cy="3788788"/>
          </a:xfrm>
          <a:prstGeom prst="rect">
            <a:avLst/>
          </a:prstGeom>
        </p:spPr>
      </p:pic>
      <p:sp>
        <p:nvSpPr>
          <p:cNvPr id="9" name="Rounded Rectangle 8"/>
          <p:cNvSpPr/>
          <p:nvPr/>
        </p:nvSpPr>
        <p:spPr>
          <a:xfrm>
            <a:off x="2695575" y="1646034"/>
            <a:ext cx="8667748" cy="1478165"/>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4400" dirty="0" err="1" smtClean="0">
                <a:solidFill>
                  <a:prstClr val="black"/>
                </a:solidFill>
                <a:latin typeface="Times New Roman" panose="02020603050405020304" pitchFamily="18" charset="0"/>
                <a:cs typeface="Times New Roman" panose="02020603050405020304" pitchFamily="18" charset="0"/>
              </a:rPr>
              <a:t>Bạn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đã</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bao</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giờ</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tự</a:t>
            </a:r>
            <a:r>
              <a:rPr lang="en-US" sz="4400" dirty="0" smtClean="0">
                <a:solidFill>
                  <a:prstClr val="black"/>
                </a:solidFill>
                <a:latin typeface="Times New Roman" panose="02020603050405020304" pitchFamily="18" charset="0"/>
                <a:cs typeface="Times New Roman" panose="02020603050405020304" pitchFamily="18" charset="0"/>
              </a:rPr>
              <a:t> ý </a:t>
            </a:r>
            <a:r>
              <a:rPr lang="en-US" sz="4400" dirty="0" err="1" smtClean="0">
                <a:solidFill>
                  <a:prstClr val="black"/>
                </a:solidFill>
                <a:latin typeface="Times New Roman" panose="02020603050405020304" pitchFamily="18" charset="0"/>
                <a:cs typeface="Times New Roman" panose="02020603050405020304" pitchFamily="18" charset="0"/>
              </a:rPr>
              <a:t>sử</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dụng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tài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sản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của</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người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khác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chưa</a:t>
            </a:r>
            <a:r>
              <a:rPr lang="en-US" sz="4400" dirty="0" smtClean="0">
                <a:solidFill>
                  <a:prstClr val="black"/>
                </a:solidFill>
                <a:latin typeface="Times New Roman" panose="02020603050405020304" pitchFamily="18" charset="0"/>
                <a:cs typeface="Times New Roman" panose="02020603050405020304" pitchFamily="18" charset="0"/>
              </a:rPr>
              <a:t> ?</a:t>
            </a:r>
          </a:p>
        </p:txBody>
      </p:sp>
      <p:sp>
        <p:nvSpPr>
          <p:cNvPr id="2" name="Rounded Rectangle 1"/>
          <p:cNvSpPr/>
          <p:nvPr/>
        </p:nvSpPr>
        <p:spPr>
          <a:xfrm>
            <a:off x="4032354" y="3567659"/>
            <a:ext cx="7285220" cy="196371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r>
              <a:rPr lang="en-US" sz="4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Nếu</a:t>
            </a:r>
            <a:r>
              <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được</a:t>
            </a:r>
            <a:r>
              <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làm</a:t>
            </a:r>
            <a:r>
              <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lại</a:t>
            </a:r>
            <a:r>
              <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bạn</a:t>
            </a:r>
            <a:r>
              <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sẽ</a:t>
            </a:r>
            <a:r>
              <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làm</a:t>
            </a:r>
            <a:r>
              <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gì</a:t>
            </a:r>
            <a:r>
              <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khi</a:t>
            </a:r>
            <a:r>
              <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ấy</a:t>
            </a:r>
            <a:r>
              <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endParaRPr lang="vi-VN"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41803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with low confidence">
            <a:extLst>
              <a:ext uri="{FF2B5EF4-FFF2-40B4-BE49-F238E27FC236}">
                <a16:creationId xmlns:a16="http://schemas.microsoft.com/office/drawing/2014/main" xmlns="" id="{C0048C70-9BF3-FF18-D4A7-382B88BFCE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970"/>
          <a:stretch/>
        </p:blipFill>
        <p:spPr>
          <a:xfrm>
            <a:off x="0" y="-179593"/>
            <a:ext cx="12192000" cy="7037593"/>
          </a:xfrm>
          <a:prstGeom prst="rect">
            <a:avLst/>
          </a:prstGeom>
        </p:spPr>
      </p:pic>
      <p:sp>
        <p:nvSpPr>
          <p:cNvPr id="3" name="Hình chữ nhật: Góc Tròn 1">
            <a:extLst>
              <a:ext uri="{FF2B5EF4-FFF2-40B4-BE49-F238E27FC236}">
                <a16:creationId xmlns:a16="http://schemas.microsoft.com/office/drawing/2014/main" xmlns="" id="{3AB38EB6-555C-C249-5AD5-59C97883ED1F}"/>
              </a:ext>
            </a:extLst>
          </p:cNvPr>
          <p:cNvSpPr/>
          <p:nvPr/>
        </p:nvSpPr>
        <p:spPr>
          <a:xfrm>
            <a:off x="1047750" y="391550"/>
            <a:ext cx="9829799" cy="3999022"/>
          </a:xfrm>
          <a:custGeom>
            <a:avLst/>
            <a:gdLst>
              <a:gd name="connsiteX0" fmla="*/ 0 w 7506393"/>
              <a:gd name="connsiteY0" fmla="*/ 666517 h 3999022"/>
              <a:gd name="connsiteX1" fmla="*/ 666517 w 7506393"/>
              <a:gd name="connsiteY1" fmla="*/ 0 h 3999022"/>
              <a:gd name="connsiteX2" fmla="*/ 6839876 w 7506393"/>
              <a:gd name="connsiteY2" fmla="*/ 0 h 3999022"/>
              <a:gd name="connsiteX3" fmla="*/ 7506393 w 7506393"/>
              <a:gd name="connsiteY3" fmla="*/ 666517 h 3999022"/>
              <a:gd name="connsiteX4" fmla="*/ 7506393 w 7506393"/>
              <a:gd name="connsiteY4" fmla="*/ 3332505 h 3999022"/>
              <a:gd name="connsiteX5" fmla="*/ 6839876 w 7506393"/>
              <a:gd name="connsiteY5" fmla="*/ 3999022 h 3999022"/>
              <a:gd name="connsiteX6" fmla="*/ 666517 w 7506393"/>
              <a:gd name="connsiteY6" fmla="*/ 3999022 h 3999022"/>
              <a:gd name="connsiteX7" fmla="*/ 0 w 7506393"/>
              <a:gd name="connsiteY7" fmla="*/ 3332505 h 3999022"/>
              <a:gd name="connsiteX8" fmla="*/ 0 w 7506393"/>
              <a:gd name="connsiteY8" fmla="*/ 666517 h 3999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6393" h="3999022" fill="none" extrusionOk="0">
                <a:moveTo>
                  <a:pt x="0" y="666517"/>
                </a:moveTo>
                <a:cubicBezTo>
                  <a:pt x="347" y="307815"/>
                  <a:pt x="335890" y="62903"/>
                  <a:pt x="666517" y="0"/>
                </a:cubicBezTo>
                <a:cubicBezTo>
                  <a:pt x="1998472" y="72427"/>
                  <a:pt x="3841795" y="61419"/>
                  <a:pt x="6839876" y="0"/>
                </a:cubicBezTo>
                <a:cubicBezTo>
                  <a:pt x="7199088" y="-61235"/>
                  <a:pt x="7464401" y="285709"/>
                  <a:pt x="7506393" y="666517"/>
                </a:cubicBezTo>
                <a:cubicBezTo>
                  <a:pt x="7607269" y="1105271"/>
                  <a:pt x="7399080" y="2404170"/>
                  <a:pt x="7506393" y="3332505"/>
                </a:cubicBezTo>
                <a:cubicBezTo>
                  <a:pt x="7515822" y="3652758"/>
                  <a:pt x="7204188" y="3994768"/>
                  <a:pt x="6839876" y="3999022"/>
                </a:cubicBezTo>
                <a:cubicBezTo>
                  <a:pt x="4310340" y="4028849"/>
                  <a:pt x="1342914" y="3919716"/>
                  <a:pt x="666517" y="3999022"/>
                </a:cubicBezTo>
                <a:cubicBezTo>
                  <a:pt x="336845" y="3994677"/>
                  <a:pt x="-33895" y="3707314"/>
                  <a:pt x="0" y="3332505"/>
                </a:cubicBezTo>
                <a:cubicBezTo>
                  <a:pt x="50037" y="2107458"/>
                  <a:pt x="770" y="1315770"/>
                  <a:pt x="0" y="666517"/>
                </a:cubicBezTo>
                <a:close/>
              </a:path>
              <a:path w="7506393" h="3999022" stroke="0" extrusionOk="0">
                <a:moveTo>
                  <a:pt x="0" y="666517"/>
                </a:moveTo>
                <a:cubicBezTo>
                  <a:pt x="21327" y="304223"/>
                  <a:pt x="318474" y="41802"/>
                  <a:pt x="666517" y="0"/>
                </a:cubicBezTo>
                <a:cubicBezTo>
                  <a:pt x="2444743" y="123000"/>
                  <a:pt x="4304757" y="-96860"/>
                  <a:pt x="6839876" y="0"/>
                </a:cubicBezTo>
                <a:cubicBezTo>
                  <a:pt x="7160358" y="-36297"/>
                  <a:pt x="7524805" y="261290"/>
                  <a:pt x="7506393" y="666517"/>
                </a:cubicBezTo>
                <a:cubicBezTo>
                  <a:pt x="7509566" y="1842821"/>
                  <a:pt x="7600660" y="2130028"/>
                  <a:pt x="7506393" y="3332505"/>
                </a:cubicBezTo>
                <a:cubicBezTo>
                  <a:pt x="7455630" y="3719003"/>
                  <a:pt x="7189446" y="3995988"/>
                  <a:pt x="6839876" y="3999022"/>
                </a:cubicBezTo>
                <a:cubicBezTo>
                  <a:pt x="4062505" y="3838315"/>
                  <a:pt x="3578326" y="4038689"/>
                  <a:pt x="666517" y="3999022"/>
                </a:cubicBezTo>
                <a:cubicBezTo>
                  <a:pt x="240453" y="3987316"/>
                  <a:pt x="-18840" y="3692077"/>
                  <a:pt x="0" y="3332505"/>
                </a:cubicBezTo>
                <a:cubicBezTo>
                  <a:pt x="32216" y="2523997"/>
                  <a:pt x="57206" y="1596469"/>
                  <a:pt x="0" y="666517"/>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1B4BA04A-1877-77A8-A34F-230ED5DE106B}"/>
              </a:ext>
            </a:extLst>
          </p:cNvPr>
          <p:cNvPicPr>
            <a:picLocks noChangeAspect="1"/>
          </p:cNvPicPr>
          <p:nvPr/>
        </p:nvPicPr>
        <p:blipFill>
          <a:blip r:embed="rId3"/>
          <a:stretch>
            <a:fillRect/>
          </a:stretch>
        </p:blipFill>
        <p:spPr>
          <a:xfrm>
            <a:off x="4401178" y="460575"/>
            <a:ext cx="3084843" cy="1231499"/>
          </a:xfrm>
          <a:prstGeom prst="rect">
            <a:avLst/>
          </a:prstGeom>
        </p:spPr>
      </p:pic>
      <p:sp>
        <p:nvSpPr>
          <p:cNvPr id="2" name="TextBox 1"/>
          <p:cNvSpPr txBox="1"/>
          <p:nvPr/>
        </p:nvSpPr>
        <p:spPr>
          <a:xfrm>
            <a:off x="1047751" y="1594773"/>
            <a:ext cx="9829798" cy="1446550"/>
          </a:xfrm>
          <a:prstGeom prst="rect">
            <a:avLst/>
          </a:prstGeom>
          <a:noFill/>
        </p:spPr>
        <p:txBody>
          <a:bodyPr wrap="square" rtlCol="0">
            <a:spAutoFit/>
          </a:bodyPr>
          <a:lstStyle/>
          <a:p>
            <a:pPr algn="ctr"/>
            <a:r>
              <a:rPr lang="en-US" sz="4400" b="1" u="sng" dirty="0" err="1" smtClean="0">
                <a:ln w="22225">
                  <a:solidFill>
                    <a:schemeClr val="accent2"/>
                  </a:solidFill>
                  <a:prstDash val="solid"/>
                </a:ln>
                <a:solidFill>
                  <a:schemeClr val="accent2">
                    <a:lumMod val="40000"/>
                    <a:lumOff val="60000"/>
                  </a:schemeClr>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Bài</a:t>
            </a:r>
            <a:r>
              <a:rPr lang="en-US" sz="4400" b="1" u="sng" dirty="0" smtClean="0">
                <a:ln w="22225">
                  <a:solidFill>
                    <a:schemeClr val="accent2"/>
                  </a:solidFill>
                  <a:prstDash val="solid"/>
                </a:ln>
                <a:solidFill>
                  <a:schemeClr val="accent2">
                    <a:lumMod val="40000"/>
                    <a:lumOff val="60000"/>
                  </a:schemeClr>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 7</a:t>
            </a:r>
            <a:r>
              <a:rPr lang="en-US" sz="4400" b="1" dirty="0" smtClean="0">
                <a:ln w="22225">
                  <a:solidFill>
                    <a:schemeClr val="accent2"/>
                  </a:solidFill>
                  <a:prstDash val="solid"/>
                </a:ln>
                <a:solidFill>
                  <a:schemeClr val="accent2">
                    <a:lumMod val="40000"/>
                    <a:lumOff val="60000"/>
                  </a:schemeClr>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 </a:t>
            </a:r>
            <a:r>
              <a:rPr lang="en-US" sz="4400" b="1" dirty="0" err="1" smtClean="0">
                <a:ln w="12700">
                  <a:solidFill>
                    <a:srgbClr val="FF0000"/>
                  </a:solidFill>
                  <a:prstDash val="solid"/>
                </a:ln>
                <a:solidFill>
                  <a:srgbClr val="C00000"/>
                </a:solidFill>
                <a:effectLst>
                  <a:glow rad="228600">
                    <a:schemeClr val="accent4">
                      <a:satMod val="175000"/>
                      <a:alpha val="40000"/>
                    </a:schemeClr>
                  </a:glow>
                  <a:outerShdw dist="38100" dir="2640000" algn="bl" rotWithShape="0">
                    <a:schemeClr val="accent1"/>
                  </a:outerShdw>
                </a:effectLst>
                <a:latin typeface="Times New Roman" panose="02020603050405020304" pitchFamily="18" charset="0"/>
                <a:cs typeface="Times New Roman" panose="02020603050405020304" pitchFamily="18" charset="0"/>
              </a:rPr>
              <a:t>Em</a:t>
            </a:r>
            <a:r>
              <a:rPr lang="en-US" sz="4400" b="1" dirty="0" smtClean="0">
                <a:ln w="12700">
                  <a:solidFill>
                    <a:srgbClr val="FF0000"/>
                  </a:solidFill>
                  <a:prstDash val="solid"/>
                </a:ln>
                <a:solidFill>
                  <a:srgbClr val="C00000"/>
                </a:solidFill>
                <a:effectLst>
                  <a:glow rad="228600">
                    <a:schemeClr val="accent4">
                      <a:satMod val="175000"/>
                      <a:alpha val="40000"/>
                    </a:schemeClr>
                  </a:glow>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400" b="1" dirty="0" err="1" smtClean="0">
                <a:ln w="12700">
                  <a:solidFill>
                    <a:srgbClr val="FF0000"/>
                  </a:solidFill>
                  <a:prstDash val="solid"/>
                </a:ln>
                <a:solidFill>
                  <a:srgbClr val="C00000"/>
                </a:solidFill>
                <a:effectLst>
                  <a:glow rad="228600">
                    <a:schemeClr val="accent4">
                      <a:satMod val="175000"/>
                      <a:alpha val="40000"/>
                    </a:schemeClr>
                  </a:glow>
                  <a:outerShdw dist="38100" dir="2640000" algn="bl" rotWithShape="0">
                    <a:schemeClr val="accent1"/>
                  </a:outerShdw>
                </a:effectLst>
                <a:latin typeface="Times New Roman" panose="02020603050405020304" pitchFamily="18" charset="0"/>
                <a:cs typeface="Times New Roman" panose="02020603050405020304" pitchFamily="18" charset="0"/>
              </a:rPr>
              <a:t>tôn</a:t>
            </a:r>
            <a:r>
              <a:rPr lang="en-US" sz="4400" b="1" dirty="0" smtClean="0">
                <a:ln w="12700">
                  <a:solidFill>
                    <a:srgbClr val="FF0000"/>
                  </a:solidFill>
                  <a:prstDash val="solid"/>
                </a:ln>
                <a:solidFill>
                  <a:srgbClr val="C00000"/>
                </a:solidFill>
                <a:effectLst>
                  <a:glow rad="228600">
                    <a:schemeClr val="accent4">
                      <a:satMod val="175000"/>
                      <a:alpha val="40000"/>
                    </a:schemeClr>
                  </a:glow>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400" b="1" dirty="0" err="1" smtClean="0">
                <a:ln w="12700">
                  <a:solidFill>
                    <a:srgbClr val="FF0000"/>
                  </a:solidFill>
                  <a:prstDash val="solid"/>
                </a:ln>
                <a:solidFill>
                  <a:srgbClr val="C00000"/>
                </a:solidFill>
                <a:effectLst>
                  <a:glow rad="228600">
                    <a:schemeClr val="accent4">
                      <a:satMod val="175000"/>
                      <a:alpha val="40000"/>
                    </a:schemeClr>
                  </a:glow>
                  <a:outerShdw dist="38100" dir="2640000" algn="bl" rotWithShape="0">
                    <a:schemeClr val="accent1"/>
                  </a:outerShdw>
                </a:effectLst>
                <a:latin typeface="Times New Roman" panose="02020603050405020304" pitchFamily="18" charset="0"/>
                <a:cs typeface="Times New Roman" panose="02020603050405020304" pitchFamily="18" charset="0"/>
              </a:rPr>
              <a:t>trọng</a:t>
            </a:r>
            <a:r>
              <a:rPr lang="en-US" sz="4400" b="1" dirty="0" smtClean="0">
                <a:ln w="12700">
                  <a:solidFill>
                    <a:srgbClr val="FF0000"/>
                  </a:solidFill>
                  <a:prstDash val="solid"/>
                </a:ln>
                <a:solidFill>
                  <a:srgbClr val="C00000"/>
                </a:solidFill>
                <a:effectLst>
                  <a:glow rad="228600">
                    <a:schemeClr val="accent4">
                      <a:satMod val="175000"/>
                      <a:alpha val="40000"/>
                    </a:schemeClr>
                  </a:glow>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400" b="1" dirty="0" err="1" smtClean="0">
                <a:ln w="12700">
                  <a:solidFill>
                    <a:srgbClr val="FF0000"/>
                  </a:solidFill>
                  <a:prstDash val="solid"/>
                </a:ln>
                <a:solidFill>
                  <a:srgbClr val="C00000"/>
                </a:solidFill>
                <a:effectLst>
                  <a:glow rad="228600">
                    <a:schemeClr val="accent4">
                      <a:satMod val="175000"/>
                      <a:alpha val="40000"/>
                    </a:schemeClr>
                  </a:glow>
                  <a:outerShdw dist="38100" dir="2640000" algn="bl" rotWithShape="0">
                    <a:schemeClr val="accent1"/>
                  </a:outerShdw>
                </a:effectLst>
                <a:latin typeface="Times New Roman" panose="02020603050405020304" pitchFamily="18" charset="0"/>
                <a:cs typeface="Times New Roman" panose="02020603050405020304" pitchFamily="18" charset="0"/>
              </a:rPr>
              <a:t>tài</a:t>
            </a:r>
            <a:r>
              <a:rPr lang="en-US" sz="4400" b="1" dirty="0" smtClean="0">
                <a:ln w="12700">
                  <a:solidFill>
                    <a:srgbClr val="FF0000"/>
                  </a:solidFill>
                  <a:prstDash val="solid"/>
                </a:ln>
                <a:solidFill>
                  <a:srgbClr val="C00000"/>
                </a:solidFill>
                <a:effectLst>
                  <a:glow rad="228600">
                    <a:schemeClr val="accent4">
                      <a:satMod val="175000"/>
                      <a:alpha val="40000"/>
                    </a:schemeClr>
                  </a:glow>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400" b="1" dirty="0" err="1" smtClean="0">
                <a:ln w="12700">
                  <a:solidFill>
                    <a:srgbClr val="FF0000"/>
                  </a:solidFill>
                  <a:prstDash val="solid"/>
                </a:ln>
                <a:solidFill>
                  <a:srgbClr val="C00000"/>
                </a:solidFill>
                <a:effectLst>
                  <a:glow rad="228600">
                    <a:schemeClr val="accent4">
                      <a:satMod val="175000"/>
                      <a:alpha val="40000"/>
                    </a:schemeClr>
                  </a:glow>
                  <a:outerShdw dist="38100" dir="2640000" algn="bl" rotWithShape="0">
                    <a:schemeClr val="accent1"/>
                  </a:outerShdw>
                </a:effectLst>
                <a:latin typeface="Times New Roman" panose="02020603050405020304" pitchFamily="18" charset="0"/>
                <a:cs typeface="Times New Roman" panose="02020603050405020304" pitchFamily="18" charset="0"/>
              </a:rPr>
              <a:t>sản</a:t>
            </a:r>
            <a:r>
              <a:rPr lang="en-US" sz="4400" b="1" dirty="0" smtClean="0">
                <a:ln w="12700">
                  <a:solidFill>
                    <a:srgbClr val="FF0000"/>
                  </a:solidFill>
                  <a:prstDash val="solid"/>
                </a:ln>
                <a:solidFill>
                  <a:srgbClr val="C00000"/>
                </a:solidFill>
                <a:effectLst>
                  <a:glow rad="228600">
                    <a:schemeClr val="accent4">
                      <a:satMod val="175000"/>
                      <a:alpha val="40000"/>
                    </a:schemeClr>
                  </a:glow>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400" b="1" dirty="0" err="1" smtClean="0">
                <a:ln w="12700">
                  <a:solidFill>
                    <a:srgbClr val="FF0000"/>
                  </a:solidFill>
                  <a:prstDash val="solid"/>
                </a:ln>
                <a:solidFill>
                  <a:srgbClr val="C00000"/>
                </a:solidFill>
                <a:effectLst>
                  <a:glow rad="228600">
                    <a:schemeClr val="accent4">
                      <a:satMod val="175000"/>
                      <a:alpha val="40000"/>
                    </a:schemeClr>
                  </a:glow>
                  <a:outerShdw dist="38100" dir="2640000" algn="bl" rotWithShape="0">
                    <a:schemeClr val="accent1"/>
                  </a:outerShdw>
                </a:effectLst>
                <a:latin typeface="Times New Roman" panose="02020603050405020304" pitchFamily="18" charset="0"/>
                <a:cs typeface="Times New Roman" panose="02020603050405020304" pitchFamily="18" charset="0"/>
              </a:rPr>
              <a:t>của</a:t>
            </a:r>
            <a:r>
              <a:rPr lang="en-US" sz="4400" b="1" dirty="0" smtClean="0">
                <a:ln w="12700">
                  <a:solidFill>
                    <a:srgbClr val="FF0000"/>
                  </a:solidFill>
                  <a:prstDash val="solid"/>
                </a:ln>
                <a:solidFill>
                  <a:srgbClr val="C00000"/>
                </a:solidFill>
                <a:effectLst>
                  <a:glow rad="228600">
                    <a:schemeClr val="accent4">
                      <a:satMod val="175000"/>
                      <a:alpha val="40000"/>
                    </a:schemeClr>
                  </a:glow>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400" b="1" dirty="0" err="1" smtClean="0">
                <a:ln w="12700">
                  <a:solidFill>
                    <a:srgbClr val="FF0000"/>
                  </a:solidFill>
                  <a:prstDash val="solid"/>
                </a:ln>
                <a:solidFill>
                  <a:srgbClr val="C00000"/>
                </a:solidFill>
                <a:effectLst>
                  <a:glow rad="228600">
                    <a:schemeClr val="accent4">
                      <a:satMod val="175000"/>
                      <a:alpha val="40000"/>
                    </a:schemeClr>
                  </a:glow>
                  <a:outerShdw dist="38100" dir="2640000" algn="bl" rotWithShape="0">
                    <a:schemeClr val="accent1"/>
                  </a:outerShdw>
                </a:effectLst>
                <a:latin typeface="Times New Roman" panose="02020603050405020304" pitchFamily="18" charset="0"/>
                <a:cs typeface="Times New Roman" panose="02020603050405020304" pitchFamily="18" charset="0"/>
              </a:rPr>
              <a:t>người</a:t>
            </a:r>
            <a:r>
              <a:rPr lang="en-US" sz="4400" b="1" dirty="0" smtClean="0">
                <a:ln w="12700">
                  <a:solidFill>
                    <a:srgbClr val="FF0000"/>
                  </a:solidFill>
                  <a:prstDash val="solid"/>
                </a:ln>
                <a:solidFill>
                  <a:srgbClr val="C00000"/>
                </a:solidFill>
                <a:effectLst>
                  <a:glow rad="228600">
                    <a:schemeClr val="accent4">
                      <a:satMod val="175000"/>
                      <a:alpha val="40000"/>
                    </a:schemeClr>
                  </a:glow>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400" b="1" dirty="0" err="1" smtClean="0">
                <a:ln w="12700">
                  <a:solidFill>
                    <a:srgbClr val="FF0000"/>
                  </a:solidFill>
                  <a:prstDash val="solid"/>
                </a:ln>
                <a:solidFill>
                  <a:srgbClr val="C00000"/>
                </a:solidFill>
                <a:effectLst>
                  <a:glow rad="228600">
                    <a:schemeClr val="accent4">
                      <a:satMod val="175000"/>
                      <a:alpha val="40000"/>
                    </a:schemeClr>
                  </a:glow>
                  <a:outerShdw dist="38100" dir="2640000" algn="bl" rotWithShape="0">
                    <a:schemeClr val="accent1"/>
                  </a:outerShdw>
                </a:effectLst>
                <a:latin typeface="Times New Roman" panose="02020603050405020304" pitchFamily="18" charset="0"/>
                <a:cs typeface="Times New Roman" panose="02020603050405020304" pitchFamily="18" charset="0"/>
              </a:rPr>
              <a:t>khác</a:t>
            </a:r>
            <a:r>
              <a:rPr lang="en-US" sz="4400" b="1" dirty="0" smtClean="0">
                <a:ln w="12700">
                  <a:solidFill>
                    <a:srgbClr val="FF0000"/>
                  </a:solidFill>
                  <a:prstDash val="solid"/>
                </a:ln>
                <a:solidFill>
                  <a:srgbClr val="C00000"/>
                </a:solidFill>
                <a:effectLst>
                  <a:glow rad="228600">
                    <a:schemeClr val="accent4">
                      <a:satMod val="175000"/>
                      <a:alpha val="40000"/>
                    </a:schemeClr>
                  </a:glow>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400" b="1" dirty="0" err="1" smtClean="0">
                <a:ln w="12700">
                  <a:solidFill>
                    <a:srgbClr val="FF0000"/>
                  </a:solidFill>
                  <a:prstDash val="solid"/>
                </a:ln>
                <a:solidFill>
                  <a:srgbClr val="C00000"/>
                </a:solidFill>
                <a:effectLst>
                  <a:glow rad="228600">
                    <a:schemeClr val="accent4">
                      <a:satMod val="175000"/>
                      <a:alpha val="40000"/>
                    </a:schemeClr>
                  </a:glow>
                  <a:outerShdw dist="38100" dir="2640000" algn="bl" rotWithShape="0">
                    <a:schemeClr val="accent1"/>
                  </a:outerShdw>
                </a:effectLst>
                <a:latin typeface="Times New Roman" panose="02020603050405020304" pitchFamily="18" charset="0"/>
                <a:cs typeface="Times New Roman" panose="02020603050405020304" pitchFamily="18" charset="0"/>
              </a:rPr>
              <a:t>tiết</a:t>
            </a:r>
            <a:r>
              <a:rPr lang="en-US" sz="4400" b="1" dirty="0" smtClean="0">
                <a:ln w="12700">
                  <a:solidFill>
                    <a:srgbClr val="FF0000"/>
                  </a:solidFill>
                  <a:prstDash val="solid"/>
                </a:ln>
                <a:solidFill>
                  <a:srgbClr val="C00000"/>
                </a:solidFill>
                <a:effectLst>
                  <a:glow rad="228600">
                    <a:schemeClr val="accent4">
                      <a:satMod val="175000"/>
                      <a:alpha val="40000"/>
                    </a:schemeClr>
                  </a:glow>
                  <a:outerShdw dist="38100" dir="2640000" algn="bl" rotWithShape="0">
                    <a:schemeClr val="accent1"/>
                  </a:outerShdw>
                </a:effectLst>
                <a:latin typeface="Times New Roman" panose="02020603050405020304" pitchFamily="18" charset="0"/>
                <a:cs typeface="Times New Roman" panose="02020603050405020304" pitchFamily="18" charset="0"/>
              </a:rPr>
              <a:t> 1)</a:t>
            </a:r>
            <a:endParaRPr lang="en-US" sz="4400" b="1" dirty="0">
              <a:ln w="12700">
                <a:solidFill>
                  <a:srgbClr val="FF0000"/>
                </a:solidFill>
                <a:prstDash val="solid"/>
              </a:ln>
              <a:solidFill>
                <a:srgbClr val="C00000"/>
              </a:solidFill>
              <a:effectLst>
                <a:glow rad="228600">
                  <a:schemeClr val="accent4">
                    <a:satMod val="175000"/>
                    <a:alpha val="40000"/>
                  </a:schemeClr>
                </a:glow>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2290814"/>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room&#10;&#10;Description automatically generated">
            <a:extLst>
              <a:ext uri="{FF2B5EF4-FFF2-40B4-BE49-F238E27FC236}">
                <a16:creationId xmlns:a16="http://schemas.microsoft.com/office/drawing/2014/main" xmlns="" id="{D6A01804-2E00-D0FC-B570-D5AF4F899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xmlns="" id="{E182D0F9-9DB0-9D49-59DC-5E6CCCE0B3C4}"/>
              </a:ext>
            </a:extLst>
          </p:cNvPr>
          <p:cNvSpPr/>
          <p:nvPr/>
        </p:nvSpPr>
        <p:spPr>
          <a:xfrm>
            <a:off x="378467" y="257909"/>
            <a:ext cx="10245969" cy="54512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图片 10">
            <a:extLst>
              <a:ext uri="{FF2B5EF4-FFF2-40B4-BE49-F238E27FC236}">
                <a16:creationId xmlns:a16="http://schemas.microsoft.com/office/drawing/2014/main" xmlns="" id="{48EEAFCA-4386-80CA-ABF4-4B8377C4E7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024"/>
          <a:stretch/>
        </p:blipFill>
        <p:spPr>
          <a:xfrm>
            <a:off x="8915162" y="2641439"/>
            <a:ext cx="2785502" cy="4474470"/>
          </a:xfrm>
          <a:prstGeom prst="rect">
            <a:avLst/>
          </a:prstGeom>
        </p:spPr>
      </p:pic>
      <p:sp>
        <p:nvSpPr>
          <p:cNvPr id="29" name="TextBox 28">
            <a:extLst>
              <a:ext uri="{FF2B5EF4-FFF2-40B4-BE49-F238E27FC236}">
                <a16:creationId xmlns:a16="http://schemas.microsoft.com/office/drawing/2014/main" xmlns="" id="{D74C761D-2F2C-7448-6766-413841C558D1}"/>
              </a:ext>
            </a:extLst>
          </p:cNvPr>
          <p:cNvSpPr txBox="1"/>
          <p:nvPr/>
        </p:nvSpPr>
        <p:spPr>
          <a:xfrm>
            <a:off x="1159457" y="1207510"/>
            <a:ext cx="8090051" cy="4524315"/>
          </a:xfrm>
          <a:prstGeom prst="rect">
            <a:avLst/>
          </a:prstGeom>
          <a:noFill/>
        </p:spPr>
        <p:txBody>
          <a:bodyPr wrap="square" rtlCol="0">
            <a:spAutoFit/>
          </a:bodyPr>
          <a:lstStyle/>
          <a:p>
            <a:pPr indent="457200" algn="just"/>
            <a:r>
              <a:rPr lang="nl-NL" sz="3200" dirty="0" smtClean="0">
                <a:latin typeface="Times New Roman" panose="02020603050405020304" pitchFamily="18" charset="0"/>
                <a:cs typeface="Times New Roman" panose="02020603050405020304" pitchFamily="18" charset="0"/>
              </a:rPr>
              <a:t>Nêu được một số biểu hiện tôn trọng tài sản của người khác.</a:t>
            </a:r>
          </a:p>
          <a:p>
            <a:pPr indent="457200" algn="just"/>
            <a:r>
              <a:rPr lang="nl-NL" sz="3200" dirty="0" smtClean="0">
                <a:latin typeface="Times New Roman" panose="02020603050405020304" pitchFamily="18" charset="0"/>
                <a:cs typeface="Times New Roman" panose="02020603050405020304" pitchFamily="18" charset="0"/>
              </a:rPr>
              <a:t>Biết vì sao phải </a:t>
            </a:r>
            <a:r>
              <a:rPr lang="nl-NL" sz="3200" dirty="0">
                <a:latin typeface="Times New Roman" panose="02020603050405020304" pitchFamily="18" charset="0"/>
                <a:cs typeface="Times New Roman" panose="02020603050405020304" pitchFamily="18" charset="0"/>
              </a:rPr>
              <a:t>tôn trọng tài sản của người </a:t>
            </a:r>
            <a:r>
              <a:rPr lang="nl-NL" sz="3200" dirty="0" smtClean="0">
                <a:latin typeface="Times New Roman" panose="02020603050405020304" pitchFamily="18" charset="0"/>
                <a:cs typeface="Times New Roman" panose="02020603050405020304" pitchFamily="18" charset="0"/>
              </a:rPr>
              <a:t>khác.</a:t>
            </a:r>
            <a:endParaRPr lang="nl-NL" sz="3200" dirty="0">
              <a:latin typeface="Times New Roman" panose="02020603050405020304" pitchFamily="18" charset="0"/>
              <a:cs typeface="Times New Roman" panose="02020603050405020304" pitchFamily="18" charset="0"/>
            </a:endParaRPr>
          </a:p>
          <a:p>
            <a:pPr indent="457200" algn="just"/>
            <a:r>
              <a:rPr lang="nl-NL" sz="3200" dirty="0">
                <a:latin typeface="Times New Roman" panose="02020603050405020304" pitchFamily="18" charset="0"/>
                <a:cs typeface="Times New Roman" panose="02020603050405020304" pitchFamily="18" charset="0"/>
              </a:rPr>
              <a:t>Thể hiện thái độ </a:t>
            </a:r>
            <a:r>
              <a:rPr lang="nl-NL" sz="3200" dirty="0" smtClean="0">
                <a:latin typeface="Times New Roman" panose="02020603050405020304" pitchFamily="18" charset="0"/>
                <a:cs typeface="Times New Roman" panose="02020603050405020304" pitchFamily="18" charset="0"/>
              </a:rPr>
              <a:t>tôn </a:t>
            </a:r>
            <a:r>
              <a:rPr lang="nl-NL" sz="3200" dirty="0">
                <a:latin typeface="Times New Roman" panose="02020603050405020304" pitchFamily="18" charset="0"/>
                <a:cs typeface="Times New Roman" panose="02020603050405020304" pitchFamily="18" charset="0"/>
              </a:rPr>
              <a:t>trọng tài sản của người </a:t>
            </a:r>
            <a:r>
              <a:rPr lang="nl-NL" sz="3200" dirty="0" smtClean="0">
                <a:latin typeface="Times New Roman" panose="02020603050405020304" pitchFamily="18" charset="0"/>
                <a:cs typeface="Times New Roman" panose="02020603050405020304" pitchFamily="18" charset="0"/>
              </a:rPr>
              <a:t>khác bằng những lời nói, việc làm phù hợp,cụ thể.</a:t>
            </a:r>
          </a:p>
          <a:p>
            <a:pPr indent="457200" algn="just"/>
            <a:r>
              <a:rPr lang="nl-NL" sz="3200" dirty="0">
                <a:latin typeface="Times New Roman" panose="02020603050405020304" pitchFamily="18" charset="0"/>
                <a:cs typeface="Times New Roman" panose="02020603050405020304" pitchFamily="18" charset="0"/>
              </a:rPr>
              <a:t>Nhắc nhở bạn bè, </a:t>
            </a:r>
            <a:r>
              <a:rPr lang="nl-NL" sz="3200" dirty="0" smtClean="0">
                <a:latin typeface="Times New Roman" panose="02020603050405020304" pitchFamily="18" charset="0"/>
                <a:cs typeface="Times New Roman" panose="02020603050405020304" pitchFamily="18" charset="0"/>
              </a:rPr>
              <a:t>người </a:t>
            </a:r>
            <a:r>
              <a:rPr lang="nl-NL" sz="3200" dirty="0">
                <a:latin typeface="Times New Roman" panose="02020603050405020304" pitchFamily="18" charset="0"/>
                <a:cs typeface="Times New Roman" panose="02020603050405020304" pitchFamily="18" charset="0"/>
              </a:rPr>
              <a:t>thân tôn trọng tài sản của người khác.</a:t>
            </a:r>
            <a:endParaRPr lang="en-US" sz="3200" dirty="0">
              <a:latin typeface="Times New Roman" panose="02020603050405020304" pitchFamily="18" charset="0"/>
              <a:cs typeface="Times New Roman" panose="02020603050405020304" pitchFamily="18" charset="0"/>
            </a:endParaRPr>
          </a:p>
        </p:txBody>
      </p:sp>
      <p:pic>
        <p:nvPicPr>
          <p:cNvPr id="30" name="Picture 29">
            <a:extLst>
              <a:ext uri="{FF2B5EF4-FFF2-40B4-BE49-F238E27FC236}">
                <a16:creationId xmlns:a16="http://schemas.microsoft.com/office/drawing/2014/main" xmlns="" id="{97184D61-500D-0A8C-27D6-6597C2C39801}"/>
              </a:ext>
            </a:extLst>
          </p:cNvPr>
          <p:cNvPicPr>
            <a:picLocks noChangeAspect="1"/>
          </p:cNvPicPr>
          <p:nvPr/>
        </p:nvPicPr>
        <p:blipFill>
          <a:blip r:embed="rId4"/>
          <a:stretch>
            <a:fillRect/>
          </a:stretch>
        </p:blipFill>
        <p:spPr>
          <a:xfrm>
            <a:off x="1165371" y="1276407"/>
            <a:ext cx="467048" cy="467048"/>
          </a:xfrm>
          <a:prstGeom prst="rect">
            <a:avLst/>
          </a:prstGeom>
        </p:spPr>
      </p:pic>
      <p:pic>
        <p:nvPicPr>
          <p:cNvPr id="31" name="Picture 30">
            <a:extLst>
              <a:ext uri="{FF2B5EF4-FFF2-40B4-BE49-F238E27FC236}">
                <a16:creationId xmlns:a16="http://schemas.microsoft.com/office/drawing/2014/main" xmlns="" id="{07E39541-8DCB-7CDE-313C-F758EE4E03ED}"/>
              </a:ext>
            </a:extLst>
          </p:cNvPr>
          <p:cNvPicPr>
            <a:picLocks noChangeAspect="1"/>
          </p:cNvPicPr>
          <p:nvPr/>
        </p:nvPicPr>
        <p:blipFill>
          <a:blip r:embed="rId4"/>
          <a:stretch>
            <a:fillRect/>
          </a:stretch>
        </p:blipFill>
        <p:spPr>
          <a:xfrm>
            <a:off x="1163232" y="2242777"/>
            <a:ext cx="467048" cy="467048"/>
          </a:xfrm>
          <a:prstGeom prst="rect">
            <a:avLst/>
          </a:prstGeom>
        </p:spPr>
      </p:pic>
      <p:pic>
        <p:nvPicPr>
          <p:cNvPr id="2" name="Picture 1">
            <a:extLst>
              <a:ext uri="{FF2B5EF4-FFF2-40B4-BE49-F238E27FC236}">
                <a16:creationId xmlns:a16="http://schemas.microsoft.com/office/drawing/2014/main" xmlns="" id="{6CAAEFD6-2F33-B33C-9961-46FBCED92E09}"/>
              </a:ext>
            </a:extLst>
          </p:cNvPr>
          <p:cNvPicPr>
            <a:picLocks noChangeAspect="1"/>
          </p:cNvPicPr>
          <p:nvPr/>
        </p:nvPicPr>
        <p:blipFill>
          <a:blip r:embed="rId5"/>
          <a:stretch>
            <a:fillRect/>
          </a:stretch>
        </p:blipFill>
        <p:spPr>
          <a:xfrm>
            <a:off x="2825612" y="277311"/>
            <a:ext cx="6102625" cy="926672"/>
          </a:xfrm>
          <a:prstGeom prst="rect">
            <a:avLst/>
          </a:prstGeom>
        </p:spPr>
      </p:pic>
      <p:pic>
        <p:nvPicPr>
          <p:cNvPr id="9" name="Picture 8">
            <a:extLst>
              <a:ext uri="{FF2B5EF4-FFF2-40B4-BE49-F238E27FC236}">
                <a16:creationId xmlns:a16="http://schemas.microsoft.com/office/drawing/2014/main" xmlns="" id="{07E39541-8DCB-7CDE-313C-F758EE4E03ED}"/>
              </a:ext>
            </a:extLst>
          </p:cNvPr>
          <p:cNvPicPr>
            <a:picLocks noChangeAspect="1"/>
          </p:cNvPicPr>
          <p:nvPr/>
        </p:nvPicPr>
        <p:blipFill>
          <a:blip r:embed="rId4"/>
          <a:stretch>
            <a:fillRect/>
          </a:stretch>
        </p:blipFill>
        <p:spPr>
          <a:xfrm>
            <a:off x="1159457" y="3209147"/>
            <a:ext cx="467048" cy="467048"/>
          </a:xfrm>
          <a:prstGeom prst="rect">
            <a:avLst/>
          </a:prstGeom>
        </p:spPr>
      </p:pic>
      <p:pic>
        <p:nvPicPr>
          <p:cNvPr id="12" name="Picture 11">
            <a:extLst>
              <a:ext uri="{FF2B5EF4-FFF2-40B4-BE49-F238E27FC236}">
                <a16:creationId xmlns:a16="http://schemas.microsoft.com/office/drawing/2014/main" xmlns="" id="{07E39541-8DCB-7CDE-313C-F758EE4E03ED}"/>
              </a:ext>
            </a:extLst>
          </p:cNvPr>
          <p:cNvPicPr>
            <a:picLocks noChangeAspect="1"/>
          </p:cNvPicPr>
          <p:nvPr/>
        </p:nvPicPr>
        <p:blipFill>
          <a:blip r:embed="rId4"/>
          <a:stretch>
            <a:fillRect/>
          </a:stretch>
        </p:blipFill>
        <p:spPr>
          <a:xfrm>
            <a:off x="1163232" y="4759015"/>
            <a:ext cx="467048" cy="467048"/>
          </a:xfrm>
          <a:prstGeom prst="rect">
            <a:avLst/>
          </a:prstGeom>
        </p:spPr>
      </p:pic>
    </p:spTree>
    <p:extLst>
      <p:ext uri="{BB962C8B-B14F-4D97-AF65-F5344CB8AC3E}">
        <p14:creationId xmlns:p14="http://schemas.microsoft.com/office/powerpoint/2010/main" val="1743295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800" decel="100000"/>
                                        <p:tgtEl>
                                          <p:spTgt spid="30"/>
                                        </p:tgtEl>
                                      </p:cBhvr>
                                    </p:animEffect>
                                    <p:anim calcmode="lin" valueType="num">
                                      <p:cBhvr>
                                        <p:cTn id="8" dur="800" decel="100000" fill="hold"/>
                                        <p:tgtEl>
                                          <p:spTgt spid="30"/>
                                        </p:tgtEl>
                                        <p:attrNameLst>
                                          <p:attrName>style.rotation</p:attrName>
                                        </p:attrNameLst>
                                      </p:cBhvr>
                                      <p:tavLst>
                                        <p:tav tm="0">
                                          <p:val>
                                            <p:fltVal val="-90"/>
                                          </p:val>
                                        </p:tav>
                                        <p:tav tm="100000">
                                          <p:val>
                                            <p:fltVal val="0"/>
                                          </p:val>
                                        </p:tav>
                                      </p:tavLst>
                                    </p:anim>
                                    <p:anim calcmode="lin" valueType="num">
                                      <p:cBhvr>
                                        <p:cTn id="9" dur="800" decel="100000" fill="hold"/>
                                        <p:tgtEl>
                                          <p:spTgt spid="30"/>
                                        </p:tgtEl>
                                        <p:attrNameLst>
                                          <p:attrName>ppt_x</p:attrName>
                                        </p:attrNameLst>
                                      </p:cBhvr>
                                      <p:tavLst>
                                        <p:tav tm="0">
                                          <p:val>
                                            <p:strVal val="#ppt_x+0.4"/>
                                          </p:val>
                                        </p:tav>
                                        <p:tav tm="100000">
                                          <p:val>
                                            <p:strVal val="#ppt_x-0.05"/>
                                          </p:val>
                                        </p:tav>
                                      </p:tavLst>
                                    </p:anim>
                                    <p:anim calcmode="lin" valueType="num">
                                      <p:cBhvr>
                                        <p:cTn id="10" dur="800" decel="100000" fill="hold"/>
                                        <p:tgtEl>
                                          <p:spTgt spid="3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29">
                                            <p:txEl>
                                              <p:pRg st="0" end="0"/>
                                            </p:txEl>
                                          </p:spTgt>
                                        </p:tgtEl>
                                        <p:attrNameLst>
                                          <p:attrName>style.visibility</p:attrName>
                                        </p:attrNameLst>
                                      </p:cBhvr>
                                      <p:to>
                                        <p:strVal val="visible"/>
                                      </p:to>
                                    </p:set>
                                    <p:animEffect transition="in" filter="wipe(down)">
                                      <p:cBhvr>
                                        <p:cTn id="16" dur="500"/>
                                        <p:tgtEl>
                                          <p:spTgt spid="29">
                                            <p:txEl>
                                              <p:pRg st="0" end="0"/>
                                            </p:txEl>
                                          </p:spTgt>
                                        </p:tgtEl>
                                      </p:cBhvr>
                                    </p:animEffect>
                                  </p:childTnLst>
                                </p:cTn>
                              </p:par>
                              <p:par>
                                <p:cTn id="17" presetID="30"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800" decel="100000"/>
                                        <p:tgtEl>
                                          <p:spTgt spid="31"/>
                                        </p:tgtEl>
                                      </p:cBhvr>
                                    </p:animEffect>
                                    <p:anim calcmode="lin" valueType="num">
                                      <p:cBhvr>
                                        <p:cTn id="20" dur="800" decel="100000" fill="hold"/>
                                        <p:tgtEl>
                                          <p:spTgt spid="31"/>
                                        </p:tgtEl>
                                        <p:attrNameLst>
                                          <p:attrName>style.rotation</p:attrName>
                                        </p:attrNameLst>
                                      </p:cBhvr>
                                      <p:tavLst>
                                        <p:tav tm="0">
                                          <p:val>
                                            <p:fltVal val="-90"/>
                                          </p:val>
                                        </p:tav>
                                        <p:tav tm="100000">
                                          <p:val>
                                            <p:fltVal val="0"/>
                                          </p:val>
                                        </p:tav>
                                      </p:tavLst>
                                    </p:anim>
                                    <p:anim calcmode="lin" valueType="num">
                                      <p:cBhvr>
                                        <p:cTn id="21" dur="800" decel="100000" fill="hold"/>
                                        <p:tgtEl>
                                          <p:spTgt spid="31"/>
                                        </p:tgtEl>
                                        <p:attrNameLst>
                                          <p:attrName>ppt_x</p:attrName>
                                        </p:attrNameLst>
                                      </p:cBhvr>
                                      <p:tavLst>
                                        <p:tav tm="0">
                                          <p:val>
                                            <p:strVal val="#ppt_x+0.4"/>
                                          </p:val>
                                        </p:tav>
                                        <p:tav tm="100000">
                                          <p:val>
                                            <p:strVal val="#ppt_x-0.05"/>
                                          </p:val>
                                        </p:tav>
                                      </p:tavLst>
                                    </p:anim>
                                    <p:anim calcmode="lin" valueType="num">
                                      <p:cBhvr>
                                        <p:cTn id="22" dur="800" decel="100000" fill="hold"/>
                                        <p:tgtEl>
                                          <p:spTgt spid="31"/>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9">
                                            <p:txEl>
                                              <p:pRg st="1" end="1"/>
                                            </p:txEl>
                                          </p:spTgt>
                                        </p:tgtEl>
                                        <p:attrNameLst>
                                          <p:attrName>style.visibility</p:attrName>
                                        </p:attrNameLst>
                                      </p:cBhvr>
                                      <p:to>
                                        <p:strVal val="visible"/>
                                      </p:to>
                                    </p:set>
                                    <p:animEffect transition="in" filter="wipe(down)">
                                      <p:cBhvr>
                                        <p:cTn id="29" dur="500"/>
                                        <p:tgtEl>
                                          <p:spTgt spid="29">
                                            <p:txEl>
                                              <p:pRg st="1" end="1"/>
                                            </p:txEl>
                                          </p:spTgt>
                                        </p:tgtEl>
                                      </p:cBhvr>
                                    </p:animEffect>
                                  </p:childTnLst>
                                </p:cTn>
                              </p:par>
                              <p:par>
                                <p:cTn id="30" presetID="30"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800" decel="100000"/>
                                        <p:tgtEl>
                                          <p:spTgt spid="9"/>
                                        </p:tgtEl>
                                      </p:cBhvr>
                                    </p:animEffect>
                                    <p:anim calcmode="lin" valueType="num">
                                      <p:cBhvr>
                                        <p:cTn id="33" dur="800" decel="100000" fill="hold"/>
                                        <p:tgtEl>
                                          <p:spTgt spid="9"/>
                                        </p:tgtEl>
                                        <p:attrNameLst>
                                          <p:attrName>style.rotation</p:attrName>
                                        </p:attrNameLst>
                                      </p:cBhvr>
                                      <p:tavLst>
                                        <p:tav tm="0">
                                          <p:val>
                                            <p:fltVal val="-90"/>
                                          </p:val>
                                        </p:tav>
                                        <p:tav tm="100000">
                                          <p:val>
                                            <p:fltVal val="0"/>
                                          </p:val>
                                        </p:tav>
                                      </p:tavLst>
                                    </p:anim>
                                    <p:anim calcmode="lin" valueType="num">
                                      <p:cBhvr>
                                        <p:cTn id="34" dur="800" decel="100000" fill="hold"/>
                                        <p:tgtEl>
                                          <p:spTgt spid="9"/>
                                        </p:tgtEl>
                                        <p:attrNameLst>
                                          <p:attrName>ppt_x</p:attrName>
                                        </p:attrNameLst>
                                      </p:cBhvr>
                                      <p:tavLst>
                                        <p:tav tm="0">
                                          <p:val>
                                            <p:strVal val="#ppt_x+0.4"/>
                                          </p:val>
                                        </p:tav>
                                        <p:tav tm="100000">
                                          <p:val>
                                            <p:strVal val="#ppt_x-0.05"/>
                                          </p:val>
                                        </p:tav>
                                      </p:tavLst>
                                    </p:anim>
                                    <p:anim calcmode="lin" valueType="num">
                                      <p:cBhvr>
                                        <p:cTn id="35" dur="800" decel="100000" fill="hold"/>
                                        <p:tgtEl>
                                          <p:spTgt spid="9"/>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9">
                                            <p:txEl>
                                              <p:pRg st="2" end="2"/>
                                            </p:txEl>
                                          </p:spTgt>
                                        </p:tgtEl>
                                        <p:attrNameLst>
                                          <p:attrName>style.visibility</p:attrName>
                                        </p:attrNameLst>
                                      </p:cBhvr>
                                      <p:to>
                                        <p:strVal val="visible"/>
                                      </p:to>
                                    </p:set>
                                    <p:animEffect transition="in" filter="wipe(down)">
                                      <p:cBhvr>
                                        <p:cTn id="42" dur="500"/>
                                        <p:tgtEl>
                                          <p:spTgt spid="29">
                                            <p:txEl>
                                              <p:pRg st="2" end="2"/>
                                            </p:txEl>
                                          </p:spTgt>
                                        </p:tgtEl>
                                      </p:cBhvr>
                                    </p:animEffect>
                                  </p:childTnLst>
                                </p:cTn>
                              </p:par>
                              <p:par>
                                <p:cTn id="43" presetID="30"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800" decel="100000"/>
                                        <p:tgtEl>
                                          <p:spTgt spid="12"/>
                                        </p:tgtEl>
                                      </p:cBhvr>
                                    </p:animEffect>
                                    <p:anim calcmode="lin" valueType="num">
                                      <p:cBhvr>
                                        <p:cTn id="46" dur="800" decel="100000" fill="hold"/>
                                        <p:tgtEl>
                                          <p:spTgt spid="12"/>
                                        </p:tgtEl>
                                        <p:attrNameLst>
                                          <p:attrName>style.rotation</p:attrName>
                                        </p:attrNameLst>
                                      </p:cBhvr>
                                      <p:tavLst>
                                        <p:tav tm="0">
                                          <p:val>
                                            <p:fltVal val="-90"/>
                                          </p:val>
                                        </p:tav>
                                        <p:tav tm="100000">
                                          <p:val>
                                            <p:fltVal val="0"/>
                                          </p:val>
                                        </p:tav>
                                      </p:tavLst>
                                    </p:anim>
                                    <p:anim calcmode="lin" valueType="num">
                                      <p:cBhvr>
                                        <p:cTn id="47" dur="800" decel="100000" fill="hold"/>
                                        <p:tgtEl>
                                          <p:spTgt spid="12"/>
                                        </p:tgtEl>
                                        <p:attrNameLst>
                                          <p:attrName>ppt_x</p:attrName>
                                        </p:attrNameLst>
                                      </p:cBhvr>
                                      <p:tavLst>
                                        <p:tav tm="0">
                                          <p:val>
                                            <p:strVal val="#ppt_x+0.4"/>
                                          </p:val>
                                        </p:tav>
                                        <p:tav tm="100000">
                                          <p:val>
                                            <p:strVal val="#ppt_x-0.05"/>
                                          </p:val>
                                        </p:tav>
                                      </p:tavLst>
                                    </p:anim>
                                    <p:anim calcmode="lin" valueType="num">
                                      <p:cBhvr>
                                        <p:cTn id="48" dur="800" decel="100000" fill="hold"/>
                                        <p:tgtEl>
                                          <p:spTgt spid="12"/>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9">
                                            <p:txEl>
                                              <p:pRg st="3" end="3"/>
                                            </p:txEl>
                                          </p:spTgt>
                                        </p:tgtEl>
                                        <p:attrNameLst>
                                          <p:attrName>style.visibility</p:attrName>
                                        </p:attrNameLst>
                                      </p:cBhvr>
                                      <p:to>
                                        <p:strVal val="visible"/>
                                      </p:to>
                                    </p:set>
                                    <p:animEffect transition="in" filter="wipe(down)">
                                      <p:cBhvr>
                                        <p:cTn id="55" dur="500"/>
                                        <p:tgtEl>
                                          <p:spTgt spid="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3E85112E-E281-602B-486B-14370C29DCD4}"/>
              </a:ext>
            </a:extLst>
          </p:cNvPr>
          <p:cNvPicPr>
            <a:picLocks noChangeAspect="1"/>
          </p:cNvPicPr>
          <p:nvPr/>
        </p:nvPicPr>
        <p:blipFill>
          <a:blip r:embed="rId3"/>
          <a:stretch>
            <a:fillRect/>
          </a:stretch>
        </p:blipFill>
        <p:spPr>
          <a:xfrm>
            <a:off x="6034443" y="957776"/>
            <a:ext cx="4980864" cy="1322947"/>
          </a:xfrm>
          <a:prstGeom prst="rect">
            <a:avLst/>
          </a:prstGeom>
        </p:spPr>
      </p:pic>
    </p:spTree>
    <p:extLst>
      <p:ext uri="{BB962C8B-B14F-4D97-AF65-F5344CB8AC3E}">
        <p14:creationId xmlns:p14="http://schemas.microsoft.com/office/powerpoint/2010/main" val="20041281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19198"/>
          <a:stretch/>
        </p:blipFill>
        <p:spPr>
          <a:xfrm>
            <a:off x="0" y="-18008"/>
            <a:ext cx="12192000" cy="6865257"/>
          </a:xfrm>
          <a:prstGeom prst="rect">
            <a:avLst/>
          </a:prstGeom>
        </p:spPr>
      </p:pic>
      <p:sp>
        <p:nvSpPr>
          <p:cNvPr id="17" name="Rectangle: Rounded Corners 6">
            <a:extLst>
              <a:ext uri="{FF2B5EF4-FFF2-40B4-BE49-F238E27FC236}">
                <a16:creationId xmlns:a16="http://schemas.microsoft.com/office/drawing/2014/main" xmlns="" id="{C4D63267-0065-4DF6-B5B4-D4A3E36F9DF0}"/>
              </a:ext>
            </a:extLst>
          </p:cNvPr>
          <p:cNvSpPr/>
          <p:nvPr/>
        </p:nvSpPr>
        <p:spPr>
          <a:xfrm>
            <a:off x="5693" y="197336"/>
            <a:ext cx="11837449" cy="6649913"/>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385" y="493503"/>
            <a:ext cx="10812393" cy="4046965"/>
          </a:xfrm>
          <a:prstGeom prst="rect">
            <a:avLst/>
          </a:prstGeom>
        </p:spPr>
      </p:pic>
      <p:sp>
        <p:nvSpPr>
          <p:cNvPr id="3" name="TextBox 2"/>
          <p:cNvSpPr txBox="1"/>
          <p:nvPr/>
        </p:nvSpPr>
        <p:spPr>
          <a:xfrm>
            <a:off x="1150883" y="144736"/>
            <a:ext cx="9490841" cy="646331"/>
          </a:xfrm>
          <a:prstGeom prst="rect">
            <a:avLst/>
          </a:prstGeom>
          <a:noFill/>
        </p:spPr>
        <p:txBody>
          <a:bodyPr wrap="square" rtlCol="0">
            <a:spAutoFit/>
          </a:bodyPr>
          <a:lstStyle/>
          <a:p>
            <a:r>
              <a:rPr lang="en-US" sz="3600" b="1" dirty="0" err="1" smtClean="0">
                <a:solidFill>
                  <a:srgbClr val="FF0000"/>
                </a:solidFill>
                <a:latin typeface="Times New Roman" panose="02020603050405020304" pitchFamily="18" charset="0"/>
                <a:cs typeface="Times New Roman" panose="02020603050405020304" pitchFamily="18" charset="0"/>
              </a:rPr>
              <a:t>Quan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sát</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tranh</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và</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trả</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lời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câu</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hỏi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759256019"/>
              </p:ext>
            </p:extLst>
          </p:nvPr>
        </p:nvGraphicFramePr>
        <p:xfrm>
          <a:off x="894547" y="4581304"/>
          <a:ext cx="10599827" cy="1967844"/>
        </p:xfrm>
        <a:graphic>
          <a:graphicData uri="http://schemas.openxmlformats.org/drawingml/2006/table">
            <a:tbl>
              <a:tblPr firstRow="1" bandRow="1">
                <a:tableStyleId>{775DCB02-9BB8-47FD-8907-85C794F793BA}</a:tableStyleId>
              </a:tblPr>
              <a:tblGrid>
                <a:gridCol w="10599827">
                  <a:extLst>
                    <a:ext uri="{9D8B030D-6E8A-4147-A177-3AD203B41FA5}">
                      <a16:colId xmlns:a16="http://schemas.microsoft.com/office/drawing/2014/main" xmlns="" val="867550783"/>
                    </a:ext>
                  </a:extLst>
                </a:gridCol>
              </a:tblGrid>
              <a:tr h="873140">
                <a:tc>
                  <a:txBody>
                    <a:bodyPr/>
                    <a:lstStyle/>
                    <a:p>
                      <a:pPr algn="ctr"/>
                      <a:r>
                        <a:rPr lang="en-US" sz="3600" dirty="0" err="1" smtClean="0">
                          <a:solidFill>
                            <a:srgbClr val="C00000"/>
                          </a:solidFill>
                          <a:latin typeface="Times New Roman" panose="02020603050405020304" pitchFamily="18" charset="0"/>
                          <a:cs typeface="Times New Roman" panose="02020603050405020304" pitchFamily="18" charset="0"/>
                        </a:rPr>
                        <a:t>Biểu</a:t>
                      </a:r>
                      <a:r>
                        <a:rPr lang="en-US" sz="3600" baseline="0" dirty="0" smtClean="0">
                          <a:solidFill>
                            <a:srgbClr val="C00000"/>
                          </a:solidFill>
                          <a:latin typeface="Times New Roman" panose="02020603050405020304" pitchFamily="18" charset="0"/>
                          <a:cs typeface="Times New Roman" panose="02020603050405020304" pitchFamily="18" charset="0"/>
                        </a:rPr>
                        <a:t> </a:t>
                      </a:r>
                      <a:r>
                        <a:rPr lang="en-US" sz="3600" baseline="0" dirty="0" err="1" smtClean="0">
                          <a:solidFill>
                            <a:srgbClr val="C00000"/>
                          </a:solidFill>
                          <a:latin typeface="Times New Roman" panose="02020603050405020304" pitchFamily="18" charset="0"/>
                          <a:cs typeface="Times New Roman" panose="02020603050405020304" pitchFamily="18" charset="0"/>
                        </a:rPr>
                        <a:t>hiện</a:t>
                      </a:r>
                      <a:r>
                        <a:rPr lang="en-US" sz="3600" baseline="0" dirty="0" smtClean="0">
                          <a:solidFill>
                            <a:srgbClr val="C00000"/>
                          </a:solidFill>
                          <a:latin typeface="Times New Roman" panose="02020603050405020304" pitchFamily="18" charset="0"/>
                          <a:cs typeface="Times New Roman" panose="02020603050405020304" pitchFamily="18" charset="0"/>
                        </a:rPr>
                        <a:t> </a:t>
                      </a:r>
                      <a:r>
                        <a:rPr lang="nl-NL" sz="3600" dirty="0" smtClean="0">
                          <a:solidFill>
                            <a:srgbClr val="C00000"/>
                          </a:solidFill>
                          <a:latin typeface="Times New Roman" panose="02020603050405020304" pitchFamily="18" charset="0"/>
                          <a:cs typeface="Times New Roman" panose="02020603050405020304" pitchFamily="18" charset="0"/>
                        </a:rPr>
                        <a:t>tôn trọng tài sản của người khác.</a:t>
                      </a:r>
                      <a:endParaRPr lang="en-US" sz="3600" dirty="0">
                        <a:solidFill>
                          <a:srgbClr val="C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70064615"/>
                  </a:ext>
                </a:extLst>
              </a:tr>
              <a:tr h="1094704">
                <a:tc>
                  <a:txBody>
                    <a:bodyPr/>
                    <a:lstStyle/>
                    <a:p>
                      <a:endParaRPr lang="en-US" sz="2400" dirty="0">
                        <a:solidFill>
                          <a:srgbClr val="C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68258098"/>
                  </a:ext>
                </a:extLst>
              </a:tr>
            </a:tbl>
          </a:graphicData>
        </a:graphic>
      </p:graphicFrame>
      <p:sp>
        <p:nvSpPr>
          <p:cNvPr id="10" name="Oval 9"/>
          <p:cNvSpPr/>
          <p:nvPr/>
        </p:nvSpPr>
        <p:spPr>
          <a:xfrm>
            <a:off x="5092262" y="2101479"/>
            <a:ext cx="551793" cy="510959"/>
          </a:xfrm>
          <a:prstGeom prst="ellipse">
            <a:avLst/>
          </a:prstGeom>
          <a:ln>
            <a:solidFill>
              <a:schemeClr val="bg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1</a:t>
            </a:r>
            <a:endParaRPr lang="en-US" sz="3200" b="1" dirty="0">
              <a:latin typeface="Times New Roman" panose="02020603050405020304" pitchFamily="18" charset="0"/>
              <a:cs typeface="Times New Roman" panose="02020603050405020304" pitchFamily="18" charset="0"/>
            </a:endParaRPr>
          </a:p>
        </p:txBody>
      </p:sp>
      <p:sp>
        <p:nvSpPr>
          <p:cNvPr id="18" name="Oval 17"/>
          <p:cNvSpPr/>
          <p:nvPr/>
        </p:nvSpPr>
        <p:spPr>
          <a:xfrm>
            <a:off x="11064619" y="4096693"/>
            <a:ext cx="551793" cy="510959"/>
          </a:xfrm>
          <a:prstGeom prst="ellipse">
            <a:avLst/>
          </a:prstGeom>
          <a:ln>
            <a:solidFill>
              <a:schemeClr val="bg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4</a:t>
            </a:r>
          </a:p>
        </p:txBody>
      </p:sp>
      <p:sp>
        <p:nvSpPr>
          <p:cNvPr id="5" name="Rounded Rectangle 4"/>
          <p:cNvSpPr/>
          <p:nvPr/>
        </p:nvSpPr>
        <p:spPr>
          <a:xfrm>
            <a:off x="801269" y="4657883"/>
            <a:ext cx="10815143" cy="196784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342900" indent="-342900">
              <a:buAutoNum type="alphaLcPeriod"/>
            </a:pPr>
            <a:r>
              <a:rPr lang="en-US" sz="3600" b="1" dirty="0" err="1" smtClean="0">
                <a:latin typeface="Times New Roman" panose="02020603050405020304" pitchFamily="18" charset="0"/>
                <a:cs typeface="Times New Roman" panose="02020603050405020304" pitchFamily="18" charset="0"/>
              </a:rPr>
              <a:t>Bạn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nào</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trong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tranh</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thể</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hiện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sự</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tôn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trọng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tài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sản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của</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người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khác</a:t>
            </a:r>
            <a:r>
              <a:rPr lang="en-US" sz="3600" b="1" dirty="0" smtClean="0">
                <a:latin typeface="Times New Roman" panose="02020603050405020304" pitchFamily="18" charset="0"/>
                <a:cs typeface="Times New Roman" panose="02020603050405020304" pitchFamily="18" charset="0"/>
              </a:rPr>
              <a:t> ?</a:t>
            </a:r>
          </a:p>
        </p:txBody>
      </p:sp>
      <p:graphicFrame>
        <p:nvGraphicFramePr>
          <p:cNvPr id="12" name="Table 11"/>
          <p:cNvGraphicFramePr>
            <a:graphicFrameLocks noGrp="1"/>
          </p:cNvGraphicFramePr>
          <p:nvPr>
            <p:extLst>
              <p:ext uri="{D42A27DB-BD31-4B8C-83A1-F6EECF244321}">
                <p14:modId xmlns:p14="http://schemas.microsoft.com/office/powerpoint/2010/main" val="3470164037"/>
              </p:ext>
            </p:extLst>
          </p:nvPr>
        </p:nvGraphicFramePr>
        <p:xfrm>
          <a:off x="898635" y="4607652"/>
          <a:ext cx="10599827" cy="1967844"/>
        </p:xfrm>
        <a:graphic>
          <a:graphicData uri="http://schemas.openxmlformats.org/drawingml/2006/table">
            <a:tbl>
              <a:tblPr firstRow="1" bandRow="1">
                <a:tableStyleId>{775DCB02-9BB8-47FD-8907-85C794F793BA}</a:tableStyleId>
              </a:tblPr>
              <a:tblGrid>
                <a:gridCol w="10599827">
                  <a:extLst>
                    <a:ext uri="{9D8B030D-6E8A-4147-A177-3AD203B41FA5}">
                      <a16:colId xmlns:a16="http://schemas.microsoft.com/office/drawing/2014/main" xmlns="" val="867550783"/>
                    </a:ext>
                  </a:extLst>
                </a:gridCol>
              </a:tblGrid>
              <a:tr h="873140">
                <a:tc>
                  <a:txBody>
                    <a:bodyPr/>
                    <a:lstStyle/>
                    <a:p>
                      <a:pPr algn="ctr"/>
                      <a:r>
                        <a:rPr lang="en-US" sz="3600" dirty="0" err="1" smtClean="0">
                          <a:solidFill>
                            <a:srgbClr val="C00000"/>
                          </a:solidFill>
                          <a:latin typeface="Times New Roman" panose="02020603050405020304" pitchFamily="18" charset="0"/>
                          <a:cs typeface="Times New Roman" panose="02020603050405020304" pitchFamily="18" charset="0"/>
                        </a:rPr>
                        <a:t>Biểu</a:t>
                      </a:r>
                      <a:r>
                        <a:rPr lang="en-US" sz="3600" baseline="0" dirty="0" smtClean="0">
                          <a:solidFill>
                            <a:srgbClr val="C00000"/>
                          </a:solidFill>
                          <a:latin typeface="Times New Roman" panose="02020603050405020304" pitchFamily="18" charset="0"/>
                          <a:cs typeface="Times New Roman" panose="02020603050405020304" pitchFamily="18" charset="0"/>
                        </a:rPr>
                        <a:t> </a:t>
                      </a:r>
                      <a:r>
                        <a:rPr lang="en-US" sz="3600" baseline="0" dirty="0" err="1" smtClean="0">
                          <a:solidFill>
                            <a:srgbClr val="C00000"/>
                          </a:solidFill>
                          <a:latin typeface="Times New Roman" panose="02020603050405020304" pitchFamily="18" charset="0"/>
                          <a:cs typeface="Times New Roman" panose="02020603050405020304" pitchFamily="18" charset="0"/>
                        </a:rPr>
                        <a:t>hiện</a:t>
                      </a:r>
                      <a:r>
                        <a:rPr lang="en-US" sz="3600" baseline="0" dirty="0" smtClean="0">
                          <a:solidFill>
                            <a:srgbClr val="C00000"/>
                          </a:solidFill>
                          <a:latin typeface="Times New Roman" panose="02020603050405020304" pitchFamily="18" charset="0"/>
                          <a:cs typeface="Times New Roman" panose="02020603050405020304" pitchFamily="18" charset="0"/>
                        </a:rPr>
                        <a:t> </a:t>
                      </a:r>
                      <a:r>
                        <a:rPr lang="en-US" sz="3600" baseline="0" dirty="0" err="1" smtClean="0">
                          <a:solidFill>
                            <a:srgbClr val="C00000"/>
                          </a:solidFill>
                          <a:latin typeface="Times New Roman" panose="02020603050405020304" pitchFamily="18" charset="0"/>
                          <a:cs typeface="Times New Roman" panose="02020603050405020304" pitchFamily="18" charset="0"/>
                        </a:rPr>
                        <a:t>không</a:t>
                      </a:r>
                      <a:r>
                        <a:rPr lang="en-US" sz="3600" baseline="0" dirty="0" smtClean="0">
                          <a:solidFill>
                            <a:srgbClr val="C00000"/>
                          </a:solidFill>
                          <a:latin typeface="Times New Roman" panose="02020603050405020304" pitchFamily="18" charset="0"/>
                          <a:cs typeface="Times New Roman" panose="02020603050405020304" pitchFamily="18" charset="0"/>
                        </a:rPr>
                        <a:t> </a:t>
                      </a:r>
                      <a:r>
                        <a:rPr lang="nl-NL" sz="3600" dirty="0" smtClean="0">
                          <a:solidFill>
                            <a:srgbClr val="C00000"/>
                          </a:solidFill>
                          <a:latin typeface="Times New Roman" panose="02020603050405020304" pitchFamily="18" charset="0"/>
                          <a:cs typeface="Times New Roman" panose="02020603050405020304" pitchFamily="18" charset="0"/>
                        </a:rPr>
                        <a:t>tôn trọng tài sản của người khác.</a:t>
                      </a:r>
                      <a:endParaRPr lang="en-US" sz="3600" dirty="0">
                        <a:solidFill>
                          <a:srgbClr val="C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70064615"/>
                  </a:ext>
                </a:extLst>
              </a:tr>
              <a:tr h="1094704">
                <a:tc>
                  <a:txBody>
                    <a:bodyPr/>
                    <a:lstStyle/>
                    <a:p>
                      <a:endParaRPr lang="en-US" sz="2400" dirty="0">
                        <a:solidFill>
                          <a:srgbClr val="C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68258098"/>
                  </a:ext>
                </a:extLst>
              </a:tr>
            </a:tbl>
          </a:graphicData>
        </a:graphic>
      </p:graphicFrame>
      <p:sp>
        <p:nvSpPr>
          <p:cNvPr id="15" name="Oval 14"/>
          <p:cNvSpPr/>
          <p:nvPr/>
        </p:nvSpPr>
        <p:spPr>
          <a:xfrm>
            <a:off x="10946669" y="2101478"/>
            <a:ext cx="551793" cy="510959"/>
          </a:xfrm>
          <a:prstGeom prst="ellipse">
            <a:avLst/>
          </a:prstGeom>
          <a:ln>
            <a:solidFill>
              <a:schemeClr val="bg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2</a:t>
            </a:r>
          </a:p>
        </p:txBody>
      </p:sp>
      <p:sp>
        <p:nvSpPr>
          <p:cNvPr id="16" name="Oval 15"/>
          <p:cNvSpPr/>
          <p:nvPr/>
        </p:nvSpPr>
        <p:spPr>
          <a:xfrm>
            <a:off x="5195349" y="4029509"/>
            <a:ext cx="551793" cy="510959"/>
          </a:xfrm>
          <a:prstGeom prst="ellipse">
            <a:avLst/>
          </a:prstGeom>
          <a:ln>
            <a:solidFill>
              <a:schemeClr val="bg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9629126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1" nodeType="clickEffect">
                                  <p:stCondLst>
                                    <p:cond delay="0"/>
                                  </p:stCondLst>
                                  <p:childTnLst>
                                    <p:anim calcmode="lin" valueType="num">
                                      <p:cBhvr additive="base">
                                        <p:cTn id="31" dur="500"/>
                                        <p:tgtEl>
                                          <p:spTgt spid="5"/>
                                        </p:tgtEl>
                                        <p:attrNameLst>
                                          <p:attrName>ppt_x</p:attrName>
                                        </p:attrNameLst>
                                      </p:cBhvr>
                                      <p:tavLst>
                                        <p:tav tm="0">
                                          <p:val>
                                            <p:strVal val="ppt_x"/>
                                          </p:val>
                                        </p:tav>
                                        <p:tav tm="100000">
                                          <p:val>
                                            <p:strVal val="ppt_x"/>
                                          </p:val>
                                        </p:tav>
                                      </p:tavLst>
                                    </p:anim>
                                    <p:anim calcmode="lin" valueType="num">
                                      <p:cBhvr additive="base">
                                        <p:cTn id="32" dur="500"/>
                                        <p:tgtEl>
                                          <p:spTgt spid="5"/>
                                        </p:tgtEl>
                                        <p:attrNameLst>
                                          <p:attrName>ppt_y</p:attrName>
                                        </p:attrNameLst>
                                      </p:cBhvr>
                                      <p:tavLst>
                                        <p:tav tm="0">
                                          <p:val>
                                            <p:strVal val="ppt_y"/>
                                          </p:val>
                                        </p:tav>
                                        <p:tav tm="100000">
                                          <p:val>
                                            <p:strVal val="1+ppt_h/2"/>
                                          </p:val>
                                        </p:tav>
                                      </p:tavLst>
                                    </p:anim>
                                    <p:set>
                                      <p:cBhvr>
                                        <p:cTn id="33" dur="1" fill="hold">
                                          <p:stCondLst>
                                            <p:cond delay="499"/>
                                          </p:stCondLst>
                                        </p:cTn>
                                        <p:tgtEl>
                                          <p:spTgt spid="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4.375E-6 5.55112E-17 L -0.01445 0.50949 " pathEditMode="relative" rAng="0" ptsTypes="AA">
                                      <p:cBhvr>
                                        <p:cTn id="42" dur="2000" fill="hold"/>
                                        <p:tgtEl>
                                          <p:spTgt spid="10"/>
                                        </p:tgtEl>
                                        <p:attrNameLst>
                                          <p:attrName>ppt_x</p:attrName>
                                          <p:attrName>ppt_y</p:attrName>
                                        </p:attrNameLst>
                                      </p:cBhvr>
                                      <p:rCtr x="-729" y="25463"/>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1.875E-6 -7.40741E-7 L -0.33164 0.20718 " pathEditMode="relative" rAng="0" ptsTypes="AA">
                                      <p:cBhvr>
                                        <p:cTn id="46" dur="2000" fill="hold"/>
                                        <p:tgtEl>
                                          <p:spTgt spid="18"/>
                                        </p:tgtEl>
                                        <p:attrNameLst>
                                          <p:attrName>ppt_x</p:attrName>
                                          <p:attrName>ppt_y</p:attrName>
                                        </p:attrNameLst>
                                      </p:cBhvr>
                                      <p:rCtr x="-16589" y="10347"/>
                                    </p:animMotion>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500"/>
                                        <p:tgtEl>
                                          <p:spTgt spid="12"/>
                                        </p:tgtEl>
                                      </p:cBhvr>
                                    </p:animEffect>
                                  </p:childTnLst>
                                </p:cTn>
                              </p:par>
                              <p:par>
                                <p:cTn id="52" presetID="53" presetClass="exit" presetSubtype="32" fill="hold" grpId="2" nodeType="withEffect">
                                  <p:stCondLst>
                                    <p:cond delay="0"/>
                                  </p:stCondLst>
                                  <p:childTnLst>
                                    <p:anim calcmode="lin" valueType="num">
                                      <p:cBhvr>
                                        <p:cTn id="53" dur="500"/>
                                        <p:tgtEl>
                                          <p:spTgt spid="10"/>
                                        </p:tgtEl>
                                        <p:attrNameLst>
                                          <p:attrName>ppt_w</p:attrName>
                                        </p:attrNameLst>
                                      </p:cBhvr>
                                      <p:tavLst>
                                        <p:tav tm="0">
                                          <p:val>
                                            <p:strVal val="ppt_w"/>
                                          </p:val>
                                        </p:tav>
                                        <p:tav tm="100000">
                                          <p:val>
                                            <p:fltVal val="0"/>
                                          </p:val>
                                        </p:tav>
                                      </p:tavLst>
                                    </p:anim>
                                    <p:anim calcmode="lin" valueType="num">
                                      <p:cBhvr>
                                        <p:cTn id="54" dur="500"/>
                                        <p:tgtEl>
                                          <p:spTgt spid="10"/>
                                        </p:tgtEl>
                                        <p:attrNameLst>
                                          <p:attrName>ppt_h</p:attrName>
                                        </p:attrNameLst>
                                      </p:cBhvr>
                                      <p:tavLst>
                                        <p:tav tm="0">
                                          <p:val>
                                            <p:strVal val="ppt_h"/>
                                          </p:val>
                                        </p:tav>
                                        <p:tav tm="100000">
                                          <p:val>
                                            <p:fltVal val="0"/>
                                          </p:val>
                                        </p:tav>
                                      </p:tavLst>
                                    </p:anim>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par>
                                <p:cTn id="57" presetID="53" presetClass="exit" presetSubtype="32" fill="hold" grpId="2" nodeType="withEffect">
                                  <p:stCondLst>
                                    <p:cond delay="0"/>
                                  </p:stCondLst>
                                  <p:childTnLst>
                                    <p:anim calcmode="lin" valueType="num">
                                      <p:cBhvr>
                                        <p:cTn id="58" dur="500"/>
                                        <p:tgtEl>
                                          <p:spTgt spid="18"/>
                                        </p:tgtEl>
                                        <p:attrNameLst>
                                          <p:attrName>ppt_w</p:attrName>
                                        </p:attrNameLst>
                                      </p:cBhvr>
                                      <p:tavLst>
                                        <p:tav tm="0">
                                          <p:val>
                                            <p:strVal val="ppt_w"/>
                                          </p:val>
                                        </p:tav>
                                        <p:tav tm="100000">
                                          <p:val>
                                            <p:fltVal val="0"/>
                                          </p:val>
                                        </p:tav>
                                      </p:tavLst>
                                    </p:anim>
                                    <p:anim calcmode="lin" valueType="num">
                                      <p:cBhvr>
                                        <p:cTn id="59" dur="500"/>
                                        <p:tgtEl>
                                          <p:spTgt spid="18"/>
                                        </p:tgtEl>
                                        <p:attrNameLst>
                                          <p:attrName>ppt_h</p:attrName>
                                        </p:attrNameLst>
                                      </p:cBhvr>
                                      <p:tavLst>
                                        <p:tav tm="0">
                                          <p:val>
                                            <p:strVal val="ppt_h"/>
                                          </p:val>
                                        </p:tav>
                                        <p:tav tm="100000">
                                          <p:val>
                                            <p:fltVal val="0"/>
                                          </p:val>
                                        </p:tav>
                                      </p:tavLst>
                                    </p:anim>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par>
                                <p:cTn id="62" presetID="42" presetClass="path" presetSubtype="0" accel="50000" decel="50000" fill="hold" grpId="1" nodeType="withEffect">
                                  <p:stCondLst>
                                    <p:cond delay="0"/>
                                  </p:stCondLst>
                                  <p:childTnLst>
                                    <p:animMotion origin="layout" path="M -2.70833E-6 5.55112E-17 L -0.36185 0.50671 " pathEditMode="relative" rAng="0" ptsTypes="AA">
                                      <p:cBhvr>
                                        <p:cTn id="63" dur="2000" fill="hold"/>
                                        <p:tgtEl>
                                          <p:spTgt spid="15"/>
                                        </p:tgtEl>
                                        <p:attrNameLst>
                                          <p:attrName>ppt_x</p:attrName>
                                          <p:attrName>ppt_y</p:attrName>
                                        </p:attrNameLst>
                                      </p:cBhvr>
                                      <p:rCtr x="-18099" y="25324"/>
                                    </p:animMotion>
                                  </p:childTnLst>
                                </p:cTn>
                              </p:par>
                              <p:par>
                                <p:cTn id="64" presetID="42" presetClass="path" presetSubtype="0" accel="50000" decel="50000" fill="hold" grpId="1" nodeType="withEffect">
                                  <p:stCondLst>
                                    <p:cond delay="0"/>
                                  </p:stCondLst>
                                  <p:childTnLst>
                                    <p:animMotion origin="layout" path="M 2.08333E-6 1.48148E-6 L -0.02292 0.22847 " pathEditMode="relative" rAng="0" ptsTypes="AA">
                                      <p:cBhvr>
                                        <p:cTn id="65" dur="2000" fill="hold"/>
                                        <p:tgtEl>
                                          <p:spTgt spid="16"/>
                                        </p:tgtEl>
                                        <p:attrNameLst>
                                          <p:attrName>ppt_x</p:attrName>
                                          <p:attrName>ppt_y</p:attrName>
                                        </p:attrNameLst>
                                      </p:cBhvr>
                                      <p:rCtr x="-1146" y="11412"/>
                                    </p:animMotion>
                                  </p:childTnLst>
                                </p:cTn>
                              </p:par>
                              <p:par>
                                <p:cTn id="66" presetID="20" presetClass="exit" presetSubtype="0" fill="hold" nodeType="withEffect">
                                  <p:stCondLst>
                                    <p:cond delay="0"/>
                                  </p:stCondLst>
                                  <p:childTnLst>
                                    <p:animEffect transition="out" filter="wedge">
                                      <p:cBhvr>
                                        <p:cTn id="67" dur="2000"/>
                                        <p:tgtEl>
                                          <p:spTgt spid="8"/>
                                        </p:tgtEl>
                                      </p:cBhvr>
                                    </p:animEffect>
                                    <p:set>
                                      <p:cBhvr>
                                        <p:cTn id="68"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0" grpId="1" animBg="1"/>
      <p:bldP spid="10" grpId="2" animBg="1"/>
      <p:bldP spid="18" grpId="0" animBg="1"/>
      <p:bldP spid="18" grpId="1" animBg="1"/>
      <p:bldP spid="18" grpId="2" animBg="1"/>
      <p:bldP spid="5" grpId="0" animBg="1"/>
      <p:bldP spid="5" grpId="1" animBg="1"/>
      <p:bldP spid="15" grpId="0" animBg="1"/>
      <p:bldP spid="15" grpId="1" animBg="1"/>
      <p:bldP spid="16" grpId="0" animBg="1"/>
      <p:bldP spid="1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804041" y="425669"/>
            <a:ext cx="10767849" cy="1781503"/>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hãy</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kê</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thêm</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một</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sô</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việc</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làm</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biểu</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hiện</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tôn</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tài</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sản</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của</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người</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khác</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3" name="Rounded Rectangle 2"/>
          <p:cNvSpPr/>
          <p:nvPr/>
        </p:nvSpPr>
        <p:spPr>
          <a:xfrm>
            <a:off x="804041" y="2412124"/>
            <a:ext cx="10594428" cy="66215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nl-NL" sz="2200" b="1" dirty="0">
                <a:latin typeface="Times New Roman" panose="02020603050405020304" pitchFamily="18" charset="0"/>
                <a:cs typeface="Times New Roman" panose="02020603050405020304" pitchFamily="18" charset="0"/>
              </a:rPr>
              <a:t>Nhặt được của rơi trả lại cho người đã mất.</a:t>
            </a:r>
            <a:endParaRPr lang="en-US" sz="2200" b="1"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804041" y="3279228"/>
            <a:ext cx="10594428" cy="66215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nl-NL" sz="2200" b="1" dirty="0">
                <a:latin typeface="Times New Roman" panose="02020603050405020304" pitchFamily="18" charset="0"/>
                <a:cs typeface="Times New Roman" panose="02020603050405020304" pitchFamily="18" charset="0"/>
              </a:rPr>
              <a:t>Không được tự ý xem nhật ký của người khác.</a:t>
            </a:r>
            <a:endParaRPr lang="en-US" sz="2200" b="1" dirty="0">
              <a:latin typeface="Times New Roman" panose="02020603050405020304" pitchFamily="18" charset="0"/>
              <a:cs typeface="Times New Roman" panose="02020603050405020304" pitchFamily="18" charset="0"/>
            </a:endParaRPr>
          </a:p>
        </p:txBody>
      </p:sp>
      <p:sp>
        <p:nvSpPr>
          <p:cNvPr id="5" name="Rounded Rectangle 4"/>
          <p:cNvSpPr/>
          <p:nvPr/>
        </p:nvSpPr>
        <p:spPr>
          <a:xfrm>
            <a:off x="804041" y="4146332"/>
            <a:ext cx="10594428" cy="66215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nl-NL" sz="2200" b="1" dirty="0">
                <a:latin typeface="Times New Roman" panose="02020603050405020304" pitchFamily="18" charset="0"/>
                <a:cs typeface="Times New Roman" panose="02020603050405020304" pitchFamily="18" charset="0"/>
              </a:rPr>
              <a:t>Phải biết hỏi mượn đồ của người khác không được tự ý lấy khi chưa có sự cho phép.</a:t>
            </a:r>
            <a:endParaRPr lang="en-US" sz="2200" b="1"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804041" y="5013436"/>
            <a:ext cx="10594428" cy="66215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nl-NL" sz="2200" b="1" dirty="0">
                <a:latin typeface="Times New Roman" panose="02020603050405020304" pitchFamily="18" charset="0"/>
                <a:cs typeface="Times New Roman" panose="02020603050405020304" pitchFamily="18" charset="0"/>
              </a:rPr>
              <a:t>Không lấy tài sản của người khác làm của riêng.</a:t>
            </a:r>
            <a:endParaRPr lang="en-US" sz="2200" b="1" dirty="0">
              <a:latin typeface="Times New Roman" panose="02020603050405020304" pitchFamily="18" charset="0"/>
              <a:cs typeface="Times New Roman" panose="02020603050405020304" pitchFamily="18" charset="0"/>
            </a:endParaRPr>
          </a:p>
        </p:txBody>
      </p:sp>
      <p:sp>
        <p:nvSpPr>
          <p:cNvPr id="7" name="Rounded Rectangle 6"/>
          <p:cNvSpPr/>
          <p:nvPr/>
        </p:nvSpPr>
        <p:spPr>
          <a:xfrm>
            <a:off x="804041" y="5864776"/>
            <a:ext cx="10594428" cy="66215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nl-NL" sz="2200" b="1" dirty="0">
                <a:latin typeface="Times New Roman" panose="02020603050405020304" pitchFamily="18" charset="0"/>
                <a:cs typeface="Times New Roman" panose="02020603050405020304" pitchFamily="18" charset="0"/>
              </a:rPr>
              <a:t>Khi làm hỏng tài sản của người được mượn ta phải biết xin lỗi và đền bù thiệt hại cho người đó.</a:t>
            </a:r>
            <a:endParaRPr lang="en-US" sz="2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322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circle(in)">
                                      <p:cBhvr>
                                        <p:cTn id="3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240</TotalTime>
  <Words>653</Words>
  <Application>Microsoft Office PowerPoint</Application>
  <PresentationFormat>Custom</PresentationFormat>
  <Paragraphs>59</Paragraphs>
  <Slides>22</Slides>
  <Notes>4</Notes>
  <HiddenSlides>0</HiddenSlides>
  <MMClips>2</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HP</cp:lastModifiedBy>
  <cp:revision>57</cp:revision>
  <dcterms:created xsi:type="dcterms:W3CDTF">2023-11-04T00:40:29Z</dcterms:created>
  <dcterms:modified xsi:type="dcterms:W3CDTF">2023-12-02T11:20:30Z</dcterms:modified>
  <cp:category>9Slide.vn</cp:category>
</cp:coreProperties>
</file>