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9" r:id="rId2"/>
    <p:sldMasterId id="2147483734" r:id="rId3"/>
    <p:sldMasterId id="2147483747" r:id="rId4"/>
    <p:sldMasterId id="2147483771" r:id="rId5"/>
    <p:sldMasterId id="2147483783" r:id="rId6"/>
    <p:sldMasterId id="2147483795" r:id="rId7"/>
    <p:sldMasterId id="2147483807" r:id="rId8"/>
    <p:sldMasterId id="2147483819" r:id="rId9"/>
    <p:sldMasterId id="2147483831" r:id="rId10"/>
    <p:sldMasterId id="2147483848" r:id="rId11"/>
    <p:sldMasterId id="2147483860" r:id="rId12"/>
  </p:sldMasterIdLst>
  <p:notesMasterIdLst>
    <p:notesMasterId r:id="rId39"/>
  </p:notesMasterIdLst>
  <p:sldIdLst>
    <p:sldId id="481" r:id="rId13"/>
    <p:sldId id="491" r:id="rId14"/>
    <p:sldId id="482" r:id="rId15"/>
    <p:sldId id="483" r:id="rId16"/>
    <p:sldId id="457" r:id="rId17"/>
    <p:sldId id="458" r:id="rId18"/>
    <p:sldId id="459" r:id="rId19"/>
    <p:sldId id="460" r:id="rId20"/>
    <p:sldId id="464" r:id="rId21"/>
    <p:sldId id="484" r:id="rId22"/>
    <p:sldId id="471" r:id="rId23"/>
    <p:sldId id="469" r:id="rId24"/>
    <p:sldId id="467" r:id="rId25"/>
    <p:sldId id="492" r:id="rId26"/>
    <p:sldId id="465" r:id="rId27"/>
    <p:sldId id="473" r:id="rId28"/>
    <p:sldId id="486" r:id="rId29"/>
    <p:sldId id="490" r:id="rId30"/>
    <p:sldId id="475" r:id="rId31"/>
    <p:sldId id="487" r:id="rId32"/>
    <p:sldId id="477" r:id="rId33"/>
    <p:sldId id="445" r:id="rId34"/>
    <p:sldId id="446" r:id="rId35"/>
    <p:sldId id="447" r:id="rId36"/>
    <p:sldId id="489" r:id="rId37"/>
    <p:sldId id="488" r:id="rId38"/>
  </p:sldIdLst>
  <p:sldSz cx="12192000" cy="6858000"/>
  <p:notesSz cx="6858000" cy="9144000"/>
  <p:embeddedFontLst>
    <p:embeddedFont>
      <p:font typeface="Calibri Light" pitchFamily="34" charset="0"/>
      <p:regular r:id="rId40"/>
      <p:italic r:id="rId41"/>
    </p:embeddedFont>
    <p:embeddedFont>
      <p:font typeface="Tahoma" pitchFamily="34" charset="0"/>
      <p:regular r:id="rId42"/>
      <p:bold r:id="rId43"/>
    </p:embeddedFont>
    <p:embeddedFont>
      <p:font typeface="Verdana" pitchFamily="34" charset="0"/>
      <p:regular r:id="rId44"/>
      <p:bold r:id="rId45"/>
      <p:italic r:id="rId46"/>
      <p:boldItalic r:id="rId47"/>
    </p:embeddedFont>
    <p:embeddedFont>
      <p:font typeface="iCiel Cadena" charset="0"/>
      <p:bold r:id="rId48"/>
    </p:embeddedFont>
    <p:embeddedFont>
      <p:font typeface="Wingdings 2" pitchFamily="18" charset="2"/>
      <p:regular r:id="rId49"/>
    </p:embeddedFont>
    <p:embeddedFont>
      <p:font typeface="Lucida Sans Unicode" pitchFamily="34" charset="0"/>
      <p:regular r:id="rId50"/>
    </p:embeddedFont>
    <p:embeddedFont>
      <p:font typeface="Wingdings 3" pitchFamily="18" charset="2"/>
      <p:regular r:id="rId51"/>
    </p:embeddedFont>
    <p:embeddedFont>
      <p:font typeface="Arial Black" pitchFamily="34" charset="0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66"/>
    <a:srgbClr val="993300"/>
    <a:srgbClr val="33CC33"/>
    <a:srgbClr val="F39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4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98691-3732-42A4-A0F8-E644A073213D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203B-B87B-4F2C-9418-D701A0F051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85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31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515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7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7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801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1" y="6048390"/>
            <a:ext cx="3683001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3454400" y="4705350"/>
            <a:ext cx="85344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5867399" y="781050"/>
            <a:ext cx="6324601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6400800" y="15"/>
            <a:ext cx="436880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1" y="3"/>
            <a:ext cx="8777817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1" y="8"/>
            <a:ext cx="8496300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334433" y="1603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725084" y="1603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3117851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4510617" y="1603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5903385" y="1603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3884084" y="-3623204"/>
            <a:ext cx="0" cy="775123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4008967" y="-2682876"/>
            <a:ext cx="0" cy="800100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4015317" y="-1624012"/>
            <a:ext cx="0" cy="8013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3876676" y="-418571"/>
            <a:ext cx="0" cy="773641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3554943" y="968389"/>
            <a:ext cx="0" cy="709295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820459" y="2769665"/>
            <a:ext cx="0" cy="56239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3149609" y="277828"/>
            <a:ext cx="1350433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381010" y="2427303"/>
            <a:ext cx="13504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9" y="271478"/>
            <a:ext cx="3344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775894" y="1588"/>
            <a:ext cx="1350433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3153832" y="4541838"/>
            <a:ext cx="1346201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381010" y="2435240"/>
            <a:ext cx="1350433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4500" y="5084763"/>
            <a:ext cx="85344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07165"/>
            <a:ext cx="2844800" cy="3143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07165"/>
            <a:ext cx="3860800" cy="3143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407165"/>
            <a:ext cx="2844800" cy="314325"/>
          </a:xfrm>
        </p:spPr>
        <p:txBody>
          <a:bodyPr/>
          <a:lstStyle>
            <a:lvl1pPr>
              <a:defRPr/>
            </a:lvl1pPr>
          </a:lstStyle>
          <a:p>
            <a:fld id="{F0B5B93A-F77E-404D-95E7-2C70E3C3C0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444500" y="4714889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10769603" y="0"/>
            <a:ext cx="1435100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7327908" y="1333504"/>
            <a:ext cx="8805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7306734" y="1603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5943609" y="3495675"/>
            <a:ext cx="1350433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44500" y="1884378"/>
            <a:ext cx="109728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3556009" y="609600"/>
            <a:ext cx="3551767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0222E-06B1-47DE-B17A-522EBB385D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17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D3B15-4006-4D86-884E-EB31A668C8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070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D0B15-6F87-45BA-B4C4-139EA91B0F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2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9C094-48DA-4BA0-883F-6EA3F5E9A9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288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723CD-9882-4527-9ABF-0E7E493CE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18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281AE-9373-4C25-93B1-EF5D7C38D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004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5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85183-EDE2-4B46-9ECD-DC25A3F7F0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92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BBD28-3469-4988-9F38-AA7BECA3D7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379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74EE0-4957-42F5-9D2E-756CB3C01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835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25453"/>
            <a:ext cx="27432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25453"/>
            <a:ext cx="80264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A40B9-0BAA-4929-AEB8-569E411FE2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038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8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E649748-F4E8-4B91-BFFD-742BC116E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98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8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603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3027B06-B752-4D27-A17E-0C46EC5499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309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8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84B09AE-74D2-4CB1-9C13-620DE563BF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886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8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5F4D081-19A5-492B-8759-B3192350C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793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5438"/>
            <a:ext cx="109728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5A39C3-A00F-4569-96BF-D245139828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195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1" y="1452563"/>
            <a:ext cx="5757333" cy="10022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1" y="2649683"/>
            <a:ext cx="4741333" cy="1194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4F4BF39-049A-4455-8D5C-D14C7227B6F2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1626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0004FF9-72B2-4469-91AF-D7F3D36A1200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9772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EC28B1-3B57-421E-B8A2-60409388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3559F-534B-4101-AB94-9AEF18249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DCDFA1-7706-45E4-881B-17AE4688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EE28A0-1FE3-454E-A968-7648BD91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EFD17B-C982-422A-B435-0D987B8F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34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48" y="3004705"/>
            <a:ext cx="5757333" cy="928688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048" y="1981851"/>
            <a:ext cx="5757333" cy="102285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889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799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69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559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4498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339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229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119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7745A0F-B05B-4F03-B35A-FF9B69167EB9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8485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668" y="1091046"/>
            <a:ext cx="2991556" cy="30858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43112" y="1091046"/>
            <a:ext cx="2991556" cy="30858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B949330-9C0F-408B-93B6-A63C824C31A6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52000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667" y="1046669"/>
            <a:ext cx="2992732" cy="43620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8996" indent="0">
              <a:buNone/>
              <a:defRPr sz="1300" b="1"/>
            </a:lvl2pPr>
            <a:lvl3pPr marL="577992" indent="0">
              <a:buNone/>
              <a:defRPr sz="1100" b="1"/>
            </a:lvl3pPr>
            <a:lvl4pPr marL="866988" indent="0">
              <a:buNone/>
              <a:defRPr sz="1000" b="1"/>
            </a:lvl4pPr>
            <a:lvl5pPr marL="1155984" indent="0">
              <a:buNone/>
              <a:defRPr sz="1000" b="1"/>
            </a:lvl5pPr>
            <a:lvl6pPr marL="1444981" indent="0">
              <a:buNone/>
              <a:defRPr sz="1000" b="1"/>
            </a:lvl6pPr>
            <a:lvl7pPr marL="1733977" indent="0">
              <a:buNone/>
              <a:defRPr sz="1000" b="1"/>
            </a:lvl7pPr>
            <a:lvl8pPr marL="2022973" indent="0">
              <a:buNone/>
              <a:defRPr sz="1000" b="1"/>
            </a:lvl8pPr>
            <a:lvl9pPr marL="231196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8667" y="1482869"/>
            <a:ext cx="2992732" cy="269406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759" y="1046669"/>
            <a:ext cx="2993908" cy="43620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8996" indent="0">
              <a:buNone/>
              <a:defRPr sz="1300" b="1"/>
            </a:lvl2pPr>
            <a:lvl3pPr marL="577992" indent="0">
              <a:buNone/>
              <a:defRPr sz="1100" b="1"/>
            </a:lvl3pPr>
            <a:lvl4pPr marL="866988" indent="0">
              <a:buNone/>
              <a:defRPr sz="1000" b="1"/>
            </a:lvl4pPr>
            <a:lvl5pPr marL="1155984" indent="0">
              <a:buNone/>
              <a:defRPr sz="1000" b="1"/>
            </a:lvl5pPr>
            <a:lvl6pPr marL="1444981" indent="0">
              <a:buNone/>
              <a:defRPr sz="1000" b="1"/>
            </a:lvl6pPr>
            <a:lvl7pPr marL="1733977" indent="0">
              <a:buNone/>
              <a:defRPr sz="1000" b="1"/>
            </a:lvl7pPr>
            <a:lvl8pPr marL="2022973" indent="0">
              <a:buNone/>
              <a:defRPr sz="1000" b="1"/>
            </a:lvl8pPr>
            <a:lvl9pPr marL="231196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40759" y="1482869"/>
            <a:ext cx="2993908" cy="269406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3E5FC25-39E2-4223-8217-046FC34C686A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9754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651ADFE-5767-45DE-A3D7-890E1966B55F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139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3900D4E-7B05-4BDC-9242-EDEE1849DC64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7138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8" y="186171"/>
            <a:ext cx="2228380" cy="792307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8186" y="186172"/>
            <a:ext cx="3786481" cy="39907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8668" y="978478"/>
            <a:ext cx="2228380" cy="3198452"/>
          </a:xfrm>
        </p:spPr>
        <p:txBody>
          <a:bodyPr/>
          <a:lstStyle>
            <a:lvl1pPr marL="0" indent="0">
              <a:buNone/>
              <a:defRPr sz="900"/>
            </a:lvl1pPr>
            <a:lvl2pPr marL="288996" indent="0">
              <a:buNone/>
              <a:defRPr sz="800"/>
            </a:lvl2pPr>
            <a:lvl3pPr marL="577992" indent="0">
              <a:buNone/>
              <a:defRPr sz="600"/>
            </a:lvl3pPr>
            <a:lvl4pPr marL="866988" indent="0">
              <a:buNone/>
              <a:defRPr sz="600"/>
            </a:lvl4pPr>
            <a:lvl5pPr marL="1155984" indent="0">
              <a:buNone/>
              <a:defRPr sz="600"/>
            </a:lvl5pPr>
            <a:lvl6pPr marL="1444981" indent="0">
              <a:buNone/>
              <a:defRPr sz="600"/>
            </a:lvl6pPr>
            <a:lvl7pPr marL="1733977" indent="0">
              <a:buNone/>
              <a:defRPr sz="600"/>
            </a:lvl7pPr>
            <a:lvl8pPr marL="2022973" indent="0">
              <a:buNone/>
              <a:defRPr sz="600"/>
            </a:lvl8pPr>
            <a:lvl9pPr marL="231196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903B4A2-AA58-4CB3-84F9-643A9B4B3B1A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1129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621" y="3273137"/>
            <a:ext cx="4064000" cy="386412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7621" y="417802"/>
            <a:ext cx="4064000" cy="2805545"/>
          </a:xfrm>
        </p:spPr>
        <p:txBody>
          <a:bodyPr lIns="57799" tIns="28900" rIns="57799" bIns="28900" rtlCol="0">
            <a:normAutofit/>
          </a:bodyPr>
          <a:lstStyle>
            <a:lvl1pPr marL="0" indent="0">
              <a:buNone/>
              <a:defRPr sz="2000"/>
            </a:lvl1pPr>
            <a:lvl2pPr marL="288996" indent="0">
              <a:buNone/>
              <a:defRPr sz="1800"/>
            </a:lvl2pPr>
            <a:lvl3pPr marL="577992" indent="0">
              <a:buNone/>
              <a:defRPr sz="1500"/>
            </a:lvl3pPr>
            <a:lvl4pPr marL="866988" indent="0">
              <a:buNone/>
              <a:defRPr sz="1300"/>
            </a:lvl4pPr>
            <a:lvl5pPr marL="1155984" indent="0">
              <a:buNone/>
              <a:defRPr sz="1300"/>
            </a:lvl5pPr>
            <a:lvl6pPr marL="1444981" indent="0">
              <a:buNone/>
              <a:defRPr sz="1300"/>
            </a:lvl6pPr>
            <a:lvl7pPr marL="1733977" indent="0">
              <a:buNone/>
              <a:defRPr sz="1300"/>
            </a:lvl7pPr>
            <a:lvl8pPr marL="2022973" indent="0">
              <a:buNone/>
              <a:defRPr sz="1300"/>
            </a:lvl8pPr>
            <a:lvl9pPr marL="2311969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7621" y="3659548"/>
            <a:ext cx="4064000" cy="548770"/>
          </a:xfrm>
        </p:spPr>
        <p:txBody>
          <a:bodyPr/>
          <a:lstStyle>
            <a:lvl1pPr marL="0" indent="0">
              <a:buNone/>
              <a:defRPr sz="900"/>
            </a:lvl1pPr>
            <a:lvl2pPr marL="288996" indent="0">
              <a:buNone/>
              <a:defRPr sz="800"/>
            </a:lvl2pPr>
            <a:lvl3pPr marL="577992" indent="0">
              <a:buNone/>
              <a:defRPr sz="600"/>
            </a:lvl3pPr>
            <a:lvl4pPr marL="866988" indent="0">
              <a:buNone/>
              <a:defRPr sz="600"/>
            </a:lvl4pPr>
            <a:lvl5pPr marL="1155984" indent="0">
              <a:buNone/>
              <a:defRPr sz="600"/>
            </a:lvl5pPr>
            <a:lvl6pPr marL="1444981" indent="0">
              <a:buNone/>
              <a:defRPr sz="600"/>
            </a:lvl6pPr>
            <a:lvl7pPr marL="1733977" indent="0">
              <a:buNone/>
              <a:defRPr sz="600"/>
            </a:lvl7pPr>
            <a:lvl8pPr marL="2022973" indent="0">
              <a:buNone/>
              <a:defRPr sz="600"/>
            </a:lvl8pPr>
            <a:lvl9pPr marL="231196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3E58EF1-6726-4DD3-8108-EEFE78A3D5F1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6797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22DD76F-E6C0-4150-AF0F-06B7B1C919A1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0683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10667" y="187254"/>
            <a:ext cx="1524000" cy="3989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8667" y="187254"/>
            <a:ext cx="4459111" cy="3989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F2FE229-A129-4629-9A44-A4F7D21946EC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8154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0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C7F299-3C07-4F00-810C-8B76A066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2DB9F9-33E3-42ED-9DA8-3492D5C5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80EB9B-1933-4299-AD55-692E9736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CA7FAC-75A1-41F8-92FD-DCF0F381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C3D4F2-D55C-433D-AD29-A464343C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472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70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451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7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7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09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04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44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20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78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75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03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937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D7168-E141-4BE2-92A7-BD4C60EC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4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C592DD-0A43-4FEB-96A3-45E8937E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4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D229A4-E7E2-47C9-B4D0-3CD35E2F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A6A43-0A25-413D-B090-FFFDF1D9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5A9589-9601-44D2-A466-8E9528F4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2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CB7DA0-ECF2-4506-A910-0CE26E63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D30BE3-903A-4E1A-AF4B-3EB2B03DA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062574-B128-4961-AB59-A06DD45E8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F4DC3F-70E9-4A6A-8664-2B0550E5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0E1C0B-841D-49FD-A698-EA665C85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ADA7EF-5E01-4A35-83B5-DF802DC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05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3A2831-5775-442E-9EA6-0504D098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07136F-F5C3-422B-9CD4-FD07DBD9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B6E1AD-1845-4E66-BBE0-11EA30D30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E40E1DE-E1EF-41B0-A3A3-125C1258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C23A648-425C-41F2-B168-DC0DA5A74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BFBE146-CCDE-4A8D-B436-D18C6C5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A9A59E6-3A46-4425-8677-F3DC66D2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DC69313-4159-4987-9B74-00D79825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3458AD-0848-42F3-B743-EB99787B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CA63314-ED3B-451A-9680-74267B07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7734F7-BB5A-493B-82CB-2E6F7C9E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602656-646F-4DDD-82EC-6E8703E9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19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4CE628-8B35-40A4-B80D-3DE2A712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A494E6-FA7E-4601-B5AF-34696837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5889DC3-86B1-4250-82FF-26B91BC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475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01772-4F27-4E37-A77E-D03DB8CF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19E0D6-3C15-45DF-BFBB-2A501ABB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51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189304-1D7D-4707-923A-3F4D3B22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4C9AA6-8204-4120-B011-05C5B253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9CB405-07A7-4589-BC77-534669F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BDC5EE-D3D7-45FD-B88B-4E5545CF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97897-CD9F-40F6-8C59-DE2CDB4F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41F68C-CABB-4BF9-B480-57B9BA9EB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51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29AF3D-28E8-4ABF-9D5B-83A0C9AF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BE2F24-C5CB-4687-BEA2-ECAEA965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516DA-E679-482D-A13C-D94C0412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A61893-904A-4A07-AF57-985A24E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9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A604F-2FA1-425E-B2D1-3017923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9B7F45-4FB5-4918-BBCD-901FDED61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AF7CAB-4340-4BB3-A6C9-1E456DCB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EECE9D-8475-475C-9352-043C39A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ACF4F7-00EF-4636-8643-BC8C1F09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03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8A827E3-3574-4CEA-84C6-56E7EFD90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5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7B463-5C8F-42DC-9927-2C4F5969C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F8CF74-042A-4C56-871E-92C06628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4109D9-A555-429B-A16C-E5C46CAA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5E7C8F-CDA3-4593-B07C-7B25EFE9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3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564800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6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867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99" y="1930641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/>
            <a:endParaRPr 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3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03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33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625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4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4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4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8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6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98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6" y="987472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4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6" y="987472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78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55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" y="2006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5" y="36517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7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88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16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69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5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6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7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7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87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14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8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1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8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91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04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1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7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7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44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4664075"/>
            <a:ext cx="12202585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6346" y="4953000"/>
            <a:ext cx="12198351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6739" y="4832896"/>
              <a:ext cx="7457261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3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07" rIns="45707"/>
          <a:lstStyle>
            <a:lvl1pPr marL="0" marR="63990" indent="0" algn="r">
              <a:buNone/>
              <a:defRPr>
                <a:solidFill>
                  <a:schemeClr val="tx2"/>
                </a:solidFill>
              </a:defRPr>
            </a:lvl1pPr>
            <a:lvl2pPr marL="457068" indent="0" algn="ctr">
              <a:buNone/>
            </a:lvl2pPr>
            <a:lvl3pPr marL="914136" indent="0" algn="ctr">
              <a:buNone/>
            </a:lvl3pPr>
            <a:lvl4pPr marL="1371204" indent="0" algn="ctr">
              <a:buNone/>
            </a:lvl4pPr>
            <a:lvl5pPr marL="1828272" indent="0" algn="ctr">
              <a:buNone/>
            </a:lvl5pPr>
            <a:lvl6pPr marL="2285340" indent="0" algn="ctr">
              <a:buNone/>
            </a:lvl6pPr>
            <a:lvl7pPr marL="2742409" indent="0" algn="ctr">
              <a:buNone/>
            </a:lvl7pPr>
            <a:lvl8pPr marL="3199478" indent="0" algn="ctr">
              <a:buNone/>
            </a:lvl8pPr>
            <a:lvl9pPr marL="3656546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246699C6-8279-40C3-9A77-0C81F8117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9284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3FE994-B662-4428-A378-9BDDE9A9D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8627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6" y="3005138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601636" y="3005138"/>
            <a:ext cx="24130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F1487D3-024D-4A51-B4E8-791748518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1139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5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D94189-035F-4F2E-AB43-D0E55DC0A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14268"/>
      </p:ext>
    </p:extLst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2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86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2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323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1444323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563FC99-76F7-4819-A1E9-AF33C1AF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6099"/>
      </p:ext>
    </p:extLst>
  </p:cSld>
  <p:clrMapOvr>
    <a:masterClrMapping/>
  </p:clrMapOvr>
  <p:transition spd="slow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665532A-8D18-45D9-8209-4CBD4E162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8669"/>
      </p:ext>
    </p:extLst>
  </p:cSld>
  <p:clrMapOvr>
    <a:masterClrMapping/>
  </p:clrMapOvr>
  <p:transition spd="slow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B1426C2-EB3B-49FD-9EE3-4ACE057A6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8842"/>
      </p:ext>
    </p:extLst>
  </p:cSld>
  <p:clrMapOvr>
    <a:masterClrMapping/>
  </p:clrMapOvr>
  <p:transition spd="slow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13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89DE8E02-D05C-4B20-BFF6-2E0D1AA6A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4695"/>
      </p:ext>
    </p:extLst>
  </p:cSld>
  <p:clrMapOvr>
    <a:masterClrMapping/>
  </p:clrMapOvr>
  <p:transition spd="slow"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60" y="5945188"/>
            <a:ext cx="6584949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4" tIns="45707" rIns="91414" bIns="45707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47702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414" tIns="45707" rIns="91414" bIns="4570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5" y="5791254"/>
            <a:ext cx="4536418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0" y="578776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76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09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2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3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C79DBB90-CA47-4036-9243-B5FA4693E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02427"/>
      </p:ext>
    </p:extLst>
  </p:cSld>
  <p:clrMapOvr>
    <a:masterClrMapping/>
  </p:clrMapOvr>
  <p:transition spd="slow"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74A9952-9AFA-48D9-B47A-A4DEC7D9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910"/>
      </p:ext>
    </p:extLst>
  </p:cSld>
  <p:clrMapOvr>
    <a:masterClrMapping/>
  </p:clrMapOvr>
  <p:transition spd="slow"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60" y="274670"/>
            <a:ext cx="2369961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4328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FC8757-C2EE-45E5-A8DD-017AAD875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00891"/>
      </p:ext>
    </p:extLst>
  </p:cSld>
  <p:clrMapOvr>
    <a:masterClrMapping/>
  </p:clrMapOvr>
  <p:transition spd="slow"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4F0FC-6E15-48FA-9941-DC00C8F64E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17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CB94A-AEEE-453B-9513-A9DADCE08D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6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03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7D9BD-AB92-440E-866A-12E8D73A0D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27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C6AF-7B08-4F61-9E49-B77F0282CB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38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BBF3-8EFF-46AD-A9A3-675A6EEA1D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07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494E-26EC-43AC-9775-63CFC2D6C8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55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11A0-D543-4C54-B7F6-98DB77079D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73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7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5AD7-225E-4557-BD3F-1EBEB9DD48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6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9122-124F-4BC4-8ED0-70E41E2FD3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67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ED21F-06EC-4DDE-8488-95A02BCC71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30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F25B-B9FC-4677-A794-671AE2F026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574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6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8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8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67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05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82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64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229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384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73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2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0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78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4F0FC-6E15-48FA-9941-DC00C8F64E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0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CB94A-AEEE-453B-9513-A9DADCE08D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571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7D9BD-AB92-440E-866A-12E8D73A0D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39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C6AF-7B08-4F61-9E49-B77F0282CB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84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BBF3-8EFF-46AD-A9A3-675A6EEA1D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149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494E-26EC-43AC-9775-63CFC2D6C8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1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11A0-D543-4C54-B7F6-98DB77079D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60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5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5AD7-225E-4557-BD3F-1EBEB9DD48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90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9122-124F-4BC4-8ED0-70E41E2FD3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00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ED21F-06EC-4DDE-8488-95A02BCC71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5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376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F25B-B9FC-4677-A794-671AE2F026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460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14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21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61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860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810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110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32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8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541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5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2699" y="-9525"/>
            <a:ext cx="12208933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6350" y="5500688"/>
            <a:ext cx="1921935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702734" y="15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2237317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3774017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531071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6845300" y="388944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83820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9918700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11455401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3460751" y="-3041650"/>
            <a:ext cx="0" cy="69215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6104466" y="-4563004"/>
            <a:ext cx="0" cy="122089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6104466" y="-3439054"/>
            <a:ext cx="0" cy="122089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6106585" y="-2314575"/>
            <a:ext cx="0" cy="12204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6106585" y="-1190625"/>
            <a:ext cx="0" cy="12204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6540501" y="420166"/>
            <a:ext cx="0" cy="1123103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5340360" y="2692400"/>
            <a:ext cx="1504949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9946227" y="4937125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732375" y="3808413"/>
            <a:ext cx="1504951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8409527" y="6064265"/>
            <a:ext cx="1504949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3795192" y="15"/>
            <a:ext cx="1504949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3803660" y="4938713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8401059" y="1566863"/>
            <a:ext cx="1494367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B1C003-C09D-42ED-A0C8-2CD3F04F4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5389033" y="15"/>
            <a:ext cx="680720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09600" y="325438"/>
            <a:ext cx="109728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8839204" y="-381000"/>
            <a:ext cx="3223684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65620" y="5726113"/>
            <a:ext cx="16319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92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9" tIns="47890" rIns="95779" bIns="47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1B305E-94EF-40E6-8055-43ABEE958DF9}" type="slidenum">
              <a:rPr lang="en-SG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886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288996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577992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866988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155984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9713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589479" indent="-144498" algn="l" defTabSz="57799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475" indent="-144498" algn="l" defTabSz="57799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471" indent="-144498" algn="l" defTabSz="57799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56467" indent="-144498" algn="l" defTabSz="57799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996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7992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6988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984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981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33977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22973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11969" algn="l" defTabSz="5779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8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A648B8-669D-4793-828E-F42C145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0F358A-9915-49C8-8F06-F9F32FB5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DD1E85-FCCD-491D-BA98-849E01ECD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0087D-8CAA-434A-A28E-F2084439BF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C9F3D0-5BC6-4400-9B1C-4149D3525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BD15F2-FAF2-4297-B273-424956D8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D0A-A6CA-42D3-B62E-C1DE1E5AB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2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78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8"/>
            <a:ext cx="41148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78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1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5485-3F6B-4B03-A8C5-9120DD0115A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8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60" y="5945188"/>
            <a:ext cx="6584949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4" tIns="45707" rIns="91414" bIns="45707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47" name="Freeform 11"/>
          <p:cNvSpPr>
            <a:spLocks/>
          </p:cNvSpPr>
          <p:nvPr/>
        </p:nvSpPr>
        <p:spPr bwMode="auto">
          <a:xfrm>
            <a:off x="647702" y="5938838"/>
            <a:ext cx="4921250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414" tIns="45707" rIns="91414" bIns="4570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5" y="5791254"/>
            <a:ext cx="4536418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0" y="578776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4" tIns="45707" rIns="91414" bIns="45707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41" y="6408765"/>
            <a:ext cx="2559051" cy="365125"/>
          </a:xfrm>
          <a:prstGeom prst="rect">
            <a:avLst/>
          </a:prstGeom>
        </p:spPr>
        <p:txBody>
          <a:bodyPr vert="horz" lIns="91414" tIns="45707" rIns="91414" bIns="45707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  <a:latin typeface="Times New Roman" pitchFamily="18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92" y="6408765"/>
            <a:ext cx="3134783" cy="365125"/>
          </a:xfrm>
          <a:prstGeom prst="rect">
            <a:avLst/>
          </a:prstGeom>
        </p:spPr>
        <p:txBody>
          <a:bodyPr vert="horz" lIns="91414" tIns="45707" rIns="91414" bIns="45707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  <a:latin typeface="Times New Roman" pitchFamily="18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92" y="6408765"/>
            <a:ext cx="488949" cy="365125"/>
          </a:xfrm>
          <a:prstGeom prst="rect">
            <a:avLst/>
          </a:prstGeom>
        </p:spPr>
        <p:txBody>
          <a:bodyPr vert="horz" lIns="91414" tIns="45707" rIns="91414" bIns="45707" anchor="b"/>
          <a:lstStyle>
            <a:lvl1pPr algn="r" eaLnBrk="1" latinLnBrk="0" hangingPunct="1">
              <a:defRPr kumimoji="0" sz="1000" b="0">
                <a:solidFill>
                  <a:prstClr val="black"/>
                </a:solidFill>
                <a:latin typeface="Times New Roman" pitchFamily="18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776A8-DE53-4846-9AC6-38F76AF505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0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7013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413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13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9738" indent="-22853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72" indent="-22853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6807" indent="-22853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340" indent="-22853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9FDC6-83C5-43C3-A694-B011E067BAA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4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9FDC6-83C5-43C3-A694-B011E067BAA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2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5485-3F6B-4B03-A8C5-9120DD011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D53E-6BFE-4477-907C-A87F66A63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34.gif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34.gif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3" descr="F:\Tài lieu 2013-2014\Tam\Cong truong\DSCF5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1" y="114300"/>
            <a:ext cx="1206076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677584" y="1325592"/>
            <a:ext cx="5909733" cy="669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14" tIns="45707" rIns="91414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SỐ 2 NHƠN BÌNH</a:t>
            </a: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 rot="278469">
            <a:off x="2717813" y="5737254"/>
            <a:ext cx="5363633" cy="925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Năm học : 202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3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-202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/>
                <a:cs typeface="Times New Roman"/>
              </a:rPr>
              <a:t>4</a:t>
            </a:r>
          </a:p>
        </p:txBody>
      </p:sp>
      <p:pic>
        <p:nvPicPr>
          <p:cNvPr id="63493" name="Picture 5" descr="0 (3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5067300"/>
            <a:ext cx="2717801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0 (3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74" y="5105400"/>
            <a:ext cx="2717801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1391" y="0"/>
            <a:ext cx="12092516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4" tIns="45707" rIns="91414" bIns="4570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312" y="2209803"/>
            <a:ext cx="11687269" cy="1569634"/>
          </a:xfrm>
          <a:prstGeom prst="rect">
            <a:avLst/>
          </a:prstGeom>
        </p:spPr>
        <p:txBody>
          <a:bodyPr lIns="91414" tIns="45707" rIns="91414" bIns="4570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Thao</a:t>
            </a: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sz="4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4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4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endParaRPr lang="en-US" sz="4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8825" y="41910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4D</a:t>
            </a:r>
            <a:endParaRPr lang="en-US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 </a:t>
            </a:r>
            <a:r>
              <a:rPr lang="en-US" sz="2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Ánh</a:t>
            </a:r>
            <a:r>
              <a:rPr lang="en-US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Hoàng</a:t>
            </a:r>
            <a:endParaRPr lang="en-US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896026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5" name="Text Box 36"/>
          <p:cNvSpPr txBox="1">
            <a:spLocks noChangeArrowheads="1"/>
          </p:cNvSpPr>
          <p:nvPr/>
        </p:nvSpPr>
        <p:spPr bwMode="auto">
          <a:xfrm>
            <a:off x="1320800" y="685817"/>
            <a:ext cx="10058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vi-VN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vi-VN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altLang="vi-VN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</p:txBody>
      </p:sp>
      <p:pic>
        <p:nvPicPr>
          <p:cNvPr id="69636" name="Picture 15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2131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5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22" y="4495800"/>
            <a:ext cx="122131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5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1" y="54102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WordArt 8"/>
          <p:cNvSpPr>
            <a:spLocks noChangeArrowheads="1" noChangeShapeType="1" noTextEdit="1"/>
          </p:cNvSpPr>
          <p:nvPr/>
        </p:nvSpPr>
        <p:spPr bwMode="auto">
          <a:xfrm>
            <a:off x="3120482" y="2158917"/>
            <a:ext cx="6628833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câu: 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 VỀ ĐỘNG TỪ</a:t>
            </a:r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3600" b="1" i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                 </a:t>
            </a:r>
            <a:endParaRPr lang="en-US" sz="3600" b="1" i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72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4" y="548684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8" y="452696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52" y="2948970"/>
            <a:ext cx="55354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8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7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835" y="1622755"/>
            <a:ext cx="11179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450" y="3037438"/>
            <a:ext cx="119989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Tin-tin: Cậu 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làm gì với đôi cánh xanh ấy?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thứ nhất: Mình 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dùng nó vào việc sáng chế trên Trái Đất.</a:t>
            </a:r>
          </a:p>
          <a:p>
            <a:pPr algn="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Mát-téc-lích</a:t>
            </a:r>
          </a:p>
          <a:p>
            <a:pPr algn="just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Những tính toán của Ca-tơ-rin thật sự hoàn hảo, 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góp phần đưa các phi hành gia lên Mặt Trăng rồi quay trở lại Trái Đất an toàn.</a:t>
            </a:r>
          </a:p>
          <a:p>
            <a:pPr algn="r"/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211549" y="-57199"/>
            <a:ext cx="98158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vi-VN" sz="3200" b="1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3200" b="1" u="sng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76</a:t>
            </a:r>
            <a:endParaRPr lang="en-US" alt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39416" y="2161362"/>
            <a:ext cx="8087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21983" y="2699971"/>
            <a:ext cx="29235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7116" y="2110937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5008" y="2049368"/>
            <a:ext cx="98534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12" y="2207530"/>
            <a:ext cx="2057400" cy="72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728" y="450281"/>
            <a:ext cx="1183803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spcBef>
                <a:spcPts val="400"/>
              </a:spcBef>
              <a:spcAft>
                <a:spcPts val="400"/>
              </a:spcAft>
              <a:buAutoNum type="alphaLcParenR"/>
            </a:pP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Tin-tin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Cậu </a:t>
            </a:r>
            <a:r>
              <a:rPr lang="vi-VN" sz="3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đôi cánh xanh ấy</a:t>
            </a: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en-US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thứ nhất: Mình </a:t>
            </a:r>
            <a:r>
              <a: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 vào việc sáng chế trên Trái </a:t>
            </a: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Đất.</a:t>
            </a:r>
            <a:endParaRPr lang="en-US" sz="3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Mát-téc-lích</a:t>
            </a: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Những tính toán của Ca-tơ-rin thật sự hoàn hảo, 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</a:t>
            </a:r>
            <a:r>
              <a:rPr lang="vi-VN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hành gia lên Mặt Trăng 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</a:t>
            </a:r>
            <a:r>
              <a:rPr lang="vi-VN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trở lại Trái Đất an toàn</a:t>
            </a:r>
            <a:r>
              <a:rPr lang="vi-VN" sz="3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endParaRPr lang="vi-VN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4121240" y="1062573"/>
            <a:ext cx="1087366" cy="18288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6204835" y="1804892"/>
            <a:ext cx="972215" cy="36576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1626274" y="4311867"/>
            <a:ext cx="1328670" cy="18288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93135" y="3756989"/>
            <a:ext cx="95502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3600" dirty="0"/>
          </a:p>
        </p:txBody>
      </p:sp>
      <p:sp>
        <p:nvSpPr>
          <p:cNvPr id="15" name="Cloud 14"/>
          <p:cNvSpPr/>
          <p:nvPr/>
        </p:nvSpPr>
        <p:spPr>
          <a:xfrm>
            <a:off x="543" y="5850149"/>
            <a:ext cx="11805982" cy="9698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34092" y="5883648"/>
            <a:ext cx="11788054" cy="9698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535" y="5850149"/>
            <a:ext cx="10155381" cy="9698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0975" y="450281"/>
            <a:ext cx="12191465" cy="513986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  <a:defRPr/>
            </a:pP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diễn 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62569" y="5552267"/>
            <a:ext cx="8216153" cy="15504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0698" y="4538570"/>
            <a:ext cx="12192000" cy="120032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453935" y="249183"/>
            <a:ext cx="11221647" cy="133557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0" grpId="0" animBg="1"/>
      <p:bldP spid="20" grpId="1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728" y="450281"/>
            <a:ext cx="1183803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Tin-tin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Cậu </a:t>
            </a: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 đôi cánh xanh ấy</a:t>
            </a: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thứ nhất: Mình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sz="3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 vào việc sáng chế trên Trái </a:t>
            </a: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Đất.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Mát-téc-lích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Những tính toán của Ca-tơ-rin thật sự hoàn hảo, 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 </a:t>
            </a:r>
            <a:r>
              <a:rPr kumimoji="0" lang="vi-VN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 hành gia lên Mặt Trăng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trở lại Trái Đất an toàn</a:t>
            </a:r>
            <a:r>
              <a:rPr kumimoji="0" lang="vi-VN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4121240" y="1062573"/>
            <a:ext cx="1087366" cy="18288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6204835" y="1804892"/>
            <a:ext cx="972215" cy="36576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1626274" y="4311867"/>
            <a:ext cx="1328670" cy="18288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84431" y="5742375"/>
            <a:ext cx="10155381" cy="9698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sung ý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" y="5502"/>
            <a:ext cx="12193057" cy="68524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308" y="1696896"/>
            <a:ext cx="1170969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T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sau dùng một số từ (in đậm) không đúng. Em hãy sửa lại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bằng cách bỏ hoặc thay các từ ấy bằng những từ phù hợp.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vì sao em sửa như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cỏ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Khách: Sao bức tranh này không có hình gì, thưa ông?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sĩ: Bức tranh đó vẽ một con bò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cỏ đấy, ông ạ.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Khách: Tôi có thấy cỏ đâu?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sĩ: Con bò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hết rồi, thưa ông.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Khách: Thế con bò đâu?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 sĩ: Thưa ông, con bò không đời nào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đó sau khi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hết cỏ.</a:t>
            </a:r>
            <a:endParaRPr lang="vi-VN" sz="28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7020" y="2547070"/>
            <a:ext cx="996180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166254" y="141692"/>
            <a:ext cx="1005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/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base"/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   TIẾNG VIỆT     </a:t>
            </a:r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  <a:p>
            <a:pPr algn="ctr" fontAlgn="base"/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992118" y="2189409"/>
            <a:ext cx="888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95468" y="3052292"/>
            <a:ext cx="231819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50"/>
            <a:ext cx="12420601" cy="6986588"/>
          </a:xfrm>
          <a:prstGeom prst="rect">
            <a:avLst/>
          </a:prstGeom>
        </p:spPr>
      </p:pic>
      <p:sp>
        <p:nvSpPr>
          <p:cNvPr id="4" name="Text Box 1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036419" y="21005"/>
            <a:ext cx="68629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" y="1298255"/>
            <a:ext cx="12192000" cy="541071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</a:t>
            </a:r>
          </a:p>
          <a:p>
            <a:pPr marL="457200" lvl="1" indent="0" algn="ctr">
              <a:buNone/>
            </a:pPr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marL="457200" lvl="1" indent="0" algn="just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T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 vui sau dùng một số từ (in đậm) không đúng. Em hãy sửa lại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đúng bằng cách bỏ hoặc thay các từ ấy bằng những từ phù hợp.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vì sao em sửa như vậy.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cỏ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Sao bức tranh này không có hình gì, thưa ông?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Bức tranh đó vẽ một con bò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(…………)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cỏ đấy, ông ạ.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Tôi có thấy cỏ đâu?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Con bò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(………….)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rồi, thưa ông.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Thế con bò đâu?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Thưa ông, con bò không đời nào đứng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 sau khi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(……..)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hết cỏ.</a:t>
            </a:r>
            <a:endParaRPr lang="vi-VN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igit 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83" y="233479"/>
            <a:ext cx="3155815" cy="95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575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7944" y="1385003"/>
            <a:ext cx="11901054" cy="497982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1" indent="0" algn="ctr">
              <a:buNone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cỏ</a:t>
            </a:r>
          </a:p>
          <a:p>
            <a:pPr marL="0" indent="0" algn="just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Sao bức tranh này không có hình gì, thưa ông?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Bức tranh đó vẽ một con bò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cỏ đấy, ông ạ.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Tôi có thấy cỏ đâu?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Con bò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rồi, thưa ông.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Thế con bò đâu?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sĩ: Thưa ông, con bò không đời nào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ì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đó sau khi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cỏ.</a:t>
            </a:r>
            <a:endParaRPr lang="vi-VN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069271" y="14"/>
            <a:ext cx="1005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/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base"/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   TIẾNG VIỆT     </a:t>
            </a:r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  <a:p>
            <a:pPr algn="ctr" fontAlgn="base"/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607130" y="6137564"/>
            <a:ext cx="9989127" cy="62345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686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60" y="997809"/>
            <a:ext cx="3048000" cy="426964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30862" y="1294799"/>
            <a:ext cx="895153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1311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223" y="1584196"/>
            <a:ext cx="1149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kể về một giấc mơ đẹp của em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động từ em đã dùng trong đoạn văn đó.</a:t>
            </a:r>
            <a:endParaRPr lang="vi-VN" sz="36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041562" y="14"/>
            <a:ext cx="1005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/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base"/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   TIẾNG VIỆT     </a:t>
            </a:r>
            <a:r>
              <a:rPr lang="en-US" altLang="vi-VN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  <a:p>
            <a:pPr algn="ctr" fontAlgn="base"/>
            <a:r>
              <a:rPr lang="en-US" altLang="vi-VN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84218" y="2184353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6833" y="2765998"/>
            <a:ext cx="3486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30436" y="2184353"/>
            <a:ext cx="401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08077" y="2184353"/>
            <a:ext cx="2867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39448" y="2985020"/>
            <a:ext cx="63568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 Box 1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4351" y="5040872"/>
            <a:ext cx="6862916" cy="110799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67" y="4890655"/>
            <a:ext cx="4298452" cy="13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3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5944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4" y="548684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83" y="452696"/>
            <a:ext cx="11250217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7649" y="2990536"/>
            <a:ext cx="9193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000" b="1" dirty="0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000" b="1" dirty="0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8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68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4" y="548684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8" y="452696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52" y="2948959"/>
            <a:ext cx="55354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8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60" y="997809"/>
            <a:ext cx="3048000" cy="426964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30862" y="1294799"/>
            <a:ext cx="8951538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nghĩa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805362" y="4855081"/>
            <a:ext cx="4221049" cy="2311339"/>
            <a:chOff x="1399611" y="4169598"/>
            <a:chExt cx="2911921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99432" y="4287281"/>
              <a:ext cx="2112100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   </a:t>
              </a:r>
            </a:p>
            <a:p>
              <a:pPr algn="ctr" defTabSz="1219170"/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đã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611" y="416959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-98047" y="4934187"/>
            <a:ext cx="4030165" cy="2127247"/>
            <a:chOff x="3978662" y="3343521"/>
            <a:chExt cx="2796879" cy="1661378"/>
          </a:xfrm>
        </p:grpSpPr>
        <p:sp>
          <p:nvSpPr>
            <p:cNvPr id="58" name="Rounded Rectangle 57"/>
            <p:cNvSpPr/>
            <p:nvPr/>
          </p:nvSpPr>
          <p:spPr>
            <a:xfrm>
              <a:off x="4641940" y="3452535"/>
              <a:ext cx="2133601" cy="1152065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đang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662" y="3343521"/>
              <a:ext cx="1011237" cy="166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4887454"/>
            <a:ext cx="3983490" cy="2199173"/>
            <a:chOff x="4703762" y="4144187"/>
            <a:chExt cx="2987616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542163" y="4305985"/>
              <a:ext cx="214921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sẽ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69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37" y="52065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042" y="407452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37"/>
            <a:ext cx="3657600" cy="512357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77118" y="1416882"/>
            <a:ext cx="609600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Điền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từ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thích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hợp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còn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thiếu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    "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Bố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em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....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công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tác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sáng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nay"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199899" y="5548043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altLang="en-US" sz="4800" b="1" dirty="0">
                <a:solidFill>
                  <a:srgbClr val="00B050"/>
                </a:solidFill>
                <a:latin typeface="iCiel Cadena" panose="02000503000000020004" pitchFamily="2" charset="-93"/>
              </a:endParaRPr>
            </a:p>
            <a:p>
              <a:pPr algn="ctr" defTabSz="1219170"/>
              <a:r>
                <a:rPr lang="en-US" altLang="en-US" sz="4267" b="1" dirty="0" err="1">
                  <a:solidFill>
                    <a:prstClr val="white"/>
                  </a:solidFill>
                  <a:latin typeface="iCiel Cadena" panose="02000503000000020004" pitchFamily="2" charset="-93"/>
                </a:rPr>
                <a:t>sẽ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7" y="5518176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4267" b="1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đang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18" y="5518178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2" charset="-93"/>
                </a:rPr>
                <a:t>đã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2" charset="-93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824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37" y="525782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18" y="4652824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37"/>
            <a:ext cx="3657600" cy="512357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00401" y="1073772"/>
            <a:ext cx="535179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Điền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từ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thích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hợp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còn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thiếu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    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" Lan....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đến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đây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vào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ngày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mai</a:t>
            </a:r>
            <a:r>
              <a:rPr lang="en-US" sz="3733" b="1" dirty="0">
                <a:solidFill>
                  <a:schemeClr val="bg1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”</a:t>
            </a:r>
            <a:endParaRPr lang="en-US" sz="3733" b="1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199899" y="5548043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7" y="5518176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đang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18" y="5518178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824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37" y="525782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18" y="4652824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5"/>
            <a:ext cx="12295554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64172" y="2085109"/>
            <a:ext cx="780437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nay.</a:t>
            </a: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 rot="20295285">
            <a:off x="755040" y="1472088"/>
            <a:ext cx="10197541" cy="3634740"/>
          </a:xfrm>
        </p:spPr>
        <p:txBody>
          <a:bodyPr/>
          <a:lstStyle/>
          <a:p>
            <a:pPr algn="ctr"/>
            <a:r>
              <a:rPr lang="vi-V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 CHÚC QUÝ THẦY CÔ GIÁO VÀ CÁC EM HỌC SINH SỨC KHỎE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08000" y="4800600"/>
            <a:ext cx="1625600" cy="762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" name="Picture 22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3048000" cy="23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p-Chung-Ta-Doan-Ket-Top-Ca-Thieu-N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77.5536" end="103290.74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28633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" descr="HINH 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2" y="228600"/>
            <a:ext cx="1202266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048000" y="1447800"/>
            <a:ext cx="80264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/>
                <a:cs typeface="Times New Roman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573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98779" y="1790700"/>
            <a:ext cx="7924800" cy="2819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2784" y="2810439"/>
            <a:ext cx="679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 KỊCH CÂM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4" y="4950006"/>
            <a:ext cx="30861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FD69E7BB-583A-447A-92BA-7072CCC704A7}"/>
              </a:ext>
            </a:extLst>
          </p:cNvPr>
          <p:cNvSpPr txBox="1"/>
          <p:nvPr/>
        </p:nvSpPr>
        <p:spPr>
          <a:xfrm>
            <a:off x="6638933" y="2570815"/>
            <a:ext cx="376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   H   Ó   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93E1869-AEB2-44D5-BFE1-07B1B3F81042}"/>
              </a:ext>
            </a:extLst>
          </p:cNvPr>
          <p:cNvSpPr/>
          <p:nvPr/>
        </p:nvSpPr>
        <p:spPr>
          <a:xfrm>
            <a:off x="7597051" y="2568117"/>
            <a:ext cx="77082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04DABAA-1083-4590-BA68-4DBA1955C7C8}"/>
              </a:ext>
            </a:extLst>
          </p:cNvPr>
          <p:cNvSpPr/>
          <p:nvPr/>
        </p:nvSpPr>
        <p:spPr>
          <a:xfrm>
            <a:off x="8495337" y="2568117"/>
            <a:ext cx="72854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7BF51444-9716-47E8-8936-30970D1EBA7C}"/>
              </a:ext>
            </a:extLst>
          </p:cNvPr>
          <p:cNvSpPr/>
          <p:nvPr/>
        </p:nvSpPr>
        <p:spPr>
          <a:xfrm>
            <a:off x="9384798" y="256811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3988" y="1343026"/>
            <a:ext cx="403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3" y="1169168"/>
            <a:ext cx="4838801" cy="48388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3E1869-AEB2-44D5-BFE1-07B1B3F81042}"/>
              </a:ext>
            </a:extLst>
          </p:cNvPr>
          <p:cNvSpPr/>
          <p:nvPr/>
        </p:nvSpPr>
        <p:spPr>
          <a:xfrm>
            <a:off x="6715515" y="2568117"/>
            <a:ext cx="74615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7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F239D37-6D62-4E20-BAE8-595F9B30DF50}"/>
              </a:ext>
            </a:extLst>
          </p:cNvPr>
          <p:cNvSpPr txBox="1"/>
          <p:nvPr/>
        </p:nvSpPr>
        <p:spPr>
          <a:xfrm>
            <a:off x="5620718" y="5984639"/>
            <a:ext cx="83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3" y="3333758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  <a:ea typeface="+mn-ea"/>
                <a:cs typeface="+mn-cs"/>
              </a:rPr>
              <a:t>  C   Ư   Ờ   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s New Roman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739" y="3329523"/>
            <a:ext cx="737680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287" y="3329523"/>
            <a:ext cx="737680" cy="8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30" y="3333750"/>
            <a:ext cx="737680" cy="835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74" y="3329523"/>
            <a:ext cx="737680" cy="835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7" y="780906"/>
            <a:ext cx="6023929" cy="47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5DB134-A893-491A-9051-52883FFCC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2299858" y="811369"/>
            <a:ext cx="7294905" cy="4686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5CB080-651A-4922-B547-467B482BE098}"/>
              </a:ext>
            </a:extLst>
          </p:cNvPr>
          <p:cNvSpPr txBox="1"/>
          <p:nvPr/>
        </p:nvSpPr>
        <p:spPr>
          <a:xfrm>
            <a:off x="5021113" y="5782482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5487C0D-788D-43EF-89A6-559533E7E026}"/>
              </a:ext>
            </a:extLst>
          </p:cNvPr>
          <p:cNvSpPr/>
          <p:nvPr/>
        </p:nvSpPr>
        <p:spPr>
          <a:xfrm>
            <a:off x="5021105" y="5782456"/>
            <a:ext cx="617691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6267561-59CA-459E-AE7D-D854FC9E13E8}"/>
              </a:ext>
            </a:extLst>
          </p:cNvPr>
          <p:cNvSpPr/>
          <p:nvPr/>
        </p:nvSpPr>
        <p:spPr>
          <a:xfrm>
            <a:off x="5789696" y="5782456"/>
            <a:ext cx="617691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302535C-6C5D-4031-9D1E-08EE4CFD2A8F}"/>
              </a:ext>
            </a:extLst>
          </p:cNvPr>
          <p:cNvSpPr/>
          <p:nvPr/>
        </p:nvSpPr>
        <p:spPr>
          <a:xfrm>
            <a:off x="6558283" y="5782456"/>
            <a:ext cx="617691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6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8E3744-0FA5-4BC6-8EF7-765164D1DC7E}"/>
              </a:ext>
            </a:extLst>
          </p:cNvPr>
          <p:cNvSpPr txBox="1"/>
          <p:nvPr/>
        </p:nvSpPr>
        <p:spPr>
          <a:xfrm>
            <a:off x="4163943" y="4903095"/>
            <a:ext cx="344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 H  Ạ  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90" y="4978109"/>
            <a:ext cx="627943" cy="755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35" y="4978109"/>
            <a:ext cx="627943" cy="755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439" y="4978109"/>
            <a:ext cx="627943" cy="755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70" y="4978109"/>
            <a:ext cx="627943" cy="75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65" y="132943"/>
            <a:ext cx="8143874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3607141" y="3550030"/>
            <a:ext cx="3114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endParaRPr lang="zh-CN" altLang="en-US" sz="6600" b="1" dirty="0"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854046" y="3363253"/>
            <a:ext cx="11162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54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54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chỉ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thái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54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5400" b="1" spc="300" dirty="0"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6F12D3-8EAD-4684-AFDA-F75CF75A747D}"/>
              </a:ext>
            </a:extLst>
          </p:cNvPr>
          <p:cNvSpPr txBox="1"/>
          <p:nvPr/>
        </p:nvSpPr>
        <p:spPr>
          <a:xfrm>
            <a:off x="2608352" y="1064655"/>
            <a:ext cx="3377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-</a:t>
            </a:r>
            <a:r>
              <a:rPr lang="en-US" sz="4400" b="1" dirty="0" err="1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khóc</a:t>
            </a:r>
            <a:r>
              <a:rPr lang="en-US" sz="4400" b="1" dirty="0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 s New Roman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5ED620-6750-6827-1AF2-461F4A0CA287}"/>
              </a:ext>
            </a:extLst>
          </p:cNvPr>
          <p:cNvSpPr txBox="1"/>
          <p:nvPr/>
        </p:nvSpPr>
        <p:spPr>
          <a:xfrm>
            <a:off x="5872533" y="1003103"/>
            <a:ext cx="32355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-</a:t>
            </a:r>
            <a:r>
              <a:rPr lang="en-US" sz="4400" b="1" dirty="0" err="1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cười</a:t>
            </a:r>
            <a:endParaRPr lang="en-US" sz="4800" b="1" dirty="0">
              <a:solidFill>
                <a:srgbClr val="FF0000"/>
              </a:solidFill>
              <a:latin typeface="Time s New Roman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4400" b="1" dirty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chạy</a:t>
            </a:r>
            <a:r>
              <a:rPr lang="en-US" sz="4400" b="1" dirty="0" smtClean="0">
                <a:solidFill>
                  <a:srgbClr val="FF0000"/>
                </a:solidFill>
                <a:latin typeface="Time s New Roman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099848" y="3299827"/>
            <a:ext cx="8485237" cy="2042871"/>
          </a:xfrm>
          <a:prstGeom prst="cloud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099848" y="3319779"/>
            <a:ext cx="8485237" cy="2042871"/>
          </a:xfrm>
          <a:prstGeom prst="cloud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10" grpId="0" animBg="1"/>
      <p:bldP spid="10" grpId="1" animBg="1"/>
      <p:bldP spid="11" grpId="0" animBg="1"/>
      <p:bldP spid="11" grpId="1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956</Words>
  <Application>Microsoft Office PowerPoint</Application>
  <PresentationFormat>Custom</PresentationFormat>
  <Paragraphs>136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Arial</vt:lpstr>
      <vt:lpstr>UTM Avo</vt:lpstr>
      <vt:lpstr>Calibri Light</vt:lpstr>
      <vt:lpstr>Tahoma</vt:lpstr>
      <vt:lpstr>Times New Roman</vt:lpstr>
      <vt:lpstr>Pacifico</vt:lpstr>
      <vt:lpstr>字魂27号-布丁体</vt:lpstr>
      <vt:lpstr>Verdana</vt:lpstr>
      <vt:lpstr>iCiel Cadena</vt:lpstr>
      <vt:lpstr>Wingdings 2</vt:lpstr>
      <vt:lpstr>Lucida Sans Unicode</vt:lpstr>
      <vt:lpstr>Wingdings 3</vt:lpstr>
      <vt:lpstr>Arial Black</vt:lpstr>
      <vt:lpstr>Time s New Roman</vt:lpstr>
      <vt:lpstr>Calibri</vt:lpstr>
      <vt:lpstr>Office Theme</vt:lpstr>
      <vt:lpstr>1_Office Theme</vt:lpstr>
      <vt:lpstr>4_Office Theme</vt:lpstr>
      <vt:lpstr>5_Office Theme</vt:lpstr>
      <vt:lpstr>Concourse</vt:lpstr>
      <vt:lpstr>Default Design</vt:lpstr>
      <vt:lpstr>3_Office Theme</vt:lpstr>
      <vt:lpstr>1_Default Design</vt:lpstr>
      <vt:lpstr>6_Office Theme</vt:lpstr>
      <vt:lpstr>580TGp_general_light_ani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đôi:</vt:lpstr>
      <vt:lpstr>PowerPoint Presentation</vt:lpstr>
      <vt:lpstr>PowerPoint Presentation</vt:lpstr>
      <vt:lpstr>PowerPoint Presentation</vt:lpstr>
      <vt:lpstr>Thảo luận nhóm 4</vt:lpstr>
      <vt:lpstr>PowerPoint Presentation</vt:lpstr>
      <vt:lpstr>PowerPoint Presentation</vt:lpstr>
      <vt:lpstr>Làm việc cá nhân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QUÝ THẦY CÔ GIÁO VÀ CÁC EM HỌC SINH SỨC KHỎE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DELL</cp:lastModifiedBy>
  <cp:revision>80</cp:revision>
  <dcterms:created xsi:type="dcterms:W3CDTF">2021-10-04T13:05:00Z</dcterms:created>
  <dcterms:modified xsi:type="dcterms:W3CDTF">2024-04-12T00:52:01Z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2052-11.1.0.10938</vt:lpwstr>
  </property>
</Properties>
</file>