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9" r:id="rId4"/>
    <p:sldMasterId id="2147483711" r:id="rId5"/>
    <p:sldMasterId id="2147483723" r:id="rId6"/>
    <p:sldMasterId id="2147483747" r:id="rId7"/>
    <p:sldMasterId id="2147483759" r:id="rId8"/>
  </p:sldMasterIdLst>
  <p:notesMasterIdLst>
    <p:notesMasterId r:id="rId43"/>
  </p:notesMasterIdLst>
  <p:sldIdLst>
    <p:sldId id="279" r:id="rId9"/>
    <p:sldId id="294" r:id="rId10"/>
    <p:sldId id="351" r:id="rId11"/>
    <p:sldId id="356" r:id="rId12"/>
    <p:sldId id="354" r:id="rId13"/>
    <p:sldId id="360" r:id="rId14"/>
    <p:sldId id="387" r:id="rId15"/>
    <p:sldId id="362" r:id="rId16"/>
    <p:sldId id="388" r:id="rId17"/>
    <p:sldId id="262" r:id="rId18"/>
    <p:sldId id="286" r:id="rId19"/>
    <p:sldId id="352" r:id="rId20"/>
    <p:sldId id="366" r:id="rId21"/>
    <p:sldId id="382" r:id="rId22"/>
    <p:sldId id="383" r:id="rId23"/>
    <p:sldId id="381" r:id="rId24"/>
    <p:sldId id="384" r:id="rId25"/>
    <p:sldId id="289" r:id="rId26"/>
    <p:sldId id="266" r:id="rId27"/>
    <p:sldId id="276" r:id="rId28"/>
    <p:sldId id="277" r:id="rId29"/>
    <p:sldId id="265" r:id="rId30"/>
    <p:sldId id="278" r:id="rId31"/>
    <p:sldId id="374" r:id="rId32"/>
    <p:sldId id="375" r:id="rId33"/>
    <p:sldId id="376" r:id="rId34"/>
    <p:sldId id="386" r:id="rId35"/>
    <p:sldId id="377" r:id="rId36"/>
    <p:sldId id="378" r:id="rId37"/>
    <p:sldId id="256" r:id="rId38"/>
    <p:sldId id="380" r:id="rId39"/>
    <p:sldId id="371" r:id="rId40"/>
    <p:sldId id="274" r:id="rId41"/>
    <p:sldId id="282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159" autoAdjust="0"/>
    <p:restoredTop sz="94660"/>
  </p:normalViewPr>
  <p:slideViewPr>
    <p:cSldViewPr snapToGrid="0">
      <p:cViewPr varScale="1">
        <p:scale>
          <a:sx n="81" d="100"/>
          <a:sy n="81" d="100"/>
        </p:scale>
        <p:origin x="22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theme" Target="theme/theme1.xml"/><Relationship Id="rId20" Type="http://schemas.openxmlformats.org/officeDocument/2006/relationships/slide" Target="slides/slide12.xml"/><Relationship Id="rId41" Type="http://schemas.openxmlformats.org/officeDocument/2006/relationships/slide" Target="slides/slide3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CAB8A1-4F81-4754-ACC4-B794B4CB9E3A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D4F9AF-C179-471F-A021-E9CCFC6315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9480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D4F9AF-C179-471F-A021-E9CCFC63156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8510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4F9AF-C179-471F-A021-E9CCFC63156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06123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4F9AF-C179-471F-A021-E9CCFC63156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15177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/>
              <a:t>Bài</a:t>
            </a:r>
            <a:r>
              <a:rPr lang="en-US" b="1" baseline="0" dirty="0"/>
              <a:t> </a:t>
            </a:r>
            <a:r>
              <a:rPr lang="en-US" b="1" baseline="0" dirty="0" err="1"/>
              <a:t>giải</a:t>
            </a:r>
            <a:r>
              <a:rPr lang="en-US" b="1" baseline="0" dirty="0"/>
              <a:t> </a:t>
            </a:r>
            <a:r>
              <a:rPr lang="en-US" b="1" baseline="0" dirty="0" err="1"/>
              <a:t>thiết</a:t>
            </a:r>
            <a:r>
              <a:rPr lang="en-US" b="1" baseline="0" dirty="0"/>
              <a:t> </a:t>
            </a:r>
            <a:r>
              <a:rPr lang="en-US" b="1" baseline="0" dirty="0" err="1"/>
              <a:t>kế</a:t>
            </a:r>
            <a:r>
              <a:rPr lang="en-US" b="1" baseline="0" dirty="0"/>
              <a:t> </a:t>
            </a:r>
            <a:r>
              <a:rPr lang="en-US" b="1" baseline="0" dirty="0" err="1"/>
              <a:t>bởi</a:t>
            </a:r>
            <a:r>
              <a:rPr lang="en-US" b="1" baseline="0" dirty="0"/>
              <a:t>: HUY DUẨN – fb: </a:t>
            </a:r>
            <a:r>
              <a:rPr lang="en-US" b="1" baseline="0" dirty="0" err="1"/>
              <a:t>Huy</a:t>
            </a:r>
            <a:r>
              <a:rPr lang="en-US" b="1" baseline="0" dirty="0"/>
              <a:t> </a:t>
            </a:r>
            <a:r>
              <a:rPr lang="en-US" b="1" baseline="0" dirty="0" err="1"/>
              <a:t>Duẩn</a:t>
            </a:r>
            <a:r>
              <a:rPr lang="en-US" b="1" baseline="0" dirty="0"/>
              <a:t> – </a:t>
            </a:r>
            <a:r>
              <a:rPr lang="en-US" b="1" baseline="0" dirty="0" err="1"/>
              <a:t>gmail</a:t>
            </a:r>
            <a:r>
              <a:rPr lang="en-US" b="1" baseline="0" dirty="0"/>
              <a:t>: huyduan2410@gmail.com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7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1A9082-5A00-4309-BE6D-88BA971D646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37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25167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55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404CE73-24E4-4204-9EBB-BB7FD59CB33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1EA0DA-45E1-42BD-8B0A-C2C566B016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1062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51B7A3A-592A-4C5B-B04D-5F60D4A8E1A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1EA0DA-45E1-42BD-8B0A-C2C566B016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0001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83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62" y="365183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244667B-5394-406C-ACBE-28130386EC4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1EA0DA-45E1-42BD-8B0A-C2C566B016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8433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D1DD9B-18DB-4D76-96DE-9C3FCEA1CA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DDC414-5819-4CB5-A469-413AA47D2F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B661CC-968B-4F46-BC4A-4D802F4FB5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77233-CAD3-4BC8-BFFE-00EB65D1026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8162CA-4E7C-4839-80E6-9805365A46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7806B2-26DF-4DC9-B442-AD6E025924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95780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2B8010-E0AB-4D6E-AFB3-92725C46A7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D0E277-19E8-4D14-867E-44A8AF5844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4DC2DE-EA1E-4653-B29F-D8F8BDDF9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2E21A-B51B-4E18-876D-8FA2FF18258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509174-B6AD-495D-A58A-FFBC2297A9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215B02-CE38-4FB1-998D-55195529C5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76216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928B12-FC18-498E-ADAB-D8797AA708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2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1289C6-C3EE-4489-8E63-195FBBF2B8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2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4E6F6B-F121-47C6-BD1F-9ED58E101F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28CB9-770E-408B-8813-01C6422BF59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68F92E-5278-4CD9-A76E-8004805DD5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58FC14-BD4D-4F29-94FB-9ACAD58C3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83822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FD4651-6907-4758-9173-3A8206E5E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3749D3-66A9-46C4-A583-2BDD1DC71B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599D0A-4ADB-4359-8869-DA0011628E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A861AF-F57C-45C0-AD9A-CC04E0257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C14A9-67C7-4DF2-AC9C-478A7BA9A28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17B74A-F18E-4E62-B74A-C00ED45556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33CD32-CC78-42C9-9772-CB24D863C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40979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C01E76-1C70-4E1D-A34F-A1E94B0383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439945-805D-4694-B686-8A4AD82AAF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0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2F4216-4CF6-4024-9E6E-6EB014B2B5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0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A57CABA-7FD3-4C47-ADF7-07F0C976B1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1F2A97-6FA7-463E-9DC2-7BF62334222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02BA194-060A-4665-B2B1-6F258CA726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5DA27-CD23-4342-9AE3-91D981DC673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A8AD093-4F25-46A8-9C51-F7EE0A72C4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4439807-2DF6-4CE4-8C48-88928A526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31916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671A1-7857-4CF2-96FD-CFD4BA317E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1722C9B-28EE-4D5C-B60C-C5FE169FCD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C934F-A6DB-457F-8CB6-1B56B261234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53D791-EEBC-4318-84DC-01E24A4E8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E03173-2274-4E87-ACAC-19902C038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90561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FF22B3-CF7D-475D-B470-47D7E7EB6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6FC04-43D5-42BB-BFFB-77BF61BE2EA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6786459-5685-4ECC-994C-BBBB4F4E5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EB55DA-4464-4BEC-9EA3-458F1C67D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9359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95C259-2725-4BDE-B8F7-5E99348960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07112F-D132-4028-8446-634238FDFE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02FB93-378C-4A0C-8C54-E07A877A40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93F9BE-FC2A-468B-A2FD-496B1D9CF7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21DD-14F6-4B2A-BF8B-B3721E89804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89255F-B97E-4032-8423-43EEA0A548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82E129-6BAF-436B-94D0-6A4492176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8612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C1A61E1-8939-485E-AFE2-0DA87A586C0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1EA0DA-45E1-42BD-8B0A-C2C566B016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65636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81EDEB-3093-4CFB-9105-C1B3EBFAA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AA66EA1-AEF1-40E3-975A-100D8F0F47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40A34E-A0CA-4E94-91FE-16786F3A31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9C2589-2D40-45B0-80EE-CD58438AC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A2C4A-6FB1-4A9A-A7D3-2AE7BD4959F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E1497E-405E-4EEF-B0CD-FA38307911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7E0EA4-47C8-4ACD-93DF-E0034804A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59914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6101E-0045-4FE9-BAF9-95B8084709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5BFDDF4-0188-452E-B324-5BA801733A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9F59B8-D301-4CD1-9361-C26039336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0F845-D943-475F-B16C-DF98D43EDD6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5F9283-19B9-4899-AF09-2A37FFBFC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7CC217-44A9-4544-96DB-EF2BAF17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1724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ADE284A-F3AD-44A7-984F-83B411DEE3D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F4694E-25FC-4C36-9072-929B26D27E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37046D-9A65-4B56-B551-4F7FF7AD8A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AB059-6B57-4B41-8300-E45137E1BEC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FF2538-CC2D-4C90-A9EA-0E72A3D6B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0CA654-1A78-4163-A89D-D1563F089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6746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12" y="213045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1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0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1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65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55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46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36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20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1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656B0CA-1703-4C42-842D-537EC9381C9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10/25/2023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6806616"/>
      </p:ext>
    </p:extLst>
  </p:cSld>
  <p:clrMapOvr>
    <a:masterClrMapping/>
  </p:clrMapOvr>
  <p:transition spd="slow">
    <p:rand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0AD8411-A1B5-4DC5-87E4-4FE005986D5B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10/25/2023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389063"/>
      </p:ext>
    </p:extLst>
  </p:cSld>
  <p:clrMapOvr>
    <a:masterClrMapping/>
  </p:clrMapOvr>
  <p:transition spd="slow">
    <p:rand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94" y="4406920"/>
            <a:ext cx="10363200" cy="1362075"/>
          </a:xfrm>
        </p:spPr>
        <p:txBody>
          <a:bodyPr anchor="t"/>
          <a:lstStyle>
            <a:lvl1pPr algn="l">
              <a:defRPr sz="55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94" y="2906722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058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104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82652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557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462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36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209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11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1D23625-915A-44CA-8F1F-DB856C94450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10/25/2023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3829380"/>
      </p:ext>
    </p:extLst>
  </p:cSld>
  <p:clrMapOvr>
    <a:masterClrMapping/>
  </p:clrMapOvr>
  <p:transition spd="slow"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10" y="1600206"/>
            <a:ext cx="5384800" cy="4525963"/>
          </a:xfrm>
        </p:spPr>
        <p:txBody>
          <a:bodyPr/>
          <a:lstStyle>
            <a:lvl1pPr>
              <a:defRPr sz="39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3" y="1600206"/>
            <a:ext cx="5384800" cy="4525963"/>
          </a:xfrm>
        </p:spPr>
        <p:txBody>
          <a:bodyPr/>
          <a:lstStyle>
            <a:lvl1pPr>
              <a:defRPr sz="39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9FB9E51-F4CB-4BCD-9866-D03F69E5325B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10/25/2023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073600"/>
      </p:ext>
    </p:extLst>
  </p:cSld>
  <p:clrMapOvr>
    <a:masterClrMapping/>
  </p:clrMapOvr>
  <p:transition spd="slow"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7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058" indent="0">
              <a:buNone/>
              <a:defRPr sz="2700" b="1"/>
            </a:lvl2pPr>
            <a:lvl3pPr marL="1218104" indent="0">
              <a:buNone/>
              <a:defRPr sz="2400" b="1"/>
            </a:lvl3pPr>
            <a:lvl4pPr marL="1826521" indent="0">
              <a:buNone/>
              <a:defRPr sz="2300" b="1"/>
            </a:lvl4pPr>
            <a:lvl5pPr marL="2435571" indent="0">
              <a:buNone/>
              <a:defRPr sz="2300" b="1"/>
            </a:lvl5pPr>
            <a:lvl6pPr marL="3044629" indent="0">
              <a:buNone/>
              <a:defRPr sz="2300" b="1"/>
            </a:lvl6pPr>
            <a:lvl7pPr marL="3653677" indent="0">
              <a:buNone/>
              <a:defRPr sz="2300" b="1"/>
            </a:lvl7pPr>
            <a:lvl8pPr marL="4262094" indent="0">
              <a:buNone/>
              <a:defRPr sz="2300" b="1"/>
            </a:lvl8pPr>
            <a:lvl9pPr marL="4871140" indent="0">
              <a:buNone/>
              <a:defRPr sz="2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5" y="1535117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058" indent="0">
              <a:buNone/>
              <a:defRPr sz="2700" b="1"/>
            </a:lvl2pPr>
            <a:lvl3pPr marL="1218104" indent="0">
              <a:buNone/>
              <a:defRPr sz="2400" b="1"/>
            </a:lvl3pPr>
            <a:lvl4pPr marL="1826521" indent="0">
              <a:buNone/>
              <a:defRPr sz="2300" b="1"/>
            </a:lvl4pPr>
            <a:lvl5pPr marL="2435571" indent="0">
              <a:buNone/>
              <a:defRPr sz="2300" b="1"/>
            </a:lvl5pPr>
            <a:lvl6pPr marL="3044629" indent="0">
              <a:buNone/>
              <a:defRPr sz="2300" b="1"/>
            </a:lvl6pPr>
            <a:lvl7pPr marL="3653677" indent="0">
              <a:buNone/>
              <a:defRPr sz="2300" b="1"/>
            </a:lvl7pPr>
            <a:lvl8pPr marL="4262094" indent="0">
              <a:buNone/>
              <a:defRPr sz="2300" b="1"/>
            </a:lvl8pPr>
            <a:lvl9pPr marL="4871140" indent="0">
              <a:buNone/>
              <a:defRPr sz="2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5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EBFD429-2C4D-4514-8396-B4D035AA8AEC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10/25/2023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491428"/>
      </p:ext>
    </p:extLst>
  </p:cSld>
  <p:clrMapOvr>
    <a:masterClrMapping/>
  </p:clrMapOvr>
  <p:transition spd="slow"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78BDAA1-8635-4F0D-9BC3-93E1173D714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10/25/2023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4076727"/>
      </p:ext>
    </p:extLst>
  </p:cSld>
  <p:clrMapOvr>
    <a:masterClrMapping/>
  </p:clrMapOvr>
  <p:transition spd="slow"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6" y="1031272"/>
            <a:ext cx="9912734" cy="42891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2" tIns="45670" rIns="91342" bIns="45670" rtlCol="0" anchor="ctr"/>
          <a:lstStyle/>
          <a:p>
            <a:pPr algn="ctr" defTabSz="913575">
              <a:defRPr/>
            </a:pPr>
            <a:endParaRPr lang="zh-CN" altLang="en-US" sz="1900">
              <a:solidFill>
                <a:srgbClr val="FFFFFF"/>
              </a:solidFill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8" y="6451916"/>
            <a:ext cx="391889" cy="22011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2" tIns="45670" rIns="91342" bIns="45670" rtlCol="0" anchor="ctr"/>
          <a:lstStyle/>
          <a:p>
            <a:pPr algn="ctr" defTabSz="913575">
              <a:defRPr/>
            </a:pPr>
            <a:endParaRPr lang="zh-CN" altLang="en-US" sz="1900">
              <a:solidFill>
                <a:srgbClr val="FFFFFF"/>
              </a:solidFill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BA45F68-C684-4153-8BFC-472D79F8EB0C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10/25/2023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43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0476469"/>
      </p:ext>
    </p:extLst>
  </p:cSld>
  <p:clrMapOvr>
    <a:masterClrMapping/>
  </p:clrMapOvr>
  <p:transition spd="slow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7" y="1709840"/>
            <a:ext cx="10515600" cy="2852737"/>
          </a:xfrm>
        </p:spPr>
        <p:txBody>
          <a:bodyPr anchor="b"/>
          <a:lstStyle>
            <a:lvl1pPr>
              <a:defRPr sz="59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7" y="458952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5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3A259EF-5FA3-4842-AD98-1EA9F7FB8F9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1EA0DA-45E1-42BD-8B0A-C2C566B016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40319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720294"/>
      </p:ext>
    </p:extLst>
  </p:cSld>
  <p:clrMapOvr>
    <a:masterClrMapping/>
  </p:clrMapOvr>
  <p:transition spd="slow">
    <p:rand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4" y="273068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5" y="273083"/>
            <a:ext cx="6815666" cy="5853113"/>
          </a:xfrm>
        </p:spPr>
        <p:txBody>
          <a:bodyPr/>
          <a:lstStyle>
            <a:lvl1pPr>
              <a:defRPr sz="4300"/>
            </a:lvl1pPr>
            <a:lvl2pPr>
              <a:defRPr sz="39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4" y="1435123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058" indent="0">
              <a:buNone/>
              <a:defRPr sz="1600"/>
            </a:lvl2pPr>
            <a:lvl3pPr marL="1218104" indent="0">
              <a:buNone/>
              <a:defRPr sz="1500"/>
            </a:lvl3pPr>
            <a:lvl4pPr marL="1826521" indent="0">
              <a:buNone/>
              <a:defRPr sz="1200"/>
            </a:lvl4pPr>
            <a:lvl5pPr marL="2435571" indent="0">
              <a:buNone/>
              <a:defRPr sz="1200"/>
            </a:lvl5pPr>
            <a:lvl6pPr marL="3044629" indent="0">
              <a:buNone/>
              <a:defRPr sz="1200"/>
            </a:lvl6pPr>
            <a:lvl7pPr marL="3653677" indent="0">
              <a:buNone/>
              <a:defRPr sz="1200"/>
            </a:lvl7pPr>
            <a:lvl8pPr marL="4262094" indent="0">
              <a:buNone/>
              <a:defRPr sz="1200"/>
            </a:lvl8pPr>
            <a:lvl9pPr marL="487114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4353A6E-4795-431F-860E-0E7B95C7F34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10/25/2023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555288"/>
      </p:ext>
    </p:extLst>
  </p:cSld>
  <p:clrMapOvr>
    <a:masterClrMapping/>
  </p:clrMapOvr>
  <p:transition spd="slow">
    <p:rand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20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058" indent="0">
              <a:buNone/>
              <a:defRPr sz="3900"/>
            </a:lvl2pPr>
            <a:lvl3pPr marL="1218104" indent="0">
              <a:buNone/>
              <a:defRPr sz="3200"/>
            </a:lvl3pPr>
            <a:lvl4pPr marL="1826521" indent="0">
              <a:buNone/>
              <a:defRPr sz="2700"/>
            </a:lvl4pPr>
            <a:lvl5pPr marL="2435571" indent="0">
              <a:buNone/>
              <a:defRPr sz="2700"/>
            </a:lvl5pPr>
            <a:lvl6pPr marL="3044629" indent="0">
              <a:buNone/>
              <a:defRPr sz="2700"/>
            </a:lvl6pPr>
            <a:lvl7pPr marL="3653677" indent="0">
              <a:buNone/>
              <a:defRPr sz="2700"/>
            </a:lvl7pPr>
            <a:lvl8pPr marL="4262094" indent="0">
              <a:buNone/>
              <a:defRPr sz="2700"/>
            </a:lvl8pPr>
            <a:lvl9pPr marL="487114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69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058" indent="0">
              <a:buNone/>
              <a:defRPr sz="1600"/>
            </a:lvl2pPr>
            <a:lvl3pPr marL="1218104" indent="0">
              <a:buNone/>
              <a:defRPr sz="1500"/>
            </a:lvl3pPr>
            <a:lvl4pPr marL="1826521" indent="0">
              <a:buNone/>
              <a:defRPr sz="1200"/>
            </a:lvl4pPr>
            <a:lvl5pPr marL="2435571" indent="0">
              <a:buNone/>
              <a:defRPr sz="1200"/>
            </a:lvl5pPr>
            <a:lvl6pPr marL="3044629" indent="0">
              <a:buNone/>
              <a:defRPr sz="1200"/>
            </a:lvl6pPr>
            <a:lvl7pPr marL="3653677" indent="0">
              <a:buNone/>
              <a:defRPr sz="1200"/>
            </a:lvl7pPr>
            <a:lvl8pPr marL="4262094" indent="0">
              <a:buNone/>
              <a:defRPr sz="1200"/>
            </a:lvl8pPr>
            <a:lvl9pPr marL="487114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AABE5D-F16F-4B79-B309-66AE42E003FC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10/25/2023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634818"/>
      </p:ext>
    </p:extLst>
  </p:cSld>
  <p:clrMapOvr>
    <a:masterClrMapping/>
  </p:clrMapOvr>
  <p:transition spd="slow">
    <p:rand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8E68C8F-21BF-4AB0-B415-922C8CEF30F8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10/25/2023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0916396"/>
      </p:ext>
    </p:extLst>
  </p:cSld>
  <p:clrMapOvr>
    <a:masterClrMapping/>
  </p:clrMapOvr>
  <p:transition spd="slow">
    <p:rand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3" y="27465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10" y="27465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71F699A-0CFD-4C1E-A9CA-F3492515BBC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10/25/2023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515456"/>
      </p:ext>
    </p:extLst>
  </p:cSld>
  <p:clrMapOvr>
    <a:masterClrMapping/>
  </p:clrMapOvr>
  <p:transition spd="slow">
    <p:rand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7956422"/>
      </p:ext>
    </p:extLst>
  </p:cSld>
  <p:clrMapOvr>
    <a:masterClrMapping/>
  </p:clrMapOvr>
  <p:transition spd="slow">
    <p:rand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77" y="600200"/>
            <a:ext cx="8490400" cy="5454400"/>
          </a:xfrm>
          <a:prstGeom prst="rect">
            <a:avLst/>
          </a:prstGeom>
        </p:spPr>
        <p:txBody>
          <a:bodyPr spcFirstLastPara="1" wrap="square" lIns="91350" tIns="91350" rIns="91350" bIns="9135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350" tIns="91350" rIns="91350" bIns="9135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GB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520606"/>
      </p:ext>
    </p:extLst>
  </p:cSld>
  <p:clrMapOvr>
    <a:masterClrMapping/>
  </p:clrMapOvr>
  <p:transition spd="slow">
    <p:rand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26"/>
            <a:ext cx="10363200" cy="147002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41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082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24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165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706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248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789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330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4D1ED-60CA-4E93-B068-D297C6B0202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756A6-ACBD-4733-B431-D0F69069DF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205338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58C67-B0AA-4C5A-B837-F86C880CC19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756A6-ACBD-4733-B431-D0F69069DF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852108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7" y="4406902"/>
            <a:ext cx="10363200" cy="1362075"/>
          </a:xfrm>
        </p:spPr>
        <p:txBody>
          <a:bodyPr anchor="t"/>
          <a:lstStyle>
            <a:lvl1pPr algn="l">
              <a:defRPr sz="397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7" y="2906713"/>
            <a:ext cx="10363200" cy="1500187"/>
          </a:xfrm>
        </p:spPr>
        <p:txBody>
          <a:bodyPr anchor="b"/>
          <a:lstStyle>
            <a:lvl1pPr marL="0" indent="0">
              <a:buNone/>
              <a:defRPr sz="1987">
                <a:solidFill>
                  <a:schemeClr val="tx1">
                    <a:tint val="75000"/>
                  </a:schemeClr>
                </a:solidFill>
              </a:defRPr>
            </a:lvl1pPr>
            <a:lvl2pPr marL="454137" indent="0">
              <a:buNone/>
              <a:defRPr sz="1788">
                <a:solidFill>
                  <a:schemeClr val="tx1">
                    <a:tint val="75000"/>
                  </a:schemeClr>
                </a:solidFill>
              </a:defRPr>
            </a:lvl2pPr>
            <a:lvl3pPr marL="908274" indent="0">
              <a:buNone/>
              <a:defRPr sz="1589">
                <a:solidFill>
                  <a:schemeClr val="tx1">
                    <a:tint val="75000"/>
                  </a:schemeClr>
                </a:solidFill>
              </a:defRPr>
            </a:lvl3pPr>
            <a:lvl4pPr marL="1362410" indent="0">
              <a:buNone/>
              <a:defRPr sz="1391">
                <a:solidFill>
                  <a:schemeClr val="tx1">
                    <a:tint val="75000"/>
                  </a:schemeClr>
                </a:solidFill>
              </a:defRPr>
            </a:lvl4pPr>
            <a:lvl5pPr marL="1816547" indent="0">
              <a:buNone/>
              <a:defRPr sz="1391">
                <a:solidFill>
                  <a:schemeClr val="tx1">
                    <a:tint val="75000"/>
                  </a:schemeClr>
                </a:solidFill>
              </a:defRPr>
            </a:lvl5pPr>
            <a:lvl6pPr marL="2270684" indent="0">
              <a:buNone/>
              <a:defRPr sz="1391">
                <a:solidFill>
                  <a:schemeClr val="tx1">
                    <a:tint val="75000"/>
                  </a:schemeClr>
                </a:solidFill>
              </a:defRPr>
            </a:lvl6pPr>
            <a:lvl7pPr marL="2724821" indent="0">
              <a:buNone/>
              <a:defRPr sz="1391">
                <a:solidFill>
                  <a:schemeClr val="tx1">
                    <a:tint val="75000"/>
                  </a:schemeClr>
                </a:solidFill>
              </a:defRPr>
            </a:lvl7pPr>
            <a:lvl8pPr marL="3178957" indent="0">
              <a:buNone/>
              <a:defRPr sz="1391">
                <a:solidFill>
                  <a:schemeClr val="tx1">
                    <a:tint val="75000"/>
                  </a:schemeClr>
                </a:solidFill>
              </a:defRPr>
            </a:lvl8pPr>
            <a:lvl9pPr marL="3633094" indent="0">
              <a:buNone/>
              <a:defRPr sz="139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F4628-FE5B-4B2D-8D7A-0C320E74D51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756A6-ACBD-4733-B431-D0F69069DF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7914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A233A0A-6B35-4AA6-9AE2-7FE3904F6A9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1EA0DA-45E1-42BD-8B0A-C2C566B016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11875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1" y="1600206"/>
            <a:ext cx="5384800" cy="4525963"/>
          </a:xfrm>
        </p:spPr>
        <p:txBody>
          <a:bodyPr/>
          <a:lstStyle>
            <a:lvl1pPr>
              <a:defRPr sz="2781"/>
            </a:lvl1pPr>
            <a:lvl2pPr>
              <a:defRPr sz="2384"/>
            </a:lvl2pPr>
            <a:lvl3pPr>
              <a:defRPr sz="1987"/>
            </a:lvl3pPr>
            <a:lvl4pPr>
              <a:defRPr sz="1788"/>
            </a:lvl4pPr>
            <a:lvl5pPr>
              <a:defRPr sz="1788"/>
            </a:lvl5pPr>
            <a:lvl6pPr>
              <a:defRPr sz="1788"/>
            </a:lvl6pPr>
            <a:lvl7pPr>
              <a:defRPr sz="1788"/>
            </a:lvl7pPr>
            <a:lvl8pPr>
              <a:defRPr sz="1788"/>
            </a:lvl8pPr>
            <a:lvl9pPr>
              <a:defRPr sz="178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3" y="1600206"/>
            <a:ext cx="5384800" cy="4525963"/>
          </a:xfrm>
        </p:spPr>
        <p:txBody>
          <a:bodyPr/>
          <a:lstStyle>
            <a:lvl1pPr>
              <a:defRPr sz="2781"/>
            </a:lvl1pPr>
            <a:lvl2pPr>
              <a:defRPr sz="2384"/>
            </a:lvl2pPr>
            <a:lvl3pPr>
              <a:defRPr sz="1987"/>
            </a:lvl3pPr>
            <a:lvl4pPr>
              <a:defRPr sz="1788"/>
            </a:lvl4pPr>
            <a:lvl5pPr>
              <a:defRPr sz="1788"/>
            </a:lvl5pPr>
            <a:lvl6pPr>
              <a:defRPr sz="1788"/>
            </a:lvl6pPr>
            <a:lvl7pPr>
              <a:defRPr sz="1788"/>
            </a:lvl7pPr>
            <a:lvl8pPr>
              <a:defRPr sz="1788"/>
            </a:lvl8pPr>
            <a:lvl9pPr>
              <a:defRPr sz="178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54D10-FDF2-4BD1-A94A-230CCF3A2DE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756A6-ACBD-4733-B431-D0F69069DF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761633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535114"/>
            <a:ext cx="5386917" cy="639763"/>
          </a:xfrm>
        </p:spPr>
        <p:txBody>
          <a:bodyPr anchor="b"/>
          <a:lstStyle>
            <a:lvl1pPr marL="0" indent="0">
              <a:buNone/>
              <a:defRPr sz="2384" b="1"/>
            </a:lvl1pPr>
            <a:lvl2pPr marL="454137" indent="0">
              <a:buNone/>
              <a:defRPr sz="1987" b="1"/>
            </a:lvl2pPr>
            <a:lvl3pPr marL="908274" indent="0">
              <a:buNone/>
              <a:defRPr sz="1788" b="1"/>
            </a:lvl3pPr>
            <a:lvl4pPr marL="1362410" indent="0">
              <a:buNone/>
              <a:defRPr sz="1589" b="1"/>
            </a:lvl4pPr>
            <a:lvl5pPr marL="1816547" indent="0">
              <a:buNone/>
              <a:defRPr sz="1589" b="1"/>
            </a:lvl5pPr>
            <a:lvl6pPr marL="2270684" indent="0">
              <a:buNone/>
              <a:defRPr sz="1589" b="1"/>
            </a:lvl6pPr>
            <a:lvl7pPr marL="2724821" indent="0">
              <a:buNone/>
              <a:defRPr sz="1589" b="1"/>
            </a:lvl7pPr>
            <a:lvl8pPr marL="3178957" indent="0">
              <a:buNone/>
              <a:defRPr sz="1589" b="1"/>
            </a:lvl8pPr>
            <a:lvl9pPr marL="3633094" indent="0">
              <a:buNone/>
              <a:defRPr sz="158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2" y="2174875"/>
            <a:ext cx="5386917" cy="3951288"/>
          </a:xfrm>
        </p:spPr>
        <p:txBody>
          <a:bodyPr/>
          <a:lstStyle>
            <a:lvl1pPr>
              <a:defRPr sz="2384"/>
            </a:lvl1pPr>
            <a:lvl2pPr>
              <a:defRPr sz="1987"/>
            </a:lvl2pPr>
            <a:lvl3pPr>
              <a:defRPr sz="1788"/>
            </a:lvl3pPr>
            <a:lvl4pPr>
              <a:defRPr sz="1589"/>
            </a:lvl4pPr>
            <a:lvl5pPr>
              <a:defRPr sz="1589"/>
            </a:lvl5pPr>
            <a:lvl6pPr>
              <a:defRPr sz="1589"/>
            </a:lvl6pPr>
            <a:lvl7pPr>
              <a:defRPr sz="1589"/>
            </a:lvl7pPr>
            <a:lvl8pPr>
              <a:defRPr sz="1589"/>
            </a:lvl8pPr>
            <a:lvl9pPr>
              <a:defRPr sz="158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4"/>
            <a:ext cx="5389033" cy="639763"/>
          </a:xfrm>
        </p:spPr>
        <p:txBody>
          <a:bodyPr anchor="b"/>
          <a:lstStyle>
            <a:lvl1pPr marL="0" indent="0">
              <a:buNone/>
              <a:defRPr sz="2384" b="1"/>
            </a:lvl1pPr>
            <a:lvl2pPr marL="454137" indent="0">
              <a:buNone/>
              <a:defRPr sz="1987" b="1"/>
            </a:lvl2pPr>
            <a:lvl3pPr marL="908274" indent="0">
              <a:buNone/>
              <a:defRPr sz="1788" b="1"/>
            </a:lvl3pPr>
            <a:lvl4pPr marL="1362410" indent="0">
              <a:buNone/>
              <a:defRPr sz="1589" b="1"/>
            </a:lvl4pPr>
            <a:lvl5pPr marL="1816547" indent="0">
              <a:buNone/>
              <a:defRPr sz="1589" b="1"/>
            </a:lvl5pPr>
            <a:lvl6pPr marL="2270684" indent="0">
              <a:buNone/>
              <a:defRPr sz="1589" b="1"/>
            </a:lvl6pPr>
            <a:lvl7pPr marL="2724821" indent="0">
              <a:buNone/>
              <a:defRPr sz="1589" b="1"/>
            </a:lvl7pPr>
            <a:lvl8pPr marL="3178957" indent="0">
              <a:buNone/>
              <a:defRPr sz="1589" b="1"/>
            </a:lvl8pPr>
            <a:lvl9pPr marL="3633094" indent="0">
              <a:buNone/>
              <a:defRPr sz="158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2384"/>
            </a:lvl1pPr>
            <a:lvl2pPr>
              <a:defRPr sz="1987"/>
            </a:lvl2pPr>
            <a:lvl3pPr>
              <a:defRPr sz="1788"/>
            </a:lvl3pPr>
            <a:lvl4pPr>
              <a:defRPr sz="1589"/>
            </a:lvl4pPr>
            <a:lvl5pPr>
              <a:defRPr sz="1589"/>
            </a:lvl5pPr>
            <a:lvl6pPr>
              <a:defRPr sz="1589"/>
            </a:lvl6pPr>
            <a:lvl7pPr>
              <a:defRPr sz="1589"/>
            </a:lvl7pPr>
            <a:lvl8pPr>
              <a:defRPr sz="1589"/>
            </a:lvl8pPr>
            <a:lvl9pPr>
              <a:defRPr sz="158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8EC32-40AA-47E7-88F1-ADE4C44C208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756A6-ACBD-4733-B431-D0F69069DF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687694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21093-456F-476B-A25F-355EA8FA2A4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756A6-ACBD-4733-B431-D0F69069DF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367902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F940C-E640-4BE4-B0DA-9D3A5A6858C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756A6-ACBD-4733-B431-D0F69069DF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64346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26" y="273114"/>
            <a:ext cx="4011084" cy="1162051"/>
          </a:xfrm>
        </p:spPr>
        <p:txBody>
          <a:bodyPr anchor="b"/>
          <a:lstStyle>
            <a:lvl1pPr algn="l">
              <a:defRPr sz="198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94" y="273157"/>
            <a:ext cx="6815668" cy="5853113"/>
          </a:xfrm>
        </p:spPr>
        <p:txBody>
          <a:bodyPr/>
          <a:lstStyle>
            <a:lvl1pPr>
              <a:defRPr sz="3179"/>
            </a:lvl1pPr>
            <a:lvl2pPr>
              <a:defRPr sz="2781"/>
            </a:lvl2pPr>
            <a:lvl3pPr>
              <a:defRPr sz="2384"/>
            </a:lvl3pPr>
            <a:lvl4pPr>
              <a:defRPr sz="1987"/>
            </a:lvl4pPr>
            <a:lvl5pPr>
              <a:defRPr sz="1987"/>
            </a:lvl5pPr>
            <a:lvl6pPr>
              <a:defRPr sz="1987"/>
            </a:lvl6pPr>
            <a:lvl7pPr>
              <a:defRPr sz="1987"/>
            </a:lvl7pPr>
            <a:lvl8pPr>
              <a:defRPr sz="1987"/>
            </a:lvl8pPr>
            <a:lvl9pPr>
              <a:defRPr sz="198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26" y="1435104"/>
            <a:ext cx="4011084" cy="4691063"/>
          </a:xfrm>
        </p:spPr>
        <p:txBody>
          <a:bodyPr/>
          <a:lstStyle>
            <a:lvl1pPr marL="0" indent="0">
              <a:buNone/>
              <a:defRPr sz="1391"/>
            </a:lvl1pPr>
            <a:lvl2pPr marL="454137" indent="0">
              <a:buNone/>
              <a:defRPr sz="1192"/>
            </a:lvl2pPr>
            <a:lvl3pPr marL="908274" indent="0">
              <a:buNone/>
              <a:defRPr sz="993"/>
            </a:lvl3pPr>
            <a:lvl4pPr marL="1362410" indent="0">
              <a:buNone/>
              <a:defRPr sz="894"/>
            </a:lvl4pPr>
            <a:lvl5pPr marL="1816547" indent="0">
              <a:buNone/>
              <a:defRPr sz="894"/>
            </a:lvl5pPr>
            <a:lvl6pPr marL="2270684" indent="0">
              <a:buNone/>
              <a:defRPr sz="894"/>
            </a:lvl6pPr>
            <a:lvl7pPr marL="2724821" indent="0">
              <a:buNone/>
              <a:defRPr sz="894"/>
            </a:lvl7pPr>
            <a:lvl8pPr marL="3178957" indent="0">
              <a:buNone/>
              <a:defRPr sz="894"/>
            </a:lvl8pPr>
            <a:lvl9pPr marL="3633094" indent="0">
              <a:buNone/>
              <a:defRPr sz="89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D2074-9A4E-44B9-A776-87F7316031E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756A6-ACBD-4733-B431-D0F69069DF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017431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198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179"/>
            </a:lvl1pPr>
            <a:lvl2pPr marL="454137" indent="0">
              <a:buNone/>
              <a:defRPr sz="2781"/>
            </a:lvl2pPr>
            <a:lvl3pPr marL="908274" indent="0">
              <a:buNone/>
              <a:defRPr sz="2384"/>
            </a:lvl3pPr>
            <a:lvl4pPr marL="1362410" indent="0">
              <a:buNone/>
              <a:defRPr sz="1987"/>
            </a:lvl4pPr>
            <a:lvl5pPr marL="1816547" indent="0">
              <a:buNone/>
              <a:defRPr sz="1987"/>
            </a:lvl5pPr>
            <a:lvl6pPr marL="2270684" indent="0">
              <a:buNone/>
              <a:defRPr sz="1987"/>
            </a:lvl6pPr>
            <a:lvl7pPr marL="2724821" indent="0">
              <a:buNone/>
              <a:defRPr sz="1987"/>
            </a:lvl7pPr>
            <a:lvl8pPr marL="3178957" indent="0">
              <a:buNone/>
              <a:defRPr sz="1987"/>
            </a:lvl8pPr>
            <a:lvl9pPr marL="3633094" indent="0">
              <a:buNone/>
              <a:defRPr sz="198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443"/>
            <a:ext cx="7315200" cy="804863"/>
          </a:xfrm>
        </p:spPr>
        <p:txBody>
          <a:bodyPr/>
          <a:lstStyle>
            <a:lvl1pPr marL="0" indent="0">
              <a:buNone/>
              <a:defRPr sz="1391"/>
            </a:lvl1pPr>
            <a:lvl2pPr marL="454137" indent="0">
              <a:buNone/>
              <a:defRPr sz="1192"/>
            </a:lvl2pPr>
            <a:lvl3pPr marL="908274" indent="0">
              <a:buNone/>
              <a:defRPr sz="993"/>
            </a:lvl3pPr>
            <a:lvl4pPr marL="1362410" indent="0">
              <a:buNone/>
              <a:defRPr sz="894"/>
            </a:lvl4pPr>
            <a:lvl5pPr marL="1816547" indent="0">
              <a:buNone/>
              <a:defRPr sz="894"/>
            </a:lvl5pPr>
            <a:lvl6pPr marL="2270684" indent="0">
              <a:buNone/>
              <a:defRPr sz="894"/>
            </a:lvl6pPr>
            <a:lvl7pPr marL="2724821" indent="0">
              <a:buNone/>
              <a:defRPr sz="894"/>
            </a:lvl7pPr>
            <a:lvl8pPr marL="3178957" indent="0">
              <a:buNone/>
              <a:defRPr sz="894"/>
            </a:lvl8pPr>
            <a:lvl9pPr marL="3633094" indent="0">
              <a:buNone/>
              <a:defRPr sz="89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81A70-B3BA-4BCC-8349-42FF4BA9AD7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756A6-ACBD-4733-B431-D0F69069DF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297857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4C2EA-ED09-418C-93AA-1ABE190D500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756A6-ACBD-4733-B431-D0F69069DF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544606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3" y="274705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274705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7B0A6-D8E8-4055-BC0B-30CEC9A7E66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756A6-ACBD-4733-B431-D0F69069DF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549011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0A89D-3463-4A15-B49A-DB9A9CD6C821}" type="datetime1">
              <a:rPr lang="en-US" smtClean="0"/>
              <a:t>10/25/2023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89392-632D-48E6-B25C-7DE91067640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5127645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A776D-BD02-498E-A65D-34A8D681717F}" type="datetime1">
              <a:rPr lang="en-US" smtClean="0"/>
              <a:t>10/25/2023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89392-632D-48E6-B25C-7DE91067640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50513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6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828" y="1681163"/>
            <a:ext cx="515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828" y="2505075"/>
            <a:ext cx="515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6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6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8B7886C-F707-41A8-9DA4-5FDA6E8500E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1EA0DA-45E1-42BD-8B0A-C2C566B016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50822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260A9-5CE7-4750-BD62-9E24CB39732A}" type="datetime1">
              <a:rPr lang="en-US" smtClean="0"/>
              <a:t>10/25/2023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89392-632D-48E6-B25C-7DE91067640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0393585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6D0EC-A85F-46F6-B59D-400BFB0A4612}" type="datetime1">
              <a:rPr lang="en-US" smtClean="0"/>
              <a:t>10/25/2023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89392-632D-48E6-B25C-7DE91067640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1491918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2706F-1504-437D-ADB1-04CFFFB8F2EA}" type="datetime1">
              <a:rPr lang="en-US" smtClean="0"/>
              <a:t>10/25/2023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89392-632D-48E6-B25C-7DE91067640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1827938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9BB0E-7128-4F86-ADD1-5497793E2416}" type="datetime1">
              <a:rPr lang="en-US" smtClean="0"/>
              <a:t>10/25/2023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89392-632D-48E6-B25C-7DE91067640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4441707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2B542-B576-4BAB-A2DC-7EDA7872F2D9}" type="datetime1">
              <a:rPr lang="en-US" smtClean="0"/>
              <a:t>10/25/2023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89392-632D-48E6-B25C-7DE91067640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3652018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5FCFD-59CE-486B-87C4-A69B636FDA11}" type="datetime1">
              <a:rPr lang="en-US" smtClean="0"/>
              <a:t>10/25/2023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89392-632D-48E6-B25C-7DE91067640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6859225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13EBB-DAA7-4F70-8947-F1C9125BEB73}" type="datetime1">
              <a:rPr lang="en-US" smtClean="0"/>
              <a:t>10/25/2023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89392-632D-48E6-B25C-7DE91067640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8377535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71FBE-9158-4FFA-8908-C03ACE338F94}" type="datetime1">
              <a:rPr lang="en-US" smtClean="0"/>
              <a:t>10/25/2023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89392-632D-48E6-B25C-7DE91067640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3564406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EFFD1-A614-4DFE-88D1-5059361C9B3A}" type="datetime1">
              <a:rPr lang="en-US" smtClean="0"/>
              <a:t>10/25/2023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89392-632D-48E6-B25C-7DE91067640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8180777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28F58-0F32-4324-A7CA-7EDDB60FC697}" type="datetimeFigureOut">
              <a:rPr lang="vi-VN" smtClean="0"/>
              <a:t>25/10/2023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89392-632D-48E6-B25C-7DE91067640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97972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7A2C03-9939-4AA9-9DA4-0F8CE672C59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1EA0DA-45E1-42BD-8B0A-C2C566B016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44001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28F58-0F32-4324-A7CA-7EDDB60FC697}" type="datetimeFigureOut">
              <a:rPr lang="vi-VN" smtClean="0"/>
              <a:t>25/10/2023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89392-632D-48E6-B25C-7DE91067640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6616948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28F58-0F32-4324-A7CA-7EDDB60FC697}" type="datetimeFigureOut">
              <a:rPr lang="vi-VN" smtClean="0"/>
              <a:t>25/10/2023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89392-632D-48E6-B25C-7DE91067640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9170369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28F58-0F32-4324-A7CA-7EDDB60FC697}" type="datetimeFigureOut">
              <a:rPr lang="vi-VN" smtClean="0"/>
              <a:t>25/10/2023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89392-632D-48E6-B25C-7DE91067640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4276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28F58-0F32-4324-A7CA-7EDDB60FC697}" type="datetimeFigureOut">
              <a:rPr lang="vi-VN" smtClean="0"/>
              <a:t>25/10/2023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89392-632D-48E6-B25C-7DE91067640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8435348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28F58-0F32-4324-A7CA-7EDDB60FC697}" type="datetimeFigureOut">
              <a:rPr lang="vi-VN" smtClean="0"/>
              <a:t>25/10/2023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89392-632D-48E6-B25C-7DE91067640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1102784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28F58-0F32-4324-A7CA-7EDDB60FC697}" type="datetimeFigureOut">
              <a:rPr lang="vi-VN" smtClean="0"/>
              <a:t>25/10/2023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89392-632D-48E6-B25C-7DE91067640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864281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28F58-0F32-4324-A7CA-7EDDB60FC697}" type="datetimeFigureOut">
              <a:rPr lang="vi-VN" smtClean="0"/>
              <a:t>25/10/2023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89392-632D-48E6-B25C-7DE91067640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5824003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28F58-0F32-4324-A7CA-7EDDB60FC697}" type="datetimeFigureOut">
              <a:rPr lang="vi-VN" smtClean="0"/>
              <a:t>25/10/2023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89392-632D-48E6-B25C-7DE91067640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118282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28F58-0F32-4324-A7CA-7EDDB60FC697}" type="datetimeFigureOut">
              <a:rPr lang="vi-VN" smtClean="0"/>
              <a:t>25/10/2023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89392-632D-48E6-B25C-7DE91067640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5412962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28F58-0F32-4324-A7CA-7EDDB60FC697}" type="datetimeFigureOut">
              <a:rPr lang="vi-VN" smtClean="0"/>
              <a:t>25/10/2023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89392-632D-48E6-B25C-7DE91067640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916413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59C28F9-FE3B-4339-A132-94BD276542D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1EA0DA-45E1-42BD-8B0A-C2C566B016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807337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64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1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3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74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66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57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49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41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32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28F58-0F32-4324-A7CA-7EDDB60FC697}" type="datetimeFigureOut">
              <a:rPr lang="vi-VN" smtClean="0"/>
              <a:t>25/10/2023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89392-632D-48E6-B25C-7DE91067640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3246904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28F58-0F32-4324-A7CA-7EDDB60FC697}" type="datetimeFigureOut">
              <a:rPr lang="vi-VN" smtClean="0"/>
              <a:t>25/10/2023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89392-632D-48E6-B25C-7DE91067640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8755527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139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33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7485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665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5796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4935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410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326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28F58-0F32-4324-A7CA-7EDDB60FC697}" type="datetimeFigureOut">
              <a:rPr lang="vi-VN" smtClean="0"/>
              <a:t>25/10/2023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89392-632D-48E6-B25C-7DE91067640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03019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28F58-0F32-4324-A7CA-7EDDB60FC697}" type="datetimeFigureOut">
              <a:rPr lang="vi-VN" smtClean="0"/>
              <a:t>25/10/2023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89392-632D-48E6-B25C-7DE91067640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9037635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139" indent="0">
              <a:buNone/>
              <a:defRPr sz="2667" b="1"/>
            </a:lvl2pPr>
            <a:lvl3pPr marL="1218330" indent="0">
              <a:buNone/>
              <a:defRPr sz="2400" b="1"/>
            </a:lvl3pPr>
            <a:lvl4pPr marL="1827485" indent="0">
              <a:buNone/>
              <a:defRPr sz="2133" b="1"/>
            </a:lvl4pPr>
            <a:lvl5pPr marL="2436658" indent="0">
              <a:buNone/>
              <a:defRPr sz="2133" b="1"/>
            </a:lvl5pPr>
            <a:lvl6pPr marL="3045796" indent="0">
              <a:buNone/>
              <a:defRPr sz="2133" b="1"/>
            </a:lvl6pPr>
            <a:lvl7pPr marL="3654935" indent="0">
              <a:buNone/>
              <a:defRPr sz="2133" b="1"/>
            </a:lvl7pPr>
            <a:lvl8pPr marL="4264107" indent="0">
              <a:buNone/>
              <a:defRPr sz="2133" b="1"/>
            </a:lvl8pPr>
            <a:lvl9pPr marL="4873263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06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139" indent="0">
              <a:buNone/>
              <a:defRPr sz="2667" b="1"/>
            </a:lvl2pPr>
            <a:lvl3pPr marL="1218330" indent="0">
              <a:buNone/>
              <a:defRPr sz="2400" b="1"/>
            </a:lvl3pPr>
            <a:lvl4pPr marL="1827485" indent="0">
              <a:buNone/>
              <a:defRPr sz="2133" b="1"/>
            </a:lvl4pPr>
            <a:lvl5pPr marL="2436658" indent="0">
              <a:buNone/>
              <a:defRPr sz="2133" b="1"/>
            </a:lvl5pPr>
            <a:lvl6pPr marL="3045796" indent="0">
              <a:buNone/>
              <a:defRPr sz="2133" b="1"/>
            </a:lvl6pPr>
            <a:lvl7pPr marL="3654935" indent="0">
              <a:buNone/>
              <a:defRPr sz="2133" b="1"/>
            </a:lvl7pPr>
            <a:lvl8pPr marL="4264107" indent="0">
              <a:buNone/>
              <a:defRPr sz="2133" b="1"/>
            </a:lvl8pPr>
            <a:lvl9pPr marL="4873263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06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28F58-0F32-4324-A7CA-7EDDB60FC697}" type="datetimeFigureOut">
              <a:rPr lang="vi-VN" smtClean="0"/>
              <a:t>25/10/2023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89392-632D-48E6-B25C-7DE91067640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8789003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28F58-0F32-4324-A7CA-7EDDB60FC697}" type="datetimeFigureOut">
              <a:rPr lang="vi-VN" smtClean="0"/>
              <a:t>25/10/2023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89392-632D-48E6-B25C-7DE91067640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3720042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28F58-0F32-4324-A7CA-7EDDB60FC697}" type="datetimeFigureOut">
              <a:rPr lang="vi-VN" smtClean="0"/>
              <a:t>25/10/2023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89392-632D-48E6-B25C-7DE91067640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1072432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89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139" indent="0">
              <a:buNone/>
              <a:defRPr sz="1600"/>
            </a:lvl2pPr>
            <a:lvl3pPr marL="1218330" indent="0">
              <a:buNone/>
              <a:defRPr sz="1333"/>
            </a:lvl3pPr>
            <a:lvl4pPr marL="1827485" indent="0">
              <a:buNone/>
              <a:defRPr sz="1200"/>
            </a:lvl4pPr>
            <a:lvl5pPr marL="2436658" indent="0">
              <a:buNone/>
              <a:defRPr sz="1200"/>
            </a:lvl5pPr>
            <a:lvl6pPr marL="3045796" indent="0">
              <a:buNone/>
              <a:defRPr sz="1200"/>
            </a:lvl6pPr>
            <a:lvl7pPr marL="3654935" indent="0">
              <a:buNone/>
              <a:defRPr sz="1200"/>
            </a:lvl7pPr>
            <a:lvl8pPr marL="4264107" indent="0">
              <a:buNone/>
              <a:defRPr sz="1200"/>
            </a:lvl8pPr>
            <a:lvl9pPr marL="487326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28F58-0F32-4324-A7CA-7EDDB60FC697}" type="datetimeFigureOut">
              <a:rPr lang="vi-VN" smtClean="0"/>
              <a:t>25/10/2023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89392-632D-48E6-B25C-7DE91067640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6171320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139" indent="0">
              <a:buNone/>
              <a:defRPr sz="3733"/>
            </a:lvl2pPr>
            <a:lvl3pPr marL="1218330" indent="0">
              <a:buNone/>
              <a:defRPr sz="3200"/>
            </a:lvl3pPr>
            <a:lvl4pPr marL="1827485" indent="0">
              <a:buNone/>
              <a:defRPr sz="2667"/>
            </a:lvl4pPr>
            <a:lvl5pPr marL="2436658" indent="0">
              <a:buNone/>
              <a:defRPr sz="2667"/>
            </a:lvl5pPr>
            <a:lvl6pPr marL="3045796" indent="0">
              <a:buNone/>
              <a:defRPr sz="2667"/>
            </a:lvl6pPr>
            <a:lvl7pPr marL="3654935" indent="0">
              <a:buNone/>
              <a:defRPr sz="2667"/>
            </a:lvl7pPr>
            <a:lvl8pPr marL="4264107" indent="0">
              <a:buNone/>
              <a:defRPr sz="2667"/>
            </a:lvl8pPr>
            <a:lvl9pPr marL="4873263" indent="0">
              <a:buNone/>
              <a:defRPr sz="2667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75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139" indent="0">
              <a:buNone/>
              <a:defRPr sz="1600"/>
            </a:lvl2pPr>
            <a:lvl3pPr marL="1218330" indent="0">
              <a:buNone/>
              <a:defRPr sz="1333"/>
            </a:lvl3pPr>
            <a:lvl4pPr marL="1827485" indent="0">
              <a:buNone/>
              <a:defRPr sz="1200"/>
            </a:lvl4pPr>
            <a:lvl5pPr marL="2436658" indent="0">
              <a:buNone/>
              <a:defRPr sz="1200"/>
            </a:lvl5pPr>
            <a:lvl6pPr marL="3045796" indent="0">
              <a:buNone/>
              <a:defRPr sz="1200"/>
            </a:lvl6pPr>
            <a:lvl7pPr marL="3654935" indent="0">
              <a:buNone/>
              <a:defRPr sz="1200"/>
            </a:lvl7pPr>
            <a:lvl8pPr marL="4264107" indent="0">
              <a:buNone/>
              <a:defRPr sz="1200"/>
            </a:lvl8pPr>
            <a:lvl9pPr marL="487326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28F58-0F32-4324-A7CA-7EDDB60FC697}" type="datetimeFigureOut">
              <a:rPr lang="vi-VN" smtClean="0"/>
              <a:t>25/10/2023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89392-632D-48E6-B25C-7DE91067640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6765477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28F58-0F32-4324-A7CA-7EDDB60FC697}" type="datetimeFigureOut">
              <a:rPr lang="vi-VN" smtClean="0"/>
              <a:t>25/10/2023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89392-632D-48E6-B25C-7DE91067640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442368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5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5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5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70B8A1F-3759-4681-B0F5-2E0A6A3F2D6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1EA0DA-45E1-42BD-8B0A-C2C566B016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683074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28F58-0F32-4324-A7CA-7EDDB60FC697}" type="datetimeFigureOut">
              <a:rPr lang="vi-VN" smtClean="0"/>
              <a:t>25/10/2023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89392-632D-48E6-B25C-7DE91067640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4977606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51614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64396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98420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7952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71430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61749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81266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00663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0994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5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5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9" indent="0">
              <a:buNone/>
              <a:defRPr sz="2400"/>
            </a:lvl3pPr>
            <a:lvl4pPr marL="1371463" indent="0">
              <a:buNone/>
              <a:defRPr sz="2000"/>
            </a:lvl4pPr>
            <a:lvl5pPr marL="1828617" indent="0">
              <a:buNone/>
              <a:defRPr sz="2000"/>
            </a:lvl5pPr>
            <a:lvl6pPr marL="2285771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4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5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F70161C-FF87-4C48-BAC5-3452DC6A089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1EA0DA-45E1-42BD-8B0A-C2C566B016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024372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85599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9180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7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7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7" y="635641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09"/>
            <a:fld id="{706B5FA3-F0AC-4E7D-A037-F03EEFD6A5D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41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0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41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09"/>
            <a:fld id="{0AAB7887-A174-49A6-A52C-1DDCFB9EFD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4098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7" indent="-228577" algn="l" defTabSz="9143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4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3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1B31C0D-06B4-4903-895B-3E0D05EE5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2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549352-2D2E-42DA-8A8A-7FA5D8C06A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2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00D4C0-DB50-4D86-8080-E57BD2B475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2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9E4EA3-205D-4AA8-B626-EC73D19DA78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8B9C2D-AB6D-471E-A334-BA654DB18F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1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99E461-12CE-4B89-A9C2-EDE8E99B4F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9786B0-13C4-4A31-AE1E-DF7FFAD47F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3407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362" tIns="45682" rIns="91362" bIns="45682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6"/>
            <a:ext cx="10972800" cy="4525963"/>
          </a:xfrm>
          <a:prstGeom prst="rect">
            <a:avLst/>
          </a:prstGeom>
        </p:spPr>
        <p:txBody>
          <a:bodyPr vert="horz" lIns="91362" tIns="45682" rIns="91362" bIns="4568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71"/>
            <a:ext cx="2844800" cy="365125"/>
          </a:xfrm>
          <a:prstGeom prst="rect">
            <a:avLst/>
          </a:prstGeom>
        </p:spPr>
        <p:txBody>
          <a:bodyPr vert="horz" lIns="91362" tIns="45682" rIns="91362" bIns="45682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575">
              <a:defRPr/>
            </a:pPr>
            <a:fld id="{F3C5ED74-4D74-4C45-AF6F-C347339652C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10/25/2023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12" y="6356371"/>
            <a:ext cx="3860800" cy="365125"/>
          </a:xfrm>
          <a:prstGeom prst="rect">
            <a:avLst/>
          </a:prstGeom>
        </p:spPr>
        <p:txBody>
          <a:bodyPr vert="horz" lIns="91362" tIns="45682" rIns="91362" bIns="45682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575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71"/>
            <a:ext cx="2844800" cy="365125"/>
          </a:xfrm>
          <a:prstGeom prst="rect">
            <a:avLst/>
          </a:prstGeom>
        </p:spPr>
        <p:txBody>
          <a:bodyPr vert="horz" lIns="91362" tIns="45682" rIns="91362" bIns="45682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575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575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8529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</p:sldLayoutIdLst>
  <p:transition spd="slow">
    <p:random/>
  </p:transition>
  <p:hf sldNum="0" hdr="0" ftr="0" dt="0"/>
  <p:txStyles>
    <p:titleStyle>
      <a:lvl1pPr algn="ctr" defTabSz="1218104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792" indent="-456792" algn="l" defTabSz="1218104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89712" indent="-380659" algn="l" defTabSz="1218104" rtl="0" eaLnBrk="1" latinLnBrk="0" hangingPunct="1">
        <a:spcBef>
          <a:spcPct val="20000"/>
        </a:spcBef>
        <a:buFont typeface="Arial" panose="020B0604020202020204" pitchFamily="34" charset="0"/>
        <a:buChar char="–"/>
        <a:defRPr sz="3900" kern="1200">
          <a:solidFill>
            <a:schemeClr val="tx1"/>
          </a:solidFill>
          <a:latin typeface="+mn-lt"/>
          <a:ea typeface="+mn-ea"/>
          <a:cs typeface="+mn-cs"/>
        </a:defRPr>
      </a:lvl2pPr>
      <a:lvl3pPr marL="1521997" indent="-304530" algn="l" defTabSz="1218104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1046" indent="-304530" algn="l" defTabSz="1218104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0099" indent="-304530" algn="l" defTabSz="1218104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49152" indent="-304530" algn="l" defTabSz="1218104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58201" indent="-304530" algn="l" defTabSz="1218104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66626" indent="-304530" algn="l" defTabSz="1218104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5672" indent="-304530" algn="l" defTabSz="1218104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10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058" algn="l" defTabSz="121810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104" algn="l" defTabSz="121810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6521" algn="l" defTabSz="121810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5571" algn="l" defTabSz="121810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4629" algn="l" defTabSz="121810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3677" algn="l" defTabSz="121810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2094" algn="l" defTabSz="121810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1140" algn="l" defTabSz="121810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41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22004"/>
            <a:fld id="{4DFDFD51-5CC4-4C48-98B4-CF7CDDF4221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41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2200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41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22004"/>
            <a:fld id="{559756A6-ACBD-4733-B431-D0F69069DF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2200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25948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hf sldNum="0" hdr="0" ftr="0" dt="0"/>
  <p:txStyles>
    <p:titleStyle>
      <a:lvl1pPr algn="ctr" defTabSz="908274" rtl="0" eaLnBrk="1" latinLnBrk="0" hangingPunct="1">
        <a:spcBef>
          <a:spcPct val="0"/>
        </a:spcBef>
        <a:buNone/>
        <a:defRPr sz="437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0603" indent="-340603" algn="l" defTabSz="908274" rtl="0" eaLnBrk="1" latinLnBrk="0" hangingPunct="1">
        <a:spcBef>
          <a:spcPct val="20000"/>
        </a:spcBef>
        <a:buFont typeface="Arial" pitchFamily="34" charset="0"/>
        <a:buChar char="•"/>
        <a:defRPr sz="3179" kern="1200">
          <a:solidFill>
            <a:schemeClr val="tx1"/>
          </a:solidFill>
          <a:latin typeface="+mn-lt"/>
          <a:ea typeface="+mn-ea"/>
          <a:cs typeface="+mn-cs"/>
        </a:defRPr>
      </a:lvl1pPr>
      <a:lvl2pPr marL="737972" indent="-283835" algn="l" defTabSz="908274" rtl="0" eaLnBrk="1" latinLnBrk="0" hangingPunct="1">
        <a:spcBef>
          <a:spcPct val="20000"/>
        </a:spcBef>
        <a:buFont typeface="Arial" pitchFamily="34" charset="0"/>
        <a:buChar char="–"/>
        <a:defRPr sz="2781" kern="1200">
          <a:solidFill>
            <a:schemeClr val="tx1"/>
          </a:solidFill>
          <a:latin typeface="+mn-lt"/>
          <a:ea typeface="+mn-ea"/>
          <a:cs typeface="+mn-cs"/>
        </a:defRPr>
      </a:lvl2pPr>
      <a:lvl3pPr marL="1135342" indent="-227068" algn="l" defTabSz="908274" rtl="0" eaLnBrk="1" latinLnBrk="0" hangingPunct="1">
        <a:spcBef>
          <a:spcPct val="20000"/>
        </a:spcBef>
        <a:buFont typeface="Arial" pitchFamily="34" charset="0"/>
        <a:buChar char="•"/>
        <a:defRPr sz="2384" kern="1200">
          <a:solidFill>
            <a:schemeClr val="tx1"/>
          </a:solidFill>
          <a:latin typeface="+mn-lt"/>
          <a:ea typeface="+mn-ea"/>
          <a:cs typeface="+mn-cs"/>
        </a:defRPr>
      </a:lvl3pPr>
      <a:lvl4pPr marL="1589479" indent="-227068" algn="l" defTabSz="908274" rtl="0" eaLnBrk="1" latinLnBrk="0" hangingPunct="1">
        <a:spcBef>
          <a:spcPct val="20000"/>
        </a:spcBef>
        <a:buFont typeface="Arial" pitchFamily="34" charset="0"/>
        <a:buChar char="–"/>
        <a:defRPr sz="1987" kern="1200">
          <a:solidFill>
            <a:schemeClr val="tx1"/>
          </a:solidFill>
          <a:latin typeface="+mn-lt"/>
          <a:ea typeface="+mn-ea"/>
          <a:cs typeface="+mn-cs"/>
        </a:defRPr>
      </a:lvl4pPr>
      <a:lvl5pPr marL="2043615" indent="-227068" algn="l" defTabSz="908274" rtl="0" eaLnBrk="1" latinLnBrk="0" hangingPunct="1">
        <a:spcBef>
          <a:spcPct val="20000"/>
        </a:spcBef>
        <a:buFont typeface="Arial" pitchFamily="34" charset="0"/>
        <a:buChar char="»"/>
        <a:defRPr sz="1987" kern="1200">
          <a:solidFill>
            <a:schemeClr val="tx1"/>
          </a:solidFill>
          <a:latin typeface="+mn-lt"/>
          <a:ea typeface="+mn-ea"/>
          <a:cs typeface="+mn-cs"/>
        </a:defRPr>
      </a:lvl5pPr>
      <a:lvl6pPr marL="2497752" indent="-227068" algn="l" defTabSz="908274" rtl="0" eaLnBrk="1" latinLnBrk="0" hangingPunct="1">
        <a:spcBef>
          <a:spcPct val="20000"/>
        </a:spcBef>
        <a:buFont typeface="Arial" pitchFamily="34" charset="0"/>
        <a:buChar char="•"/>
        <a:defRPr sz="1987" kern="1200">
          <a:solidFill>
            <a:schemeClr val="tx1"/>
          </a:solidFill>
          <a:latin typeface="+mn-lt"/>
          <a:ea typeface="+mn-ea"/>
          <a:cs typeface="+mn-cs"/>
        </a:defRPr>
      </a:lvl6pPr>
      <a:lvl7pPr marL="2951889" indent="-227068" algn="l" defTabSz="908274" rtl="0" eaLnBrk="1" latinLnBrk="0" hangingPunct="1">
        <a:spcBef>
          <a:spcPct val="20000"/>
        </a:spcBef>
        <a:buFont typeface="Arial" pitchFamily="34" charset="0"/>
        <a:buChar char="•"/>
        <a:defRPr sz="1987" kern="1200">
          <a:solidFill>
            <a:schemeClr val="tx1"/>
          </a:solidFill>
          <a:latin typeface="+mn-lt"/>
          <a:ea typeface="+mn-ea"/>
          <a:cs typeface="+mn-cs"/>
        </a:defRPr>
      </a:lvl7pPr>
      <a:lvl8pPr marL="3406026" indent="-227068" algn="l" defTabSz="908274" rtl="0" eaLnBrk="1" latinLnBrk="0" hangingPunct="1">
        <a:spcBef>
          <a:spcPct val="20000"/>
        </a:spcBef>
        <a:buFont typeface="Arial" pitchFamily="34" charset="0"/>
        <a:buChar char="•"/>
        <a:defRPr sz="1987" kern="1200">
          <a:solidFill>
            <a:schemeClr val="tx1"/>
          </a:solidFill>
          <a:latin typeface="+mn-lt"/>
          <a:ea typeface="+mn-ea"/>
          <a:cs typeface="+mn-cs"/>
        </a:defRPr>
      </a:lvl8pPr>
      <a:lvl9pPr marL="3860162" indent="-227068" algn="l" defTabSz="908274" rtl="0" eaLnBrk="1" latinLnBrk="0" hangingPunct="1">
        <a:spcBef>
          <a:spcPct val="20000"/>
        </a:spcBef>
        <a:buFont typeface="Arial" pitchFamily="34" charset="0"/>
        <a:buChar char="•"/>
        <a:defRPr sz="198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8274" rtl="0" eaLnBrk="1" latinLnBrk="0" hangingPunct="1">
        <a:defRPr sz="1788" kern="1200">
          <a:solidFill>
            <a:schemeClr val="tx1"/>
          </a:solidFill>
          <a:latin typeface="+mn-lt"/>
          <a:ea typeface="+mn-ea"/>
          <a:cs typeface="+mn-cs"/>
        </a:defRPr>
      </a:lvl1pPr>
      <a:lvl2pPr marL="454137" algn="l" defTabSz="908274" rtl="0" eaLnBrk="1" latinLnBrk="0" hangingPunct="1">
        <a:defRPr sz="1788" kern="1200">
          <a:solidFill>
            <a:schemeClr val="tx1"/>
          </a:solidFill>
          <a:latin typeface="+mn-lt"/>
          <a:ea typeface="+mn-ea"/>
          <a:cs typeface="+mn-cs"/>
        </a:defRPr>
      </a:lvl2pPr>
      <a:lvl3pPr marL="908274" algn="l" defTabSz="908274" rtl="0" eaLnBrk="1" latinLnBrk="0" hangingPunct="1">
        <a:defRPr sz="1788" kern="1200">
          <a:solidFill>
            <a:schemeClr val="tx1"/>
          </a:solidFill>
          <a:latin typeface="+mn-lt"/>
          <a:ea typeface="+mn-ea"/>
          <a:cs typeface="+mn-cs"/>
        </a:defRPr>
      </a:lvl3pPr>
      <a:lvl4pPr marL="1362410" algn="l" defTabSz="908274" rtl="0" eaLnBrk="1" latinLnBrk="0" hangingPunct="1">
        <a:defRPr sz="1788" kern="1200">
          <a:solidFill>
            <a:schemeClr val="tx1"/>
          </a:solidFill>
          <a:latin typeface="+mn-lt"/>
          <a:ea typeface="+mn-ea"/>
          <a:cs typeface="+mn-cs"/>
        </a:defRPr>
      </a:lvl4pPr>
      <a:lvl5pPr marL="1816547" algn="l" defTabSz="908274" rtl="0" eaLnBrk="1" latinLnBrk="0" hangingPunct="1">
        <a:defRPr sz="1788" kern="1200">
          <a:solidFill>
            <a:schemeClr val="tx1"/>
          </a:solidFill>
          <a:latin typeface="+mn-lt"/>
          <a:ea typeface="+mn-ea"/>
          <a:cs typeface="+mn-cs"/>
        </a:defRPr>
      </a:lvl5pPr>
      <a:lvl6pPr marL="2270684" algn="l" defTabSz="908274" rtl="0" eaLnBrk="1" latinLnBrk="0" hangingPunct="1">
        <a:defRPr sz="1788" kern="1200">
          <a:solidFill>
            <a:schemeClr val="tx1"/>
          </a:solidFill>
          <a:latin typeface="+mn-lt"/>
          <a:ea typeface="+mn-ea"/>
          <a:cs typeface="+mn-cs"/>
        </a:defRPr>
      </a:lvl6pPr>
      <a:lvl7pPr marL="2724821" algn="l" defTabSz="908274" rtl="0" eaLnBrk="1" latinLnBrk="0" hangingPunct="1">
        <a:defRPr sz="1788" kern="1200">
          <a:solidFill>
            <a:schemeClr val="tx1"/>
          </a:solidFill>
          <a:latin typeface="+mn-lt"/>
          <a:ea typeface="+mn-ea"/>
          <a:cs typeface="+mn-cs"/>
        </a:defRPr>
      </a:lvl7pPr>
      <a:lvl8pPr marL="3178957" algn="l" defTabSz="908274" rtl="0" eaLnBrk="1" latinLnBrk="0" hangingPunct="1">
        <a:defRPr sz="1788" kern="1200">
          <a:solidFill>
            <a:schemeClr val="tx1"/>
          </a:solidFill>
          <a:latin typeface="+mn-lt"/>
          <a:ea typeface="+mn-ea"/>
          <a:cs typeface="+mn-cs"/>
        </a:defRPr>
      </a:lvl8pPr>
      <a:lvl9pPr marL="3633094" algn="l" defTabSz="908274" rtl="0" eaLnBrk="1" latinLnBrk="0" hangingPunct="1">
        <a:defRPr sz="17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71818C-0F83-47B7-81B8-EDD9A16A2CDF}" type="datetime1">
              <a:rPr lang="en-US" smtClean="0"/>
              <a:t>10/25/2023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489392-632D-48E6-B25C-7DE91067640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40307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hf sldNum="0" hdr="0" ftr="0" dt="0"/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828F58-0F32-4324-A7CA-7EDDB60FC697}" type="datetimeFigureOut">
              <a:rPr lang="vi-VN" smtClean="0"/>
              <a:t>25/10/2023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489392-632D-48E6-B25C-7DE91067640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78526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384" tIns="45692" rIns="91384" bIns="45692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384" tIns="45692" rIns="91384" bIns="4569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384" tIns="45692" rIns="91384" bIns="45692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828F58-0F32-4324-A7CA-7EDDB60FC697}" type="datetimeFigureOut">
              <a:rPr lang="vi-VN" smtClean="0"/>
              <a:t>25/10/2023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384" tIns="45692" rIns="91384" bIns="45692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384" tIns="45692" rIns="91384" bIns="45692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489392-632D-48E6-B25C-7DE91067640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28198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</p:sldLayoutIdLst>
  <p:txStyles>
    <p:titleStyle>
      <a:lvl1pPr algn="ctr" defTabSz="121833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855" indent="-456855" algn="l" defTabSz="121833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89902" indent="-380729" algn="l" defTabSz="121833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2899" indent="-304568" algn="l" defTabSz="121833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053" indent="-304568" algn="l" defTabSz="121833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1226" indent="-304568" algn="l" defTabSz="121833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0364" indent="-304568" algn="l" defTabSz="121833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59538" indent="-304568" algn="l" defTabSz="121833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68694" indent="-304568" algn="l" defTabSz="121833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77849" indent="-304568" algn="l" defTabSz="121833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2183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139" algn="l" defTabSz="12183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330" algn="l" defTabSz="12183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7485" algn="l" defTabSz="12183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6658" algn="l" defTabSz="12183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5796" algn="l" defTabSz="12183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4935" algn="l" defTabSz="12183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4107" algn="l" defTabSz="12183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3263" algn="l" defTabSz="12183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265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4.xml"/><Relationship Id="rId5" Type="http://schemas.openxmlformats.org/officeDocument/2006/relationships/image" Target="../media/image18.gif"/><Relationship Id="rId4" Type="http://schemas.openxmlformats.org/officeDocument/2006/relationships/image" Target="../media/image17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5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6.jp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6.jp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6.jp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6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svg"/><Relationship Id="rId18" Type="http://schemas.openxmlformats.org/officeDocument/2006/relationships/image" Target="../media/image50.png"/><Relationship Id="rId3" Type="http://schemas.openxmlformats.org/officeDocument/2006/relationships/image" Target="../media/image35.svg"/><Relationship Id="rId21" Type="http://schemas.openxmlformats.org/officeDocument/2006/relationships/image" Target="../media/image53.png"/><Relationship Id="rId7" Type="http://schemas.openxmlformats.org/officeDocument/2006/relationships/image" Target="../media/image39.svg"/><Relationship Id="rId12" Type="http://schemas.openxmlformats.org/officeDocument/2006/relationships/image" Target="../media/image44.png"/><Relationship Id="rId17" Type="http://schemas.openxmlformats.org/officeDocument/2006/relationships/image" Target="../media/image49.svg"/><Relationship Id="rId2" Type="http://schemas.openxmlformats.org/officeDocument/2006/relationships/image" Target="../media/image34.png"/><Relationship Id="rId16" Type="http://schemas.openxmlformats.org/officeDocument/2006/relationships/image" Target="../media/image48.png"/><Relationship Id="rId20" Type="http://schemas.openxmlformats.org/officeDocument/2006/relationships/image" Target="../media/image52.png"/><Relationship Id="rId1" Type="http://schemas.openxmlformats.org/officeDocument/2006/relationships/slideLayout" Target="../slideLayouts/slideLayout87.xml"/><Relationship Id="rId6" Type="http://schemas.openxmlformats.org/officeDocument/2006/relationships/image" Target="../media/image38.png"/><Relationship Id="rId11" Type="http://schemas.openxmlformats.org/officeDocument/2006/relationships/image" Target="../media/image43.svg"/><Relationship Id="rId5" Type="http://schemas.openxmlformats.org/officeDocument/2006/relationships/image" Target="../media/image37.svg"/><Relationship Id="rId15" Type="http://schemas.openxmlformats.org/officeDocument/2006/relationships/image" Target="../media/image47.svg"/><Relationship Id="rId10" Type="http://schemas.openxmlformats.org/officeDocument/2006/relationships/image" Target="../media/image42.png"/><Relationship Id="rId19" Type="http://schemas.openxmlformats.org/officeDocument/2006/relationships/image" Target="../media/image51.svg"/><Relationship Id="rId4" Type="http://schemas.openxmlformats.org/officeDocument/2006/relationships/image" Target="../media/image36.png"/><Relationship Id="rId9" Type="http://schemas.openxmlformats.org/officeDocument/2006/relationships/image" Target="../media/image41.svg"/><Relationship Id="rId1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7.xml"/><Relationship Id="rId6" Type="http://schemas.openxmlformats.org/officeDocument/2006/relationships/image" Target="../media/image56.jpeg"/><Relationship Id="rId5" Type="http://schemas.openxmlformats.org/officeDocument/2006/relationships/image" Target="../media/image55.png"/><Relationship Id="rId4" Type="http://schemas.openxmlformats.org/officeDocument/2006/relationships/image" Target="../media/image5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7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sv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12" Type="http://schemas.openxmlformats.org/officeDocument/2006/relationships/image" Target="../media/image68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7.xml"/><Relationship Id="rId6" Type="http://schemas.openxmlformats.org/officeDocument/2006/relationships/image" Target="../media/image62.svg"/><Relationship Id="rId11" Type="http://schemas.openxmlformats.org/officeDocument/2006/relationships/image" Target="../media/image67.png"/><Relationship Id="rId5" Type="http://schemas.openxmlformats.org/officeDocument/2006/relationships/image" Target="../media/image61.png"/><Relationship Id="rId10" Type="http://schemas.openxmlformats.org/officeDocument/2006/relationships/image" Target="../media/image66.svg"/><Relationship Id="rId4" Type="http://schemas.openxmlformats.org/officeDocument/2006/relationships/image" Target="../media/image60.svg"/><Relationship Id="rId9" Type="http://schemas.openxmlformats.org/officeDocument/2006/relationships/image" Target="../media/image6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41.svg"/><Relationship Id="rId7" Type="http://schemas.openxmlformats.org/officeDocument/2006/relationships/image" Target="../media/image72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7.xml"/><Relationship Id="rId6" Type="http://schemas.openxmlformats.org/officeDocument/2006/relationships/image" Target="../media/image71.png"/><Relationship Id="rId5" Type="http://schemas.openxmlformats.org/officeDocument/2006/relationships/image" Target="../media/image70.svg"/><Relationship Id="rId4" Type="http://schemas.openxmlformats.org/officeDocument/2006/relationships/image" Target="../media/image69.png"/><Relationship Id="rId9" Type="http://schemas.openxmlformats.org/officeDocument/2006/relationships/image" Target="../media/image74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6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6.jpg"/><Relationship Id="rId4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svg"/><Relationship Id="rId3" Type="http://schemas.openxmlformats.org/officeDocument/2006/relationships/image" Target="../media/image59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7.xml"/><Relationship Id="rId6" Type="http://schemas.openxmlformats.org/officeDocument/2006/relationships/image" Target="../media/image62.svg"/><Relationship Id="rId5" Type="http://schemas.openxmlformats.org/officeDocument/2006/relationships/image" Target="../media/image61.png"/><Relationship Id="rId10" Type="http://schemas.openxmlformats.org/officeDocument/2006/relationships/image" Target="../media/image68.svg"/><Relationship Id="rId4" Type="http://schemas.openxmlformats.org/officeDocument/2006/relationships/image" Target="../media/image60.svg"/><Relationship Id="rId9" Type="http://schemas.openxmlformats.org/officeDocument/2006/relationships/image" Target="../media/image6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svg"/><Relationship Id="rId3" Type="http://schemas.openxmlformats.org/officeDocument/2006/relationships/image" Target="../media/image59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7.xml"/><Relationship Id="rId6" Type="http://schemas.openxmlformats.org/officeDocument/2006/relationships/image" Target="../media/image62.svg"/><Relationship Id="rId5" Type="http://schemas.openxmlformats.org/officeDocument/2006/relationships/image" Target="../media/image61.png"/><Relationship Id="rId10" Type="http://schemas.openxmlformats.org/officeDocument/2006/relationships/image" Target="../media/image68.svg"/><Relationship Id="rId4" Type="http://schemas.openxmlformats.org/officeDocument/2006/relationships/image" Target="../media/image60.svg"/><Relationship Id="rId9" Type="http://schemas.openxmlformats.org/officeDocument/2006/relationships/image" Target="../media/image6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gif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6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8;p1"/>
          <p:cNvSpPr txBox="1"/>
          <p:nvPr/>
        </p:nvSpPr>
        <p:spPr>
          <a:xfrm>
            <a:off x="2590800" y="2971024"/>
            <a:ext cx="7010400" cy="2820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112" tIns="34046" rIns="68112" bIns="34046" anchor="t" anchorCtr="0">
            <a:spAutoFit/>
          </a:bodyPr>
          <a:lstStyle/>
          <a:p>
            <a:pPr algn="ctr" defTabSz="1222004"/>
            <a:r>
              <a:rPr lang="en-US" sz="596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CHÀO </a:t>
            </a:r>
            <a:r>
              <a:rPr lang="en-US" sz="596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MỪNG </a:t>
            </a:r>
          </a:p>
          <a:p>
            <a:pPr algn="ctr" defTabSz="1222004"/>
            <a:r>
              <a:rPr lang="en-US" sz="596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CÁC </a:t>
            </a:r>
            <a:r>
              <a:rPr lang="en-US" sz="596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596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 ĐẾN VỚI TIẾT HỌC</a:t>
            </a:r>
            <a:endParaRPr sz="596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552705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3" presetClass="emph" presetSubtype="10" repeatCount="indefinite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cw">
                                      <p:cBhvr override="childStyle"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EC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13632" y="261825"/>
            <a:ext cx="5276980" cy="4555093"/>
          </a:xfrm>
          <a:prstGeom prst="rect">
            <a:avLst/>
          </a:prstGeom>
          <a:noFill/>
          <a:scene3d>
            <a:camera prst="perspectiveLeft"/>
            <a:lightRig rig="threePt" dir="t"/>
          </a:scene3d>
        </p:spPr>
        <p:txBody>
          <a:bodyPr wrap="square" lIns="121920" tIns="60960" rIns="121920" bIns="6096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defTabSz="1219170"/>
            <a:r>
              <a:rPr lang="vi-VN" sz="72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Mỗi lần cầm sách giáo khoa</a:t>
            </a:r>
            <a:endParaRPr lang="en-US" sz="7200" b="1" cap="all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25" y="4485118"/>
            <a:ext cx="4827585" cy="119049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8181" y="538669"/>
            <a:ext cx="1148472" cy="96600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53282">
            <a:off x="8857118" y="3782879"/>
            <a:ext cx="1607596" cy="3937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99938" flipV="1">
            <a:off x="8012329" y="3963569"/>
            <a:ext cx="1463140" cy="3937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53282">
            <a:off x="9229187" y="4598486"/>
            <a:ext cx="1253355" cy="3937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99938" flipV="1">
            <a:off x="8468982" y="4787740"/>
            <a:ext cx="1261967" cy="32465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53282">
            <a:off x="9602256" y="5871170"/>
            <a:ext cx="1253355" cy="3937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53282">
            <a:off x="8473288" y="2132413"/>
            <a:ext cx="1253355" cy="3937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99938" flipV="1">
            <a:off x="7713083" y="2321667"/>
            <a:ext cx="1261967" cy="32465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99938" flipV="1">
            <a:off x="8850371" y="6119084"/>
            <a:ext cx="1112031" cy="286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714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541419" y="2411304"/>
            <a:ext cx="7214564" cy="1231106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marL="0" lvl="1" algn="ctr" defTabSz="1219170"/>
            <a:r>
              <a:rPr lang="vi-VN" sz="7200" b="1">
                <a:ln w="12700">
                  <a:solidFill>
                    <a:srgbClr val="1F497D">
                      <a:lumMod val="75000"/>
                    </a:srgbClr>
                  </a:solidFill>
                  <a:prstDash val="solid"/>
                </a:ln>
                <a:pattFill prst="dkUpDiag">
                  <a:fgClr>
                    <a:srgbClr val="1F497D"/>
                  </a:fgClr>
                  <a:bgClr>
                    <a:srgbClr val="1F497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1F497D">
                      <a:lumMod val="7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 thành tiếng</a:t>
            </a:r>
            <a:endParaRPr lang="en-US" sz="7200" b="1" dirty="0">
              <a:ln w="12700">
                <a:solidFill>
                  <a:srgbClr val="1F497D">
                    <a:lumMod val="75000"/>
                  </a:srgbClr>
                </a:solidFill>
                <a:prstDash val="solid"/>
              </a:ln>
              <a:pattFill prst="dkUpDiag">
                <a:fgClr>
                  <a:srgbClr val="1F497D"/>
                </a:fgClr>
                <a:bgClr>
                  <a:srgbClr val="1F497D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1F497D">
                    <a:lumMod val="7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39"/>
          <a:stretch/>
        </p:blipFill>
        <p:spPr>
          <a:xfrm>
            <a:off x="10032438" y="3327443"/>
            <a:ext cx="1673605" cy="15156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7542" y="2219766"/>
            <a:ext cx="1868465" cy="20486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93" b="27157"/>
          <a:stretch/>
        </p:blipFill>
        <p:spPr>
          <a:xfrm>
            <a:off x="3945628" y="3327444"/>
            <a:ext cx="4876809" cy="2304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285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gallery dir="l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DDFCA06-D6E9-4EA7-A55C-01699962D2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3203" b="8296"/>
          <a:stretch/>
        </p:blipFill>
        <p:spPr>
          <a:xfrm>
            <a:off x="1140643" y="0"/>
            <a:ext cx="9803820" cy="34747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7A6BF40-D7DC-4B39-8893-9F053B498B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667" b="67999"/>
          <a:stretch/>
        </p:blipFill>
        <p:spPr>
          <a:xfrm>
            <a:off x="2262187" y="3474720"/>
            <a:ext cx="9474183" cy="33832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FF0EF66-9B18-49A1-9621-52E149C00F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8118" y="0"/>
            <a:ext cx="3003882" cy="29667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D81E63C-9FB4-408E-8D8C-D6B110E6FF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42080"/>
            <a:ext cx="2904081" cy="287020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E206F96-CB06-4BA8-A447-7DA3B01217D0}"/>
              </a:ext>
            </a:extLst>
          </p:cNvPr>
          <p:cNvCxnSpPr/>
          <p:nvPr/>
        </p:nvCxnSpPr>
        <p:spPr>
          <a:xfrm>
            <a:off x="3827282" y="2224726"/>
            <a:ext cx="961534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78B6863-5537-4700-953E-E285D93A9749}"/>
              </a:ext>
            </a:extLst>
          </p:cNvPr>
          <p:cNvCxnSpPr/>
          <p:nvPr/>
        </p:nvCxnSpPr>
        <p:spPr>
          <a:xfrm>
            <a:off x="3827282" y="3474720"/>
            <a:ext cx="961534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3A221DD-8F56-44A6-8487-99A1F55A475C}"/>
              </a:ext>
            </a:extLst>
          </p:cNvPr>
          <p:cNvCxnSpPr/>
          <p:nvPr/>
        </p:nvCxnSpPr>
        <p:spPr>
          <a:xfrm>
            <a:off x="7825818" y="5195740"/>
            <a:ext cx="961534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528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81D4854-6005-43B0-A023-7B57B7C1AA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158B333-5708-461B-968A-4E659021060C}"/>
              </a:ext>
            </a:extLst>
          </p:cNvPr>
          <p:cNvSpPr txBox="1"/>
          <p:nvPr/>
        </p:nvSpPr>
        <p:spPr>
          <a:xfrm>
            <a:off x="2867391" y="1522461"/>
            <a:ext cx="64572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 u="sng" dirty="0">
                <a:solidFill>
                  <a:schemeClr val="bg1"/>
                </a:solidFill>
              </a:rPr>
              <a:t>Bài đọc:</a:t>
            </a:r>
            <a:r>
              <a:rPr lang="vi-VN" sz="2800" b="1" dirty="0">
                <a:solidFill>
                  <a:schemeClr val="bg1"/>
                </a:solidFill>
              </a:rPr>
              <a:t> </a:t>
            </a:r>
            <a:r>
              <a:rPr lang="vi-VN" sz="2800" b="1" dirty="0">
                <a:solidFill>
                  <a:srgbClr val="FFFF00"/>
                </a:solidFill>
              </a:rPr>
              <a:t>Mỗi lần cầm sách giáo khoa</a:t>
            </a:r>
            <a:endParaRPr lang="en-US" sz="2800" b="1" dirty="0">
              <a:solidFill>
                <a:srgbClr val="FFFF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F41D049-E398-4B78-A9A4-37A990093BDE}"/>
              </a:ext>
            </a:extLst>
          </p:cNvPr>
          <p:cNvSpPr txBox="1"/>
          <p:nvPr/>
        </p:nvSpPr>
        <p:spPr>
          <a:xfrm>
            <a:off x="810704" y="2307291"/>
            <a:ext cx="25234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u="sng" dirty="0">
                <a:solidFill>
                  <a:schemeClr val="bg1"/>
                </a:solidFill>
              </a:rPr>
              <a:t>* Luyện từ khó</a:t>
            </a:r>
            <a:endParaRPr lang="en-US" sz="2800" u="sng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9BCE3C0-538D-4456-8F17-84BF43C395D0}"/>
              </a:ext>
            </a:extLst>
          </p:cNvPr>
          <p:cNvSpPr txBox="1"/>
          <p:nvPr/>
        </p:nvSpPr>
        <p:spPr>
          <a:xfrm>
            <a:off x="490196" y="2797647"/>
            <a:ext cx="5316712" cy="10515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dirty="0" err="1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rưng</a:t>
            </a:r>
            <a:r>
              <a:rPr lang="vi-VN" sz="28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 rưng</a:t>
            </a:r>
            <a:r>
              <a:rPr lang="en-US" sz="28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, khao </a:t>
            </a:r>
            <a:r>
              <a:rPr lang="en-US" sz="2800" dirty="0" err="1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khát</a:t>
            </a:r>
            <a:r>
              <a:rPr lang="en-US" sz="28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nâng</a:t>
            </a:r>
            <a:r>
              <a:rPr lang="en-US" sz="28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niu</a:t>
            </a:r>
            <a:r>
              <a:rPr lang="vi-VN" sz="28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, vẳng, hàng xoan, đằm,...</a:t>
            </a:r>
            <a:endParaRPr lang="en-US" sz="2800" dirty="0">
              <a:solidFill>
                <a:schemeClr val="bg1"/>
              </a:solidFill>
              <a:effectLst/>
              <a:ea typeface="Calibri" panose="020F050202020403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F5DCA5B-1DC0-440B-BD78-774323B01566}"/>
              </a:ext>
            </a:extLst>
          </p:cNvPr>
          <p:cNvCxnSpPr>
            <a:cxnSpLocks/>
          </p:cNvCxnSpPr>
          <p:nvPr/>
        </p:nvCxnSpPr>
        <p:spPr>
          <a:xfrm flipH="1">
            <a:off x="6161988" y="2045681"/>
            <a:ext cx="1" cy="4053461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1775700A-1ADF-4986-A78E-3EC2DB2D04EC}"/>
              </a:ext>
            </a:extLst>
          </p:cNvPr>
          <p:cNvSpPr txBox="1"/>
          <p:nvPr/>
        </p:nvSpPr>
        <p:spPr>
          <a:xfrm>
            <a:off x="810704" y="4378651"/>
            <a:ext cx="27638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u="sng" dirty="0">
                <a:solidFill>
                  <a:schemeClr val="bg1"/>
                </a:solidFill>
              </a:rPr>
              <a:t>* Luyện câu khó</a:t>
            </a:r>
            <a:endParaRPr lang="en-US" sz="2800" u="sng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4DC3A36-2999-4895-9C07-1D9285AFD79A}"/>
              </a:ext>
            </a:extLst>
          </p:cNvPr>
          <p:cNvSpPr txBox="1"/>
          <p:nvPr/>
        </p:nvSpPr>
        <p:spPr>
          <a:xfrm>
            <a:off x="148472" y="4952931"/>
            <a:ext cx="5918461" cy="11462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vi-VN" sz="28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Bao nhiêu kiến thức ở đời</a:t>
            </a:r>
            <a:endParaRPr lang="en-US" sz="28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vi-VN" sz="28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Ủ vào trang sách nuôi người lớn khôn.</a:t>
            </a:r>
            <a:endParaRPr lang="en-US" sz="28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6911E52-63D3-4F41-A9CD-007E6E5454B9}"/>
              </a:ext>
            </a:extLst>
          </p:cNvPr>
          <p:cNvCxnSpPr/>
          <p:nvPr/>
        </p:nvCxnSpPr>
        <p:spPr>
          <a:xfrm>
            <a:off x="2694772" y="5516609"/>
            <a:ext cx="129925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D9A88E2-5B2B-4F76-A063-AD1B56FFF8D3}"/>
              </a:ext>
            </a:extLst>
          </p:cNvPr>
          <p:cNvCxnSpPr/>
          <p:nvPr/>
        </p:nvCxnSpPr>
        <p:spPr>
          <a:xfrm>
            <a:off x="301659" y="6099142"/>
            <a:ext cx="85783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9600EE4-3278-4D3D-8202-2BAB4516BF54}"/>
              </a:ext>
            </a:extLst>
          </p:cNvPr>
          <p:cNvCxnSpPr>
            <a:cxnSpLocks/>
          </p:cNvCxnSpPr>
          <p:nvPr/>
        </p:nvCxnSpPr>
        <p:spPr>
          <a:xfrm flipV="1">
            <a:off x="5086171" y="4952930"/>
            <a:ext cx="126852" cy="423873"/>
          </a:xfrm>
          <a:prstGeom prst="line">
            <a:avLst/>
          </a:prstGeom>
          <a:ln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961CA48-BD2F-42F9-A11B-1897B9940A8D}"/>
              </a:ext>
            </a:extLst>
          </p:cNvPr>
          <p:cNvCxnSpPr>
            <a:cxnSpLocks/>
            <a:endCxn id="13" idx="3"/>
          </p:cNvCxnSpPr>
          <p:nvPr/>
        </p:nvCxnSpPr>
        <p:spPr>
          <a:xfrm flipV="1">
            <a:off x="5914892" y="5526037"/>
            <a:ext cx="152041" cy="426138"/>
          </a:xfrm>
          <a:prstGeom prst="line">
            <a:avLst/>
          </a:prstGeom>
          <a:ln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20008B8-07ED-4E70-A274-5644323F5171}"/>
              </a:ext>
            </a:extLst>
          </p:cNvPr>
          <p:cNvCxnSpPr>
            <a:cxnSpLocks/>
          </p:cNvCxnSpPr>
          <p:nvPr/>
        </p:nvCxnSpPr>
        <p:spPr>
          <a:xfrm flipV="1">
            <a:off x="5969000" y="5526036"/>
            <a:ext cx="156069" cy="426136"/>
          </a:xfrm>
          <a:prstGeom prst="line">
            <a:avLst/>
          </a:prstGeom>
          <a:ln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51A4F0BF-A309-40FB-843E-937FFFE6D31B}"/>
              </a:ext>
            </a:extLst>
          </p:cNvPr>
          <p:cNvSpPr txBox="1"/>
          <p:nvPr/>
        </p:nvSpPr>
        <p:spPr>
          <a:xfrm>
            <a:off x="3035707" y="476021"/>
            <a:ext cx="61205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Thứ tư ngày 25 tháng 10 năm 2023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A7ABCF0-F278-450F-8DC2-6CD95CDDA802}"/>
              </a:ext>
            </a:extLst>
          </p:cNvPr>
          <p:cNvSpPr txBox="1"/>
          <p:nvPr/>
        </p:nvSpPr>
        <p:spPr>
          <a:xfrm>
            <a:off x="3355709" y="999241"/>
            <a:ext cx="28471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Môn: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Tiếng Việt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08DAAA0-BC5D-449D-9B80-192E1B303AD0}"/>
              </a:ext>
            </a:extLst>
          </p:cNvPr>
          <p:cNvSpPr txBox="1"/>
          <p:nvPr/>
        </p:nvSpPr>
        <p:spPr>
          <a:xfrm>
            <a:off x="7690050" y="999241"/>
            <a:ext cx="14381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 dirty="0">
                <a:solidFill>
                  <a:schemeClr val="bg1"/>
                </a:solidFill>
              </a:rPr>
              <a:t>Tiết: 54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042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DDFCA06-D6E9-4EA7-A55C-01699962D2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3203" b="8296"/>
          <a:stretch/>
        </p:blipFill>
        <p:spPr>
          <a:xfrm>
            <a:off x="1140643" y="0"/>
            <a:ext cx="9803820" cy="34747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7A6BF40-D7DC-4B39-8893-9F053B498B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667" b="67999"/>
          <a:stretch/>
        </p:blipFill>
        <p:spPr>
          <a:xfrm>
            <a:off x="2262187" y="3474720"/>
            <a:ext cx="9474183" cy="33832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FF0EF66-9B18-49A1-9621-52E149C00F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8118" y="0"/>
            <a:ext cx="3003882" cy="29667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D81E63C-9FB4-408E-8D8C-D6B110E6FF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42080"/>
            <a:ext cx="2904081" cy="287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2060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81D4854-6005-43B0-A023-7B57B7C1AA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158B333-5708-461B-968A-4E659021060C}"/>
              </a:ext>
            </a:extLst>
          </p:cNvPr>
          <p:cNvSpPr txBox="1"/>
          <p:nvPr/>
        </p:nvSpPr>
        <p:spPr>
          <a:xfrm>
            <a:off x="2867391" y="1522461"/>
            <a:ext cx="64572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Bài đọc: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Mỗi lần cầm sách giáo khoa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F41D049-E398-4B78-A9A4-37A990093BDE}"/>
              </a:ext>
            </a:extLst>
          </p:cNvPr>
          <p:cNvSpPr txBox="1"/>
          <p:nvPr/>
        </p:nvSpPr>
        <p:spPr>
          <a:xfrm>
            <a:off x="810704" y="2307291"/>
            <a:ext cx="25234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* Luyện từ khó</a:t>
            </a:r>
            <a:endParaRPr kumimoji="0" lang="en-US" sz="2800" b="0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F5DCA5B-1DC0-440B-BD78-774323B01566}"/>
              </a:ext>
            </a:extLst>
          </p:cNvPr>
          <p:cNvCxnSpPr>
            <a:cxnSpLocks/>
          </p:cNvCxnSpPr>
          <p:nvPr/>
        </p:nvCxnSpPr>
        <p:spPr>
          <a:xfrm flipH="1">
            <a:off x="6161988" y="2045681"/>
            <a:ext cx="1" cy="4053461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1775700A-1ADF-4986-A78E-3EC2DB2D04EC}"/>
              </a:ext>
            </a:extLst>
          </p:cNvPr>
          <p:cNvSpPr txBox="1"/>
          <p:nvPr/>
        </p:nvSpPr>
        <p:spPr>
          <a:xfrm>
            <a:off x="810704" y="4378651"/>
            <a:ext cx="27638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* Luyện câu khó</a:t>
            </a:r>
            <a:endParaRPr kumimoji="0" lang="en-US" sz="2800" b="0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4DC3A36-2999-4895-9C07-1D9285AFD79A}"/>
              </a:ext>
            </a:extLst>
          </p:cNvPr>
          <p:cNvSpPr txBox="1"/>
          <p:nvPr/>
        </p:nvSpPr>
        <p:spPr>
          <a:xfrm>
            <a:off x="148472" y="4952931"/>
            <a:ext cx="5918461" cy="11462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Bao nhiêu kiến thức ở đời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Ủ vào trang sách nuôi người lớn khôn.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6911E52-63D3-4F41-A9CD-007E6E5454B9}"/>
              </a:ext>
            </a:extLst>
          </p:cNvPr>
          <p:cNvCxnSpPr/>
          <p:nvPr/>
        </p:nvCxnSpPr>
        <p:spPr>
          <a:xfrm>
            <a:off x="2694772" y="5516609"/>
            <a:ext cx="129925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D9A88E2-5B2B-4F76-A063-AD1B56FFF8D3}"/>
              </a:ext>
            </a:extLst>
          </p:cNvPr>
          <p:cNvCxnSpPr/>
          <p:nvPr/>
        </p:nvCxnSpPr>
        <p:spPr>
          <a:xfrm>
            <a:off x="301659" y="6099142"/>
            <a:ext cx="85783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9600EE4-3278-4D3D-8202-2BAB4516BF54}"/>
              </a:ext>
            </a:extLst>
          </p:cNvPr>
          <p:cNvCxnSpPr>
            <a:cxnSpLocks/>
          </p:cNvCxnSpPr>
          <p:nvPr/>
        </p:nvCxnSpPr>
        <p:spPr>
          <a:xfrm flipV="1">
            <a:off x="5086171" y="4952930"/>
            <a:ext cx="126852" cy="423873"/>
          </a:xfrm>
          <a:prstGeom prst="line">
            <a:avLst/>
          </a:prstGeom>
          <a:ln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961CA48-BD2F-42F9-A11B-1897B9940A8D}"/>
              </a:ext>
            </a:extLst>
          </p:cNvPr>
          <p:cNvCxnSpPr>
            <a:cxnSpLocks/>
            <a:endCxn id="13" idx="3"/>
          </p:cNvCxnSpPr>
          <p:nvPr/>
        </p:nvCxnSpPr>
        <p:spPr>
          <a:xfrm flipV="1">
            <a:off x="5914892" y="5526037"/>
            <a:ext cx="152041" cy="426138"/>
          </a:xfrm>
          <a:prstGeom prst="line">
            <a:avLst/>
          </a:prstGeom>
          <a:ln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20008B8-07ED-4E70-A274-5644323F5171}"/>
              </a:ext>
            </a:extLst>
          </p:cNvPr>
          <p:cNvCxnSpPr>
            <a:cxnSpLocks/>
          </p:cNvCxnSpPr>
          <p:nvPr/>
        </p:nvCxnSpPr>
        <p:spPr>
          <a:xfrm flipV="1">
            <a:off x="5969000" y="5526036"/>
            <a:ext cx="156069" cy="426136"/>
          </a:xfrm>
          <a:prstGeom prst="line">
            <a:avLst/>
          </a:prstGeom>
          <a:ln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36F9C395-ED01-4CF4-A167-14CD58158EF1}"/>
              </a:ext>
            </a:extLst>
          </p:cNvPr>
          <p:cNvSpPr txBox="1"/>
          <p:nvPr/>
        </p:nvSpPr>
        <p:spPr>
          <a:xfrm>
            <a:off x="6331460" y="2307291"/>
            <a:ext cx="25827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* Giải nghĩa từ</a:t>
            </a:r>
            <a:endParaRPr kumimoji="0" lang="en-US" sz="2800" b="0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12B64FC8-13C8-4AA8-AD1D-CDBF86F394F3}"/>
              </a:ext>
            </a:extLst>
          </p:cNvPr>
          <p:cNvSpPr txBox="1"/>
          <p:nvPr/>
        </p:nvSpPr>
        <p:spPr>
          <a:xfrm>
            <a:off x="6331460" y="2836549"/>
            <a:ext cx="537034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hầm kèo, mũ rơm, tiếng gà gáy, bậc tài danh, bài o, a,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1A4F0BF-A309-40FB-843E-937FFFE6D31B}"/>
              </a:ext>
            </a:extLst>
          </p:cNvPr>
          <p:cNvSpPr txBox="1"/>
          <p:nvPr/>
        </p:nvSpPr>
        <p:spPr>
          <a:xfrm>
            <a:off x="3035707" y="476021"/>
            <a:ext cx="61205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Thứ tư ngày 25 tháng 10 năm 2023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A7ABCF0-F278-450F-8DC2-6CD95CDDA802}"/>
              </a:ext>
            </a:extLst>
          </p:cNvPr>
          <p:cNvSpPr txBox="1"/>
          <p:nvPr/>
        </p:nvSpPr>
        <p:spPr>
          <a:xfrm>
            <a:off x="3355709" y="999241"/>
            <a:ext cx="28471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Môn: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Tiếng Việt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08DAAA0-BC5D-449D-9B80-192E1B303AD0}"/>
              </a:ext>
            </a:extLst>
          </p:cNvPr>
          <p:cNvSpPr txBox="1"/>
          <p:nvPr/>
        </p:nvSpPr>
        <p:spPr>
          <a:xfrm>
            <a:off x="7690050" y="999241"/>
            <a:ext cx="14381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Tiết: 54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C42E1FF-CE39-4686-B1DD-0D72FD631241}"/>
              </a:ext>
            </a:extLst>
          </p:cNvPr>
          <p:cNvSpPr txBox="1"/>
          <p:nvPr/>
        </p:nvSpPr>
        <p:spPr>
          <a:xfrm>
            <a:off x="9813303" y="3267436"/>
            <a:ext cx="8851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solidFill>
                  <a:schemeClr val="bg1"/>
                </a:solidFill>
              </a:rPr>
              <a:t>đằm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13880B4-0AC9-477F-8BAB-BEC8A6949512}"/>
              </a:ext>
            </a:extLst>
          </p:cNvPr>
          <p:cNvSpPr txBox="1"/>
          <p:nvPr/>
        </p:nvSpPr>
        <p:spPr>
          <a:xfrm>
            <a:off x="490196" y="2797647"/>
            <a:ext cx="5316712" cy="10515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dirty="0" err="1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rưng</a:t>
            </a:r>
            <a:r>
              <a:rPr lang="vi-VN" sz="28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 rưng</a:t>
            </a:r>
            <a:r>
              <a:rPr lang="en-US" sz="28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, khao </a:t>
            </a:r>
            <a:r>
              <a:rPr lang="en-US" sz="2800" dirty="0" err="1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khát</a:t>
            </a:r>
            <a:r>
              <a:rPr lang="en-US" sz="28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nâng</a:t>
            </a:r>
            <a:r>
              <a:rPr lang="en-US" sz="28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niu</a:t>
            </a:r>
            <a:r>
              <a:rPr lang="vi-VN" sz="28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, vẳng, hàng xoan, đằm,...</a:t>
            </a:r>
            <a:endParaRPr lang="en-US" sz="2800" dirty="0">
              <a:solidFill>
                <a:schemeClr val="bg1"/>
              </a:solidFill>
              <a:effectLst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9048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D892808-3DBF-4F9F-95AF-15A86651A976}"/>
              </a:ext>
            </a:extLst>
          </p:cNvPr>
          <p:cNvSpPr/>
          <p:nvPr/>
        </p:nvSpPr>
        <p:spPr>
          <a:xfrm>
            <a:off x="4407075" y="1534460"/>
            <a:ext cx="337784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 w="0"/>
                <a:gradFill>
                  <a:gsLst>
                    <a:gs pos="0">
                      <a:srgbClr val="4BACC6">
                        <a:lumMod val="50000"/>
                      </a:srgbClr>
                    </a:gs>
                    <a:gs pos="50000">
                      <a:srgbClr val="4BACC6"/>
                    </a:gs>
                    <a:gs pos="100000">
                      <a:srgbClr val="4BACC6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Luyện đọc</a:t>
            </a:r>
            <a:endParaRPr kumimoji="0" lang="en-US" sz="5400" b="0" i="0" u="none" strike="noStrike" kern="1200" cap="none" spc="0" normalizeH="0" baseline="0" noProof="0" dirty="0">
              <a:ln w="0"/>
              <a:gradFill>
                <a:gsLst>
                  <a:gs pos="0">
                    <a:srgbClr val="4BACC6">
                      <a:lumMod val="50000"/>
                    </a:srgbClr>
                  </a:gs>
                  <a:gs pos="50000">
                    <a:srgbClr val="4BACC6"/>
                  </a:gs>
                  <a:gs pos="100000">
                    <a:srgbClr val="4BACC6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520321D-FC56-415A-8320-EE2E6954BC8D}"/>
              </a:ext>
            </a:extLst>
          </p:cNvPr>
          <p:cNvSpPr txBox="1"/>
          <p:nvPr/>
        </p:nvSpPr>
        <p:spPr>
          <a:xfrm>
            <a:off x="4185502" y="3429000"/>
            <a:ext cx="42242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>
                <a:solidFill>
                  <a:srgbClr val="C00000"/>
                </a:solidFill>
                <a:latin typeface="+mj-lt"/>
              </a:rPr>
              <a:t>Luyện đọc nhóm đôi</a:t>
            </a:r>
            <a:endParaRPr lang="en-US" sz="3600" b="1" dirty="0">
              <a:solidFill>
                <a:srgbClr val="C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98734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DDFCA06-D6E9-4EA7-A55C-01699962D2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3203" b="8296"/>
          <a:stretch/>
        </p:blipFill>
        <p:spPr>
          <a:xfrm>
            <a:off x="1140643" y="0"/>
            <a:ext cx="9803820" cy="34747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7A6BF40-D7DC-4B39-8893-9F053B498B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667" b="67999"/>
          <a:stretch/>
        </p:blipFill>
        <p:spPr>
          <a:xfrm>
            <a:off x="2262187" y="3474720"/>
            <a:ext cx="9474183" cy="33832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FF0EF66-9B18-49A1-9621-52E149C00F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8118" y="0"/>
            <a:ext cx="3003882" cy="29667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D81E63C-9FB4-408E-8D8C-D6B110E6FF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42080"/>
            <a:ext cx="2904081" cy="287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2368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3973" y="3912541"/>
            <a:ext cx="2821687" cy="248825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380" y="684709"/>
            <a:ext cx="2120549" cy="24739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6347" y="5328550"/>
            <a:ext cx="1394964" cy="152948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0" y="2096830"/>
            <a:ext cx="9144000" cy="1477253"/>
          </a:xfrm>
          <a:prstGeom prst="rect">
            <a:avLst/>
          </a:prstGeom>
          <a:noFill/>
        </p:spPr>
        <p:txBody>
          <a:bodyPr wrap="square" lIns="121845" tIns="60923" rIns="121845" bIns="60923" rtlCol="0">
            <a:spAutoFit/>
          </a:bodyPr>
          <a:lstStyle/>
          <a:p>
            <a:pPr algn="ctr" defTabSz="1218330"/>
            <a:r>
              <a:rPr lang="vi-VN" sz="8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Tìm hiểu bài</a:t>
            </a:r>
            <a:endParaRPr lang="en-US" sz="8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9911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47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97016" y="1786561"/>
            <a:ext cx="5537281" cy="3256813"/>
            <a:chOff x="0" y="0"/>
            <a:chExt cx="7467741" cy="4392235"/>
          </a:xfrm>
        </p:grpSpPr>
        <p:sp>
          <p:nvSpPr>
            <p:cNvPr id="3" name="Freeform 3"/>
            <p:cNvSpPr/>
            <p:nvPr/>
          </p:nvSpPr>
          <p:spPr>
            <a:xfrm>
              <a:off x="-1" y="0"/>
              <a:ext cx="7475400" cy="4392235"/>
            </a:xfrm>
            <a:custGeom>
              <a:avLst/>
              <a:gdLst/>
              <a:ahLst/>
              <a:cxnLst/>
              <a:rect l="l" t="t" r="r" b="b"/>
              <a:pathLst>
                <a:path w="7475400" h="4392235">
                  <a:moveTo>
                    <a:pt x="6968961" y="4375315"/>
                  </a:moveTo>
                  <a:cubicBezTo>
                    <a:pt x="6968961" y="4375315"/>
                    <a:pt x="6731965" y="4365346"/>
                    <a:pt x="6369826" y="4378790"/>
                  </a:cubicBezTo>
                  <a:cubicBezTo>
                    <a:pt x="6007688" y="4392235"/>
                    <a:pt x="490924" y="4392235"/>
                    <a:pt x="490924" y="4392235"/>
                  </a:cubicBezTo>
                  <a:cubicBezTo>
                    <a:pt x="245502" y="4392235"/>
                    <a:pt x="32509" y="4294967"/>
                    <a:pt x="31032" y="4134853"/>
                  </a:cubicBezTo>
                  <a:cubicBezTo>
                    <a:pt x="31032" y="4134853"/>
                    <a:pt x="0" y="2633544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6922413" y="0"/>
                    <a:pt x="6922413" y="0"/>
                  </a:cubicBezTo>
                  <a:cubicBezTo>
                    <a:pt x="7234313" y="0"/>
                    <a:pt x="7467742" y="101069"/>
                    <a:pt x="7459884" y="303616"/>
                  </a:cubicBezTo>
                  <a:cubicBezTo>
                    <a:pt x="7459884" y="303616"/>
                    <a:pt x="7457889" y="2453276"/>
                    <a:pt x="7466644" y="3435266"/>
                  </a:cubicBezTo>
                  <a:cubicBezTo>
                    <a:pt x="7475400" y="3728567"/>
                    <a:pt x="7428851" y="4061638"/>
                    <a:pt x="7428851" y="4061638"/>
                  </a:cubicBezTo>
                  <a:cubicBezTo>
                    <a:pt x="7425886" y="4241663"/>
                    <a:pt x="7214383" y="4375315"/>
                    <a:pt x="6968961" y="4375315"/>
                  </a:cubicBezTo>
                  <a:close/>
                </a:path>
              </a:pathLst>
            </a:custGeom>
            <a:solidFill>
              <a:srgbClr val="F2FEFF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340234" y="3578105"/>
            <a:ext cx="5143008" cy="5396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ct val="150000"/>
              </a:lnSpc>
            </a:pPr>
            <a:r>
              <a:rPr lang="vi-VN" sz="2667" b="1" dirty="0">
                <a:solidFill>
                  <a:prstClr val="black"/>
                </a:solidFill>
                <a:latin typeface="Arial" panose="020B0604020202020204" pitchFamily="34" charset="0"/>
              </a:rPr>
              <a:t>Câu 1. </a:t>
            </a:r>
            <a:r>
              <a:rPr lang="vi-VN" sz="2667" dirty="0" err="1">
                <a:solidFill>
                  <a:prstClr val="black"/>
                </a:solidFill>
                <a:latin typeface="Arial" panose="020B0604020202020204" pitchFamily="34" charset="0"/>
              </a:rPr>
              <a:t>Bài</a:t>
            </a:r>
            <a:r>
              <a:rPr lang="vi-VN" sz="2667" dirty="0">
                <a:solidFill>
                  <a:prstClr val="black"/>
                </a:solidFill>
                <a:latin typeface="Arial" panose="020B0604020202020204" pitchFamily="34" charset="0"/>
              </a:rPr>
              <a:t> thơ </a:t>
            </a:r>
            <a:r>
              <a:rPr lang="vi-VN" sz="2667" dirty="0" err="1">
                <a:solidFill>
                  <a:prstClr val="black"/>
                </a:solidFill>
                <a:latin typeface="Arial" panose="020B0604020202020204" pitchFamily="34" charset="0"/>
              </a:rPr>
              <a:t>là</a:t>
            </a:r>
            <a:r>
              <a:rPr lang="vi-VN" sz="2667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vi-VN" sz="2667" dirty="0" err="1">
                <a:solidFill>
                  <a:prstClr val="black"/>
                </a:solidFill>
                <a:latin typeface="Arial" panose="020B0604020202020204" pitchFamily="34" charset="0"/>
              </a:rPr>
              <a:t>lời</a:t>
            </a:r>
            <a:r>
              <a:rPr lang="vi-VN" sz="2667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vi-VN" sz="2667" dirty="0" err="1">
                <a:solidFill>
                  <a:prstClr val="black"/>
                </a:solidFill>
                <a:latin typeface="Arial" panose="020B0604020202020204" pitchFamily="34" charset="0"/>
              </a:rPr>
              <a:t>của</a:t>
            </a:r>
            <a:r>
              <a:rPr lang="vi-VN" sz="2667" dirty="0">
                <a:solidFill>
                  <a:prstClr val="black"/>
                </a:solidFill>
                <a:latin typeface="Arial" panose="020B0604020202020204" pitchFamily="34" charset="0"/>
              </a:rPr>
              <a:t> ai?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6787032" y="1095411"/>
            <a:ext cx="5093849" cy="5075052"/>
            <a:chOff x="0" y="0"/>
            <a:chExt cx="6805760" cy="1189159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5" name="Freeform 15"/>
            <p:cNvSpPr/>
            <p:nvPr/>
          </p:nvSpPr>
          <p:spPr>
            <a:xfrm>
              <a:off x="0" y="-4073"/>
              <a:ext cx="6812151" cy="1195762"/>
            </a:xfrm>
            <a:custGeom>
              <a:avLst/>
              <a:gdLst/>
              <a:ahLst/>
              <a:cxnLst/>
              <a:rect l="l" t="t" r="r" b="b"/>
              <a:pathLst>
                <a:path w="6812151" h="1195762">
                  <a:moveTo>
                    <a:pt x="6184373" y="1141284"/>
                  </a:moveTo>
                  <a:cubicBezTo>
                    <a:pt x="6184373" y="1141284"/>
                    <a:pt x="5453499" y="1195762"/>
                    <a:pt x="4575097" y="1193141"/>
                  </a:cubicBezTo>
                  <a:cubicBezTo>
                    <a:pt x="2686092" y="1190978"/>
                    <a:pt x="1057074" y="1183154"/>
                    <a:pt x="1057074" y="1183154"/>
                  </a:cubicBezTo>
                  <a:cubicBezTo>
                    <a:pt x="812932" y="1174319"/>
                    <a:pt x="449110" y="1153089"/>
                    <a:pt x="282371" y="1094912"/>
                  </a:cubicBezTo>
                  <a:cubicBezTo>
                    <a:pt x="4469" y="997948"/>
                    <a:pt x="0" y="824670"/>
                    <a:pt x="0" y="628061"/>
                  </a:cubicBezTo>
                  <a:lnTo>
                    <a:pt x="0" y="628060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1893484" y="15681"/>
                    <a:pt x="3878557" y="7673"/>
                  </a:cubicBezTo>
                  <a:cubicBezTo>
                    <a:pt x="5234571" y="0"/>
                    <a:pt x="5951304" y="6979"/>
                    <a:pt x="5951304" y="6979"/>
                  </a:cubicBezTo>
                  <a:cubicBezTo>
                    <a:pt x="6319612" y="14458"/>
                    <a:pt x="6457872" y="42638"/>
                    <a:pt x="6655612" y="165219"/>
                  </a:cubicBezTo>
                  <a:cubicBezTo>
                    <a:pt x="6806629" y="258836"/>
                    <a:pt x="6812151" y="476157"/>
                    <a:pt x="6803010" y="628060"/>
                  </a:cubicBezTo>
                  <a:lnTo>
                    <a:pt x="6803010" y="628061"/>
                  </a:lnTo>
                  <a:cubicBezTo>
                    <a:pt x="6803010" y="942635"/>
                    <a:pt x="6760226" y="1091222"/>
                    <a:pt x="6184373" y="1141284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7" name="Freeform 17"/>
          <p:cNvSpPr/>
          <p:nvPr/>
        </p:nvSpPr>
        <p:spPr>
          <a:xfrm rot="8747729" flipV="1">
            <a:off x="-266319" y="487847"/>
            <a:ext cx="2592243" cy="395906"/>
          </a:xfrm>
          <a:custGeom>
            <a:avLst/>
            <a:gdLst/>
            <a:ahLst/>
            <a:cxnLst/>
            <a:rect l="l" t="t" r="r" b="b"/>
            <a:pathLst>
              <a:path w="3888364" h="593859">
                <a:moveTo>
                  <a:pt x="0" y="593860"/>
                </a:moveTo>
                <a:lnTo>
                  <a:pt x="3888364" y="593860"/>
                </a:lnTo>
                <a:lnTo>
                  <a:pt x="3888364" y="0"/>
                </a:lnTo>
                <a:lnTo>
                  <a:pt x="0" y="0"/>
                </a:lnTo>
                <a:lnTo>
                  <a:pt x="0" y="59386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Freeform 18"/>
          <p:cNvSpPr/>
          <p:nvPr/>
        </p:nvSpPr>
        <p:spPr>
          <a:xfrm rot="-3739455">
            <a:off x="3503749" y="5559278"/>
            <a:ext cx="173987" cy="189441"/>
          </a:xfrm>
          <a:custGeom>
            <a:avLst/>
            <a:gdLst/>
            <a:ahLst/>
            <a:cxnLst/>
            <a:rect l="l" t="t" r="r" b="b"/>
            <a:pathLst>
              <a:path w="260981" h="284161">
                <a:moveTo>
                  <a:pt x="0" y="0"/>
                </a:moveTo>
                <a:lnTo>
                  <a:pt x="260981" y="0"/>
                </a:lnTo>
                <a:lnTo>
                  <a:pt x="260981" y="284161"/>
                </a:lnTo>
                <a:lnTo>
                  <a:pt x="0" y="28416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Freeform 19"/>
          <p:cNvSpPr/>
          <p:nvPr/>
        </p:nvSpPr>
        <p:spPr>
          <a:xfrm flipV="1">
            <a:off x="1514304" y="5775034"/>
            <a:ext cx="1397434" cy="1407671"/>
          </a:xfrm>
          <a:custGeom>
            <a:avLst/>
            <a:gdLst/>
            <a:ahLst/>
            <a:cxnLst/>
            <a:rect l="l" t="t" r="r" b="b"/>
            <a:pathLst>
              <a:path w="2096151" h="2111507">
                <a:moveTo>
                  <a:pt x="0" y="2111508"/>
                </a:moveTo>
                <a:lnTo>
                  <a:pt x="2096151" y="2111508"/>
                </a:lnTo>
                <a:lnTo>
                  <a:pt x="2096151" y="0"/>
                </a:lnTo>
                <a:lnTo>
                  <a:pt x="0" y="0"/>
                </a:lnTo>
                <a:lnTo>
                  <a:pt x="0" y="2111508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Freeform 20"/>
          <p:cNvSpPr/>
          <p:nvPr/>
        </p:nvSpPr>
        <p:spPr>
          <a:xfrm>
            <a:off x="365807" y="4797133"/>
            <a:ext cx="246240" cy="246240"/>
          </a:xfrm>
          <a:custGeom>
            <a:avLst/>
            <a:gdLst/>
            <a:ahLst/>
            <a:cxnLst/>
            <a:rect l="l" t="t" r="r" b="b"/>
            <a:pathLst>
              <a:path w="369360" h="369360">
                <a:moveTo>
                  <a:pt x="0" y="0"/>
                </a:moveTo>
                <a:lnTo>
                  <a:pt x="369360" y="0"/>
                </a:lnTo>
                <a:lnTo>
                  <a:pt x="369360" y="369360"/>
                </a:lnTo>
                <a:lnTo>
                  <a:pt x="0" y="36936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Freeform 21"/>
          <p:cNvSpPr/>
          <p:nvPr/>
        </p:nvSpPr>
        <p:spPr>
          <a:xfrm>
            <a:off x="11570486" y="4455609"/>
            <a:ext cx="1022508" cy="1077355"/>
          </a:xfrm>
          <a:custGeom>
            <a:avLst/>
            <a:gdLst/>
            <a:ahLst/>
            <a:cxnLst/>
            <a:rect l="l" t="t" r="r" b="b"/>
            <a:pathLst>
              <a:path w="1533762" h="1616033">
                <a:moveTo>
                  <a:pt x="0" y="0"/>
                </a:moveTo>
                <a:lnTo>
                  <a:pt x="1533762" y="0"/>
                </a:lnTo>
                <a:lnTo>
                  <a:pt x="1533762" y="1616033"/>
                </a:lnTo>
                <a:lnTo>
                  <a:pt x="0" y="161603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Freeform 22"/>
          <p:cNvSpPr/>
          <p:nvPr/>
        </p:nvSpPr>
        <p:spPr>
          <a:xfrm rot="-2196787">
            <a:off x="2253053" y="473350"/>
            <a:ext cx="177111" cy="192841"/>
          </a:xfrm>
          <a:custGeom>
            <a:avLst/>
            <a:gdLst/>
            <a:ahLst/>
            <a:cxnLst/>
            <a:rect l="l" t="t" r="r" b="b"/>
            <a:pathLst>
              <a:path w="265666" h="289262">
                <a:moveTo>
                  <a:pt x="0" y="0"/>
                </a:moveTo>
                <a:lnTo>
                  <a:pt x="265667" y="0"/>
                </a:lnTo>
                <a:lnTo>
                  <a:pt x="265667" y="289261"/>
                </a:lnTo>
                <a:lnTo>
                  <a:pt x="0" y="28926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Freeform 23"/>
          <p:cNvSpPr/>
          <p:nvPr/>
        </p:nvSpPr>
        <p:spPr>
          <a:xfrm>
            <a:off x="5972880" y="847677"/>
            <a:ext cx="246240" cy="246240"/>
          </a:xfrm>
          <a:custGeom>
            <a:avLst/>
            <a:gdLst/>
            <a:ahLst/>
            <a:cxnLst/>
            <a:rect l="l" t="t" r="r" b="b"/>
            <a:pathLst>
              <a:path w="369360" h="369360">
                <a:moveTo>
                  <a:pt x="0" y="0"/>
                </a:moveTo>
                <a:lnTo>
                  <a:pt x="369360" y="0"/>
                </a:lnTo>
                <a:lnTo>
                  <a:pt x="369360" y="369360"/>
                </a:lnTo>
                <a:lnTo>
                  <a:pt x="0" y="36936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Freeform 24"/>
          <p:cNvSpPr/>
          <p:nvPr/>
        </p:nvSpPr>
        <p:spPr>
          <a:xfrm rot="345364">
            <a:off x="-99326" y="52606"/>
            <a:ext cx="2165250" cy="1157425"/>
          </a:xfrm>
          <a:custGeom>
            <a:avLst/>
            <a:gdLst/>
            <a:ahLst/>
            <a:cxnLst/>
            <a:rect l="l" t="t" r="r" b="b"/>
            <a:pathLst>
              <a:path w="3247875" h="1736137">
                <a:moveTo>
                  <a:pt x="0" y="0"/>
                </a:moveTo>
                <a:lnTo>
                  <a:pt x="3247875" y="0"/>
                </a:lnTo>
                <a:lnTo>
                  <a:pt x="3247875" y="1736137"/>
                </a:lnTo>
                <a:lnTo>
                  <a:pt x="0" y="173613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Freeform 25"/>
          <p:cNvSpPr/>
          <p:nvPr/>
        </p:nvSpPr>
        <p:spPr>
          <a:xfrm rot="-9236363">
            <a:off x="5466208" y="5592602"/>
            <a:ext cx="1259585" cy="597498"/>
          </a:xfrm>
          <a:custGeom>
            <a:avLst/>
            <a:gdLst/>
            <a:ahLst/>
            <a:cxnLst/>
            <a:rect l="l" t="t" r="r" b="b"/>
            <a:pathLst>
              <a:path w="1889378" h="896247">
                <a:moveTo>
                  <a:pt x="0" y="0"/>
                </a:moveTo>
                <a:lnTo>
                  <a:pt x="1889378" y="0"/>
                </a:lnTo>
                <a:lnTo>
                  <a:pt x="1889378" y="896246"/>
                </a:lnTo>
                <a:lnTo>
                  <a:pt x="0" y="89624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-105179" t="-9314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6" name="Picture 34">
            <a:extLst>
              <a:ext uri="{FF2B5EF4-FFF2-40B4-BE49-F238E27FC236}">
                <a16:creationId xmlns:a16="http://schemas.microsoft.com/office/drawing/2014/main" id="{3E9CD98C-4070-4978-9C35-EEAB4176A664}"/>
              </a:ext>
            </a:extLst>
          </p:cNvPr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2198079" y="2289656"/>
            <a:ext cx="1357643" cy="1096297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F1166E9F-0194-4637-A57F-CBF4AB518D2A}"/>
              </a:ext>
            </a:extLst>
          </p:cNvPr>
          <p:cNvSpPr txBox="1"/>
          <p:nvPr/>
        </p:nvSpPr>
        <p:spPr>
          <a:xfrm>
            <a:off x="7264401" y="1578128"/>
            <a:ext cx="4102619" cy="39018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09630">
              <a:lnSpc>
                <a:spcPct val="150000"/>
              </a:lnSpc>
            </a:pPr>
            <a:r>
              <a:rPr lang="vi-VN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Bài thơ là lời của một người đã từng đi học. </a:t>
            </a:r>
          </a:p>
          <a:p>
            <a:pPr algn="just" defTabSz="609630">
              <a:lnSpc>
                <a:spcPct val="150000"/>
              </a:lnSpc>
            </a:pPr>
            <a:r>
              <a:rPr lang="vi-VN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VD: </a:t>
            </a:r>
            <a:r>
              <a:rPr lang="vi-VN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Có</a:t>
            </a:r>
            <a:r>
              <a:rPr lang="vi-VN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thể</a:t>
            </a:r>
            <a:r>
              <a:rPr lang="vi-VN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là</a:t>
            </a:r>
            <a:r>
              <a:rPr lang="vi-VN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lời</a:t>
            </a:r>
            <a:r>
              <a:rPr lang="vi-VN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của</a:t>
            </a:r>
            <a:r>
              <a:rPr lang="vi-VN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ông </a:t>
            </a:r>
            <a:r>
              <a:rPr lang="vi-VN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hoặc</a:t>
            </a:r>
            <a:r>
              <a:rPr lang="vi-VN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của</a:t>
            </a:r>
            <a:r>
              <a:rPr lang="vi-VN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bà</a:t>
            </a:r>
            <a:r>
              <a:rPr lang="vi-VN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. Không </a:t>
            </a:r>
            <a:r>
              <a:rPr lang="vi-VN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phải</a:t>
            </a:r>
            <a:r>
              <a:rPr lang="vi-VN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lời</a:t>
            </a:r>
            <a:r>
              <a:rPr lang="vi-VN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của</a:t>
            </a:r>
            <a:r>
              <a:rPr lang="vi-VN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bố</a:t>
            </a:r>
            <a:r>
              <a:rPr lang="vi-VN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vì</a:t>
            </a:r>
            <a:r>
              <a:rPr lang="vi-VN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bài</a:t>
            </a:r>
            <a:r>
              <a:rPr lang="vi-VN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thơ </a:t>
            </a:r>
            <a:r>
              <a:rPr lang="vi-VN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là</a:t>
            </a:r>
            <a:r>
              <a:rPr lang="vi-VN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của</a:t>
            </a:r>
            <a:r>
              <a:rPr lang="vi-VN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người</a:t>
            </a:r>
            <a:r>
              <a:rPr lang="vi-VN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đã</a:t>
            </a:r>
            <a:r>
              <a:rPr lang="vi-VN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có</a:t>
            </a:r>
            <a:r>
              <a:rPr lang="vi-VN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cháu</a:t>
            </a:r>
            <a:r>
              <a:rPr lang="vi-VN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: </a:t>
            </a:r>
            <a:r>
              <a:rPr lang="vi-VN" sz="24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Mong con </a:t>
            </a:r>
            <a:r>
              <a:rPr lang="vi-VN" sz="24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cháu</a:t>
            </a:r>
            <a:r>
              <a:rPr lang="vi-VN" sz="24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vi-VN" sz="24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được</a:t>
            </a:r>
            <a:r>
              <a:rPr lang="vi-VN" sz="24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nên </a:t>
            </a:r>
            <a:r>
              <a:rPr lang="vi-VN" sz="24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người</a:t>
            </a:r>
            <a:r>
              <a:rPr lang="vi-VN" sz="24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.</a:t>
            </a:r>
            <a:endParaRPr lang="vi-VN" sz="2400" i="1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8" name="Freeform 24">
            <a:extLst>
              <a:ext uri="{FF2B5EF4-FFF2-40B4-BE49-F238E27FC236}">
                <a16:creationId xmlns:a16="http://schemas.microsoft.com/office/drawing/2014/main" id="{C8D62C2C-2A45-4C6C-806D-DC2A50618C8D}"/>
              </a:ext>
            </a:extLst>
          </p:cNvPr>
          <p:cNvSpPr/>
          <p:nvPr/>
        </p:nvSpPr>
        <p:spPr>
          <a:xfrm>
            <a:off x="10882401" y="503292"/>
            <a:ext cx="1130868" cy="1181251"/>
          </a:xfrm>
          <a:custGeom>
            <a:avLst/>
            <a:gdLst/>
            <a:ahLst/>
            <a:cxnLst/>
            <a:rect l="l" t="t" r="r" b="b"/>
            <a:pathLst>
              <a:path w="1351072" h="1546291">
                <a:moveTo>
                  <a:pt x="0" y="0"/>
                </a:moveTo>
                <a:lnTo>
                  <a:pt x="1351073" y="0"/>
                </a:lnTo>
                <a:lnTo>
                  <a:pt x="1351073" y="1546291"/>
                </a:lnTo>
                <a:lnTo>
                  <a:pt x="0" y="1546291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6">
            <a:extLst>
              <a:ext uri="{FF2B5EF4-FFF2-40B4-BE49-F238E27FC236}">
                <a16:creationId xmlns:a16="http://schemas.microsoft.com/office/drawing/2014/main" id="{B60E1FAA-367C-4AEC-986A-DA03EDA1996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2863">
            <a:off x="2569525" y="2874168"/>
            <a:ext cx="1236663" cy="1109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8">
            <a:extLst>
              <a:ext uri="{FF2B5EF4-FFF2-40B4-BE49-F238E27FC236}">
                <a16:creationId xmlns:a16="http://schemas.microsoft.com/office/drawing/2014/main" id="{AFE40852-1D63-4FBB-AEBD-9B6B2617B39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49802" y="2660850"/>
            <a:ext cx="1276350" cy="94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0">
            <a:extLst>
              <a:ext uri="{FF2B5EF4-FFF2-40B4-BE49-F238E27FC236}">
                <a16:creationId xmlns:a16="http://schemas.microsoft.com/office/drawing/2014/main" id="{83F3EF7B-5595-4733-9C4F-7AC9EDEFAAB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90812" y="1257912"/>
            <a:ext cx="1276350" cy="94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1">
            <a:extLst>
              <a:ext uri="{FF2B5EF4-FFF2-40B4-BE49-F238E27FC236}">
                <a16:creationId xmlns:a16="http://schemas.microsoft.com/office/drawing/2014/main" id="{B4AE57E3-D7E9-402C-BFCF-D30430BC784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4793" y="2043129"/>
            <a:ext cx="1276350" cy="94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3">
            <a:extLst>
              <a:ext uri="{FF2B5EF4-FFF2-40B4-BE49-F238E27FC236}">
                <a16:creationId xmlns:a16="http://schemas.microsoft.com/office/drawing/2014/main" id="{35B91974-7CC9-470D-8868-2D20B1118E8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2863">
            <a:off x="1642813" y="4218659"/>
            <a:ext cx="1236663" cy="1109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Box 25">
            <a:extLst>
              <a:ext uri="{FF2B5EF4-FFF2-40B4-BE49-F238E27FC236}">
                <a16:creationId xmlns:a16="http://schemas.microsoft.com/office/drawing/2014/main" id="{E68A5BB6-C175-4E0C-8430-6E53002BD1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2058" y="95994"/>
            <a:ext cx="8449613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>
                    <a:alpha val="97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1219078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PHÒNG GIÁO DỤC VÀ ĐÀO TẠO TP QUY NHƠN </a:t>
            </a:r>
          </a:p>
          <a:p>
            <a:pPr marL="0" marR="0" lvl="0" indent="0" algn="ctr" defTabSz="1219078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 TIỂU HỌC SỐ 2 NHƠN BÌNH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500F180-277A-4A37-B6C2-B7D8076E6F47}"/>
              </a:ext>
            </a:extLst>
          </p:cNvPr>
          <p:cNvSpPr txBox="1"/>
          <p:nvPr/>
        </p:nvSpPr>
        <p:spPr>
          <a:xfrm>
            <a:off x="4357354" y="4542475"/>
            <a:ext cx="35347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2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2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2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2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2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2023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2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-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2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2024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2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379648" y="3984364"/>
            <a:ext cx="35132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2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GV: Phan Minh Nhựt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E198755-C6AD-48DB-A82E-C0F5164F99FE}"/>
              </a:ext>
            </a:extLst>
          </p:cNvPr>
          <p:cNvSpPr txBox="1"/>
          <p:nvPr/>
        </p:nvSpPr>
        <p:spPr>
          <a:xfrm>
            <a:off x="1773911" y="2946933"/>
            <a:ext cx="9145905" cy="177609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  <a:scene3d>
              <a:camera prst="orthographicFront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12700">
                  <a:solidFill>
                    <a:srgbClr val="F26B43"/>
                  </a:solidFill>
                  <a:prstDash val="solid"/>
                </a:ln>
                <a:pattFill prst="pct50">
                  <a:fgClr>
                    <a:srgbClr val="F26B43"/>
                  </a:fgClr>
                  <a:bgClr>
                    <a:srgbClr val="F26B43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F26B43"/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HỘI THI GIÁO </a:t>
            </a:r>
            <a:r>
              <a:rPr kumimoji="0" lang="en-US" sz="3200" b="1" i="0" u="none" strike="noStrike" kern="1200" cap="none" spc="0" normalizeH="0" baseline="0" noProof="0" dirty="0" err="1">
                <a:ln w="12700">
                  <a:solidFill>
                    <a:srgbClr val="F26B43"/>
                  </a:solidFill>
                  <a:prstDash val="solid"/>
                </a:ln>
                <a:pattFill prst="pct50">
                  <a:fgClr>
                    <a:srgbClr val="F26B43"/>
                  </a:fgClr>
                  <a:bgClr>
                    <a:srgbClr val="F26B43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F26B43"/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VIÊN</a:t>
            </a:r>
            <a:r>
              <a:rPr kumimoji="0" lang="en-US" sz="3200" b="1" i="0" u="none" strike="noStrike" kern="1200" cap="none" spc="0" normalizeH="0" baseline="0" noProof="0" dirty="0">
                <a:ln w="12700">
                  <a:solidFill>
                    <a:srgbClr val="F26B43"/>
                  </a:solidFill>
                  <a:prstDash val="solid"/>
                </a:ln>
                <a:pattFill prst="pct50">
                  <a:fgClr>
                    <a:srgbClr val="F26B43"/>
                  </a:fgClr>
                  <a:bgClr>
                    <a:srgbClr val="F26B43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F26B43"/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vi-VN" sz="3200" b="1" i="0" u="none" strike="noStrike" kern="1200" cap="none" spc="0" normalizeH="0" baseline="0" noProof="0" dirty="0" err="1">
                <a:ln w="12700">
                  <a:solidFill>
                    <a:srgbClr val="F26B43"/>
                  </a:solidFill>
                  <a:prstDash val="solid"/>
                </a:ln>
                <a:pattFill prst="pct50">
                  <a:fgClr>
                    <a:srgbClr val="F26B43"/>
                  </a:fgClr>
                  <a:bgClr>
                    <a:srgbClr val="F26B43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F26B43"/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DẠY</a:t>
            </a:r>
            <a:r>
              <a:rPr kumimoji="0" lang="vi-VN" altLang="en-US" sz="3200" b="1" i="0" u="none" strike="noStrike" kern="1200" cap="none" spc="0" normalizeH="0" baseline="0" noProof="0" dirty="0">
                <a:ln w="12700">
                  <a:solidFill>
                    <a:srgbClr val="F26B43"/>
                  </a:solidFill>
                  <a:prstDash val="solid"/>
                </a:ln>
                <a:pattFill prst="pct50">
                  <a:fgClr>
                    <a:srgbClr val="F26B43"/>
                  </a:fgClr>
                  <a:bgClr>
                    <a:srgbClr val="F26B43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F26B43"/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2700">
                  <a:solidFill>
                    <a:srgbClr val="F26B43"/>
                  </a:solidFill>
                  <a:prstDash val="solid"/>
                </a:ln>
                <a:pattFill prst="pct50">
                  <a:fgClr>
                    <a:srgbClr val="F26B43"/>
                  </a:fgClr>
                  <a:bgClr>
                    <a:srgbClr val="F26B43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F26B43"/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GIỎI</a:t>
            </a:r>
            <a:endParaRPr kumimoji="0" lang="en-US" sz="3200" b="1" i="0" u="none" strike="noStrike" kern="1200" cap="none" spc="0" normalizeH="0" baseline="0" noProof="0" dirty="0">
              <a:ln w="13462">
                <a:solidFill>
                  <a:srgbClr val="FFFFFF"/>
                </a:solidFill>
                <a:prstDash val="solid"/>
              </a:ln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>
                <a:glow rad="228600">
                  <a:srgbClr val="81C233">
                    <a:satMod val="175000"/>
                    <a:alpha val="40000"/>
                  </a:srgbClr>
                </a:glow>
                <a:outerShdw dist="38100" dir="2700000" algn="bl" rotWithShape="0">
                  <a:srgbClr val="F26B43"/>
                </a:outerShdw>
              </a:effectLst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12700">
                  <a:solidFill>
                    <a:srgbClr val="F26B43"/>
                  </a:solidFill>
                  <a:prstDash val="solid"/>
                </a:ln>
                <a:pattFill prst="pct50">
                  <a:fgClr>
                    <a:srgbClr val="F26B43"/>
                  </a:fgClr>
                  <a:bgClr>
                    <a:srgbClr val="F26B43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F26B43"/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NĂM HỌC: </a:t>
            </a:r>
            <a:r>
              <a:rPr kumimoji="0" lang="vi-VN" sz="2800" b="1" i="0" u="none" strike="noStrike" kern="1200" cap="none" spc="0" normalizeH="0" baseline="0" noProof="0" dirty="0">
                <a:ln w="12700">
                  <a:solidFill>
                    <a:srgbClr val="F26B43"/>
                  </a:solidFill>
                  <a:prstDash val="solid"/>
                </a:ln>
                <a:pattFill prst="pct50">
                  <a:fgClr>
                    <a:srgbClr val="F26B43"/>
                  </a:fgClr>
                  <a:bgClr>
                    <a:srgbClr val="F26B43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F26B43"/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2023</a:t>
            </a:r>
            <a:r>
              <a:rPr kumimoji="0" lang="en-US" sz="2800" b="1" i="0" u="none" strike="noStrike" kern="1200" cap="none" spc="0" normalizeH="0" baseline="0" noProof="0" dirty="0">
                <a:ln w="12700">
                  <a:solidFill>
                    <a:srgbClr val="F26B43"/>
                  </a:solidFill>
                  <a:prstDash val="solid"/>
                </a:ln>
                <a:pattFill prst="pct50">
                  <a:fgClr>
                    <a:srgbClr val="F26B43"/>
                  </a:fgClr>
                  <a:bgClr>
                    <a:srgbClr val="F26B43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F26B43"/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-</a:t>
            </a:r>
            <a:r>
              <a:rPr kumimoji="0" lang="vi-VN" sz="2800" b="1" i="0" u="none" strike="noStrike" kern="1200" cap="none" spc="0" normalizeH="0" baseline="0" noProof="0" dirty="0">
                <a:ln w="12700">
                  <a:solidFill>
                    <a:srgbClr val="F26B43"/>
                  </a:solidFill>
                  <a:prstDash val="solid"/>
                </a:ln>
                <a:pattFill prst="pct50">
                  <a:fgClr>
                    <a:srgbClr val="F26B43"/>
                  </a:fgClr>
                  <a:bgClr>
                    <a:srgbClr val="F26B43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F26B43"/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2024</a:t>
            </a:r>
            <a:endParaRPr kumimoji="0" lang="en-US" sz="2800" b="1" i="0" u="none" strike="noStrike" kern="1200" cap="none" spc="0" normalizeH="0" baseline="0" noProof="0" dirty="0">
              <a:ln w="12700">
                <a:solidFill>
                  <a:srgbClr val="F26B43"/>
                </a:solidFill>
                <a:prstDash val="solid"/>
              </a:ln>
              <a:pattFill prst="pct50">
                <a:fgClr>
                  <a:srgbClr val="F26B43"/>
                </a:fgClr>
                <a:bgClr>
                  <a:srgbClr val="F26B43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F26B43"/>
                </a:outerShdw>
              </a:effectLst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17730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curtains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24393" y="481784"/>
            <a:ext cx="11128968" cy="1096297"/>
            <a:chOff x="0" y="0"/>
            <a:chExt cx="7467741" cy="4392235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3" name="Freeform 3"/>
            <p:cNvSpPr/>
            <p:nvPr/>
          </p:nvSpPr>
          <p:spPr>
            <a:xfrm>
              <a:off x="-1" y="0"/>
              <a:ext cx="7475400" cy="4392235"/>
            </a:xfrm>
            <a:custGeom>
              <a:avLst/>
              <a:gdLst/>
              <a:ahLst/>
              <a:cxnLst/>
              <a:rect l="l" t="t" r="r" b="b"/>
              <a:pathLst>
                <a:path w="7475400" h="4392235">
                  <a:moveTo>
                    <a:pt x="6968961" y="4375315"/>
                  </a:moveTo>
                  <a:cubicBezTo>
                    <a:pt x="6968961" y="4375315"/>
                    <a:pt x="6731965" y="4365346"/>
                    <a:pt x="6369826" y="4378790"/>
                  </a:cubicBezTo>
                  <a:cubicBezTo>
                    <a:pt x="6007688" y="4392235"/>
                    <a:pt x="490924" y="4392235"/>
                    <a:pt x="490924" y="4392235"/>
                  </a:cubicBezTo>
                  <a:cubicBezTo>
                    <a:pt x="245502" y="4392235"/>
                    <a:pt x="32509" y="4294967"/>
                    <a:pt x="31032" y="4134853"/>
                  </a:cubicBezTo>
                  <a:cubicBezTo>
                    <a:pt x="31032" y="4134853"/>
                    <a:pt x="0" y="2633544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6922413" y="0"/>
                    <a:pt x="6922413" y="0"/>
                  </a:cubicBezTo>
                  <a:cubicBezTo>
                    <a:pt x="7234313" y="0"/>
                    <a:pt x="7467742" y="101069"/>
                    <a:pt x="7459884" y="303616"/>
                  </a:cubicBezTo>
                  <a:cubicBezTo>
                    <a:pt x="7459884" y="303616"/>
                    <a:pt x="7457889" y="2453276"/>
                    <a:pt x="7466644" y="3435266"/>
                  </a:cubicBezTo>
                  <a:cubicBezTo>
                    <a:pt x="7475400" y="3728567"/>
                    <a:pt x="7428851" y="4061638"/>
                    <a:pt x="7428851" y="4061638"/>
                  </a:cubicBezTo>
                  <a:cubicBezTo>
                    <a:pt x="7425886" y="4241663"/>
                    <a:pt x="7214383" y="4375315"/>
                    <a:pt x="6968961" y="4375315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876184" y="652321"/>
            <a:ext cx="10439631" cy="5396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ct val="150000"/>
              </a:lnSpc>
            </a:pPr>
            <a:r>
              <a:rPr lang="vi-VN" sz="2667" b="1" dirty="0">
                <a:solidFill>
                  <a:prstClr val="black"/>
                </a:solidFill>
                <a:latin typeface="Arial" panose="020B0604020202020204" pitchFamily="34" charset="0"/>
              </a:rPr>
              <a:t>Câu 2. </a:t>
            </a:r>
            <a:r>
              <a:rPr lang="vi-VN" sz="2667" dirty="0">
                <a:solidFill>
                  <a:prstClr val="black"/>
                </a:solidFill>
                <a:latin typeface="Arial" panose="020B0604020202020204" pitchFamily="34" charset="0"/>
              </a:rPr>
              <a:t>Nhân </a:t>
            </a:r>
            <a:r>
              <a:rPr lang="vi-VN" sz="2667" dirty="0" err="1">
                <a:solidFill>
                  <a:prstClr val="black"/>
                </a:solidFill>
                <a:latin typeface="Arial" panose="020B0604020202020204" pitchFamily="34" charset="0"/>
              </a:rPr>
              <a:t>vật</a:t>
            </a:r>
            <a:r>
              <a:rPr lang="vi-VN" sz="2667" dirty="0">
                <a:solidFill>
                  <a:prstClr val="black"/>
                </a:solidFill>
                <a:latin typeface="Arial" panose="020B0604020202020204" pitchFamily="34" charset="0"/>
              </a:rPr>
              <a:t> trong </a:t>
            </a:r>
            <a:r>
              <a:rPr lang="vi-VN" sz="2667" dirty="0" err="1">
                <a:solidFill>
                  <a:prstClr val="black"/>
                </a:solidFill>
                <a:latin typeface="Arial" panose="020B0604020202020204" pitchFamily="34" charset="0"/>
              </a:rPr>
              <a:t>bài</a:t>
            </a:r>
            <a:r>
              <a:rPr lang="vi-VN" sz="2667" dirty="0">
                <a:solidFill>
                  <a:prstClr val="black"/>
                </a:solidFill>
                <a:latin typeface="Arial" panose="020B0604020202020204" pitchFamily="34" charset="0"/>
              </a:rPr>
              <a:t> thơ </a:t>
            </a:r>
            <a:r>
              <a:rPr lang="vi-VN" sz="2667" dirty="0" err="1">
                <a:solidFill>
                  <a:prstClr val="black"/>
                </a:solidFill>
                <a:latin typeface="Arial" panose="020B0604020202020204" pitchFamily="34" charset="0"/>
              </a:rPr>
              <a:t>nhớ</a:t>
            </a:r>
            <a:r>
              <a:rPr lang="vi-VN" sz="2667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vi-VN" sz="2667" dirty="0" err="1">
                <a:solidFill>
                  <a:prstClr val="black"/>
                </a:solidFill>
                <a:latin typeface="Arial" panose="020B0604020202020204" pitchFamily="34" charset="0"/>
              </a:rPr>
              <a:t>những</a:t>
            </a:r>
            <a:r>
              <a:rPr lang="vi-VN" sz="2667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vi-VN" sz="2667" dirty="0" err="1">
                <a:solidFill>
                  <a:prstClr val="black"/>
                </a:solidFill>
                <a:latin typeface="Arial" panose="020B0604020202020204" pitchFamily="34" charset="0"/>
              </a:rPr>
              <a:t>kỉ</a:t>
            </a:r>
            <a:r>
              <a:rPr lang="vi-VN" sz="2667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vi-VN" sz="2667" dirty="0" err="1">
                <a:solidFill>
                  <a:prstClr val="black"/>
                </a:solidFill>
                <a:latin typeface="Arial" panose="020B0604020202020204" pitchFamily="34" charset="0"/>
              </a:rPr>
              <a:t>niệm</a:t>
            </a:r>
            <a:r>
              <a:rPr lang="vi-VN" sz="2667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vi-VN" sz="2667" dirty="0" err="1">
                <a:solidFill>
                  <a:prstClr val="black"/>
                </a:solidFill>
                <a:latin typeface="Arial" panose="020B0604020202020204" pitchFamily="34" charset="0"/>
              </a:rPr>
              <a:t>gì</a:t>
            </a:r>
            <a:r>
              <a:rPr lang="vi-VN" sz="2667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vi-VN" sz="2667" dirty="0" err="1">
                <a:solidFill>
                  <a:prstClr val="black"/>
                </a:solidFill>
                <a:latin typeface="Arial" panose="020B0604020202020204" pitchFamily="34" charset="0"/>
              </a:rPr>
              <a:t>thời</a:t>
            </a:r>
            <a:r>
              <a:rPr lang="vi-VN" sz="2667" dirty="0">
                <a:solidFill>
                  <a:prstClr val="black"/>
                </a:solidFill>
                <a:latin typeface="Arial" panose="020B0604020202020204" pitchFamily="34" charset="0"/>
              </a:rPr>
              <a:t> đi </a:t>
            </a:r>
            <a:r>
              <a:rPr lang="vi-VN" sz="2667" dirty="0" err="1">
                <a:solidFill>
                  <a:prstClr val="black"/>
                </a:solidFill>
                <a:latin typeface="Arial" panose="020B0604020202020204" pitchFamily="34" charset="0"/>
              </a:rPr>
              <a:t>học</a:t>
            </a:r>
            <a:r>
              <a:rPr lang="vi-VN" sz="2667" dirty="0">
                <a:solidFill>
                  <a:prstClr val="black"/>
                </a:solidFill>
                <a:latin typeface="Arial" panose="020B0604020202020204" pitchFamily="34" charset="0"/>
              </a:rPr>
              <a:t>?</a:t>
            </a:r>
          </a:p>
        </p:txBody>
      </p:sp>
      <p:sp>
        <p:nvSpPr>
          <p:cNvPr id="20" name="Freeform 20"/>
          <p:cNvSpPr/>
          <p:nvPr/>
        </p:nvSpPr>
        <p:spPr>
          <a:xfrm>
            <a:off x="-336327" y="4566055"/>
            <a:ext cx="246240" cy="246240"/>
          </a:xfrm>
          <a:custGeom>
            <a:avLst/>
            <a:gdLst/>
            <a:ahLst/>
            <a:cxnLst/>
            <a:rect l="l" t="t" r="r" b="b"/>
            <a:pathLst>
              <a:path w="369360" h="369360">
                <a:moveTo>
                  <a:pt x="0" y="0"/>
                </a:moveTo>
                <a:lnTo>
                  <a:pt x="369360" y="0"/>
                </a:lnTo>
                <a:lnTo>
                  <a:pt x="369360" y="369360"/>
                </a:lnTo>
                <a:lnTo>
                  <a:pt x="0" y="3693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1166E9F-0194-4637-A57F-CBF4AB518D2A}"/>
              </a:ext>
            </a:extLst>
          </p:cNvPr>
          <p:cNvSpPr txBox="1"/>
          <p:nvPr/>
        </p:nvSpPr>
        <p:spPr>
          <a:xfrm>
            <a:off x="724393" y="4867827"/>
            <a:ext cx="2997200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>
              <a:lnSpc>
                <a:spcPct val="150000"/>
              </a:lnSpc>
            </a:pPr>
            <a:r>
              <a:rPr lang="vi-VN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Đội</a:t>
            </a:r>
            <a:r>
              <a:rPr lang="vi-VN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mũ</a:t>
            </a:r>
            <a:r>
              <a:rPr lang="vi-VN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rơm đi </a:t>
            </a:r>
            <a:r>
              <a:rPr lang="vi-VN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học</a:t>
            </a:r>
            <a:endParaRPr lang="vi-VN" sz="2400" i="1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1026" name="Picture 2" descr="Học sinh Việt thuở đội mũ rơm đến trường - VnExpress">
            <a:extLst>
              <a:ext uri="{FF2B5EF4-FFF2-40B4-BE49-F238E27FC236}">
                <a16:creationId xmlns:a16="http://schemas.microsoft.com/office/drawing/2014/main" id="{CD8A29B8-CF62-4980-A9EB-E7D0F59FA5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088" y="2299257"/>
            <a:ext cx="2643811" cy="2460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ài 2: Đứng vững dưới đạn bom - Báo Đại biểu Nhân dân">
            <a:extLst>
              <a:ext uri="{FF2B5EF4-FFF2-40B4-BE49-F238E27FC236}">
                <a16:creationId xmlns:a16="http://schemas.microsoft.com/office/drawing/2014/main" id="{AE5411D4-8028-4B38-87E4-5F383E4C5E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2194" y="2299257"/>
            <a:ext cx="3501681" cy="2498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2641C407-A87B-4AF0-A514-789B112F30BA}"/>
              </a:ext>
            </a:extLst>
          </p:cNvPr>
          <p:cNvSpPr txBox="1"/>
          <p:nvPr/>
        </p:nvSpPr>
        <p:spPr>
          <a:xfrm>
            <a:off x="4451331" y="4812295"/>
            <a:ext cx="2997200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>
              <a:lnSpc>
                <a:spcPct val="150000"/>
              </a:lnSpc>
            </a:pPr>
            <a:r>
              <a:rPr lang="vi-VN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Học</a:t>
            </a:r>
            <a:r>
              <a:rPr lang="vi-VN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dưới</a:t>
            </a:r>
            <a:r>
              <a:rPr lang="vi-VN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gầm</a:t>
            </a:r>
            <a:r>
              <a:rPr lang="vi-VN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kèo</a:t>
            </a:r>
            <a:r>
              <a:rPr lang="vi-VN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vì</a:t>
            </a:r>
            <a:r>
              <a:rPr lang="vi-VN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chiến</a:t>
            </a:r>
            <a:r>
              <a:rPr lang="vi-VN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tranh</a:t>
            </a:r>
            <a:endParaRPr lang="vi-VN" sz="2400" i="1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1030" name="Picture 6" descr="Ăn nhiều đồ nướng dễ ung thư, vậy ăn khoai lang nướng được không? 6 sự thật  bạn cần biết">
            <a:extLst>
              <a:ext uri="{FF2B5EF4-FFF2-40B4-BE49-F238E27FC236}">
                <a16:creationId xmlns:a16="http://schemas.microsoft.com/office/drawing/2014/main" id="{DE3EA837-4A3F-4477-8F99-2975E1008C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1169" y="2299258"/>
            <a:ext cx="3546184" cy="2460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A9B7DA37-2CBD-44B8-9DFA-A810B10B9B80}"/>
              </a:ext>
            </a:extLst>
          </p:cNvPr>
          <p:cNvSpPr txBox="1"/>
          <p:nvPr/>
        </p:nvSpPr>
        <p:spPr>
          <a:xfrm>
            <a:off x="8202783" y="4734980"/>
            <a:ext cx="3822956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>
              <a:lnSpc>
                <a:spcPct val="150000"/>
              </a:lnSpc>
            </a:pPr>
            <a:r>
              <a:rPr lang="vi-VN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Ăn khoai </a:t>
            </a:r>
            <a:r>
              <a:rPr lang="vi-VN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nướng</a:t>
            </a:r>
            <a:r>
              <a:rPr lang="vi-VN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thay cơm </a:t>
            </a:r>
            <a:r>
              <a:rPr lang="vi-VN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vì</a:t>
            </a:r>
            <a:r>
              <a:rPr lang="vi-VN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đất</a:t>
            </a:r>
            <a:r>
              <a:rPr lang="vi-VN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nước</a:t>
            </a:r>
            <a:r>
              <a:rPr lang="vi-VN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còn</a:t>
            </a:r>
            <a:r>
              <a:rPr lang="vi-VN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nghèo</a:t>
            </a:r>
            <a:endParaRPr lang="vi-VN" sz="2400" i="1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00738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7" grpId="0"/>
      <p:bldP spid="29" grpId="0"/>
      <p:bldP spid="3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20"/>
          <p:cNvSpPr/>
          <p:nvPr/>
        </p:nvSpPr>
        <p:spPr>
          <a:xfrm>
            <a:off x="-336327" y="4566055"/>
            <a:ext cx="246240" cy="246240"/>
          </a:xfrm>
          <a:custGeom>
            <a:avLst/>
            <a:gdLst/>
            <a:ahLst/>
            <a:cxnLst/>
            <a:rect l="l" t="t" r="r" b="b"/>
            <a:pathLst>
              <a:path w="369360" h="369360">
                <a:moveTo>
                  <a:pt x="0" y="0"/>
                </a:moveTo>
                <a:lnTo>
                  <a:pt x="369360" y="0"/>
                </a:lnTo>
                <a:lnTo>
                  <a:pt x="369360" y="369360"/>
                </a:lnTo>
                <a:lnTo>
                  <a:pt x="0" y="3693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32" name="Picture 8" descr="Hoài niệm sắc tím hoa xoan - Báo Người lao động">
            <a:extLst>
              <a:ext uri="{FF2B5EF4-FFF2-40B4-BE49-F238E27FC236}">
                <a16:creationId xmlns:a16="http://schemas.microsoft.com/office/drawing/2014/main" id="{5BC9C3A4-66AE-4CEE-B973-EE56B1EBCF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8898" y="2159000"/>
            <a:ext cx="3675102" cy="2754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7F0A34B9-9DBB-4DF5-8893-CC1BFD415FFE}"/>
              </a:ext>
            </a:extLst>
          </p:cNvPr>
          <p:cNvSpPr txBox="1"/>
          <p:nvPr/>
        </p:nvSpPr>
        <p:spPr>
          <a:xfrm>
            <a:off x="1820048" y="5003800"/>
            <a:ext cx="3352800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>
              <a:lnSpc>
                <a:spcPct val="150000"/>
              </a:lnSpc>
            </a:pPr>
            <a:r>
              <a:rPr lang="vi-VN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Hàng</a:t>
            </a: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</a:rPr>
              <a:t> xoan </a:t>
            </a:r>
            <a:r>
              <a:rPr lang="vi-VN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rắc</a:t>
            </a: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</a:rPr>
              <a:t> hoa </a:t>
            </a:r>
            <a:r>
              <a:rPr lang="vi-VN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tím</a:t>
            </a: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</a:rPr>
              <a:t> trên </a:t>
            </a:r>
            <a:r>
              <a:rPr lang="vi-VN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đường</a:t>
            </a:r>
            <a:endParaRPr lang="vi-VN" sz="24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2050" name="Picture 2" descr="Sách giáo khoa xưa: Không chỉ là ký ức!">
            <a:extLst>
              <a:ext uri="{FF2B5EF4-FFF2-40B4-BE49-F238E27FC236}">
                <a16:creationId xmlns:a16="http://schemas.microsoft.com/office/drawing/2014/main" id="{7D34D66E-CBBB-480F-A1A1-1F39A6C9C8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2" y="2159000"/>
            <a:ext cx="4063998" cy="278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7016DCF-728B-4829-8E4B-12279636CEFE}"/>
              </a:ext>
            </a:extLst>
          </p:cNvPr>
          <p:cNvSpPr txBox="1"/>
          <p:nvPr/>
        </p:nvSpPr>
        <p:spPr>
          <a:xfrm>
            <a:off x="7569200" y="5037236"/>
            <a:ext cx="3352800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>
              <a:lnSpc>
                <a:spcPct val="150000"/>
              </a:lnSpc>
            </a:pPr>
            <a:r>
              <a:rPr lang="vi-VN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Những</a:t>
            </a: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quyển</a:t>
            </a: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</a:rPr>
              <a:t> SGK </a:t>
            </a:r>
            <a:r>
              <a:rPr lang="vi-VN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cũ</a:t>
            </a:r>
            <a:endParaRPr lang="vi-VN" sz="24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grpSp>
        <p:nvGrpSpPr>
          <p:cNvPr id="10" name="Group 2">
            <a:extLst>
              <a:ext uri="{FF2B5EF4-FFF2-40B4-BE49-F238E27FC236}">
                <a16:creationId xmlns:a16="http://schemas.microsoft.com/office/drawing/2014/main" id="{853C05D5-F935-4841-9408-D010F69A4FC1}"/>
              </a:ext>
            </a:extLst>
          </p:cNvPr>
          <p:cNvGrpSpPr/>
          <p:nvPr/>
        </p:nvGrpSpPr>
        <p:grpSpPr>
          <a:xfrm>
            <a:off x="724393" y="481784"/>
            <a:ext cx="11128968" cy="1096297"/>
            <a:chOff x="0" y="0"/>
            <a:chExt cx="7467741" cy="4392235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11" name="Freeform 3">
              <a:extLst>
                <a:ext uri="{FF2B5EF4-FFF2-40B4-BE49-F238E27FC236}">
                  <a16:creationId xmlns:a16="http://schemas.microsoft.com/office/drawing/2014/main" id="{5E9CFDF1-BC39-4186-9371-A0CA081452AE}"/>
                </a:ext>
              </a:extLst>
            </p:cNvPr>
            <p:cNvSpPr/>
            <p:nvPr/>
          </p:nvSpPr>
          <p:spPr>
            <a:xfrm>
              <a:off x="-1" y="0"/>
              <a:ext cx="7475400" cy="4392235"/>
            </a:xfrm>
            <a:custGeom>
              <a:avLst/>
              <a:gdLst/>
              <a:ahLst/>
              <a:cxnLst/>
              <a:rect l="l" t="t" r="r" b="b"/>
              <a:pathLst>
                <a:path w="7475400" h="4392235">
                  <a:moveTo>
                    <a:pt x="6968961" y="4375315"/>
                  </a:moveTo>
                  <a:cubicBezTo>
                    <a:pt x="6968961" y="4375315"/>
                    <a:pt x="6731965" y="4365346"/>
                    <a:pt x="6369826" y="4378790"/>
                  </a:cubicBezTo>
                  <a:cubicBezTo>
                    <a:pt x="6007688" y="4392235"/>
                    <a:pt x="490924" y="4392235"/>
                    <a:pt x="490924" y="4392235"/>
                  </a:cubicBezTo>
                  <a:cubicBezTo>
                    <a:pt x="245502" y="4392235"/>
                    <a:pt x="32509" y="4294967"/>
                    <a:pt x="31032" y="4134853"/>
                  </a:cubicBezTo>
                  <a:cubicBezTo>
                    <a:pt x="31032" y="4134853"/>
                    <a:pt x="0" y="2633544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6922413" y="0"/>
                    <a:pt x="6922413" y="0"/>
                  </a:cubicBezTo>
                  <a:cubicBezTo>
                    <a:pt x="7234313" y="0"/>
                    <a:pt x="7467742" y="101069"/>
                    <a:pt x="7459884" y="303616"/>
                  </a:cubicBezTo>
                  <a:cubicBezTo>
                    <a:pt x="7459884" y="303616"/>
                    <a:pt x="7457889" y="2453276"/>
                    <a:pt x="7466644" y="3435266"/>
                  </a:cubicBezTo>
                  <a:cubicBezTo>
                    <a:pt x="7475400" y="3728567"/>
                    <a:pt x="7428851" y="4061638"/>
                    <a:pt x="7428851" y="4061638"/>
                  </a:cubicBezTo>
                  <a:cubicBezTo>
                    <a:pt x="7425886" y="4241663"/>
                    <a:pt x="7214383" y="4375315"/>
                    <a:pt x="6968961" y="4375315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2" name="TextBox 4">
            <a:extLst>
              <a:ext uri="{FF2B5EF4-FFF2-40B4-BE49-F238E27FC236}">
                <a16:creationId xmlns:a16="http://schemas.microsoft.com/office/drawing/2014/main" id="{2D56855D-44CA-453E-87BF-AF7277CDC616}"/>
              </a:ext>
            </a:extLst>
          </p:cNvPr>
          <p:cNvSpPr txBox="1"/>
          <p:nvPr/>
        </p:nvSpPr>
        <p:spPr>
          <a:xfrm>
            <a:off x="876184" y="652321"/>
            <a:ext cx="10439631" cy="5396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ct val="150000"/>
              </a:lnSpc>
            </a:pPr>
            <a:r>
              <a:rPr lang="vi-VN" sz="2667" b="1" dirty="0">
                <a:solidFill>
                  <a:prstClr val="black"/>
                </a:solidFill>
                <a:latin typeface="Arial" panose="020B0604020202020204" pitchFamily="34" charset="0"/>
              </a:rPr>
              <a:t>Câu 2. </a:t>
            </a:r>
            <a:r>
              <a:rPr lang="vi-VN" sz="2667" dirty="0">
                <a:solidFill>
                  <a:prstClr val="black"/>
                </a:solidFill>
                <a:latin typeface="Arial" panose="020B0604020202020204" pitchFamily="34" charset="0"/>
              </a:rPr>
              <a:t>Nhân </a:t>
            </a:r>
            <a:r>
              <a:rPr lang="vi-VN" sz="2667" dirty="0" err="1">
                <a:solidFill>
                  <a:prstClr val="black"/>
                </a:solidFill>
                <a:latin typeface="Arial" panose="020B0604020202020204" pitchFamily="34" charset="0"/>
              </a:rPr>
              <a:t>vật</a:t>
            </a:r>
            <a:r>
              <a:rPr lang="vi-VN" sz="2667" dirty="0">
                <a:solidFill>
                  <a:prstClr val="black"/>
                </a:solidFill>
                <a:latin typeface="Arial" panose="020B0604020202020204" pitchFamily="34" charset="0"/>
              </a:rPr>
              <a:t> trong </a:t>
            </a:r>
            <a:r>
              <a:rPr lang="vi-VN" sz="2667" dirty="0" err="1">
                <a:solidFill>
                  <a:prstClr val="black"/>
                </a:solidFill>
                <a:latin typeface="Arial" panose="020B0604020202020204" pitchFamily="34" charset="0"/>
              </a:rPr>
              <a:t>bài</a:t>
            </a:r>
            <a:r>
              <a:rPr lang="vi-VN" sz="2667" dirty="0">
                <a:solidFill>
                  <a:prstClr val="black"/>
                </a:solidFill>
                <a:latin typeface="Arial" panose="020B0604020202020204" pitchFamily="34" charset="0"/>
              </a:rPr>
              <a:t> thơ </a:t>
            </a:r>
            <a:r>
              <a:rPr lang="vi-VN" sz="2667" dirty="0" err="1">
                <a:solidFill>
                  <a:prstClr val="black"/>
                </a:solidFill>
                <a:latin typeface="Arial" panose="020B0604020202020204" pitchFamily="34" charset="0"/>
              </a:rPr>
              <a:t>nhớ</a:t>
            </a:r>
            <a:r>
              <a:rPr lang="vi-VN" sz="2667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vi-VN" sz="2667" dirty="0" err="1">
                <a:solidFill>
                  <a:prstClr val="black"/>
                </a:solidFill>
                <a:latin typeface="Arial" panose="020B0604020202020204" pitchFamily="34" charset="0"/>
              </a:rPr>
              <a:t>những</a:t>
            </a:r>
            <a:r>
              <a:rPr lang="vi-VN" sz="2667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vi-VN" sz="2667" dirty="0" err="1">
                <a:solidFill>
                  <a:prstClr val="black"/>
                </a:solidFill>
                <a:latin typeface="Arial" panose="020B0604020202020204" pitchFamily="34" charset="0"/>
              </a:rPr>
              <a:t>kỉ</a:t>
            </a:r>
            <a:r>
              <a:rPr lang="vi-VN" sz="2667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vi-VN" sz="2667" dirty="0" err="1">
                <a:solidFill>
                  <a:prstClr val="black"/>
                </a:solidFill>
                <a:latin typeface="Arial" panose="020B0604020202020204" pitchFamily="34" charset="0"/>
              </a:rPr>
              <a:t>niệm</a:t>
            </a:r>
            <a:r>
              <a:rPr lang="vi-VN" sz="2667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vi-VN" sz="2667" dirty="0" err="1">
                <a:solidFill>
                  <a:prstClr val="black"/>
                </a:solidFill>
                <a:latin typeface="Arial" panose="020B0604020202020204" pitchFamily="34" charset="0"/>
              </a:rPr>
              <a:t>gì</a:t>
            </a:r>
            <a:r>
              <a:rPr lang="vi-VN" sz="2667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vi-VN" sz="2667" dirty="0" err="1">
                <a:solidFill>
                  <a:prstClr val="black"/>
                </a:solidFill>
                <a:latin typeface="Arial" panose="020B0604020202020204" pitchFamily="34" charset="0"/>
              </a:rPr>
              <a:t>thời</a:t>
            </a:r>
            <a:r>
              <a:rPr lang="vi-VN" sz="2667" dirty="0">
                <a:solidFill>
                  <a:prstClr val="black"/>
                </a:solidFill>
                <a:latin typeface="Arial" panose="020B0604020202020204" pitchFamily="34" charset="0"/>
              </a:rPr>
              <a:t> đi </a:t>
            </a:r>
            <a:r>
              <a:rPr lang="vi-VN" sz="2667" dirty="0" err="1">
                <a:solidFill>
                  <a:prstClr val="black"/>
                </a:solidFill>
                <a:latin typeface="Arial" panose="020B0604020202020204" pitchFamily="34" charset="0"/>
              </a:rPr>
              <a:t>học</a:t>
            </a:r>
            <a:r>
              <a:rPr lang="vi-VN" sz="2667" dirty="0">
                <a:solidFill>
                  <a:prstClr val="black"/>
                </a:solidFill>
                <a:latin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4240414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14622">
            <a:off x="7123869" y="5933265"/>
            <a:ext cx="5657755" cy="5000041"/>
          </a:xfrm>
          <a:custGeom>
            <a:avLst/>
            <a:gdLst/>
            <a:ahLst/>
            <a:cxnLst/>
            <a:rect l="l" t="t" r="r" b="b"/>
            <a:pathLst>
              <a:path w="8486633" h="7500062">
                <a:moveTo>
                  <a:pt x="0" y="0"/>
                </a:moveTo>
                <a:lnTo>
                  <a:pt x="8486633" y="0"/>
                </a:lnTo>
                <a:lnTo>
                  <a:pt x="8486633" y="7500062"/>
                </a:lnTo>
                <a:lnTo>
                  <a:pt x="0" y="75000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11023477" y="5076191"/>
            <a:ext cx="1553228" cy="1564607"/>
          </a:xfrm>
          <a:custGeom>
            <a:avLst/>
            <a:gdLst/>
            <a:ahLst/>
            <a:cxnLst/>
            <a:rect l="l" t="t" r="r" b="b"/>
            <a:pathLst>
              <a:path w="2329842" h="2346911">
                <a:moveTo>
                  <a:pt x="0" y="0"/>
                </a:moveTo>
                <a:lnTo>
                  <a:pt x="2329842" y="0"/>
                </a:lnTo>
                <a:lnTo>
                  <a:pt x="2329842" y="2346911"/>
                </a:lnTo>
                <a:lnTo>
                  <a:pt x="0" y="234691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rot="-3739455">
            <a:off x="11700077" y="2335800"/>
            <a:ext cx="200029" cy="217795"/>
          </a:xfrm>
          <a:custGeom>
            <a:avLst/>
            <a:gdLst/>
            <a:ahLst/>
            <a:cxnLst/>
            <a:rect l="l" t="t" r="r" b="b"/>
            <a:pathLst>
              <a:path w="300044" h="326693">
                <a:moveTo>
                  <a:pt x="0" y="0"/>
                </a:moveTo>
                <a:lnTo>
                  <a:pt x="300044" y="0"/>
                </a:lnTo>
                <a:lnTo>
                  <a:pt x="300044" y="326692"/>
                </a:lnTo>
                <a:lnTo>
                  <a:pt x="0" y="32669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992432" y="1757679"/>
            <a:ext cx="4995708" cy="5048745"/>
            <a:chOff x="0" y="0"/>
            <a:chExt cx="6168498" cy="6934998"/>
          </a:xfrm>
        </p:grpSpPr>
        <p:sp>
          <p:nvSpPr>
            <p:cNvPr id="6" name="Freeform 6"/>
            <p:cNvSpPr/>
            <p:nvPr/>
          </p:nvSpPr>
          <p:spPr>
            <a:xfrm>
              <a:off x="-1" y="0"/>
              <a:ext cx="6176157" cy="6934998"/>
            </a:xfrm>
            <a:custGeom>
              <a:avLst/>
              <a:gdLst/>
              <a:ahLst/>
              <a:cxnLst/>
              <a:rect l="l" t="t" r="r" b="b"/>
              <a:pathLst>
                <a:path w="6176157" h="6934998">
                  <a:moveTo>
                    <a:pt x="5669718" y="6918079"/>
                  </a:moveTo>
                  <a:cubicBezTo>
                    <a:pt x="5669718" y="6918079"/>
                    <a:pt x="5432722" y="6908109"/>
                    <a:pt x="5070583" y="6921554"/>
                  </a:cubicBezTo>
                  <a:cubicBezTo>
                    <a:pt x="4708445" y="6934998"/>
                    <a:pt x="490924" y="6934998"/>
                    <a:pt x="490924" y="6934998"/>
                  </a:cubicBezTo>
                  <a:cubicBezTo>
                    <a:pt x="245502" y="6934998"/>
                    <a:pt x="32509" y="6837730"/>
                    <a:pt x="31032" y="6677616"/>
                  </a:cubicBezTo>
                  <a:cubicBezTo>
                    <a:pt x="31032" y="6677616"/>
                    <a:pt x="0" y="4603160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5623170" y="0"/>
                    <a:pt x="5623170" y="0"/>
                  </a:cubicBezTo>
                  <a:cubicBezTo>
                    <a:pt x="5935071" y="0"/>
                    <a:pt x="6168499" y="101069"/>
                    <a:pt x="6160642" y="303616"/>
                  </a:cubicBezTo>
                  <a:cubicBezTo>
                    <a:pt x="6160642" y="303616"/>
                    <a:pt x="6158646" y="4247615"/>
                    <a:pt x="6167402" y="5978029"/>
                  </a:cubicBezTo>
                  <a:cubicBezTo>
                    <a:pt x="6176157" y="6271330"/>
                    <a:pt x="6129609" y="6604402"/>
                    <a:pt x="6129609" y="6604402"/>
                  </a:cubicBezTo>
                  <a:cubicBezTo>
                    <a:pt x="6126644" y="6784427"/>
                    <a:pt x="5915140" y="6918079"/>
                    <a:pt x="5669718" y="6918079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Freeform 7"/>
          <p:cNvSpPr/>
          <p:nvPr/>
        </p:nvSpPr>
        <p:spPr>
          <a:xfrm rot="4836812">
            <a:off x="-1815779" y="-5373672"/>
            <a:ext cx="6653724" cy="5880229"/>
          </a:xfrm>
          <a:custGeom>
            <a:avLst/>
            <a:gdLst/>
            <a:ahLst/>
            <a:cxnLst/>
            <a:rect l="l" t="t" r="r" b="b"/>
            <a:pathLst>
              <a:path w="9980586" h="8820343">
                <a:moveTo>
                  <a:pt x="0" y="0"/>
                </a:moveTo>
                <a:lnTo>
                  <a:pt x="9980586" y="0"/>
                </a:lnTo>
                <a:lnTo>
                  <a:pt x="9980586" y="8820343"/>
                </a:lnTo>
                <a:lnTo>
                  <a:pt x="0" y="882034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 rot="6159080">
            <a:off x="487584" y="349216"/>
            <a:ext cx="1240625" cy="1017313"/>
          </a:xfrm>
          <a:custGeom>
            <a:avLst/>
            <a:gdLst/>
            <a:ahLst/>
            <a:cxnLst/>
            <a:rect l="l" t="t" r="r" b="b"/>
            <a:pathLst>
              <a:path w="1860937" h="1525969">
                <a:moveTo>
                  <a:pt x="0" y="0"/>
                </a:moveTo>
                <a:lnTo>
                  <a:pt x="1860938" y="0"/>
                </a:lnTo>
                <a:lnTo>
                  <a:pt x="1860938" y="1525969"/>
                </a:lnTo>
                <a:lnTo>
                  <a:pt x="0" y="152596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3" name="Group 13"/>
          <p:cNvGrpSpPr/>
          <p:nvPr/>
        </p:nvGrpSpPr>
        <p:grpSpPr>
          <a:xfrm rot="-7495759">
            <a:off x="10577525" y="2916051"/>
            <a:ext cx="635402" cy="343127"/>
            <a:chOff x="0" y="0"/>
            <a:chExt cx="1930400" cy="1042445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930400" cy="1042445"/>
            </a:xfrm>
            <a:custGeom>
              <a:avLst/>
              <a:gdLst/>
              <a:ahLst/>
              <a:cxnLst/>
              <a:rect l="l" t="t" r="r" b="b"/>
              <a:pathLst>
                <a:path w="1930400" h="1042445">
                  <a:moveTo>
                    <a:pt x="0" y="0"/>
                  </a:moveTo>
                  <a:lnTo>
                    <a:pt x="965200" y="1042445"/>
                  </a:lnTo>
                  <a:lnTo>
                    <a:pt x="1930400" y="0"/>
                  </a:lnTo>
                  <a:close/>
                </a:path>
              </a:pathLst>
            </a:custGeom>
            <a:solidFill>
              <a:srgbClr val="F60C94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900536" y="1896842"/>
            <a:ext cx="5202719" cy="43706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1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Mỗi</a:t>
            </a:r>
            <a:r>
              <a:rPr kumimoji="0" lang="vi-VN" sz="21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21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lần</a:t>
            </a:r>
            <a:r>
              <a:rPr kumimoji="0" lang="vi-VN" sz="21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21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cầm</a:t>
            </a:r>
            <a:r>
              <a:rPr kumimoji="0" lang="vi-VN" sz="21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21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sách</a:t>
            </a:r>
            <a:r>
              <a:rPr kumimoji="0" lang="vi-VN" sz="21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21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giáo</a:t>
            </a:r>
            <a:r>
              <a:rPr kumimoji="0" lang="vi-VN" sz="21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khoa</a:t>
            </a:r>
          </a:p>
          <a:p>
            <a:pPr marL="0" marR="0" lvl="0" indent="0" algn="ctr" defTabSz="60963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1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Rưng </a:t>
            </a:r>
            <a:r>
              <a:rPr kumimoji="0" lang="vi-VN" sz="21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rưng</a:t>
            </a:r>
            <a:r>
              <a:rPr kumimoji="0" lang="vi-VN" sz="21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21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lại</a:t>
            </a:r>
            <a:r>
              <a:rPr kumimoji="0" lang="vi-VN" sz="21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21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nhớ</a:t>
            </a:r>
            <a:r>
              <a:rPr kumimoji="0" lang="vi-VN" sz="21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21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tuổi</a:t>
            </a:r>
            <a:r>
              <a:rPr kumimoji="0" lang="vi-VN" sz="21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hoa </a:t>
            </a:r>
            <a:r>
              <a:rPr kumimoji="0" lang="vi-VN" sz="21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đến</a:t>
            </a:r>
            <a:r>
              <a:rPr kumimoji="0" lang="vi-VN" sz="21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21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trường</a:t>
            </a:r>
            <a:r>
              <a:rPr kumimoji="0" lang="vi-VN" sz="21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 </a:t>
            </a:r>
          </a:p>
          <a:p>
            <a:pPr marL="0" marR="0" lvl="0" indent="0" algn="ctr" defTabSz="60963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1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Hầm</a:t>
            </a:r>
            <a:r>
              <a:rPr kumimoji="0" lang="vi-VN" sz="21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21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kèo</a:t>
            </a:r>
            <a:r>
              <a:rPr kumimoji="0" lang="vi-VN" sz="21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21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vẳng</a:t>
            </a:r>
            <a:r>
              <a:rPr kumimoji="0" lang="vi-VN" sz="21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21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tiếng</a:t>
            </a:r>
            <a:r>
              <a:rPr kumimoji="0" lang="vi-VN" sz="21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yêu thương</a:t>
            </a:r>
          </a:p>
          <a:p>
            <a:pPr marL="0" marR="0" lvl="0" indent="0" algn="ctr" defTabSz="60963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1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Hàng</a:t>
            </a:r>
            <a:r>
              <a:rPr kumimoji="0" lang="vi-VN" sz="21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xoan </a:t>
            </a:r>
            <a:r>
              <a:rPr kumimoji="0" lang="vi-VN" sz="21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rắc</a:t>
            </a:r>
            <a:r>
              <a:rPr kumimoji="0" lang="vi-VN" sz="21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21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mực</a:t>
            </a:r>
            <a:r>
              <a:rPr kumimoji="0" lang="vi-VN" sz="21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21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tím</a:t>
            </a:r>
            <a:r>
              <a:rPr kumimoji="0" lang="vi-VN" sz="21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21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đường</a:t>
            </a:r>
            <a:r>
              <a:rPr kumimoji="0" lang="vi-VN" sz="21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21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đạn</a:t>
            </a:r>
            <a:r>
              <a:rPr kumimoji="0" lang="vi-VN" sz="21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bom.</a:t>
            </a:r>
            <a:br>
              <a:rPr kumimoji="0" lang="vi-VN" sz="21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endParaRPr kumimoji="0" lang="vi-VN" sz="21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60963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1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Một</a:t>
            </a:r>
            <a:r>
              <a:rPr kumimoji="0" lang="vi-VN" sz="21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21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thời</a:t>
            </a:r>
            <a:r>
              <a:rPr kumimoji="0" lang="vi-VN" sz="21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khoai </a:t>
            </a:r>
            <a:r>
              <a:rPr kumimoji="0" lang="vi-VN" sz="21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nướng</a:t>
            </a:r>
            <a:r>
              <a:rPr kumimoji="0" lang="vi-VN" sz="21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thay cơm</a:t>
            </a:r>
          </a:p>
          <a:p>
            <a:pPr marL="0" marR="0" lvl="0" indent="0" algn="ctr" defTabSz="60963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1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Sách</a:t>
            </a:r>
            <a:r>
              <a:rPr kumimoji="0" lang="vi-VN" sz="21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21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cùng</a:t>
            </a:r>
            <a:r>
              <a:rPr kumimoji="0" lang="vi-VN" sz="21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ta </a:t>
            </a:r>
            <a:r>
              <a:rPr kumimoji="0" lang="vi-VN" sz="21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đội</a:t>
            </a:r>
            <a:r>
              <a:rPr kumimoji="0" lang="vi-VN" sz="21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21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mũ</a:t>
            </a:r>
            <a:r>
              <a:rPr kumimoji="0" lang="vi-VN" sz="21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rơm </a:t>
            </a:r>
            <a:r>
              <a:rPr kumimoji="0" lang="vi-VN" sz="21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giữa</a:t>
            </a:r>
            <a:r>
              <a:rPr kumimoji="0" lang="vi-VN" sz="21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21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trời</a:t>
            </a:r>
            <a:r>
              <a:rPr kumimoji="0" lang="vi-VN" sz="21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 </a:t>
            </a:r>
          </a:p>
          <a:p>
            <a:pPr marL="0" marR="0" lvl="0" indent="0" algn="ctr" defTabSz="60963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1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Bao nhiêu </a:t>
            </a:r>
            <a:r>
              <a:rPr kumimoji="0" lang="vi-VN" sz="21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kiến</a:t>
            </a:r>
            <a:r>
              <a:rPr kumimoji="0" lang="vi-VN" sz="21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21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thức</a:t>
            </a:r>
            <a:r>
              <a:rPr kumimoji="0" lang="vi-VN" sz="21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ở </a:t>
            </a:r>
            <a:r>
              <a:rPr kumimoji="0" lang="vi-VN" sz="21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đời</a:t>
            </a:r>
            <a:r>
              <a:rPr kumimoji="0" lang="vi-VN" sz="21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</a:p>
          <a:p>
            <a:pPr marL="0" marR="0" lvl="0" indent="0" algn="ctr" defTabSz="60963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1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Ủ </a:t>
            </a:r>
            <a:r>
              <a:rPr kumimoji="0" lang="vi-VN" sz="21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vào</a:t>
            </a:r>
            <a:r>
              <a:rPr kumimoji="0" lang="vi-VN" sz="21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trang </a:t>
            </a:r>
            <a:r>
              <a:rPr kumimoji="0" lang="vi-VN" sz="21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sách</a:t>
            </a:r>
            <a:r>
              <a:rPr kumimoji="0" lang="vi-VN" sz="21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nuôi </a:t>
            </a:r>
            <a:r>
              <a:rPr kumimoji="0" lang="vi-VN" sz="21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người</a:t>
            </a:r>
            <a:r>
              <a:rPr kumimoji="0" lang="vi-VN" sz="21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21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lớn</a:t>
            </a:r>
            <a:r>
              <a:rPr kumimoji="0" lang="vi-VN" sz="21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khôn. </a:t>
            </a:r>
          </a:p>
        </p:txBody>
      </p:sp>
      <p:grpSp>
        <p:nvGrpSpPr>
          <p:cNvPr id="24" name="Group 5">
            <a:extLst>
              <a:ext uri="{FF2B5EF4-FFF2-40B4-BE49-F238E27FC236}">
                <a16:creationId xmlns:a16="http://schemas.microsoft.com/office/drawing/2014/main" id="{5358C00A-683D-4C7A-A221-51116DDA301C}"/>
              </a:ext>
            </a:extLst>
          </p:cNvPr>
          <p:cNvGrpSpPr/>
          <p:nvPr/>
        </p:nvGrpSpPr>
        <p:grpSpPr>
          <a:xfrm>
            <a:off x="6504617" y="1721713"/>
            <a:ext cx="4995708" cy="5107123"/>
            <a:chOff x="0" y="0"/>
            <a:chExt cx="6168498" cy="6934998"/>
          </a:xfrm>
        </p:grpSpPr>
        <p:sp>
          <p:nvSpPr>
            <p:cNvPr id="25" name="Freeform 6">
              <a:extLst>
                <a:ext uri="{FF2B5EF4-FFF2-40B4-BE49-F238E27FC236}">
                  <a16:creationId xmlns:a16="http://schemas.microsoft.com/office/drawing/2014/main" id="{5FA2BD48-A420-4C07-9601-B8CEC499886B}"/>
                </a:ext>
              </a:extLst>
            </p:cNvPr>
            <p:cNvSpPr/>
            <p:nvPr/>
          </p:nvSpPr>
          <p:spPr>
            <a:xfrm>
              <a:off x="-1" y="0"/>
              <a:ext cx="6176157" cy="6934998"/>
            </a:xfrm>
            <a:custGeom>
              <a:avLst/>
              <a:gdLst/>
              <a:ahLst/>
              <a:cxnLst/>
              <a:rect l="l" t="t" r="r" b="b"/>
              <a:pathLst>
                <a:path w="6176157" h="6934998">
                  <a:moveTo>
                    <a:pt x="5669718" y="6918079"/>
                  </a:moveTo>
                  <a:cubicBezTo>
                    <a:pt x="5669718" y="6918079"/>
                    <a:pt x="5432722" y="6908109"/>
                    <a:pt x="5070583" y="6921554"/>
                  </a:cubicBezTo>
                  <a:cubicBezTo>
                    <a:pt x="4708445" y="6934998"/>
                    <a:pt x="490924" y="6934998"/>
                    <a:pt x="490924" y="6934998"/>
                  </a:cubicBezTo>
                  <a:cubicBezTo>
                    <a:pt x="245502" y="6934998"/>
                    <a:pt x="32509" y="6837730"/>
                    <a:pt x="31032" y="6677616"/>
                  </a:cubicBezTo>
                  <a:cubicBezTo>
                    <a:pt x="31032" y="6677616"/>
                    <a:pt x="0" y="4603160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5623170" y="0"/>
                    <a:pt x="5623170" y="0"/>
                  </a:cubicBezTo>
                  <a:cubicBezTo>
                    <a:pt x="5935071" y="0"/>
                    <a:pt x="6168499" y="101069"/>
                    <a:pt x="6160642" y="303616"/>
                  </a:cubicBezTo>
                  <a:cubicBezTo>
                    <a:pt x="6160642" y="303616"/>
                    <a:pt x="6158646" y="4247615"/>
                    <a:pt x="6167402" y="5978029"/>
                  </a:cubicBezTo>
                  <a:cubicBezTo>
                    <a:pt x="6176157" y="6271330"/>
                    <a:pt x="6129609" y="6604402"/>
                    <a:pt x="6129609" y="6604402"/>
                  </a:cubicBezTo>
                  <a:cubicBezTo>
                    <a:pt x="6126644" y="6784427"/>
                    <a:pt x="5915140" y="6918079"/>
                    <a:pt x="5669718" y="6918079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6" name="TextBox 16">
            <a:extLst>
              <a:ext uri="{FF2B5EF4-FFF2-40B4-BE49-F238E27FC236}">
                <a16:creationId xmlns:a16="http://schemas.microsoft.com/office/drawing/2014/main" id="{797475BB-C6E2-4729-91BC-4573E9C6434C}"/>
              </a:ext>
            </a:extLst>
          </p:cNvPr>
          <p:cNvSpPr txBox="1"/>
          <p:nvPr/>
        </p:nvSpPr>
        <p:spPr>
          <a:xfrm>
            <a:off x="6412721" y="1919254"/>
            <a:ext cx="5202719" cy="43706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1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Sách</a:t>
            </a:r>
            <a:r>
              <a:rPr kumimoji="0" lang="vi-VN" sz="21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21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đằm</a:t>
            </a:r>
            <a:r>
              <a:rPr kumimoji="0" lang="vi-VN" sz="21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21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lời</a:t>
            </a:r>
            <a:r>
              <a:rPr kumimoji="0" lang="vi-VN" sz="21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21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mẹ</a:t>
            </a:r>
            <a:r>
              <a:rPr kumimoji="0" lang="vi-VN" sz="21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ru con</a:t>
            </a:r>
          </a:p>
          <a:p>
            <a:pPr marL="0" marR="0" lvl="0" indent="0" algn="ctr" defTabSz="60963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1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Gieo khao </a:t>
            </a:r>
            <a:r>
              <a:rPr kumimoji="0" lang="vi-VN" sz="21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khát</a:t>
            </a:r>
            <a:r>
              <a:rPr kumimoji="0" lang="vi-VN" sz="21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21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để</a:t>
            </a:r>
            <a:r>
              <a:rPr kumimoji="0" lang="vi-VN" sz="21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21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vẹn</a:t>
            </a:r>
            <a:r>
              <a:rPr kumimoji="0" lang="vi-VN" sz="21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21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tròn</a:t>
            </a:r>
            <a:r>
              <a:rPr kumimoji="0" lang="vi-VN" sz="21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tương lai.</a:t>
            </a:r>
          </a:p>
          <a:p>
            <a:pPr marL="0" marR="0" lvl="0" indent="0" algn="ctr" defTabSz="60963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1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Tiếng</a:t>
            </a:r>
            <a:r>
              <a:rPr kumimoji="0" lang="vi-VN" sz="21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21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gà</a:t>
            </a:r>
            <a:r>
              <a:rPr kumimoji="0" lang="vi-VN" sz="21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21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gáy</a:t>
            </a:r>
            <a:r>
              <a:rPr kumimoji="0" lang="vi-VN" sz="21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21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ửng</a:t>
            </a:r>
            <a:r>
              <a:rPr kumimoji="0" lang="vi-VN" sz="21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ban mai </a:t>
            </a:r>
          </a:p>
          <a:p>
            <a:pPr marL="0" marR="0" lvl="0" indent="0" algn="ctr" defTabSz="60963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1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Bậc</a:t>
            </a:r>
            <a:r>
              <a:rPr kumimoji="0" lang="vi-VN" sz="21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21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tài</a:t>
            </a:r>
            <a:r>
              <a:rPr kumimoji="0" lang="vi-VN" sz="21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danh </a:t>
            </a:r>
            <a:r>
              <a:rPr kumimoji="0" lang="vi-VN" sz="21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cũng</a:t>
            </a:r>
            <a:r>
              <a:rPr kumimoji="0" lang="vi-VN" sz="21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21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từ</a:t>
            </a:r>
            <a:r>
              <a:rPr kumimoji="0" lang="vi-VN" sz="21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21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bài</a:t>
            </a:r>
            <a:r>
              <a:rPr kumimoji="0" lang="vi-VN" sz="21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o, a,…</a:t>
            </a:r>
          </a:p>
          <a:p>
            <a:pPr marL="0" marR="0" lvl="0" indent="0" algn="ctr" defTabSz="60963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1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60963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1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Tuổi</a:t>
            </a:r>
            <a:r>
              <a:rPr kumimoji="0" lang="vi-VN" sz="21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thơ </a:t>
            </a:r>
            <a:r>
              <a:rPr kumimoji="0" lang="vi-VN" sz="21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ấu</a:t>
            </a:r>
            <a:r>
              <a:rPr kumimoji="0" lang="vi-VN" sz="21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21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đã</a:t>
            </a:r>
            <a:r>
              <a:rPr kumimoji="0" lang="vi-VN" sz="21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21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lùi</a:t>
            </a:r>
            <a:r>
              <a:rPr kumimoji="0" lang="vi-VN" sz="21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xa</a:t>
            </a:r>
          </a:p>
          <a:p>
            <a:pPr marL="0" marR="0" lvl="0" indent="0" algn="ctr" defTabSz="60963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1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Càng</a:t>
            </a:r>
            <a:r>
              <a:rPr kumimoji="0" lang="vi-VN" sz="21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nâng niu </a:t>
            </a:r>
            <a:r>
              <a:rPr kumimoji="0" lang="vi-VN" sz="21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sách</a:t>
            </a:r>
            <a:r>
              <a:rPr kumimoji="0" lang="vi-VN" sz="21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21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giáo</a:t>
            </a:r>
            <a:r>
              <a:rPr kumimoji="0" lang="vi-VN" sz="21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khoa </a:t>
            </a:r>
            <a:r>
              <a:rPr kumimoji="0" lang="vi-VN" sz="21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đầu</a:t>
            </a:r>
            <a:r>
              <a:rPr kumimoji="0" lang="vi-VN" sz="21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21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đời</a:t>
            </a:r>
            <a:r>
              <a:rPr kumimoji="0" lang="vi-VN" sz="21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ctr" defTabSz="60963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1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Mong con </a:t>
            </a:r>
            <a:r>
              <a:rPr kumimoji="0" lang="vi-VN" sz="21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cháu</a:t>
            </a:r>
            <a:r>
              <a:rPr kumimoji="0" lang="vi-VN" sz="21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21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được</a:t>
            </a:r>
            <a:r>
              <a:rPr kumimoji="0" lang="vi-VN" sz="21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nên </a:t>
            </a:r>
            <a:r>
              <a:rPr kumimoji="0" lang="vi-VN" sz="21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người</a:t>
            </a:r>
            <a:endParaRPr kumimoji="0" lang="vi-VN" sz="21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60963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1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Những</a:t>
            </a:r>
            <a:r>
              <a:rPr kumimoji="0" lang="vi-VN" sz="21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trang </a:t>
            </a:r>
            <a:r>
              <a:rPr kumimoji="0" lang="vi-VN" sz="21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sách</a:t>
            </a:r>
            <a:r>
              <a:rPr kumimoji="0" lang="vi-VN" sz="21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21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lại</a:t>
            </a:r>
            <a:r>
              <a:rPr kumimoji="0" lang="vi-VN" sz="21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21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nói</a:t>
            </a:r>
            <a:r>
              <a:rPr kumimoji="0" lang="vi-VN" sz="21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21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lời</a:t>
            </a:r>
            <a:r>
              <a:rPr kumimoji="0" lang="vi-VN" sz="21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21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ước</a:t>
            </a:r>
            <a:r>
              <a:rPr kumimoji="0" lang="vi-VN" sz="21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mơ.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429AB6F-7884-4A92-A384-6F4CD79BACCA}"/>
              </a:ext>
            </a:extLst>
          </p:cNvPr>
          <p:cNvSpPr txBox="1"/>
          <p:nvPr/>
        </p:nvSpPr>
        <p:spPr>
          <a:xfrm>
            <a:off x="2535946" y="1144010"/>
            <a:ext cx="741680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933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Mỗi</a:t>
            </a:r>
            <a:r>
              <a:rPr kumimoji="0" lang="vi-VN" sz="2933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2933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lần</a:t>
            </a:r>
            <a:r>
              <a:rPr kumimoji="0" lang="vi-VN" sz="2933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2933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cầm</a:t>
            </a:r>
            <a:r>
              <a:rPr kumimoji="0" lang="vi-VN" sz="2933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2933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sách</a:t>
            </a:r>
            <a:r>
              <a:rPr kumimoji="0" lang="vi-VN" sz="2933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2933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vi-VN" sz="2933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khoa</a:t>
            </a:r>
            <a:endParaRPr kumimoji="0" lang="en-US" sz="2933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DF9BCD4-F479-4352-9DD6-102FEB985B86}"/>
              </a:ext>
            </a:extLst>
          </p:cNvPr>
          <p:cNvCxnSpPr/>
          <p:nvPr/>
        </p:nvCxnSpPr>
        <p:spPr>
          <a:xfrm>
            <a:off x="1402080" y="5293360"/>
            <a:ext cx="411480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9EB3350-F158-4550-B90D-3B1D0E45945D}"/>
              </a:ext>
            </a:extLst>
          </p:cNvPr>
          <p:cNvCxnSpPr>
            <a:cxnSpLocks/>
          </p:cNvCxnSpPr>
          <p:nvPr/>
        </p:nvCxnSpPr>
        <p:spPr>
          <a:xfrm>
            <a:off x="1808204" y="5838174"/>
            <a:ext cx="3370363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347B1AD-57C2-4B93-8935-12F8545E0EB6}"/>
              </a:ext>
            </a:extLst>
          </p:cNvPr>
          <p:cNvCxnSpPr>
            <a:cxnSpLocks/>
          </p:cNvCxnSpPr>
          <p:nvPr/>
        </p:nvCxnSpPr>
        <p:spPr>
          <a:xfrm>
            <a:off x="1107896" y="6310194"/>
            <a:ext cx="4591864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BF16EE6-2796-4313-8B35-58EC59F664E8}"/>
              </a:ext>
            </a:extLst>
          </p:cNvPr>
          <p:cNvCxnSpPr>
            <a:cxnSpLocks/>
          </p:cNvCxnSpPr>
          <p:nvPr/>
        </p:nvCxnSpPr>
        <p:spPr>
          <a:xfrm>
            <a:off x="7279243" y="2440834"/>
            <a:ext cx="3469674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7361379-93CD-4505-903A-64D547147B33}"/>
              </a:ext>
            </a:extLst>
          </p:cNvPr>
          <p:cNvCxnSpPr>
            <a:cxnSpLocks/>
          </p:cNvCxnSpPr>
          <p:nvPr/>
        </p:nvCxnSpPr>
        <p:spPr>
          <a:xfrm>
            <a:off x="6695440" y="2905760"/>
            <a:ext cx="4522349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7590CF5-3B19-4510-8CFC-E76609805D59}"/>
              </a:ext>
            </a:extLst>
          </p:cNvPr>
          <p:cNvCxnSpPr/>
          <p:nvPr/>
        </p:nvCxnSpPr>
        <p:spPr>
          <a:xfrm>
            <a:off x="6899214" y="3850640"/>
            <a:ext cx="411480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7CE3DD42-89FE-4BCE-918C-6CE9334F38F8}"/>
              </a:ext>
            </a:extLst>
          </p:cNvPr>
          <p:cNvSpPr txBox="1"/>
          <p:nvPr/>
        </p:nvSpPr>
        <p:spPr>
          <a:xfrm>
            <a:off x="249016" y="151857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B0500B7-AFA0-4A5E-AE7F-F034FC6E2933}"/>
              </a:ext>
            </a:extLst>
          </p:cNvPr>
          <p:cNvSpPr txBox="1"/>
          <p:nvPr/>
        </p:nvSpPr>
        <p:spPr>
          <a:xfrm>
            <a:off x="1539301" y="8162"/>
            <a:ext cx="10312277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>
              <a:lnSpc>
                <a:spcPct val="150000"/>
              </a:lnSpc>
            </a:pPr>
            <a:r>
              <a:rPr lang="vi-VN" sz="2400" b="1" dirty="0">
                <a:solidFill>
                  <a:prstClr val="black"/>
                </a:solidFill>
                <a:latin typeface="Arial" panose="020B0604020202020204" pitchFamily="34" charset="0"/>
              </a:rPr>
              <a:t>Câu 3. </a:t>
            </a:r>
            <a:r>
              <a:rPr lang="vi-VN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Tìm</a:t>
            </a: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những</a:t>
            </a: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</a:rPr>
              <a:t> câu thơ </a:t>
            </a:r>
            <a:r>
              <a:rPr lang="vi-VN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nói</a:t>
            </a: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</a:rPr>
              <a:t> lên </a:t>
            </a:r>
            <a:r>
              <a:rPr lang="vi-VN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cảm</a:t>
            </a: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nghĩ</a:t>
            </a: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của</a:t>
            </a: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</a:rPr>
              <a:t> nhân </a:t>
            </a:r>
            <a:r>
              <a:rPr lang="vi-VN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vật</a:t>
            </a: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ấy</a:t>
            </a: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đối</a:t>
            </a: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với</a:t>
            </a: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sách</a:t>
            </a: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giáo</a:t>
            </a: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</a:rPr>
              <a:t> khoa </a:t>
            </a:r>
            <a:r>
              <a:rPr lang="vi-VN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đầu</a:t>
            </a: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đời</a:t>
            </a: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9429AB6F-7884-4A92-A384-6F4CD79BACCA}"/>
              </a:ext>
            </a:extLst>
          </p:cNvPr>
          <p:cNvSpPr txBox="1"/>
          <p:nvPr/>
        </p:nvSpPr>
        <p:spPr>
          <a:xfrm>
            <a:off x="939862" y="0"/>
            <a:ext cx="10312277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>
              <a:lnSpc>
                <a:spcPct val="150000"/>
              </a:lnSpc>
            </a:pPr>
            <a:r>
              <a:rPr lang="vi-VN" sz="2400" b="1" dirty="0">
                <a:solidFill>
                  <a:srgbClr val="C00000"/>
                </a:solidFill>
                <a:latin typeface="Arial" panose="020B0604020202020204" pitchFamily="34" charset="0"/>
              </a:rPr>
              <a:t>Câu 3. </a:t>
            </a:r>
            <a:r>
              <a:rPr lang="vi-VN" sz="2400" dirty="0" err="1">
                <a:solidFill>
                  <a:srgbClr val="C00000"/>
                </a:solidFill>
                <a:latin typeface="Arial" panose="020B0604020202020204" pitchFamily="34" charset="0"/>
              </a:rPr>
              <a:t>Tìm</a:t>
            </a:r>
            <a:r>
              <a:rPr lang="vi-VN" sz="2400" dirty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rgbClr val="C00000"/>
                </a:solidFill>
                <a:latin typeface="Arial" panose="020B0604020202020204" pitchFamily="34" charset="0"/>
              </a:rPr>
              <a:t>những</a:t>
            </a:r>
            <a:r>
              <a:rPr lang="vi-VN" sz="2400" dirty="0">
                <a:solidFill>
                  <a:srgbClr val="C00000"/>
                </a:solidFill>
                <a:latin typeface="Arial" panose="020B0604020202020204" pitchFamily="34" charset="0"/>
              </a:rPr>
              <a:t> câu thơ </a:t>
            </a:r>
            <a:r>
              <a:rPr lang="vi-VN" sz="2400" dirty="0" err="1">
                <a:solidFill>
                  <a:srgbClr val="C00000"/>
                </a:solidFill>
                <a:latin typeface="Arial" panose="020B0604020202020204" pitchFamily="34" charset="0"/>
              </a:rPr>
              <a:t>nói</a:t>
            </a:r>
            <a:r>
              <a:rPr lang="vi-VN" sz="2400" dirty="0">
                <a:solidFill>
                  <a:srgbClr val="C00000"/>
                </a:solidFill>
                <a:latin typeface="Arial" panose="020B0604020202020204" pitchFamily="34" charset="0"/>
              </a:rPr>
              <a:t> lên </a:t>
            </a:r>
            <a:r>
              <a:rPr lang="vi-VN" sz="2400" dirty="0" err="1">
                <a:solidFill>
                  <a:srgbClr val="C00000"/>
                </a:solidFill>
                <a:latin typeface="Arial" panose="020B0604020202020204" pitchFamily="34" charset="0"/>
              </a:rPr>
              <a:t>cảm</a:t>
            </a:r>
            <a:r>
              <a:rPr lang="vi-VN" sz="2400" dirty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rgbClr val="C00000"/>
                </a:solidFill>
                <a:latin typeface="Arial" panose="020B0604020202020204" pitchFamily="34" charset="0"/>
              </a:rPr>
              <a:t>nghĩ</a:t>
            </a:r>
            <a:r>
              <a:rPr lang="vi-VN" sz="2400" dirty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rgbClr val="C00000"/>
                </a:solidFill>
                <a:latin typeface="Arial" panose="020B0604020202020204" pitchFamily="34" charset="0"/>
              </a:rPr>
              <a:t>của</a:t>
            </a:r>
            <a:r>
              <a:rPr lang="vi-VN" sz="2400" dirty="0">
                <a:solidFill>
                  <a:srgbClr val="C00000"/>
                </a:solidFill>
                <a:latin typeface="Arial" panose="020B0604020202020204" pitchFamily="34" charset="0"/>
              </a:rPr>
              <a:t> nhân </a:t>
            </a:r>
            <a:r>
              <a:rPr lang="vi-VN" sz="2400" dirty="0" err="1">
                <a:solidFill>
                  <a:srgbClr val="C00000"/>
                </a:solidFill>
                <a:latin typeface="Arial" panose="020B0604020202020204" pitchFamily="34" charset="0"/>
              </a:rPr>
              <a:t>vật</a:t>
            </a:r>
            <a:r>
              <a:rPr lang="vi-VN" sz="2400" dirty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rgbClr val="C00000"/>
                </a:solidFill>
                <a:latin typeface="Arial" panose="020B0604020202020204" pitchFamily="34" charset="0"/>
              </a:rPr>
              <a:t>ấy</a:t>
            </a:r>
            <a:r>
              <a:rPr lang="vi-VN" sz="2400" dirty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rgbClr val="C00000"/>
                </a:solidFill>
                <a:latin typeface="Arial" panose="020B0604020202020204" pitchFamily="34" charset="0"/>
              </a:rPr>
              <a:t>đối</a:t>
            </a:r>
            <a:r>
              <a:rPr lang="vi-VN" sz="2400" dirty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rgbClr val="C00000"/>
                </a:solidFill>
                <a:latin typeface="Arial" panose="020B0604020202020204" pitchFamily="34" charset="0"/>
              </a:rPr>
              <a:t>với</a:t>
            </a:r>
            <a:r>
              <a:rPr lang="vi-VN" sz="2400" dirty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rgbClr val="C00000"/>
                </a:solidFill>
                <a:latin typeface="Arial" panose="020B0604020202020204" pitchFamily="34" charset="0"/>
              </a:rPr>
              <a:t>sách</a:t>
            </a:r>
            <a:r>
              <a:rPr lang="vi-VN" sz="2400" dirty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rgbClr val="C00000"/>
                </a:solidFill>
                <a:latin typeface="Arial" panose="020B0604020202020204" pitchFamily="34" charset="0"/>
              </a:rPr>
              <a:t>giáo</a:t>
            </a:r>
            <a:r>
              <a:rPr lang="vi-VN" sz="2400" dirty="0">
                <a:solidFill>
                  <a:srgbClr val="C00000"/>
                </a:solidFill>
                <a:latin typeface="Arial" panose="020B0604020202020204" pitchFamily="34" charset="0"/>
              </a:rPr>
              <a:t> khoa </a:t>
            </a:r>
            <a:r>
              <a:rPr lang="vi-VN" sz="2400" dirty="0" err="1">
                <a:solidFill>
                  <a:srgbClr val="C00000"/>
                </a:solidFill>
                <a:latin typeface="Arial" panose="020B0604020202020204" pitchFamily="34" charset="0"/>
              </a:rPr>
              <a:t>đầu</a:t>
            </a:r>
            <a:r>
              <a:rPr lang="vi-VN" sz="2400" dirty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rgbClr val="C00000"/>
                </a:solidFill>
                <a:latin typeface="Arial" panose="020B0604020202020204" pitchFamily="34" charset="0"/>
              </a:rPr>
              <a:t>đời</a:t>
            </a:r>
            <a:r>
              <a:rPr lang="vi-VN" sz="2400" dirty="0">
                <a:solidFill>
                  <a:srgbClr val="C00000"/>
                </a:solidFill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38C1D2E-E7E4-4C0F-B3C3-A19EBB119B18}"/>
              </a:ext>
            </a:extLst>
          </p:cNvPr>
          <p:cNvSpPr/>
          <p:nvPr/>
        </p:nvSpPr>
        <p:spPr>
          <a:xfrm>
            <a:off x="7814672" y="1131848"/>
            <a:ext cx="3437467" cy="1016000"/>
          </a:xfrm>
          <a:prstGeom prst="rect">
            <a:avLst/>
          </a:prstGeom>
          <a:solidFill>
            <a:schemeClr val="bg1"/>
          </a:solidFill>
          <a:ln w="28575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lnSpc>
                <a:spcPct val="150000"/>
              </a:lnSpc>
            </a:pPr>
            <a:r>
              <a:rPr lang="vi-VN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SGK </a:t>
            </a:r>
            <a:r>
              <a:rPr lang="vi-VN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gắn</a:t>
            </a:r>
            <a:r>
              <a:rPr lang="vi-VN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bó</a:t>
            </a:r>
            <a:r>
              <a:rPr lang="vi-VN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với</a:t>
            </a:r>
            <a:r>
              <a:rPr lang="vi-VN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HS</a:t>
            </a:r>
            <a:endParaRPr lang="vi-VN" sz="240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3EC33BE-2650-4EF9-8350-BE3DAF604BB6}"/>
              </a:ext>
            </a:extLst>
          </p:cNvPr>
          <p:cNvSpPr/>
          <p:nvPr/>
        </p:nvSpPr>
        <p:spPr>
          <a:xfrm>
            <a:off x="7820316" y="2401849"/>
            <a:ext cx="3431823" cy="1016001"/>
          </a:xfrm>
          <a:prstGeom prst="rect">
            <a:avLst/>
          </a:prstGeom>
          <a:solidFill>
            <a:schemeClr val="bg1"/>
          </a:solidFill>
          <a:ln w="28575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lnSpc>
                <a:spcPct val="150000"/>
              </a:lnSpc>
            </a:pPr>
            <a:r>
              <a:rPr lang="vi-VN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SGK </a:t>
            </a:r>
            <a:r>
              <a:rPr lang="vi-VN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dạy</a:t>
            </a:r>
            <a:r>
              <a:rPr lang="vi-VN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những</a:t>
            </a:r>
            <a:r>
              <a:rPr lang="vi-VN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kiến</a:t>
            </a:r>
            <a:r>
              <a:rPr lang="vi-VN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thức</a:t>
            </a:r>
            <a:r>
              <a:rPr lang="vi-VN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bổ</a:t>
            </a:r>
            <a:r>
              <a:rPr lang="vi-VN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ích</a:t>
            </a:r>
            <a:endParaRPr lang="vi-VN" sz="4400" b="1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5CBF608-C031-41DD-B8E2-F212AFDB7B20}"/>
              </a:ext>
            </a:extLst>
          </p:cNvPr>
          <p:cNvSpPr/>
          <p:nvPr/>
        </p:nvSpPr>
        <p:spPr>
          <a:xfrm>
            <a:off x="7825961" y="3671851"/>
            <a:ext cx="3437467" cy="1570709"/>
          </a:xfrm>
          <a:prstGeom prst="rect">
            <a:avLst/>
          </a:prstGeom>
          <a:solidFill>
            <a:schemeClr val="bg1"/>
          </a:solidFill>
          <a:ln w="28575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lnSpc>
                <a:spcPct val="150000"/>
              </a:lnSpc>
            </a:pPr>
            <a:r>
              <a:rPr lang="vi-VN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SGK chan </a:t>
            </a:r>
            <a:r>
              <a:rPr lang="vi-VN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chứa</a:t>
            </a:r>
            <a:r>
              <a:rPr lang="vi-VN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tình</a:t>
            </a:r>
            <a:r>
              <a:rPr lang="vi-VN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yêu thương </a:t>
            </a:r>
            <a:r>
              <a:rPr lang="vi-VN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và</a:t>
            </a:r>
            <a:r>
              <a:rPr lang="vi-VN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những</a:t>
            </a:r>
            <a:r>
              <a:rPr lang="vi-VN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ước</a:t>
            </a:r>
            <a:r>
              <a:rPr lang="vi-VN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mơ </a:t>
            </a:r>
            <a:r>
              <a:rPr lang="vi-VN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đẹp</a:t>
            </a:r>
            <a:endParaRPr lang="vi-VN" sz="7667" b="1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3C4FBDD-31E2-4403-81EA-8B4DF63688B3}"/>
              </a:ext>
            </a:extLst>
          </p:cNvPr>
          <p:cNvSpPr/>
          <p:nvPr/>
        </p:nvSpPr>
        <p:spPr>
          <a:xfrm>
            <a:off x="7825961" y="5449851"/>
            <a:ext cx="3437467" cy="1098293"/>
          </a:xfrm>
          <a:prstGeom prst="rect">
            <a:avLst/>
          </a:prstGeom>
          <a:solidFill>
            <a:schemeClr val="bg1"/>
          </a:solidFill>
          <a:ln w="28575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lnSpc>
                <a:spcPct val="150000"/>
              </a:lnSpc>
            </a:pPr>
            <a:r>
              <a:rPr lang="vi-VN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SGK </a:t>
            </a:r>
            <a:r>
              <a:rPr lang="vi-VN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giúp</a:t>
            </a:r>
            <a:r>
              <a:rPr lang="vi-VN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HS </a:t>
            </a:r>
            <a:r>
              <a:rPr lang="vi-VN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thành</a:t>
            </a:r>
            <a:r>
              <a:rPr lang="vi-VN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tài</a:t>
            </a:r>
            <a:endParaRPr lang="vi-VN" sz="2400" b="1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F4F52DFC-A6F6-42AC-9F85-021B76205ECF}"/>
              </a:ext>
            </a:extLst>
          </p:cNvPr>
          <p:cNvSpPr/>
          <p:nvPr/>
        </p:nvSpPr>
        <p:spPr>
          <a:xfrm>
            <a:off x="6583680" y="1435524"/>
            <a:ext cx="660400" cy="355600"/>
          </a:xfrm>
          <a:prstGeom prst="right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vi-VN" sz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EE1BFAC-4DA5-4C31-B476-97E629CBDD8F}"/>
              </a:ext>
            </a:extLst>
          </p:cNvPr>
          <p:cNvSpPr txBox="1"/>
          <p:nvPr/>
        </p:nvSpPr>
        <p:spPr>
          <a:xfrm>
            <a:off x="867551" y="1329459"/>
            <a:ext cx="492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vi-VN" sz="24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Sách</a:t>
            </a:r>
            <a:r>
              <a:rPr lang="vi-VN" sz="24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vi-VN" sz="24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cùng</a:t>
            </a:r>
            <a:r>
              <a:rPr lang="vi-VN" sz="24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ta </a:t>
            </a:r>
            <a:r>
              <a:rPr lang="vi-VN" sz="24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đội</a:t>
            </a:r>
            <a:r>
              <a:rPr lang="vi-VN" sz="24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vi-VN" sz="24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mũ</a:t>
            </a:r>
            <a:r>
              <a:rPr lang="vi-VN" sz="24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rơm </a:t>
            </a:r>
            <a:r>
              <a:rPr lang="vi-VN" sz="24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giữa</a:t>
            </a:r>
            <a:r>
              <a:rPr lang="vi-VN" sz="24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vi-VN" sz="24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trời</a:t>
            </a:r>
            <a:r>
              <a:rPr lang="vi-VN" sz="24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.</a:t>
            </a:r>
            <a:endParaRPr lang="vi-VN" sz="2400" i="1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B9255FE5-87D8-4B8D-A883-BF6B502E0A86}"/>
              </a:ext>
            </a:extLst>
          </p:cNvPr>
          <p:cNvSpPr/>
          <p:nvPr/>
        </p:nvSpPr>
        <p:spPr>
          <a:xfrm>
            <a:off x="6583680" y="2780811"/>
            <a:ext cx="660400" cy="355600"/>
          </a:xfrm>
          <a:prstGeom prst="right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vi-VN" sz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3A3E80F-9592-4DD2-A3CF-F96909A296F5}"/>
              </a:ext>
            </a:extLst>
          </p:cNvPr>
          <p:cNvSpPr txBox="1"/>
          <p:nvPr/>
        </p:nvSpPr>
        <p:spPr>
          <a:xfrm>
            <a:off x="324053" y="2360164"/>
            <a:ext cx="5683391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>
              <a:lnSpc>
                <a:spcPct val="150000"/>
              </a:lnSpc>
            </a:pPr>
            <a:r>
              <a:rPr lang="vi-VN" sz="24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Bao nhiêu </a:t>
            </a:r>
            <a:r>
              <a:rPr lang="vi-VN" sz="24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kiến</a:t>
            </a:r>
            <a:r>
              <a:rPr lang="vi-VN" sz="24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4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vi-VN" sz="24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vi-VN" sz="24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đời</a:t>
            </a:r>
            <a:endParaRPr lang="vi-VN" sz="2400" i="1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defTabSz="609630">
              <a:lnSpc>
                <a:spcPct val="150000"/>
              </a:lnSpc>
            </a:pPr>
            <a:r>
              <a:rPr lang="vi-VN" sz="24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Ủ </a:t>
            </a:r>
            <a:r>
              <a:rPr lang="vi-VN" sz="24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vi-VN" sz="24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trang </a:t>
            </a:r>
            <a:r>
              <a:rPr lang="vi-VN" sz="24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sách</a:t>
            </a:r>
            <a:r>
              <a:rPr lang="vi-VN" sz="24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nuôi </a:t>
            </a:r>
            <a:r>
              <a:rPr lang="vi-VN" sz="24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vi-VN" sz="24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4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lang="vi-VN" sz="24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khôn.</a:t>
            </a:r>
            <a:endParaRPr lang="vi-VN" sz="2400" i="1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3CEADD56-27BF-4257-ABD3-ADC06D4B6A5A}"/>
              </a:ext>
            </a:extLst>
          </p:cNvPr>
          <p:cNvSpPr/>
          <p:nvPr/>
        </p:nvSpPr>
        <p:spPr>
          <a:xfrm>
            <a:off x="6583680" y="4291218"/>
            <a:ext cx="660400" cy="355600"/>
          </a:xfrm>
          <a:prstGeom prst="right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vi-VN" sz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7BF289C-E090-40F0-B6CD-80A2A79985A2}"/>
              </a:ext>
            </a:extLst>
          </p:cNvPr>
          <p:cNvSpPr txBox="1"/>
          <p:nvPr/>
        </p:nvSpPr>
        <p:spPr>
          <a:xfrm>
            <a:off x="664351" y="3903094"/>
            <a:ext cx="5334000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>
              <a:lnSpc>
                <a:spcPct val="150000"/>
              </a:lnSpc>
            </a:pPr>
            <a:r>
              <a:rPr lang="vi-VN" sz="24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Sách</a:t>
            </a:r>
            <a:r>
              <a:rPr lang="vi-VN" sz="24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vi-VN" sz="24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đằm</a:t>
            </a:r>
            <a:r>
              <a:rPr lang="vi-VN" sz="24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vi-VN" sz="24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lời</a:t>
            </a:r>
            <a:r>
              <a:rPr lang="vi-VN" sz="24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vi-VN" sz="24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mẹ</a:t>
            </a:r>
            <a:r>
              <a:rPr lang="vi-VN" sz="24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ru con</a:t>
            </a:r>
          </a:p>
          <a:p>
            <a:pPr algn="ctr" defTabSz="609630">
              <a:lnSpc>
                <a:spcPct val="150000"/>
              </a:lnSpc>
            </a:pPr>
            <a:r>
              <a:rPr lang="vi-VN" sz="24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Gieo khao </a:t>
            </a:r>
            <a:r>
              <a:rPr lang="vi-VN" sz="24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khát</a:t>
            </a:r>
            <a:r>
              <a:rPr lang="vi-VN" sz="24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vi-VN" sz="24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để</a:t>
            </a:r>
            <a:r>
              <a:rPr lang="vi-VN" sz="24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vi-VN" sz="24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vẹn</a:t>
            </a:r>
            <a:r>
              <a:rPr lang="vi-VN" sz="24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vi-VN" sz="24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tròn</a:t>
            </a:r>
            <a:r>
              <a:rPr lang="vi-VN" sz="24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tương lai.</a:t>
            </a:r>
            <a:endParaRPr lang="vi-VN" sz="2400" i="1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7DAAE17D-11B2-42B4-B6B6-757DE181344E}"/>
              </a:ext>
            </a:extLst>
          </p:cNvPr>
          <p:cNvSpPr/>
          <p:nvPr/>
        </p:nvSpPr>
        <p:spPr>
          <a:xfrm>
            <a:off x="6583680" y="5801625"/>
            <a:ext cx="660400" cy="355600"/>
          </a:xfrm>
          <a:prstGeom prst="right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vi-VN" sz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58B0C28-3B30-4AAC-AA4F-F98F32B642A4}"/>
              </a:ext>
            </a:extLst>
          </p:cNvPr>
          <p:cNvSpPr txBox="1"/>
          <p:nvPr/>
        </p:nvSpPr>
        <p:spPr>
          <a:xfrm>
            <a:off x="589562" y="5579375"/>
            <a:ext cx="5334000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>
              <a:lnSpc>
                <a:spcPct val="150000"/>
              </a:lnSpc>
            </a:pPr>
            <a:r>
              <a:rPr lang="vi-VN" sz="24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vi-VN" sz="24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Bậc</a:t>
            </a:r>
            <a:r>
              <a:rPr lang="vi-VN" sz="24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vi-VN" sz="24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tài</a:t>
            </a:r>
            <a:r>
              <a:rPr lang="vi-VN" sz="24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danh </a:t>
            </a:r>
            <a:r>
              <a:rPr lang="vi-VN" sz="24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cũng</a:t>
            </a:r>
            <a:r>
              <a:rPr lang="vi-VN" sz="24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vi-VN" sz="24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từ</a:t>
            </a:r>
            <a:r>
              <a:rPr lang="vi-VN" sz="24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vi-VN" sz="24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bài</a:t>
            </a:r>
            <a:r>
              <a:rPr lang="vi-VN" sz="24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o, a.</a:t>
            </a:r>
            <a:endParaRPr lang="vi-VN" sz="2400" i="1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97275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7" grpId="0" animBg="1"/>
      <p:bldP spid="18" grpId="0" animBg="1"/>
      <p:bldP spid="19" grpId="0" animBg="1"/>
      <p:bldP spid="2" grpId="0" animBg="1"/>
      <p:bldP spid="10" grpId="0" animBg="1"/>
      <p:bldP spid="12" grpId="0" animBg="1"/>
      <p:bldP spid="1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20"/>
          <p:cNvSpPr/>
          <p:nvPr/>
        </p:nvSpPr>
        <p:spPr>
          <a:xfrm>
            <a:off x="-336327" y="4566055"/>
            <a:ext cx="246240" cy="246240"/>
          </a:xfrm>
          <a:custGeom>
            <a:avLst/>
            <a:gdLst/>
            <a:ahLst/>
            <a:cxnLst/>
            <a:rect l="l" t="t" r="r" b="b"/>
            <a:pathLst>
              <a:path w="369360" h="369360">
                <a:moveTo>
                  <a:pt x="0" y="0"/>
                </a:moveTo>
                <a:lnTo>
                  <a:pt x="369360" y="0"/>
                </a:lnTo>
                <a:lnTo>
                  <a:pt x="369360" y="369360"/>
                </a:lnTo>
                <a:lnTo>
                  <a:pt x="0" y="3693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" name="Picture 14">
            <a:extLst>
              <a:ext uri="{FF2B5EF4-FFF2-40B4-BE49-F238E27FC236}">
                <a16:creationId xmlns:a16="http://schemas.microsoft.com/office/drawing/2014/main" id="{936DFDBC-2F00-437C-A318-FAA2911DF6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08000" y="1143000"/>
            <a:ext cx="2336800" cy="3228741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201880-39DE-4A11-8D3E-224C0EFD2136}"/>
              </a:ext>
            </a:extLst>
          </p:cNvPr>
          <p:cNvSpPr/>
          <p:nvPr/>
        </p:nvSpPr>
        <p:spPr>
          <a:xfrm>
            <a:off x="4318000" y="381000"/>
            <a:ext cx="3860800" cy="1879600"/>
          </a:xfrm>
          <a:prstGeom prst="wedgeRectCallout">
            <a:avLst>
              <a:gd name="adj1" fmla="val -86622"/>
              <a:gd name="adj2" fmla="val 60098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lnSpc>
                <a:spcPct val="150000"/>
              </a:lnSpc>
            </a:pPr>
            <a:r>
              <a:rPr lang="vi-VN" sz="2667" b="1" dirty="0">
                <a:solidFill>
                  <a:prstClr val="black"/>
                </a:solidFill>
                <a:latin typeface="Arial" panose="020B0604020202020204" pitchFamily="34" charset="0"/>
              </a:rPr>
              <a:t>Câu 4. </a:t>
            </a:r>
            <a:r>
              <a:rPr lang="vi-VN" sz="2667" dirty="0">
                <a:solidFill>
                  <a:prstClr val="black"/>
                </a:solidFill>
                <a:latin typeface="Arial" panose="020B0604020202020204" pitchFamily="34" charset="0"/>
              </a:rPr>
              <a:t>Nhân </a:t>
            </a:r>
            <a:r>
              <a:rPr lang="vi-VN" sz="2667" dirty="0" err="1">
                <a:solidFill>
                  <a:prstClr val="black"/>
                </a:solidFill>
                <a:latin typeface="Arial" panose="020B0604020202020204" pitchFamily="34" charset="0"/>
              </a:rPr>
              <a:t>vật</a:t>
            </a:r>
            <a:r>
              <a:rPr lang="vi-VN" sz="2667" dirty="0">
                <a:solidFill>
                  <a:prstClr val="black"/>
                </a:solidFill>
                <a:latin typeface="Arial" panose="020B0604020202020204" pitchFamily="34" charset="0"/>
              </a:rPr>
              <a:t> trong </a:t>
            </a:r>
            <a:r>
              <a:rPr lang="vi-VN" sz="2667" dirty="0" err="1">
                <a:solidFill>
                  <a:prstClr val="black"/>
                </a:solidFill>
                <a:latin typeface="Arial" panose="020B0604020202020204" pitchFamily="34" charset="0"/>
              </a:rPr>
              <a:t>bài</a:t>
            </a:r>
            <a:r>
              <a:rPr lang="vi-VN" sz="2667" dirty="0">
                <a:solidFill>
                  <a:prstClr val="black"/>
                </a:solidFill>
                <a:latin typeface="Arial" panose="020B0604020202020204" pitchFamily="34" charset="0"/>
              </a:rPr>
              <a:t> thơ mong </a:t>
            </a:r>
            <a:r>
              <a:rPr lang="vi-VN" sz="2667" dirty="0" err="1">
                <a:solidFill>
                  <a:prstClr val="black"/>
                </a:solidFill>
                <a:latin typeface="Arial" panose="020B0604020202020204" pitchFamily="34" charset="0"/>
              </a:rPr>
              <a:t>muốn</a:t>
            </a:r>
            <a:r>
              <a:rPr lang="vi-VN" sz="2667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vi-VN" sz="2667" dirty="0" err="1">
                <a:solidFill>
                  <a:prstClr val="black"/>
                </a:solidFill>
                <a:latin typeface="Arial" panose="020B0604020202020204" pitchFamily="34" charset="0"/>
              </a:rPr>
              <a:t>điều</a:t>
            </a:r>
            <a:r>
              <a:rPr lang="vi-VN" sz="2667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vi-VN" sz="2667" dirty="0" err="1">
                <a:solidFill>
                  <a:prstClr val="black"/>
                </a:solidFill>
                <a:latin typeface="Arial" panose="020B0604020202020204" pitchFamily="34" charset="0"/>
              </a:rPr>
              <a:t>gì</a:t>
            </a:r>
            <a:r>
              <a:rPr lang="vi-VN" sz="2667" dirty="0">
                <a:solidFill>
                  <a:prstClr val="black"/>
                </a:solidFill>
                <a:latin typeface="Arial" panose="020B0604020202020204" pitchFamily="34" charset="0"/>
              </a:rPr>
              <a:t> ở con </a:t>
            </a:r>
            <a:r>
              <a:rPr lang="vi-VN" sz="2667" dirty="0" err="1">
                <a:solidFill>
                  <a:prstClr val="black"/>
                </a:solidFill>
                <a:latin typeface="Arial" panose="020B0604020202020204" pitchFamily="34" charset="0"/>
              </a:rPr>
              <a:t>cháu</a:t>
            </a:r>
            <a:r>
              <a:rPr lang="vi-VN" sz="2667" dirty="0">
                <a:solidFill>
                  <a:prstClr val="black"/>
                </a:solidFill>
                <a:latin typeface="Arial" panose="020B0604020202020204" pitchFamily="34" charset="0"/>
              </a:rPr>
              <a:t>?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4306D73-29ED-4619-A41E-F8B892A97B32}"/>
              </a:ext>
            </a:extLst>
          </p:cNvPr>
          <p:cNvSpPr/>
          <p:nvPr/>
        </p:nvSpPr>
        <p:spPr>
          <a:xfrm>
            <a:off x="4978400" y="3330341"/>
            <a:ext cx="6096000" cy="1481954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vi-VN" sz="2667" dirty="0">
                <a:solidFill>
                  <a:prstClr val="black"/>
                </a:solidFill>
                <a:latin typeface="Arial" panose="020B0604020202020204" pitchFamily="34" charset="0"/>
              </a:rPr>
              <a:t>Mong SGK </a:t>
            </a:r>
            <a:r>
              <a:rPr lang="vi-VN" sz="2667" dirty="0" err="1">
                <a:solidFill>
                  <a:prstClr val="black"/>
                </a:solidFill>
                <a:latin typeface="Arial" panose="020B0604020202020204" pitchFamily="34" charset="0"/>
              </a:rPr>
              <a:t>giúp</a:t>
            </a:r>
            <a:r>
              <a:rPr lang="vi-VN" sz="2667" dirty="0">
                <a:solidFill>
                  <a:prstClr val="black"/>
                </a:solidFill>
                <a:latin typeface="Arial" panose="020B0604020202020204" pitchFamily="34" charset="0"/>
              </a:rPr>
              <a:t> con </a:t>
            </a:r>
            <a:r>
              <a:rPr lang="vi-VN" sz="2667" dirty="0" err="1">
                <a:solidFill>
                  <a:prstClr val="black"/>
                </a:solidFill>
                <a:latin typeface="Arial" panose="020B0604020202020204" pitchFamily="34" charset="0"/>
              </a:rPr>
              <a:t>cháu</a:t>
            </a:r>
            <a:r>
              <a:rPr lang="vi-VN" sz="2667" dirty="0">
                <a:solidFill>
                  <a:prstClr val="black"/>
                </a:solidFill>
                <a:latin typeface="Arial" panose="020B0604020202020204" pitchFamily="34" charset="0"/>
              </a:rPr>
              <a:t> nên </a:t>
            </a:r>
            <a:r>
              <a:rPr lang="vi-VN" sz="2667" dirty="0" err="1">
                <a:solidFill>
                  <a:prstClr val="black"/>
                </a:solidFill>
                <a:latin typeface="Arial" panose="020B0604020202020204" pitchFamily="34" charset="0"/>
              </a:rPr>
              <a:t>người</a:t>
            </a:r>
            <a:r>
              <a:rPr lang="vi-VN" sz="2667" dirty="0">
                <a:solidFill>
                  <a:prstClr val="black"/>
                </a:solidFill>
                <a:latin typeface="Arial" panose="020B0604020202020204" pitchFamily="34" charset="0"/>
              </a:rPr>
              <a:t>.</a:t>
            </a:r>
          </a:p>
        </p:txBody>
      </p:sp>
      <p:pic>
        <p:nvPicPr>
          <p:cNvPr id="13" name="Picture 8">
            <a:extLst>
              <a:ext uri="{FF2B5EF4-FFF2-40B4-BE49-F238E27FC236}">
                <a16:creationId xmlns:a16="http://schemas.microsoft.com/office/drawing/2014/main" id="{1B59850E-8CDC-460C-B832-1383AF85C9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238059">
            <a:off x="3580132" y="2598521"/>
            <a:ext cx="1475737" cy="1068065"/>
          </a:xfrm>
          <a:prstGeom prst="rect">
            <a:avLst/>
          </a:prstGeom>
        </p:spPr>
      </p:pic>
      <p:sp>
        <p:nvSpPr>
          <p:cNvPr id="14" name="Freeform 7">
            <a:extLst>
              <a:ext uri="{FF2B5EF4-FFF2-40B4-BE49-F238E27FC236}">
                <a16:creationId xmlns:a16="http://schemas.microsoft.com/office/drawing/2014/main" id="{CEA04562-19DF-4095-A9EE-34A2AA8BBA86}"/>
              </a:ext>
            </a:extLst>
          </p:cNvPr>
          <p:cNvSpPr/>
          <p:nvPr/>
        </p:nvSpPr>
        <p:spPr>
          <a:xfrm>
            <a:off x="10566400" y="5257800"/>
            <a:ext cx="1642533" cy="1600200"/>
          </a:xfrm>
          <a:custGeom>
            <a:avLst/>
            <a:gdLst/>
            <a:ahLst/>
            <a:cxnLst/>
            <a:rect l="l" t="t" r="r" b="b"/>
            <a:pathLst>
              <a:path w="4312332" h="4084954">
                <a:moveTo>
                  <a:pt x="0" y="0"/>
                </a:moveTo>
                <a:lnTo>
                  <a:pt x="4312331" y="0"/>
                </a:lnTo>
                <a:lnTo>
                  <a:pt x="4312331" y="4084954"/>
                </a:lnTo>
                <a:lnTo>
                  <a:pt x="0" y="408495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025577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D892808-3DBF-4F9F-95AF-15A86651A976}"/>
              </a:ext>
            </a:extLst>
          </p:cNvPr>
          <p:cNvSpPr/>
          <p:nvPr/>
        </p:nvSpPr>
        <p:spPr>
          <a:xfrm>
            <a:off x="1655747" y="3636262"/>
            <a:ext cx="8687134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pPr lvl="0" algn="ctr"/>
            <a:r>
              <a:rPr lang="vi-VN" sz="3600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Bài thơ thể hiện tình cảm yêu mến </a:t>
            </a:r>
          </a:p>
          <a:p>
            <a:pPr lvl="0" algn="ctr"/>
            <a:r>
              <a:rPr lang="vi-VN" sz="3600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của bạn nhỏ với những trang sách giáo khoa thời thơ ấu.</a:t>
            </a:r>
            <a:endParaRPr kumimoji="0" lang="en-US" sz="3600" b="0" i="0" u="none" strike="noStrike" kern="1200" cap="none" spc="0" normalizeH="0" baseline="0" noProof="0" dirty="0">
              <a:ln w="0"/>
              <a:solidFill>
                <a:srgbClr val="00206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70C793-A945-4538-AEA1-92C8A80AADE3}"/>
              </a:ext>
            </a:extLst>
          </p:cNvPr>
          <p:cNvSpPr txBox="1"/>
          <p:nvPr/>
        </p:nvSpPr>
        <p:spPr>
          <a:xfrm>
            <a:off x="2092960" y="2095130"/>
            <a:ext cx="80060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Theo em, ý nghĩa của bài thơ này là gì?</a:t>
            </a:r>
            <a:endParaRPr lang="en-US" sz="3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" name="Arrow: Notched Right 3">
            <a:extLst>
              <a:ext uri="{FF2B5EF4-FFF2-40B4-BE49-F238E27FC236}">
                <a16:creationId xmlns:a16="http://schemas.microsoft.com/office/drawing/2014/main" id="{58ECBD86-7758-43E9-8F17-33D4FA7EA8DB}"/>
              </a:ext>
            </a:extLst>
          </p:cNvPr>
          <p:cNvSpPr/>
          <p:nvPr/>
        </p:nvSpPr>
        <p:spPr>
          <a:xfrm>
            <a:off x="548640" y="4028793"/>
            <a:ext cx="978408" cy="484632"/>
          </a:xfrm>
          <a:prstGeom prst="notched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581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901812" y="2219768"/>
            <a:ext cx="8546048" cy="1477253"/>
          </a:xfrm>
          <a:prstGeom prst="rect">
            <a:avLst/>
          </a:prstGeom>
          <a:noFill/>
        </p:spPr>
        <p:txBody>
          <a:bodyPr wrap="square" lIns="121845" tIns="60923" rIns="121845" bIns="60923">
            <a:spAutoFit/>
          </a:bodyPr>
          <a:lstStyle/>
          <a:p>
            <a:pPr marL="0" lvl="1" algn="ctr" defTabSz="1218330"/>
            <a:r>
              <a:rPr lang="vi-VN" sz="8800" b="1" dirty="0">
                <a:ln w="12700">
                  <a:solidFill>
                    <a:srgbClr val="1F497D">
                      <a:lumMod val="75000"/>
                    </a:srgbClr>
                  </a:solidFill>
                  <a:prstDash val="solid"/>
                </a:ln>
                <a:pattFill prst="dkUpDiag">
                  <a:fgClr>
                    <a:srgbClr val="1F497D"/>
                  </a:fgClr>
                  <a:bgClr>
                    <a:srgbClr val="1F497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1F497D">
                      <a:lumMod val="7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 nâng cao</a:t>
            </a:r>
            <a:endParaRPr lang="en-US" sz="8800" b="1" dirty="0">
              <a:ln w="12700">
                <a:solidFill>
                  <a:srgbClr val="1F497D">
                    <a:lumMod val="75000"/>
                  </a:srgbClr>
                </a:solidFill>
                <a:prstDash val="solid"/>
              </a:ln>
              <a:pattFill prst="dkUpDiag">
                <a:fgClr>
                  <a:srgbClr val="1F497D"/>
                </a:fgClr>
                <a:bgClr>
                  <a:srgbClr val="1F497D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1F497D">
                    <a:lumMod val="7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39"/>
          <a:stretch/>
        </p:blipFill>
        <p:spPr>
          <a:xfrm>
            <a:off x="10032440" y="3327445"/>
            <a:ext cx="1673605" cy="15156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7580" y="2219768"/>
            <a:ext cx="1868465" cy="20486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93" b="27157"/>
          <a:stretch/>
        </p:blipFill>
        <p:spPr>
          <a:xfrm>
            <a:off x="3945665" y="3327481"/>
            <a:ext cx="4876809" cy="2304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372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DDFCA06-D6E9-4EA7-A55C-01699962D2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3203" b="8296"/>
          <a:stretch/>
        </p:blipFill>
        <p:spPr>
          <a:xfrm>
            <a:off x="1140643" y="0"/>
            <a:ext cx="9803820" cy="34747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7A6BF40-D7DC-4B39-8893-9F053B498B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667" b="67999"/>
          <a:stretch/>
        </p:blipFill>
        <p:spPr>
          <a:xfrm>
            <a:off x="2262187" y="3474720"/>
            <a:ext cx="9474183" cy="33832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FF0EF66-9B18-49A1-9621-52E149C00F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8118" y="0"/>
            <a:ext cx="3003882" cy="29667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D81E63C-9FB4-408E-8D8C-D6B110E6FF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42080"/>
            <a:ext cx="2904081" cy="287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5254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14622">
            <a:off x="7123869" y="5933265"/>
            <a:ext cx="5657755" cy="5000041"/>
          </a:xfrm>
          <a:custGeom>
            <a:avLst/>
            <a:gdLst/>
            <a:ahLst/>
            <a:cxnLst/>
            <a:rect l="l" t="t" r="r" b="b"/>
            <a:pathLst>
              <a:path w="8486633" h="7500062">
                <a:moveTo>
                  <a:pt x="0" y="0"/>
                </a:moveTo>
                <a:lnTo>
                  <a:pt x="8486633" y="0"/>
                </a:lnTo>
                <a:lnTo>
                  <a:pt x="8486633" y="7500062"/>
                </a:lnTo>
                <a:lnTo>
                  <a:pt x="0" y="75000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11023477" y="5076191"/>
            <a:ext cx="1553228" cy="1564607"/>
          </a:xfrm>
          <a:custGeom>
            <a:avLst/>
            <a:gdLst/>
            <a:ahLst/>
            <a:cxnLst/>
            <a:rect l="l" t="t" r="r" b="b"/>
            <a:pathLst>
              <a:path w="2329842" h="2346911">
                <a:moveTo>
                  <a:pt x="0" y="0"/>
                </a:moveTo>
                <a:lnTo>
                  <a:pt x="2329842" y="0"/>
                </a:lnTo>
                <a:lnTo>
                  <a:pt x="2329842" y="2346911"/>
                </a:lnTo>
                <a:lnTo>
                  <a:pt x="0" y="234691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2172616" y="1277203"/>
            <a:ext cx="7846768" cy="5048745"/>
            <a:chOff x="0" y="0"/>
            <a:chExt cx="6168498" cy="6934998"/>
          </a:xfrm>
        </p:grpSpPr>
        <p:sp>
          <p:nvSpPr>
            <p:cNvPr id="6" name="Freeform 6"/>
            <p:cNvSpPr/>
            <p:nvPr/>
          </p:nvSpPr>
          <p:spPr>
            <a:xfrm>
              <a:off x="-1" y="0"/>
              <a:ext cx="6176157" cy="6934998"/>
            </a:xfrm>
            <a:custGeom>
              <a:avLst/>
              <a:gdLst/>
              <a:ahLst/>
              <a:cxnLst/>
              <a:rect l="l" t="t" r="r" b="b"/>
              <a:pathLst>
                <a:path w="6176157" h="6934998">
                  <a:moveTo>
                    <a:pt x="5669718" y="6918079"/>
                  </a:moveTo>
                  <a:cubicBezTo>
                    <a:pt x="5669718" y="6918079"/>
                    <a:pt x="5432722" y="6908109"/>
                    <a:pt x="5070583" y="6921554"/>
                  </a:cubicBezTo>
                  <a:cubicBezTo>
                    <a:pt x="4708445" y="6934998"/>
                    <a:pt x="490924" y="6934998"/>
                    <a:pt x="490924" y="6934998"/>
                  </a:cubicBezTo>
                  <a:cubicBezTo>
                    <a:pt x="245502" y="6934998"/>
                    <a:pt x="32509" y="6837730"/>
                    <a:pt x="31032" y="6677616"/>
                  </a:cubicBezTo>
                  <a:cubicBezTo>
                    <a:pt x="31032" y="6677616"/>
                    <a:pt x="0" y="4603160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5623170" y="0"/>
                    <a:pt x="5623170" y="0"/>
                  </a:cubicBezTo>
                  <a:cubicBezTo>
                    <a:pt x="5935071" y="0"/>
                    <a:pt x="6168499" y="101069"/>
                    <a:pt x="6160642" y="303616"/>
                  </a:cubicBezTo>
                  <a:cubicBezTo>
                    <a:pt x="6160642" y="303616"/>
                    <a:pt x="6158646" y="4247615"/>
                    <a:pt x="6167402" y="5978029"/>
                  </a:cubicBezTo>
                  <a:cubicBezTo>
                    <a:pt x="6176157" y="6271330"/>
                    <a:pt x="6129609" y="6604402"/>
                    <a:pt x="6129609" y="6604402"/>
                  </a:cubicBezTo>
                  <a:cubicBezTo>
                    <a:pt x="6126644" y="6784427"/>
                    <a:pt x="5915140" y="6918079"/>
                    <a:pt x="5669718" y="6918079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Freeform 7"/>
          <p:cNvSpPr/>
          <p:nvPr/>
        </p:nvSpPr>
        <p:spPr>
          <a:xfrm rot="4836812">
            <a:off x="-1815779" y="-5373672"/>
            <a:ext cx="6653724" cy="5880229"/>
          </a:xfrm>
          <a:custGeom>
            <a:avLst/>
            <a:gdLst/>
            <a:ahLst/>
            <a:cxnLst/>
            <a:rect l="l" t="t" r="r" b="b"/>
            <a:pathLst>
              <a:path w="9980586" h="8820343">
                <a:moveTo>
                  <a:pt x="0" y="0"/>
                </a:moveTo>
                <a:lnTo>
                  <a:pt x="9980586" y="0"/>
                </a:lnTo>
                <a:lnTo>
                  <a:pt x="9980586" y="8820343"/>
                </a:lnTo>
                <a:lnTo>
                  <a:pt x="0" y="88203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 rot="6159080">
            <a:off x="487584" y="349216"/>
            <a:ext cx="1240625" cy="1017313"/>
          </a:xfrm>
          <a:custGeom>
            <a:avLst/>
            <a:gdLst/>
            <a:ahLst/>
            <a:cxnLst/>
            <a:rect l="l" t="t" r="r" b="b"/>
            <a:pathLst>
              <a:path w="1860937" h="1525969">
                <a:moveTo>
                  <a:pt x="0" y="0"/>
                </a:moveTo>
                <a:lnTo>
                  <a:pt x="1860938" y="0"/>
                </a:lnTo>
                <a:lnTo>
                  <a:pt x="1860938" y="1525969"/>
                </a:lnTo>
                <a:lnTo>
                  <a:pt x="0" y="152596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2671390" y="2170208"/>
            <a:ext cx="6849219" cy="31518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Mỗi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lần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cầm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sách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giáo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khoa</a:t>
            </a:r>
          </a:p>
          <a:p>
            <a:pPr marL="0" marR="0" lvl="0" indent="0" algn="ctr" defTabSz="60963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Rưng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rưng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lại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nhớ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tuổi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hoa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đến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trường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 </a:t>
            </a:r>
          </a:p>
          <a:p>
            <a:pPr marL="0" marR="0" lvl="0" indent="0" algn="ctr" defTabSz="60963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Hầm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kèo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vẳng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tiếng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yêu thương</a:t>
            </a:r>
          </a:p>
          <a:p>
            <a:pPr marL="0" marR="0" lvl="0" indent="0" algn="ctr" defTabSz="60963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Hàng xoan rắc mực tím đường đạn bom.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429AB6F-7884-4A92-A384-6F4CD79BACCA}"/>
              </a:ext>
            </a:extLst>
          </p:cNvPr>
          <p:cNvSpPr txBox="1"/>
          <p:nvPr/>
        </p:nvSpPr>
        <p:spPr>
          <a:xfrm>
            <a:off x="2387600" y="635889"/>
            <a:ext cx="741680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933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Luyện đọc diễn cảm</a:t>
            </a:r>
            <a:endParaRPr kumimoji="0" lang="en-US" sz="2933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Freeform 3">
            <a:extLst>
              <a:ext uri="{FF2B5EF4-FFF2-40B4-BE49-F238E27FC236}">
                <a16:creationId xmlns:a16="http://schemas.microsoft.com/office/drawing/2014/main" id="{E994A647-0D7C-4A2F-B729-57E2CDBFB5BB}"/>
              </a:ext>
            </a:extLst>
          </p:cNvPr>
          <p:cNvSpPr/>
          <p:nvPr/>
        </p:nvSpPr>
        <p:spPr>
          <a:xfrm>
            <a:off x="9027786" y="75568"/>
            <a:ext cx="1553228" cy="1564607"/>
          </a:xfrm>
          <a:custGeom>
            <a:avLst/>
            <a:gdLst/>
            <a:ahLst/>
            <a:cxnLst/>
            <a:rect l="l" t="t" r="r" b="b"/>
            <a:pathLst>
              <a:path w="2329842" h="2346911">
                <a:moveTo>
                  <a:pt x="0" y="0"/>
                </a:moveTo>
                <a:lnTo>
                  <a:pt x="2329842" y="0"/>
                </a:lnTo>
                <a:lnTo>
                  <a:pt x="2329842" y="2346911"/>
                </a:lnTo>
                <a:lnTo>
                  <a:pt x="0" y="234691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Freeform 3">
            <a:extLst>
              <a:ext uri="{FF2B5EF4-FFF2-40B4-BE49-F238E27FC236}">
                <a16:creationId xmlns:a16="http://schemas.microsoft.com/office/drawing/2014/main" id="{89B37A1B-850F-4E2A-9D68-F19E582A9F1A}"/>
              </a:ext>
            </a:extLst>
          </p:cNvPr>
          <p:cNvSpPr/>
          <p:nvPr/>
        </p:nvSpPr>
        <p:spPr>
          <a:xfrm>
            <a:off x="988604" y="5029630"/>
            <a:ext cx="1553228" cy="1564607"/>
          </a:xfrm>
          <a:custGeom>
            <a:avLst/>
            <a:gdLst/>
            <a:ahLst/>
            <a:cxnLst/>
            <a:rect l="l" t="t" r="r" b="b"/>
            <a:pathLst>
              <a:path w="2329842" h="2346911">
                <a:moveTo>
                  <a:pt x="0" y="0"/>
                </a:moveTo>
                <a:lnTo>
                  <a:pt x="2329842" y="0"/>
                </a:lnTo>
                <a:lnTo>
                  <a:pt x="2329842" y="2346911"/>
                </a:lnTo>
                <a:lnTo>
                  <a:pt x="0" y="234691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87501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14622">
            <a:off x="7123869" y="5933265"/>
            <a:ext cx="5657755" cy="5000041"/>
          </a:xfrm>
          <a:custGeom>
            <a:avLst/>
            <a:gdLst/>
            <a:ahLst/>
            <a:cxnLst/>
            <a:rect l="l" t="t" r="r" b="b"/>
            <a:pathLst>
              <a:path w="8486633" h="7500062">
                <a:moveTo>
                  <a:pt x="0" y="0"/>
                </a:moveTo>
                <a:lnTo>
                  <a:pt x="8486633" y="0"/>
                </a:lnTo>
                <a:lnTo>
                  <a:pt x="8486633" y="7500062"/>
                </a:lnTo>
                <a:lnTo>
                  <a:pt x="0" y="75000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11023477" y="5076191"/>
            <a:ext cx="1553228" cy="1564607"/>
          </a:xfrm>
          <a:custGeom>
            <a:avLst/>
            <a:gdLst/>
            <a:ahLst/>
            <a:cxnLst/>
            <a:rect l="l" t="t" r="r" b="b"/>
            <a:pathLst>
              <a:path w="2329842" h="2346911">
                <a:moveTo>
                  <a:pt x="0" y="0"/>
                </a:moveTo>
                <a:lnTo>
                  <a:pt x="2329842" y="0"/>
                </a:lnTo>
                <a:lnTo>
                  <a:pt x="2329842" y="2346911"/>
                </a:lnTo>
                <a:lnTo>
                  <a:pt x="0" y="234691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2172616" y="1277203"/>
            <a:ext cx="7846768" cy="5048745"/>
            <a:chOff x="0" y="0"/>
            <a:chExt cx="6168498" cy="6934998"/>
          </a:xfrm>
        </p:grpSpPr>
        <p:sp>
          <p:nvSpPr>
            <p:cNvPr id="6" name="Freeform 6"/>
            <p:cNvSpPr/>
            <p:nvPr/>
          </p:nvSpPr>
          <p:spPr>
            <a:xfrm>
              <a:off x="-1" y="0"/>
              <a:ext cx="6176157" cy="6934998"/>
            </a:xfrm>
            <a:custGeom>
              <a:avLst/>
              <a:gdLst/>
              <a:ahLst/>
              <a:cxnLst/>
              <a:rect l="l" t="t" r="r" b="b"/>
              <a:pathLst>
                <a:path w="6176157" h="6934998">
                  <a:moveTo>
                    <a:pt x="5669718" y="6918079"/>
                  </a:moveTo>
                  <a:cubicBezTo>
                    <a:pt x="5669718" y="6918079"/>
                    <a:pt x="5432722" y="6908109"/>
                    <a:pt x="5070583" y="6921554"/>
                  </a:cubicBezTo>
                  <a:cubicBezTo>
                    <a:pt x="4708445" y="6934998"/>
                    <a:pt x="490924" y="6934998"/>
                    <a:pt x="490924" y="6934998"/>
                  </a:cubicBezTo>
                  <a:cubicBezTo>
                    <a:pt x="245502" y="6934998"/>
                    <a:pt x="32509" y="6837730"/>
                    <a:pt x="31032" y="6677616"/>
                  </a:cubicBezTo>
                  <a:cubicBezTo>
                    <a:pt x="31032" y="6677616"/>
                    <a:pt x="0" y="4603160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5623170" y="0"/>
                    <a:pt x="5623170" y="0"/>
                  </a:cubicBezTo>
                  <a:cubicBezTo>
                    <a:pt x="5935071" y="0"/>
                    <a:pt x="6168499" y="101069"/>
                    <a:pt x="6160642" y="303616"/>
                  </a:cubicBezTo>
                  <a:cubicBezTo>
                    <a:pt x="6160642" y="303616"/>
                    <a:pt x="6158646" y="4247615"/>
                    <a:pt x="6167402" y="5978029"/>
                  </a:cubicBezTo>
                  <a:cubicBezTo>
                    <a:pt x="6176157" y="6271330"/>
                    <a:pt x="6129609" y="6604402"/>
                    <a:pt x="6129609" y="6604402"/>
                  </a:cubicBezTo>
                  <a:cubicBezTo>
                    <a:pt x="6126644" y="6784427"/>
                    <a:pt x="5915140" y="6918079"/>
                    <a:pt x="5669718" y="6918079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Freeform 7"/>
          <p:cNvSpPr/>
          <p:nvPr/>
        </p:nvSpPr>
        <p:spPr>
          <a:xfrm rot="4836812">
            <a:off x="-1815779" y="-5373672"/>
            <a:ext cx="6653724" cy="5880229"/>
          </a:xfrm>
          <a:custGeom>
            <a:avLst/>
            <a:gdLst/>
            <a:ahLst/>
            <a:cxnLst/>
            <a:rect l="l" t="t" r="r" b="b"/>
            <a:pathLst>
              <a:path w="9980586" h="8820343">
                <a:moveTo>
                  <a:pt x="0" y="0"/>
                </a:moveTo>
                <a:lnTo>
                  <a:pt x="9980586" y="0"/>
                </a:lnTo>
                <a:lnTo>
                  <a:pt x="9980586" y="8820343"/>
                </a:lnTo>
                <a:lnTo>
                  <a:pt x="0" y="88203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 rot="6159080">
            <a:off x="487584" y="349216"/>
            <a:ext cx="1240625" cy="1017313"/>
          </a:xfrm>
          <a:custGeom>
            <a:avLst/>
            <a:gdLst/>
            <a:ahLst/>
            <a:cxnLst/>
            <a:rect l="l" t="t" r="r" b="b"/>
            <a:pathLst>
              <a:path w="1860937" h="1525969">
                <a:moveTo>
                  <a:pt x="0" y="0"/>
                </a:moveTo>
                <a:lnTo>
                  <a:pt x="1860938" y="0"/>
                </a:lnTo>
                <a:lnTo>
                  <a:pt x="1860938" y="1525969"/>
                </a:lnTo>
                <a:lnTo>
                  <a:pt x="0" y="152596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2671390" y="2170208"/>
            <a:ext cx="7133010" cy="31518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Mỗi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lần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cầm sách giáo khoa/</a:t>
            </a:r>
          </a:p>
          <a:p>
            <a:pPr marL="0" marR="0" lvl="0" indent="0" algn="ctr" defTabSz="60963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Rưng rưng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lại nhớ tuổi hoa đến trường.//</a:t>
            </a:r>
          </a:p>
          <a:p>
            <a:pPr marL="0" marR="0" lvl="0" indent="0" algn="ctr" defTabSz="60963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Hầm kèo vẳng tiếng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yêu thương/</a:t>
            </a:r>
          </a:p>
          <a:p>
            <a:pPr marL="0" marR="0" lvl="0" indent="0" algn="ctr" defTabSz="60963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Hàng xoan rắc mực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tím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đường đạn bom.//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429AB6F-7884-4A92-A384-6F4CD79BACCA}"/>
              </a:ext>
            </a:extLst>
          </p:cNvPr>
          <p:cNvSpPr txBox="1"/>
          <p:nvPr/>
        </p:nvSpPr>
        <p:spPr>
          <a:xfrm>
            <a:off x="2387600" y="635889"/>
            <a:ext cx="741680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933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Luyện đọc diễn cảm</a:t>
            </a:r>
            <a:endParaRPr kumimoji="0" lang="en-US" sz="2933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Freeform 3">
            <a:extLst>
              <a:ext uri="{FF2B5EF4-FFF2-40B4-BE49-F238E27FC236}">
                <a16:creationId xmlns:a16="http://schemas.microsoft.com/office/drawing/2014/main" id="{E994A647-0D7C-4A2F-B729-57E2CDBFB5BB}"/>
              </a:ext>
            </a:extLst>
          </p:cNvPr>
          <p:cNvSpPr/>
          <p:nvPr/>
        </p:nvSpPr>
        <p:spPr>
          <a:xfrm>
            <a:off x="9027786" y="75568"/>
            <a:ext cx="1553228" cy="1564607"/>
          </a:xfrm>
          <a:custGeom>
            <a:avLst/>
            <a:gdLst/>
            <a:ahLst/>
            <a:cxnLst/>
            <a:rect l="l" t="t" r="r" b="b"/>
            <a:pathLst>
              <a:path w="2329842" h="2346911">
                <a:moveTo>
                  <a:pt x="0" y="0"/>
                </a:moveTo>
                <a:lnTo>
                  <a:pt x="2329842" y="0"/>
                </a:lnTo>
                <a:lnTo>
                  <a:pt x="2329842" y="2346911"/>
                </a:lnTo>
                <a:lnTo>
                  <a:pt x="0" y="234691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Freeform 3">
            <a:extLst>
              <a:ext uri="{FF2B5EF4-FFF2-40B4-BE49-F238E27FC236}">
                <a16:creationId xmlns:a16="http://schemas.microsoft.com/office/drawing/2014/main" id="{89B37A1B-850F-4E2A-9D68-F19E582A9F1A}"/>
              </a:ext>
            </a:extLst>
          </p:cNvPr>
          <p:cNvSpPr/>
          <p:nvPr/>
        </p:nvSpPr>
        <p:spPr>
          <a:xfrm>
            <a:off x="988604" y="5029630"/>
            <a:ext cx="1553228" cy="1564607"/>
          </a:xfrm>
          <a:custGeom>
            <a:avLst/>
            <a:gdLst/>
            <a:ahLst/>
            <a:cxnLst/>
            <a:rect l="l" t="t" r="r" b="b"/>
            <a:pathLst>
              <a:path w="2329842" h="2346911">
                <a:moveTo>
                  <a:pt x="0" y="0"/>
                </a:moveTo>
                <a:lnTo>
                  <a:pt x="2329842" y="0"/>
                </a:lnTo>
                <a:lnTo>
                  <a:pt x="2329842" y="2346911"/>
                </a:lnTo>
                <a:lnTo>
                  <a:pt x="0" y="234691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3633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8814" y="705961"/>
            <a:ext cx="7295510" cy="3657600"/>
          </a:xfrm>
          <a:prstGeom prst="rect">
            <a:avLst/>
          </a:prstGeom>
        </p:spPr>
      </p:pic>
      <p:pic>
        <p:nvPicPr>
          <p:cNvPr id="3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5387" y="4"/>
            <a:ext cx="1755358" cy="1894837"/>
          </a:xfrm>
          <a:prstGeom prst="rect">
            <a:avLst/>
          </a:prstGeom>
        </p:spPr>
      </p:pic>
      <p:pic>
        <p:nvPicPr>
          <p:cNvPr id="4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38846" y="31905"/>
            <a:ext cx="1361730" cy="1681932"/>
          </a:xfrm>
          <a:prstGeom prst="rect">
            <a:avLst/>
          </a:prstGeom>
        </p:spPr>
      </p:pic>
      <p:pic>
        <p:nvPicPr>
          <p:cNvPr id="5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18818" y="3003426"/>
            <a:ext cx="5650605" cy="1387788"/>
          </a:xfrm>
          <a:prstGeom prst="rect">
            <a:avLst/>
          </a:prstGeom>
        </p:spPr>
      </p:pic>
      <p:grpSp>
        <p:nvGrpSpPr>
          <p:cNvPr id="6" name="组合 10"/>
          <p:cNvGrpSpPr/>
          <p:nvPr/>
        </p:nvGrpSpPr>
        <p:grpSpPr>
          <a:xfrm rot="6329695" flipH="1">
            <a:off x="9047023" y="2730727"/>
            <a:ext cx="945377" cy="786066"/>
            <a:chOff x="9015984" y="2528554"/>
            <a:chExt cx="2157344" cy="1473489"/>
          </a:xfrm>
        </p:grpSpPr>
        <p:sp>
          <p:nvSpPr>
            <p:cNvPr id="7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1625559">
                <a:defRPr/>
              </a:pPr>
              <a:endParaRPr lang="zh-CN" altLang="en-US" sz="2400">
                <a:solidFill>
                  <a:srgbClr val="5FA080"/>
                </a:solidFill>
                <a:latin typeface="等线"/>
                <a:ea typeface="等线" panose="020B0503020204020204" pitchFamily="2" charset="-122"/>
              </a:endParaRPr>
            </a:p>
          </p:txBody>
        </p:sp>
        <p:sp>
          <p:nvSpPr>
            <p:cNvPr id="8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1625559">
                <a:defRPr/>
              </a:pPr>
              <a:endParaRPr lang="zh-CN" altLang="en-US" sz="2400">
                <a:solidFill>
                  <a:srgbClr val="5FA080"/>
                </a:solidFill>
                <a:latin typeface="等线"/>
                <a:ea typeface="等线" panose="020B0503020204020204" pitchFamily="2" charset="-122"/>
              </a:endParaRPr>
            </a:p>
          </p:txBody>
        </p:sp>
        <p:sp>
          <p:nvSpPr>
            <p:cNvPr id="9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1625559">
                <a:defRPr/>
              </a:pPr>
              <a:endParaRPr lang="zh-CN" altLang="en-US" sz="2400">
                <a:solidFill>
                  <a:srgbClr val="5FA080"/>
                </a:solidFill>
                <a:latin typeface="等线"/>
                <a:ea typeface="等线" panose="020B0503020204020204" pitchFamily="2" charset="-122"/>
              </a:endParaRPr>
            </a:p>
          </p:txBody>
        </p:sp>
        <p:sp>
          <p:nvSpPr>
            <p:cNvPr id="10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1625559">
                <a:defRPr/>
              </a:pPr>
              <a:endParaRPr lang="zh-CN" altLang="en-US" sz="2400" dirty="0">
                <a:solidFill>
                  <a:srgbClr val="5FA080"/>
                </a:solidFill>
                <a:latin typeface="等线"/>
                <a:ea typeface="等线" panose="020B0503020204020204" pitchFamily="2" charset="-122"/>
              </a:endParaRPr>
            </a:p>
          </p:txBody>
        </p:sp>
        <p:sp>
          <p:nvSpPr>
            <p:cNvPr id="11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1625559">
                <a:defRPr/>
              </a:pPr>
              <a:endParaRPr lang="zh-CN" altLang="en-US" sz="2400">
                <a:solidFill>
                  <a:srgbClr val="5FA080"/>
                </a:solidFill>
                <a:latin typeface="等线"/>
                <a:ea typeface="等线" panose="020B0503020204020204" pitchFamily="2" charset="-122"/>
              </a:endParaRPr>
            </a:p>
          </p:txBody>
        </p:sp>
        <p:sp>
          <p:nvSpPr>
            <p:cNvPr id="12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1625559">
                <a:defRPr/>
              </a:pPr>
              <a:endParaRPr lang="zh-CN" altLang="en-US" sz="2400">
                <a:solidFill>
                  <a:srgbClr val="5FA080"/>
                </a:solidFill>
                <a:latin typeface="等线"/>
                <a:ea typeface="等线" panose="020B0503020204020204" pitchFamily="2" charset="-122"/>
              </a:endParaRPr>
            </a:p>
          </p:txBody>
        </p:sp>
        <p:sp>
          <p:nvSpPr>
            <p:cNvPr id="13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1625559">
                <a:defRPr/>
              </a:pPr>
              <a:endParaRPr lang="zh-CN" altLang="en-US" sz="2400">
                <a:solidFill>
                  <a:srgbClr val="5FA080"/>
                </a:solidFill>
                <a:latin typeface="等线"/>
                <a:ea typeface="等线" panose="020B0503020204020204" pitchFamily="2" charset="-122"/>
              </a:endParaRPr>
            </a:p>
          </p:txBody>
        </p:sp>
        <p:sp>
          <p:nvSpPr>
            <p:cNvPr id="14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1625559">
                <a:defRPr/>
              </a:pPr>
              <a:endParaRPr lang="zh-CN" altLang="en-US" sz="2400">
                <a:solidFill>
                  <a:srgbClr val="5FA080"/>
                </a:solidFill>
                <a:latin typeface="等线"/>
                <a:ea typeface="等线" panose="020B0503020204020204" pitchFamily="2" charset="-122"/>
              </a:endParaRPr>
            </a:p>
          </p:txBody>
        </p:sp>
        <p:sp>
          <p:nvSpPr>
            <p:cNvPr id="15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1625559">
                <a:defRPr/>
              </a:pPr>
              <a:endParaRPr lang="zh-CN" altLang="en-US" sz="2400">
                <a:solidFill>
                  <a:srgbClr val="5FA080"/>
                </a:solidFill>
                <a:latin typeface="等线"/>
                <a:ea typeface="等线" panose="020B0503020204020204" pitchFamily="2" charset="-122"/>
              </a:endParaRPr>
            </a:p>
          </p:txBody>
        </p:sp>
        <p:sp>
          <p:nvSpPr>
            <p:cNvPr id="16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1625559">
                <a:defRPr/>
              </a:pPr>
              <a:endParaRPr lang="zh-CN" altLang="en-US" sz="2400">
                <a:solidFill>
                  <a:srgbClr val="5FA080"/>
                </a:solidFill>
                <a:latin typeface="等线"/>
                <a:ea typeface="等线" panose="020B0503020204020204" pitchFamily="2" charset="-122"/>
              </a:endParaRPr>
            </a:p>
          </p:txBody>
        </p:sp>
      </p:grpSp>
      <p:sp>
        <p:nvSpPr>
          <p:cNvPr id="17" name="文本框 32"/>
          <p:cNvSpPr txBox="1"/>
          <p:nvPr/>
        </p:nvSpPr>
        <p:spPr>
          <a:xfrm>
            <a:off x="2625952" y="1564445"/>
            <a:ext cx="6973706" cy="1591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609585">
              <a:defRPr/>
            </a:pPr>
            <a:r>
              <a:rPr lang="en-US" altLang="zh-CN" sz="88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nap ITC" panose="04040A07060A02020202" pitchFamily="82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  <a:endParaRPr lang="en-US" altLang="zh-CN" sz="88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Snap ITC" panose="04040A07060A02020202" pitchFamily="82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11251099" y="0"/>
            <a:ext cx="805807" cy="929898"/>
          </a:xfrm>
          <a:prstGeom prst="ellipse">
            <a:avLst/>
          </a:prstGeom>
          <a:solidFill>
            <a:srgbClr val="F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52369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0" y="0"/>
            <a:ext cx="1199456" cy="112474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45" tIns="60923" rIns="121845" bIns="60923" rtlCol="0" anchor="ctr"/>
          <a:lstStyle/>
          <a:p>
            <a:pPr algn="ctr" defTabSz="121833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62B92B8-8BEA-448C-BF31-F91EF11BAFA9}"/>
              </a:ext>
            </a:extLst>
          </p:cNvPr>
          <p:cNvSpPr/>
          <p:nvPr/>
        </p:nvSpPr>
        <p:spPr>
          <a:xfrm>
            <a:off x="2160132" y="909128"/>
            <a:ext cx="8546048" cy="2831470"/>
          </a:xfrm>
          <a:prstGeom prst="rect">
            <a:avLst/>
          </a:prstGeom>
          <a:noFill/>
        </p:spPr>
        <p:txBody>
          <a:bodyPr wrap="square" lIns="121845" tIns="60923" rIns="121845" bIns="60923">
            <a:spAutoFit/>
          </a:bodyPr>
          <a:lstStyle/>
          <a:p>
            <a:pPr marL="0" lvl="1" algn="ctr" defTabSz="1218330"/>
            <a:r>
              <a:rPr lang="vi-VN" sz="8800" b="1" dirty="0">
                <a:ln w="12700">
                  <a:solidFill>
                    <a:srgbClr val="1F497D">
                      <a:lumMod val="75000"/>
                    </a:srgbClr>
                  </a:solidFill>
                  <a:prstDash val="solid"/>
                </a:ln>
                <a:pattFill prst="dkUpDiag">
                  <a:fgClr>
                    <a:srgbClr val="1F497D"/>
                  </a:fgClr>
                  <a:bgClr>
                    <a:srgbClr val="1F497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1F497D">
                      <a:lumMod val="7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Vận dụng,</a:t>
            </a:r>
          </a:p>
          <a:p>
            <a:pPr marL="0" lvl="1" algn="ctr" defTabSz="1218330"/>
            <a:r>
              <a:rPr lang="vi-VN" sz="8800" b="1" dirty="0">
                <a:ln w="12700">
                  <a:solidFill>
                    <a:srgbClr val="1F497D">
                      <a:lumMod val="75000"/>
                    </a:srgbClr>
                  </a:solidFill>
                  <a:prstDash val="solid"/>
                </a:ln>
                <a:pattFill prst="dkUpDiag">
                  <a:fgClr>
                    <a:srgbClr val="1F497D"/>
                  </a:fgClr>
                  <a:bgClr>
                    <a:srgbClr val="1F497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1F497D">
                      <a:lumMod val="7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trải nghiệm</a:t>
            </a:r>
            <a:endParaRPr lang="en-US" sz="8800" b="1" dirty="0">
              <a:ln w="12700">
                <a:solidFill>
                  <a:srgbClr val="1F497D">
                    <a:lumMod val="75000"/>
                  </a:srgbClr>
                </a:solidFill>
                <a:prstDash val="solid"/>
              </a:ln>
              <a:pattFill prst="dkUpDiag">
                <a:fgClr>
                  <a:srgbClr val="1F497D"/>
                </a:fgClr>
                <a:bgClr>
                  <a:srgbClr val="1F497D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1F497D">
                    <a:lumMod val="7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6365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336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970C793-A945-4538-AEA1-92C8A80AADE3}"/>
              </a:ext>
            </a:extLst>
          </p:cNvPr>
          <p:cNvSpPr txBox="1"/>
          <p:nvPr/>
        </p:nvSpPr>
        <p:spPr>
          <a:xfrm>
            <a:off x="2936240" y="2782669"/>
            <a:ext cx="6319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Học thuộc lòng 3 khổ thơ đầu</a:t>
            </a:r>
          </a:p>
        </p:txBody>
      </p:sp>
    </p:spTree>
    <p:extLst>
      <p:ext uri="{BB962C8B-B14F-4D97-AF65-F5344CB8AC3E}">
        <p14:creationId xmlns:p14="http://schemas.microsoft.com/office/powerpoint/2010/main" val="2478922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81D4854-6005-43B0-A023-7B57B7C1AA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82C8D5-CB97-4774-8E3E-5388F1898956}"/>
              </a:ext>
            </a:extLst>
          </p:cNvPr>
          <p:cNvSpPr txBox="1"/>
          <p:nvPr/>
        </p:nvSpPr>
        <p:spPr>
          <a:xfrm>
            <a:off x="3035707" y="476021"/>
            <a:ext cx="61205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Thứ tư ngày 25 tháng 10 năm 2023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F8BAC96-73B6-4413-AACE-6D7DD03E2AB6}"/>
              </a:ext>
            </a:extLst>
          </p:cNvPr>
          <p:cNvSpPr txBox="1"/>
          <p:nvPr/>
        </p:nvSpPr>
        <p:spPr>
          <a:xfrm>
            <a:off x="3355709" y="999241"/>
            <a:ext cx="28471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Môn: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Tiếng Việt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58B333-5708-461B-968A-4E659021060C}"/>
              </a:ext>
            </a:extLst>
          </p:cNvPr>
          <p:cNvSpPr txBox="1"/>
          <p:nvPr/>
        </p:nvSpPr>
        <p:spPr>
          <a:xfrm>
            <a:off x="2867391" y="1522461"/>
            <a:ext cx="64572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Bài đọc: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Mỗi lần cầm sách giáo khoa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F41D049-E398-4B78-A9A4-37A990093BDE}"/>
              </a:ext>
            </a:extLst>
          </p:cNvPr>
          <p:cNvSpPr txBox="1"/>
          <p:nvPr/>
        </p:nvSpPr>
        <p:spPr>
          <a:xfrm>
            <a:off x="810704" y="2307291"/>
            <a:ext cx="25234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* Luyện từ khó</a:t>
            </a:r>
            <a:endParaRPr kumimoji="0" lang="en-US" sz="2800" b="0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9BCE3C0-538D-4456-8F17-84BF43C395D0}"/>
              </a:ext>
            </a:extLst>
          </p:cNvPr>
          <p:cNvSpPr txBox="1"/>
          <p:nvPr/>
        </p:nvSpPr>
        <p:spPr>
          <a:xfrm>
            <a:off x="490196" y="2797647"/>
            <a:ext cx="5316712" cy="1540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+mn-cs"/>
              </a:rPr>
              <a:t>rưng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rưng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+mn-cs"/>
              </a:rPr>
              <a:t>đạn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+mn-cs"/>
              </a:rPr>
              <a:t>bom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+mn-cs"/>
              </a:rPr>
              <a:t>khoai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+mn-cs"/>
              </a:rPr>
              <a:t>nướng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+mn-cs"/>
              </a:rPr>
              <a:t>, khao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+mn-cs"/>
              </a:rPr>
              <a:t>khát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+mn-cs"/>
              </a:rPr>
              <a:t>nâng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+mn-cs"/>
              </a:rPr>
              <a:t>niu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, vẳng, hàng xoan, đằm,...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F5DCA5B-1DC0-440B-BD78-774323B01566}"/>
              </a:ext>
            </a:extLst>
          </p:cNvPr>
          <p:cNvCxnSpPr>
            <a:stCxn id="6" idx="2"/>
          </p:cNvCxnSpPr>
          <p:nvPr/>
        </p:nvCxnSpPr>
        <p:spPr>
          <a:xfrm flipH="1">
            <a:off x="6095999" y="2045681"/>
            <a:ext cx="1" cy="4053461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1775700A-1ADF-4986-A78E-3EC2DB2D04EC}"/>
              </a:ext>
            </a:extLst>
          </p:cNvPr>
          <p:cNvSpPr txBox="1"/>
          <p:nvPr/>
        </p:nvSpPr>
        <p:spPr>
          <a:xfrm>
            <a:off x="810704" y="4378651"/>
            <a:ext cx="27638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* Luyện câu khó</a:t>
            </a:r>
            <a:endParaRPr kumimoji="0" lang="en-US" sz="2800" b="0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4DC3A36-2999-4895-9C07-1D9285AFD79A}"/>
              </a:ext>
            </a:extLst>
          </p:cNvPr>
          <p:cNvSpPr txBox="1"/>
          <p:nvPr/>
        </p:nvSpPr>
        <p:spPr>
          <a:xfrm>
            <a:off x="284374" y="4972938"/>
            <a:ext cx="5918461" cy="11462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Bao nhiêu kiến thức ở đời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Ủ vào trang sách nuôi người lớn khôn.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2FD0086-CFBF-4DFB-9866-9BDB1CC7CBBB}"/>
              </a:ext>
            </a:extLst>
          </p:cNvPr>
          <p:cNvSpPr txBox="1"/>
          <p:nvPr/>
        </p:nvSpPr>
        <p:spPr>
          <a:xfrm>
            <a:off x="6331460" y="2307291"/>
            <a:ext cx="25827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* Giải nghĩa từ</a:t>
            </a:r>
            <a:endParaRPr kumimoji="0" lang="en-US" sz="2800" b="0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B4E3B9A-7B19-46DF-AF2D-BD011E50CD29}"/>
              </a:ext>
            </a:extLst>
          </p:cNvPr>
          <p:cNvSpPr txBox="1"/>
          <p:nvPr/>
        </p:nvSpPr>
        <p:spPr>
          <a:xfrm>
            <a:off x="6331460" y="2836549"/>
            <a:ext cx="537034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hầm kèo, mũ rơm, tiếng gà gáy, bậc tài danh, bài o, 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646D09-33EF-4178-923C-BEF995903E50}"/>
              </a:ext>
            </a:extLst>
          </p:cNvPr>
          <p:cNvSpPr txBox="1"/>
          <p:nvPr/>
        </p:nvSpPr>
        <p:spPr>
          <a:xfrm>
            <a:off x="6331460" y="3855431"/>
            <a:ext cx="16626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* Ý nghĩa</a:t>
            </a:r>
            <a:endParaRPr kumimoji="0" lang="en-US" sz="2800" b="0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1EB694D-97D2-48A8-A8AB-1B29E803747B}"/>
              </a:ext>
            </a:extLst>
          </p:cNvPr>
          <p:cNvSpPr txBox="1"/>
          <p:nvPr/>
        </p:nvSpPr>
        <p:spPr>
          <a:xfrm>
            <a:off x="6385091" y="4617850"/>
            <a:ext cx="5316711" cy="15474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Bài thơ thể hiện tình cảm yêu mến của bạn nhỏ với những trang sách giáo khoa thời thơ ấu.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 Light"/>
              <a:ea typeface="Calibri" panose="020F0502020204030204" pitchFamily="34" charset="0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DF717A0-AA1A-4062-93AE-1CA7B2E22C32}"/>
              </a:ext>
            </a:extLst>
          </p:cNvPr>
          <p:cNvSpPr txBox="1"/>
          <p:nvPr/>
        </p:nvSpPr>
        <p:spPr>
          <a:xfrm>
            <a:off x="7690050" y="999241"/>
            <a:ext cx="14381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 dirty="0">
                <a:solidFill>
                  <a:schemeClr val="bg1"/>
                </a:solidFill>
              </a:rPr>
              <a:t>Tiết: 54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429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693288" y="1802942"/>
            <a:ext cx="8112585" cy="1271940"/>
          </a:xfrm>
          <a:prstGeom prst="rect">
            <a:avLst/>
          </a:prstGeom>
          <a:noFill/>
        </p:spPr>
        <p:txBody>
          <a:bodyPr wrap="square" lIns="121845" tIns="60923" rIns="121845" bIns="60923" rtlCol="0">
            <a:spAutoFit/>
          </a:bodyPr>
          <a:lstStyle/>
          <a:p>
            <a:pPr marL="380729" indent="-380729" algn="just" defTabSz="1218330">
              <a:buFont typeface="Arial" pitchFamily="34" charset="0"/>
              <a:buChar char="•"/>
            </a:pPr>
            <a:r>
              <a:rPr lang="en-US" sz="3733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733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733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733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bài, vận dụng kiến thức đã học hoàn thành các bài tập trong VBT TV.</a:t>
            </a:r>
          </a:p>
        </p:txBody>
      </p:sp>
      <p:sp>
        <p:nvSpPr>
          <p:cNvPr id="4" name="Rectangle 3"/>
          <p:cNvSpPr/>
          <p:nvPr/>
        </p:nvSpPr>
        <p:spPr>
          <a:xfrm>
            <a:off x="3793460" y="356659"/>
            <a:ext cx="8225818" cy="1354142"/>
          </a:xfrm>
          <a:prstGeom prst="rect">
            <a:avLst/>
          </a:prstGeom>
        </p:spPr>
        <p:txBody>
          <a:bodyPr wrap="none" lIns="121845" tIns="60923" rIns="121845" bIns="60923">
            <a:spAutoFit/>
          </a:bodyPr>
          <a:lstStyle/>
          <a:p>
            <a:pPr algn="ctr" defTabSz="1218330"/>
            <a:r>
              <a:rPr lang="en-US" sz="8000" b="1" dirty="0" err="1">
                <a:ln w="22225">
                  <a:solidFill>
                    <a:prstClr val="white">
                      <a:lumMod val="85000"/>
                    </a:prst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8000" b="1" dirty="0">
                <a:ln w="22225">
                  <a:solidFill>
                    <a:prstClr val="white">
                      <a:lumMod val="85000"/>
                    </a:prst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b="1" dirty="0" err="1">
                <a:ln w="22225">
                  <a:solidFill>
                    <a:prstClr val="white">
                      <a:lumMod val="85000"/>
                    </a:prst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cố</a:t>
            </a:r>
            <a:r>
              <a:rPr lang="en-US" sz="8000" b="1" dirty="0">
                <a:ln w="22225">
                  <a:solidFill>
                    <a:prstClr val="white">
                      <a:lumMod val="85000"/>
                    </a:prst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8000" b="1" dirty="0" err="1">
                <a:ln w="22225">
                  <a:solidFill>
                    <a:prstClr val="white">
                      <a:lumMod val="85000"/>
                    </a:prst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Dặn</a:t>
            </a:r>
            <a:r>
              <a:rPr lang="en-US" sz="8000" b="1" dirty="0">
                <a:ln w="22225">
                  <a:solidFill>
                    <a:prstClr val="white">
                      <a:lumMod val="85000"/>
                    </a:prst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b="1" dirty="0" err="1">
                <a:ln w="22225">
                  <a:solidFill>
                    <a:prstClr val="white">
                      <a:lumMod val="85000"/>
                    </a:prst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dò</a:t>
            </a:r>
            <a:r>
              <a:rPr lang="en-US" sz="8000" b="1" dirty="0">
                <a:ln w="22225">
                  <a:solidFill>
                    <a:prstClr val="white">
                      <a:lumMod val="85000"/>
                    </a:prst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  <a:endParaRPr lang="vi-VN" sz="8000" b="1" dirty="0">
              <a:ln w="22225">
                <a:solidFill>
                  <a:prstClr val="white">
                    <a:lumMod val="85000"/>
                  </a:prstClr>
                </a:solidFill>
                <a:prstDash val="solid"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203357-FED2-42AD-8150-27F2A46759AE}"/>
              </a:ext>
            </a:extLst>
          </p:cNvPr>
          <p:cNvSpPr txBox="1"/>
          <p:nvPr/>
        </p:nvSpPr>
        <p:spPr>
          <a:xfrm>
            <a:off x="3693288" y="3069344"/>
            <a:ext cx="8112585" cy="697489"/>
          </a:xfrm>
          <a:prstGeom prst="rect">
            <a:avLst/>
          </a:prstGeom>
          <a:noFill/>
        </p:spPr>
        <p:txBody>
          <a:bodyPr wrap="square" lIns="121845" tIns="60923" rIns="121845" bIns="60923" rtlCol="0">
            <a:spAutoFit/>
          </a:bodyPr>
          <a:lstStyle/>
          <a:p>
            <a:pPr marL="380729" indent="-380729" algn="just" defTabSz="1218330">
              <a:buFont typeface="Arial" pitchFamily="34" charset="0"/>
              <a:buChar char="•"/>
            </a:pPr>
            <a:r>
              <a:rPr lang="vi-VN" sz="3733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Học thuộc lòng 3 khổ thơ đầu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E0FC6BD-09B7-41F6-8362-24B2548E9972}"/>
              </a:ext>
            </a:extLst>
          </p:cNvPr>
          <p:cNvSpPr txBox="1"/>
          <p:nvPr/>
        </p:nvSpPr>
        <p:spPr>
          <a:xfrm>
            <a:off x="3693288" y="3761295"/>
            <a:ext cx="8112585" cy="1271940"/>
          </a:xfrm>
          <a:prstGeom prst="rect">
            <a:avLst/>
          </a:prstGeom>
          <a:noFill/>
        </p:spPr>
        <p:txBody>
          <a:bodyPr wrap="square" lIns="121845" tIns="60923" rIns="121845" bIns="60923" rtlCol="0">
            <a:spAutoFit/>
          </a:bodyPr>
          <a:lstStyle/>
          <a:p>
            <a:pPr marL="380729" indent="-380729" algn="just" defTabSz="1218330">
              <a:buFont typeface="Arial" pitchFamily="34" charset="0"/>
              <a:buChar char="•"/>
            </a:pPr>
            <a:r>
              <a:rPr lang="vi-VN" sz="3733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Chuẩn bị bài tiếp theo: </a:t>
            </a:r>
            <a:r>
              <a:rPr lang="vi-VN" sz="3733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Mở rộng vốn từ: Sách và thư viện</a:t>
            </a:r>
          </a:p>
        </p:txBody>
      </p:sp>
    </p:spTree>
    <p:extLst>
      <p:ext uri="{BB962C8B-B14F-4D97-AF65-F5344CB8AC3E}">
        <p14:creationId xmlns:p14="http://schemas.microsoft.com/office/powerpoint/2010/main" val="364373268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99723" y="2249488"/>
            <a:ext cx="7919304" cy="4608512"/>
          </a:xfrm>
          <a:prstGeom prst="rect">
            <a:avLst/>
          </a:prstGeom>
          <a:noFill/>
        </p:spPr>
        <p:txBody>
          <a:bodyPr spcFirstLastPara="1" wrap="square" lIns="121845" tIns="60923" rIns="121845" bIns="60923" numCol="1" rtlCol="0">
            <a:prstTxWarp prst="textArchUp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pPr defTabSz="1218330"/>
            <a:r>
              <a:rPr lang="en-US" sz="72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CÁM ƠN QUÝ THẦY CÔ </a:t>
            </a:r>
            <a:endParaRPr lang="en-US" sz="7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  <a:p>
            <a:pPr defTabSz="1218330"/>
            <a:r>
              <a:rPr lang="en-US" sz="72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CHÚC CÁC EM HỌC TỐT</a:t>
            </a:r>
            <a:endParaRPr lang="en-US" sz="7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pic>
        <p:nvPicPr>
          <p:cNvPr id="3" name="Picture 2" descr="Pin on ~Cute wittle things~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797" y="2276910"/>
            <a:ext cx="6047539" cy="4903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167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88290" y="2704676"/>
            <a:ext cx="4175461" cy="4176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817" y="20"/>
            <a:ext cx="2751779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473" y="219183"/>
            <a:ext cx="5201239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7689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2017" y="6548064"/>
            <a:ext cx="8434941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8199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02CC0B4E-8AD3-4758-89E8-3376F59931B1}"/>
              </a:ext>
            </a:extLst>
          </p:cNvPr>
          <p:cNvSpPr/>
          <p:nvPr/>
        </p:nvSpPr>
        <p:spPr>
          <a:xfrm>
            <a:off x="3444473" y="915092"/>
            <a:ext cx="5303054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vi-VN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>
                  <a:reflection blurRad="6350" stA="55000" endA="300" endPos="45500" dir="5400000" sy="-100000" algn="bl" rotWithShape="0"/>
                </a:effectLst>
                <a:latin typeface="+mj-lt"/>
              </a:rPr>
              <a:t>Bức tranh bí ẩn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effectLst>
                <a:reflection blurRad="6350" stA="55000" endA="300" endPos="45500" dir="5400000" sy="-100000" algn="bl" rotWithShape="0"/>
              </a:effectLst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1515B3-9ED4-4C55-AE9D-B26CAA9AD0A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578" t="4240" r="26710" b="12902"/>
          <a:stretch/>
        </p:blipFill>
        <p:spPr>
          <a:xfrm rot="194945">
            <a:off x="8130201" y="2229900"/>
            <a:ext cx="1570198" cy="1526853"/>
          </a:xfrm>
          <a:prstGeom prst="rect">
            <a:avLst/>
          </a:prstGeom>
        </p:spPr>
      </p:pic>
      <p:sp>
        <p:nvSpPr>
          <p:cNvPr id="4" name="Wave 3">
            <a:extLst>
              <a:ext uri="{FF2B5EF4-FFF2-40B4-BE49-F238E27FC236}">
                <a16:creationId xmlns:a16="http://schemas.microsoft.com/office/drawing/2014/main" id="{1F740A8C-A824-4B87-8C3A-787145D0230A}"/>
              </a:ext>
            </a:extLst>
          </p:cNvPr>
          <p:cNvSpPr/>
          <p:nvPr/>
        </p:nvSpPr>
        <p:spPr>
          <a:xfrm>
            <a:off x="1366887" y="2705419"/>
            <a:ext cx="6806151" cy="1906609"/>
          </a:xfrm>
          <a:prstGeom prst="wav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>
            <a:prstTxWarp prst="textWave1">
              <a:avLst/>
            </a:prstTxWarp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vi-VN" b="1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  Hãy mở từng ô mảnh ghép và trả lời câu hỏi để tìm ra bức            tranh bên dưới</a:t>
            </a:r>
            <a:endParaRPr lang="en-US" b="1" dirty="0">
              <a:ln w="0"/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67855716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7F20AF8-6A90-4A97-AEF1-4F4729FEE7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9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B627987-C133-49AB-9AFE-44C6B5E25A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5627" y="978195"/>
            <a:ext cx="7120745" cy="4901609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FE3361A-BCB2-4C23-9D28-5EBAC9C2C301}"/>
              </a:ext>
            </a:extLst>
          </p:cNvPr>
          <p:cNvSpPr/>
          <p:nvPr/>
        </p:nvSpPr>
        <p:spPr>
          <a:xfrm>
            <a:off x="6095998" y="881407"/>
            <a:ext cx="3616752" cy="49983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dirty="0">
                <a:solidFill>
                  <a:schemeClr val="accent6">
                    <a:lumMod val="50000"/>
                  </a:schemeClr>
                </a:solidFill>
              </a:rPr>
              <a:t>2</a:t>
            </a:r>
            <a:endParaRPr lang="en-US" sz="44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5E115A6-2A59-41B2-B57B-E451476E106A}"/>
              </a:ext>
            </a:extLst>
          </p:cNvPr>
          <p:cNvSpPr/>
          <p:nvPr/>
        </p:nvSpPr>
        <p:spPr>
          <a:xfrm>
            <a:off x="2465108" y="881406"/>
            <a:ext cx="3630891" cy="499839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dirty="0">
                <a:solidFill>
                  <a:schemeClr val="accent6">
                    <a:lumMod val="50000"/>
                  </a:schemeClr>
                </a:solidFill>
              </a:rPr>
              <a:t>1</a:t>
            </a:r>
            <a:endParaRPr lang="en-US" sz="44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5380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2347996-5188-4678-A7AB-5178376602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9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CE8B95A-D7BD-44EA-83D9-277C8530B01C}"/>
              </a:ext>
            </a:extLst>
          </p:cNvPr>
          <p:cNvSpPr txBox="1"/>
          <p:nvPr/>
        </p:nvSpPr>
        <p:spPr>
          <a:xfrm>
            <a:off x="1527142" y="1291472"/>
            <a:ext cx="723978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Trong bài Người thu gió, cuộc sống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Uy – li –am khó khăn như thế nào?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21A9380-15BD-4B8D-9E6B-B53B40EDCBC6}"/>
              </a:ext>
            </a:extLst>
          </p:cNvPr>
          <p:cNvSpPr/>
          <p:nvPr/>
        </p:nvSpPr>
        <p:spPr>
          <a:xfrm>
            <a:off x="1527143" y="3966968"/>
            <a:ext cx="9040304" cy="914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dirty="0"/>
              <a:t>B. Làng quê cậu rất nghèo, bị hạn hán, đói kém</a:t>
            </a:r>
            <a:endParaRPr lang="en-US" sz="28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4564F8B-F4C3-4314-A4D2-BC52536A731A}"/>
              </a:ext>
            </a:extLst>
          </p:cNvPr>
          <p:cNvSpPr/>
          <p:nvPr/>
        </p:nvSpPr>
        <p:spPr>
          <a:xfrm>
            <a:off x="1527143" y="2824609"/>
            <a:ext cx="9040304" cy="914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dirty="0"/>
              <a:t>A. Làng quê của cậu thường xuyên gặp bão, lũ</a:t>
            </a:r>
            <a:endParaRPr lang="en-US" sz="28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B5C4926-988B-442A-ADB4-C2F9706094FF}"/>
              </a:ext>
            </a:extLst>
          </p:cNvPr>
          <p:cNvSpPr/>
          <p:nvPr/>
        </p:nvSpPr>
        <p:spPr>
          <a:xfrm>
            <a:off x="1527143" y="5109328"/>
            <a:ext cx="9040304" cy="914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dirty="0"/>
              <a:t>C. Cậu phải ra đồng nên không thể tập trung học tập.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7974848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7F20AF8-6A90-4A97-AEF1-4F4729FEE7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9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B627987-C133-49AB-9AFE-44C6B5E25A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5627" y="978195"/>
            <a:ext cx="7120745" cy="4901609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FE3361A-BCB2-4C23-9D28-5EBAC9C2C301}"/>
              </a:ext>
            </a:extLst>
          </p:cNvPr>
          <p:cNvSpPr/>
          <p:nvPr/>
        </p:nvSpPr>
        <p:spPr>
          <a:xfrm>
            <a:off x="6095998" y="881407"/>
            <a:ext cx="3616752" cy="49983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5E115A6-2A59-41B2-B57B-E451476E106A}"/>
              </a:ext>
            </a:extLst>
          </p:cNvPr>
          <p:cNvSpPr/>
          <p:nvPr/>
        </p:nvSpPr>
        <p:spPr>
          <a:xfrm>
            <a:off x="2465108" y="881406"/>
            <a:ext cx="3630891" cy="499839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3205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2347996-5188-4678-A7AB-5178376602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9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CE8B95A-D7BD-44EA-83D9-277C8530B01C}"/>
              </a:ext>
            </a:extLst>
          </p:cNvPr>
          <p:cNvSpPr txBox="1"/>
          <p:nvPr/>
        </p:nvSpPr>
        <p:spPr>
          <a:xfrm>
            <a:off x="1527143" y="627475"/>
            <a:ext cx="75414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Trong bài Người thu gió, Uy – li – am đã phát minh ra điều gì?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21A9380-15BD-4B8D-9E6B-B53B40EDCBC6}"/>
              </a:ext>
            </a:extLst>
          </p:cNvPr>
          <p:cNvSpPr/>
          <p:nvPr/>
        </p:nvSpPr>
        <p:spPr>
          <a:xfrm>
            <a:off x="1527143" y="3966968"/>
            <a:ext cx="9040304" cy="914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Cậu phát minh ra bóng đèn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4564F8B-F4C3-4314-A4D2-BC52536A731A}"/>
              </a:ext>
            </a:extLst>
          </p:cNvPr>
          <p:cNvSpPr/>
          <p:nvPr/>
        </p:nvSpPr>
        <p:spPr>
          <a:xfrm>
            <a:off x="1527143" y="2824609"/>
            <a:ext cx="9040304" cy="914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Cậu phát minh ra máy bơm nước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B5C4926-988B-442A-ADB4-C2F9706094FF}"/>
              </a:ext>
            </a:extLst>
          </p:cNvPr>
          <p:cNvSpPr/>
          <p:nvPr/>
        </p:nvSpPr>
        <p:spPr>
          <a:xfrm>
            <a:off x="1527143" y="5109328"/>
            <a:ext cx="9040304" cy="914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Cậu phát minh ra máy điện gió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881011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7F20AF8-6A90-4A97-AEF1-4F4729FEE7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9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B627987-C133-49AB-9AFE-44C6B5E25A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5627" y="978195"/>
            <a:ext cx="7120745" cy="4901609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FE3361A-BCB2-4C23-9D28-5EBAC9C2C301}"/>
              </a:ext>
            </a:extLst>
          </p:cNvPr>
          <p:cNvSpPr/>
          <p:nvPr/>
        </p:nvSpPr>
        <p:spPr>
          <a:xfrm>
            <a:off x="6095998" y="881407"/>
            <a:ext cx="3616752" cy="49983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7019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theme/theme1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9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662</TotalTime>
  <Words>1065</Words>
  <Application>Microsoft Office PowerPoint</Application>
  <PresentationFormat>Widescreen</PresentationFormat>
  <Paragraphs>135</Paragraphs>
  <Slides>34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34</vt:i4>
      </vt:variant>
    </vt:vector>
  </HeadingPairs>
  <TitlesOfParts>
    <vt:vector size="49" baseType="lpstr">
      <vt:lpstr>等线</vt:lpstr>
      <vt:lpstr>Arial</vt:lpstr>
      <vt:lpstr>Calibri</vt:lpstr>
      <vt:lpstr>Calibri Light</vt:lpstr>
      <vt:lpstr>ITC Avant Garde Std Bk</vt:lpstr>
      <vt:lpstr>Snap ITC</vt:lpstr>
      <vt:lpstr>Times New Roman</vt:lpstr>
      <vt:lpstr>3_Office Theme</vt:lpstr>
      <vt:lpstr>6_Office Theme</vt:lpstr>
      <vt:lpstr>9_Office Theme</vt:lpstr>
      <vt:lpstr>4_Office Theme</vt:lpstr>
      <vt:lpstr>Office Theme</vt:lpstr>
      <vt:lpstr>1_Office Theme</vt:lpstr>
      <vt:lpstr>5_Office Theme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Minh Nhựt</dc:creator>
  <cp:lastModifiedBy>Phạm Minh Nhựt</cp:lastModifiedBy>
  <cp:revision>41</cp:revision>
  <dcterms:created xsi:type="dcterms:W3CDTF">2023-10-22T14:42:47Z</dcterms:created>
  <dcterms:modified xsi:type="dcterms:W3CDTF">2023-10-25T03:00:16Z</dcterms:modified>
</cp:coreProperties>
</file>