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3" r:id="rId2"/>
  </p:sldMasterIdLst>
  <p:notesMasterIdLst>
    <p:notesMasterId r:id="rId31"/>
  </p:notesMasterIdLst>
  <p:sldIdLst>
    <p:sldId id="274" r:id="rId3"/>
    <p:sldId id="276" r:id="rId4"/>
    <p:sldId id="260" r:id="rId5"/>
    <p:sldId id="286" r:id="rId6"/>
    <p:sldId id="287" r:id="rId7"/>
    <p:sldId id="288" r:id="rId8"/>
    <p:sldId id="306" r:id="rId9"/>
    <p:sldId id="307" r:id="rId10"/>
    <p:sldId id="289" r:id="rId11"/>
    <p:sldId id="290" r:id="rId12"/>
    <p:sldId id="277" r:id="rId13"/>
    <p:sldId id="266" r:id="rId14"/>
    <p:sldId id="279" r:id="rId15"/>
    <p:sldId id="281" r:id="rId16"/>
    <p:sldId id="293" r:id="rId17"/>
    <p:sldId id="283" r:id="rId18"/>
    <p:sldId id="296" r:id="rId19"/>
    <p:sldId id="284" r:id="rId20"/>
    <p:sldId id="280" r:id="rId21"/>
    <p:sldId id="297" r:id="rId22"/>
    <p:sldId id="300" r:id="rId23"/>
    <p:sldId id="304" r:id="rId24"/>
    <p:sldId id="305" r:id="rId25"/>
    <p:sldId id="301" r:id="rId26"/>
    <p:sldId id="298" r:id="rId27"/>
    <p:sldId id="302" r:id="rId28"/>
    <p:sldId id="303" r:id="rId29"/>
    <p:sldId id="29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2E22"/>
    <a:srgbClr val="993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5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25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>
              <a:spcBef>
                <a:spcPct val="0"/>
              </a:spcBef>
            </a:pPr>
            <a:fld id="{9A0DB2DC-4C9A-4742-B13C-FB6460FD3503}" type="slidenum">
              <a:rPr lang="en-US" altLang="zh-CN" sz="1300" dirty="0">
                <a:latin typeface="Arial" panose="020B0604020202020204" pitchFamily="34" charset="0"/>
                <a:ea typeface="SimSun" panose="02010600030101010101" pitchFamily="2" charset="-122"/>
              </a:rPr>
              <a:t>2</a:t>
            </a:fld>
            <a:endParaRPr lang="en-US" altLang="zh-CN" sz="1300" dirty="0"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April 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3" y="274639"/>
            <a:ext cx="109728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ABC20-FB21-4D9D-8AB2-7BF08F93F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7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4/9/2024</a:t>
            </a:fld>
            <a:endParaRPr lang="en-US" dirty="0"/>
          </a:p>
        </p:txBody>
      </p:sp>
      <p:pic>
        <p:nvPicPr>
          <p:cNvPr id="9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"/>
            <a:ext cx="12160488" cy="685799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465" y="504171"/>
            <a:ext cx="5005787" cy="12403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57"/>
            <a:ext cx="7487477" cy="1784091"/>
          </a:xfrm>
          <a:prstGeom prst="rect">
            <a:avLst/>
          </a:prstGeom>
        </p:spPr>
      </p:pic>
      <p:grpSp>
        <p:nvGrpSpPr>
          <p:cNvPr id="2" name="组合 19"/>
          <p:cNvGrpSpPr/>
          <p:nvPr/>
        </p:nvGrpSpPr>
        <p:grpSpPr>
          <a:xfrm>
            <a:off x="-31512" y="4893575"/>
            <a:ext cx="12192000" cy="2008136"/>
            <a:chOff x="0" y="3163016"/>
            <a:chExt cx="9144000" cy="200813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441" y="3732454"/>
              <a:ext cx="4217820" cy="1438698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16177"/>
              <a:ext cx="9120366" cy="192732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63016"/>
              <a:ext cx="9144000" cy="198250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99" y="4649925"/>
            <a:ext cx="4614072" cy="20334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99" y="5101693"/>
            <a:ext cx="2042424" cy="1756307"/>
          </a:xfrm>
          <a:prstGeom prst="rect">
            <a:avLst/>
          </a:prstGeom>
        </p:spPr>
      </p:pic>
      <p:sp>
        <p:nvSpPr>
          <p:cNvPr id="12" name="WordArt 26"/>
          <p:cNvSpPr>
            <a:spLocks noChangeArrowheads="1" noChangeShapeType="1" noTextEdit="1"/>
          </p:cNvSpPr>
          <p:nvPr/>
        </p:nvSpPr>
        <p:spPr bwMode="auto">
          <a:xfrm>
            <a:off x="1787435" y="400595"/>
            <a:ext cx="8382000" cy="2286000"/>
          </a:xfrm>
          <a:prstGeom prst="rect">
            <a:avLst/>
          </a:prstGeom>
        </p:spPr>
        <p:txBody>
          <a:bodyPr wrap="none" lIns="91426" tIns="45718" rIns="91426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 THẦY CÔ</a:t>
            </a:r>
          </a:p>
        </p:txBody>
      </p:sp>
      <p:sp>
        <p:nvSpPr>
          <p:cNvPr id="18" name="WordArt 25"/>
          <p:cNvSpPr>
            <a:spLocks noChangeArrowheads="1" noChangeShapeType="1" noTextEdit="1"/>
          </p:cNvSpPr>
          <p:nvPr/>
        </p:nvSpPr>
        <p:spPr bwMode="auto">
          <a:xfrm>
            <a:off x="2874748" y="2760620"/>
            <a:ext cx="6629400" cy="1090613"/>
          </a:xfrm>
          <a:prstGeom prst="rect">
            <a:avLst/>
          </a:prstGeom>
        </p:spPr>
        <p:txBody>
          <a:bodyPr wrap="none" lIns="91426" tIns="45718" rIns="91426" bIns="45718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LỚP </a:t>
            </a:r>
            <a:r>
              <a:rPr lang="en-US" sz="3600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1D</a:t>
            </a:r>
            <a:endParaRPr lang="en-US" sz="3600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225076" y="4177939"/>
            <a:ext cx="7683203" cy="216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8" rIns="91426" bIns="45718">
            <a:spAutoFit/>
          </a:bodyPr>
          <a:lstStyle/>
          <a:p>
            <a:pPr>
              <a:spcBef>
                <a:spcPct val="10000"/>
              </a:spcBef>
            </a:pPr>
            <a:r>
              <a:rPr lang="en-US" sz="4000" dirty="0">
                <a:latin typeface="Times New Roman" pitchFamily="18" charset="0"/>
                <a:cs typeface="Arial" charset="0"/>
              </a:rPr>
              <a:t>        </a:t>
            </a:r>
            <a:r>
              <a:rPr lang="en-US" sz="4000" dirty="0" err="1" smtClean="0">
                <a:latin typeface="Times New Roman" pitchFamily="18" charset="0"/>
                <a:cs typeface="Arial" charset="0"/>
              </a:rPr>
              <a:t>Môn</a:t>
            </a:r>
            <a:r>
              <a:rPr lang="en-US" sz="4000" dirty="0">
                <a:latin typeface="Times New Roman" pitchFamily="18" charset="0"/>
                <a:cs typeface="Arial" charset="0"/>
              </a:rPr>
              <a:t>: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10000"/>
              </a:spcBef>
            </a:pPr>
            <a:r>
              <a:rPr lang="en-US" sz="4000" dirty="0">
                <a:latin typeface="Arial" charset="0"/>
                <a:cs typeface="Arial" charset="0"/>
              </a:rPr>
              <a:t>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10000"/>
              </a:spcBef>
            </a:pPr>
            <a:r>
              <a:rPr lang="en-US" sz="2800" dirty="0">
                <a:latin typeface="Arial" charset="0"/>
                <a:cs typeface="Arial" charset="0"/>
              </a:rPr>
              <a:t>      </a:t>
            </a:r>
            <a:r>
              <a:rPr lang="en-US" sz="800" dirty="0">
                <a:latin typeface="Arial" charset="0"/>
                <a:cs typeface="Arial" charset="0"/>
              </a:rPr>
              <a:t>         </a:t>
            </a:r>
            <a:r>
              <a:rPr lang="en-US" sz="2800" dirty="0">
                <a:latin typeface="Arial" charset="0"/>
                <a:cs typeface="Arial" charset="0"/>
              </a:rPr>
              <a:t>          </a:t>
            </a:r>
          </a:p>
          <a:p>
            <a:pPr algn="ctr">
              <a:spcBef>
                <a:spcPct val="10000"/>
              </a:spcBef>
            </a:pPr>
            <a:endParaRPr lang="en-US" b="1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2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123" y="3719242"/>
            <a:ext cx="7437442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3600" u="sng" dirty="0" err="1" smtClean="0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610" y="2751777"/>
            <a:ext cx="1382110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uôn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</p:spTree>
    <p:extLst>
      <p:ext uri="{BB962C8B-B14F-4D97-AF65-F5344CB8AC3E}">
        <p14:creationId xmlns:p14="http://schemas.microsoft.com/office/powerpoint/2010/main" val="8862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457" y="1461139"/>
            <a:ext cx="6065085" cy="463118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</p:spTree>
    <p:extLst>
      <p:ext uri="{BB962C8B-B14F-4D97-AF65-F5344CB8AC3E}">
        <p14:creationId xmlns:p14="http://schemas.microsoft.com/office/powerpoint/2010/main" val="114712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185631" y="823318"/>
            <a:ext cx="4121241" cy="5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033" tIns="43516" rIns="87033" bIns="435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96900" indent="-139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95388" indent="-2809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793875" indent="-4222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392363" indent="-563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 smtClean="0"/>
              <a:t> </a:t>
            </a:r>
            <a:r>
              <a:rPr lang="en-US" sz="2900" dirty="0" err="1" smtClean="0"/>
              <a:t>Món</a:t>
            </a:r>
            <a:r>
              <a:rPr lang="en-US" sz="2900" dirty="0" smtClean="0"/>
              <a:t> </a:t>
            </a:r>
            <a:r>
              <a:rPr lang="en-US" sz="2900" dirty="0" err="1" smtClean="0"/>
              <a:t>quà</a:t>
            </a:r>
            <a:r>
              <a:rPr lang="en-US" sz="2900" dirty="0" smtClean="0"/>
              <a:t> </a:t>
            </a:r>
            <a:r>
              <a:rPr lang="en-US" sz="2900" dirty="0" err="1" smtClean="0"/>
              <a:t>quý</a:t>
            </a:r>
            <a:r>
              <a:rPr lang="en-US" sz="2900" dirty="0" smtClean="0"/>
              <a:t> </a:t>
            </a:r>
            <a:r>
              <a:rPr lang="en-US" sz="2900" dirty="0" err="1" smtClean="0"/>
              <a:t>nhất</a:t>
            </a:r>
            <a:r>
              <a:rPr lang="en-US" sz="2900" dirty="0" smtClean="0"/>
              <a:t> (</a:t>
            </a:r>
            <a:r>
              <a:rPr lang="en-US" sz="2900" dirty="0" err="1" smtClean="0"/>
              <a:t>tiết</a:t>
            </a:r>
            <a:r>
              <a:rPr lang="en-US" sz="2900" dirty="0" smtClean="0"/>
              <a:t> 1)</a:t>
            </a:r>
            <a:endParaRPr lang="en-US" sz="29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858399" y="402501"/>
            <a:ext cx="2045468" cy="53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033" tIns="43516" rIns="87033" bIns="435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96900" indent="-139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95388" indent="-2809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793875" indent="-4222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392363" indent="-563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900" dirty="0" err="1" smtClean="0"/>
              <a:t>Tiết</a:t>
            </a:r>
            <a:r>
              <a:rPr lang="en-US" sz="2900" dirty="0"/>
              <a:t>:</a:t>
            </a:r>
            <a:r>
              <a:rPr lang="en-US" sz="2900" dirty="0" smtClean="0"/>
              <a:t> 316</a:t>
            </a:r>
            <a:endParaRPr lang="en-US" sz="2900" dirty="0"/>
          </a:p>
        </p:txBody>
      </p:sp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=""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=""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426836" y="2288147"/>
            <a:ext cx="586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ngữ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16265" y="1567784"/>
            <a:ext cx="2030942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u="sng" dirty="0" err="1"/>
              <a:t>Luyện</a:t>
            </a:r>
            <a:r>
              <a:rPr lang="en-US" sz="2500" b="1" u="sng" dirty="0"/>
              <a:t> </a:t>
            </a:r>
            <a:r>
              <a:rPr lang="en-US" sz="2500" b="1" u="sng" dirty="0" err="1"/>
              <a:t>đọc</a:t>
            </a:r>
            <a:r>
              <a:rPr lang="en-US" sz="2500" b="1" u="sng" dirty="0"/>
              <a:t>:</a:t>
            </a:r>
          </a:p>
        </p:txBody>
      </p:sp>
      <p:pic>
        <p:nvPicPr>
          <p:cNvPr id="8196" name="Picture 8" descr="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692"/>
            <a:ext cx="2235782" cy="22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nen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833" y="-21798"/>
            <a:ext cx="2947167" cy="184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n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965" y="4649692"/>
            <a:ext cx="2469206" cy="22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17"/>
          <p:cNvSpPr>
            <a:spLocks noChangeShapeType="1"/>
          </p:cNvSpPr>
          <p:nvPr/>
        </p:nvSpPr>
        <p:spPr bwMode="auto">
          <a:xfrm>
            <a:off x="3758592" y="1981945"/>
            <a:ext cx="4674817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/>
          <a:lstStyle/>
          <a:p>
            <a:endParaRPr lang="en-US"/>
          </a:p>
        </p:txBody>
      </p:sp>
      <p:sp>
        <p:nvSpPr>
          <p:cNvPr id="8200" name="Line 19"/>
          <p:cNvSpPr>
            <a:spLocks noChangeShapeType="1"/>
          </p:cNvSpPr>
          <p:nvPr/>
        </p:nvSpPr>
        <p:spPr bwMode="auto">
          <a:xfrm>
            <a:off x="5994374" y="1981945"/>
            <a:ext cx="0" cy="4876055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01635" y="2221725"/>
            <a:ext cx="3047206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7030A0"/>
                </a:solidFill>
                <a:cs typeface="Times New Roman" pitchFamily="18" charset="0"/>
              </a:rPr>
              <a:t>s</a:t>
            </a:r>
            <a:r>
              <a:rPr lang="en-US" sz="2500" dirty="0" err="1" smtClean="0">
                <a:cs typeface="Times New Roman" pitchFamily="18" charset="0"/>
              </a:rPr>
              <a:t>inh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500" dirty="0" err="1" smtClean="0">
                <a:cs typeface="Times New Roman" pitchFamily="18" charset="0"/>
              </a:rPr>
              <a:t>nh</a:t>
            </a:r>
            <a:r>
              <a:rPr lang="en-US" sz="2500" b="1" dirty="0" err="1" smtClean="0">
                <a:solidFill>
                  <a:srgbClr val="7030A0"/>
                </a:solidFill>
                <a:cs typeface="Times New Roman" pitchFamily="18" charset="0"/>
              </a:rPr>
              <a:t>ật</a:t>
            </a:r>
            <a:endParaRPr lang="en-US" sz="25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401636" y="2607453"/>
            <a:ext cx="2334233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dirty="0" err="1">
                <a:cs typeface="Times New Roman" pitchFamily="18" charset="0"/>
              </a:rPr>
              <a:t>n</a:t>
            </a:r>
            <a:r>
              <a:rPr lang="en-US" sz="2500" dirty="0" err="1" smtClean="0">
                <a:cs typeface="Times New Roman" pitchFamily="18" charset="0"/>
              </a:rPr>
              <a:t>gạc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500" dirty="0" err="1" smtClean="0">
                <a:cs typeface="Times New Roman" pitchFamily="18" charset="0"/>
              </a:rPr>
              <a:t>nh</a:t>
            </a:r>
            <a:r>
              <a:rPr lang="en-US" sz="2500" b="1" dirty="0" err="1" smtClean="0">
                <a:solidFill>
                  <a:srgbClr val="7030A0"/>
                </a:solidFill>
                <a:cs typeface="Times New Roman" pitchFamily="18" charset="0"/>
              </a:rPr>
              <a:t>iên</a:t>
            </a:r>
            <a:endParaRPr lang="en-US" sz="25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2405689" y="3020546"/>
            <a:ext cx="3048794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7030A0"/>
                </a:solidFill>
                <a:cs typeface="Times New Roman" pitchFamily="18" charset="0"/>
              </a:rPr>
              <a:t>r</a:t>
            </a:r>
            <a:r>
              <a:rPr lang="en-US" sz="2500" dirty="0" err="1" smtClean="0">
                <a:cs typeface="Times New Roman" pitchFamily="18" charset="0"/>
              </a:rPr>
              <a:t>ỗng</a:t>
            </a:r>
            <a:r>
              <a:rPr lang="en-US" sz="2500" dirty="0" smtClean="0">
                <a:cs typeface="Times New Roman" pitchFamily="18" charset="0"/>
              </a:rPr>
              <a:t> </a:t>
            </a:r>
            <a:endParaRPr lang="en-US" sz="25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388925" y="3439668"/>
            <a:ext cx="3048794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dirty="0" err="1">
                <a:cs typeface="Times New Roman" pitchFamily="18" charset="0"/>
              </a:rPr>
              <a:t>n</a:t>
            </a:r>
            <a:r>
              <a:rPr lang="en-US" sz="2500" dirty="0" err="1" smtClean="0">
                <a:cs typeface="Times New Roman" pitchFamily="18" charset="0"/>
              </a:rPr>
              <a:t>ụ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500" dirty="0" err="1" smtClean="0">
                <a:cs typeface="Times New Roman" pitchFamily="18" charset="0"/>
              </a:rPr>
              <a:t>h</a:t>
            </a:r>
            <a:r>
              <a:rPr lang="en-US" sz="2500" b="1" dirty="0" err="1" smtClean="0">
                <a:solidFill>
                  <a:srgbClr val="7030A0"/>
                </a:solidFill>
                <a:cs typeface="Times New Roman" pitchFamily="18" charset="0"/>
              </a:rPr>
              <a:t>ôn</a:t>
            </a:r>
            <a:endParaRPr lang="en-US" sz="25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385222" y="3831427"/>
            <a:ext cx="3047207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dirty="0" err="1">
                <a:cs typeface="Times New Roman" pitchFamily="18" charset="0"/>
              </a:rPr>
              <a:t>q</a:t>
            </a:r>
            <a:r>
              <a:rPr lang="en-US" sz="2500" dirty="0" err="1" smtClean="0">
                <a:cs typeface="Times New Roman" pitchFamily="18" charset="0"/>
              </a:rPr>
              <a:t>uý</a:t>
            </a:r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en-US" sz="2500" dirty="0" err="1" smtClean="0">
                <a:cs typeface="Times New Roman" pitchFamily="18" charset="0"/>
              </a:rPr>
              <a:t>nh</a:t>
            </a:r>
            <a:r>
              <a:rPr lang="en-US" sz="2500" b="1" dirty="0" err="1" smtClean="0">
                <a:solidFill>
                  <a:srgbClr val="7030A0"/>
                </a:solidFill>
                <a:cs typeface="Times New Roman" pitchFamily="18" charset="0"/>
              </a:rPr>
              <a:t>ất</a:t>
            </a:r>
            <a:endParaRPr lang="en-US" sz="25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8839916" y="1585809"/>
            <a:ext cx="2030942" cy="47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748" tIns="44373" rIns="88748" bIns="443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500" b="1" u="sng" dirty="0" err="1" smtClean="0"/>
              <a:t>Đọc</a:t>
            </a:r>
            <a:r>
              <a:rPr lang="en-US" sz="2500" b="1" u="sng" dirty="0" smtClean="0"/>
              <a:t> </a:t>
            </a:r>
            <a:r>
              <a:rPr lang="en-US" sz="2500" b="1" u="sng" dirty="0" err="1" smtClean="0"/>
              <a:t>hiểu</a:t>
            </a:r>
            <a:r>
              <a:rPr lang="en-US" sz="2500" b="1" u="sng" dirty="0" smtClean="0"/>
              <a:t>:</a:t>
            </a:r>
            <a:endParaRPr lang="en-US" sz="2500" b="1" u="sng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6028934" y="3676744"/>
            <a:ext cx="1015813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55640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7975" y="3572391"/>
            <a:ext cx="4920848" cy="143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033" tIns="43516" rIns="87033" bIns="435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96900" indent="-139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95388" indent="-2809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793875" indent="-4222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392363" indent="-563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/>
              <a:t>hộp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rỗng</a:t>
            </a:r>
            <a:r>
              <a:rPr lang="en-US" sz="2500" b="1" dirty="0" smtClean="0"/>
              <a:t>:</a:t>
            </a:r>
            <a:r>
              <a:rPr lang="en-US" sz="2500" dirty="0" smtClean="0"/>
              <a:t> </a:t>
            </a:r>
            <a:r>
              <a:rPr lang="en-US" sz="2500" dirty="0" err="1" smtClean="0"/>
              <a:t>là</a:t>
            </a:r>
            <a:r>
              <a:rPr lang="en-US" sz="2500" dirty="0" smtClean="0"/>
              <a:t> </a:t>
            </a:r>
            <a:r>
              <a:rPr lang="en-US" sz="2500" dirty="0" err="1" smtClean="0"/>
              <a:t>hộp</a:t>
            </a:r>
            <a:r>
              <a:rPr lang="en-US" sz="2500" dirty="0" smtClean="0"/>
              <a:t>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 smtClean="0"/>
              <a:t>chứa</a:t>
            </a:r>
            <a:r>
              <a:rPr lang="en-US" sz="2500" dirty="0" smtClean="0"/>
              <a:t>, </a:t>
            </a:r>
            <a:r>
              <a:rPr lang="en-US" sz="2500" dirty="0" err="1"/>
              <a:t>đựng</a:t>
            </a:r>
            <a:r>
              <a:rPr lang="en-US" sz="2500" dirty="0"/>
              <a:t> </a:t>
            </a:r>
            <a:r>
              <a:rPr lang="en-US" sz="2500" dirty="0" err="1" smtClean="0"/>
              <a:t>gì</a:t>
            </a:r>
            <a:r>
              <a:rPr lang="en-US" sz="2500" dirty="0" smtClean="0"/>
              <a:t> ở </a:t>
            </a:r>
            <a:r>
              <a:rPr lang="en-US" sz="2500" dirty="0" err="1" smtClean="0"/>
              <a:t>bên</a:t>
            </a:r>
            <a:r>
              <a:rPr lang="en-US" sz="2500" dirty="0" smtClean="0"/>
              <a:t> </a:t>
            </a:r>
            <a:r>
              <a:rPr lang="en-US" sz="2500" dirty="0" err="1" smtClean="0"/>
              <a:t>trong</a:t>
            </a:r>
            <a:endParaRPr lang="en-US" sz="2500" dirty="0"/>
          </a:p>
          <a:p>
            <a:pPr eaLnBrk="1" hangingPunct="1">
              <a:spcBef>
                <a:spcPct val="50000"/>
              </a:spcBef>
            </a:pPr>
            <a:r>
              <a:rPr lang="en-US" sz="2500" b="1" dirty="0" smtClean="0"/>
              <a:t> </a:t>
            </a:r>
            <a:endParaRPr lang="en-US" sz="2500" b="1" dirty="0"/>
          </a:p>
        </p:txBody>
      </p:sp>
      <p:sp>
        <p:nvSpPr>
          <p:cNvPr id="3" name="AutoShape 4" descr="Hộp Quà Mở Màu Xanh Với Nơ Trắng Hình ảnh Sẵn có - Tải xuống Hình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Hình ảnh Hộp Quà Màu đỏ Mở 3d Với Ruy Băng Vàng PNG , Hộp Quà, Quà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43" y="1470530"/>
            <a:ext cx="4781326" cy="423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57335" y="4039815"/>
            <a:ext cx="88741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545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ownload free hộp quà vector lưu niệm đẹp mới nhất file SVG, AI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ownload free hộp quà vector lưu niệm đẹp mới nhất file SVG, AI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s://quynhluu2.edu.vn/uploads/news/2011_10/happy-valentine-18_thum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3" descr="C:\Users\Guest\Downloads\kenh14cdn.com-thumb_w-620-203336854389633024-2021-8-15-_22828034346805822553091778728459988891732625n-162898907995215135000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559" y="1390927"/>
            <a:ext cx="5292412" cy="53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60375" y="3430722"/>
            <a:ext cx="5515422" cy="152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033" tIns="43516" rIns="87033" bIns="43516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596900" indent="-139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95388" indent="-2809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793875" indent="-4222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392363" indent="-563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 dirty="0" err="1" smtClean="0"/>
              <a:t>đầy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ắp</a:t>
            </a:r>
            <a:r>
              <a:rPr lang="en-US" sz="2500" b="1" dirty="0" smtClean="0"/>
              <a:t>: </a:t>
            </a:r>
            <a:r>
              <a:rPr lang="en-US" sz="2800" dirty="0" err="1"/>
              <a:t>đ</a:t>
            </a:r>
            <a:r>
              <a:rPr lang="en-US" sz="2800" dirty="0" err="1" smtClean="0"/>
              <a:t>ầy</a:t>
            </a:r>
            <a:r>
              <a:rPr lang="en-US" sz="2800" dirty="0" smtClean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mức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 smtClean="0"/>
              <a:t>chứa</a:t>
            </a:r>
            <a:r>
              <a:rPr lang="en-US" sz="2800" dirty="0" smtClean="0"/>
              <a:t>, </a:t>
            </a:r>
            <a:r>
              <a:rPr lang="en-US" sz="2800" dirty="0" err="1"/>
              <a:t>đựng</a:t>
            </a:r>
            <a:r>
              <a:rPr lang="en-US" sz="2800" dirty="0"/>
              <a:t> </a:t>
            </a:r>
            <a:r>
              <a:rPr lang="en-US" sz="2800" dirty="0" err="1"/>
              <a:t>thêm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 smtClean="0"/>
              <a:t>nữa</a:t>
            </a:r>
            <a:endParaRPr lang="en-US" sz="2800" dirty="0"/>
          </a:p>
          <a:p>
            <a:pPr eaLnBrk="1" hangingPunct="1">
              <a:spcBef>
                <a:spcPct val="50000"/>
              </a:spcBef>
            </a:pPr>
            <a:r>
              <a:rPr lang="en-US" sz="2500" b="1" dirty="0" smtClean="0"/>
              <a:t> </a:t>
            </a:r>
            <a:endParaRPr lang="en-US" sz="2500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=""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=""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426836" y="2288147"/>
            <a:ext cx="586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3618962" y="2006591"/>
            <a:ext cx="5728237" cy="1107992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64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KHỞI ĐỘNG</a:t>
            </a:r>
            <a:endParaRPr lang="en-US" altLang="en-US" sz="6400" b="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771362" y="3336092"/>
            <a:ext cx="5728237" cy="78482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en-US" sz="4300" dirty="0" smtClean="0"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AI NHANH, AI ĐÚNG</a:t>
            </a:r>
            <a:endParaRPr lang="en-US" altLang="en-US" sz="4300" dirty="0"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31063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46858" y="1514604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9114894" y="1408734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7031300" y="1830714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04304" y="2620678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33411" y="2980335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590857" y="3368028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7788313" y="3193781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04304" y="4072959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24021" y="4429410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21208B0-54C8-4D66-8C86-E08CBCE31A0D}"/>
              </a:ext>
            </a:extLst>
          </p:cNvPr>
          <p:cNvGrpSpPr/>
          <p:nvPr/>
        </p:nvGrpSpPr>
        <p:grpSpPr>
          <a:xfrm>
            <a:off x="5157632" y="4289751"/>
            <a:ext cx="502061" cy="400110"/>
            <a:chOff x="1956655" y="4447728"/>
            <a:chExt cx="502061" cy="400110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xmlns="" id="{EDB713F4-97BE-4D7D-B394-FCAE5869A587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6ADDAFB-6D34-4050-9AF2-C5ADF4D1B5AD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3858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5" y="1012179"/>
            <a:ext cx="762448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1EC25436-A3F6-4189-9894-2F748E613E4C}"/>
              </a:ext>
            </a:extLst>
          </p:cNvPr>
          <p:cNvCxnSpPr>
            <a:cxnSpLocks/>
          </p:cNvCxnSpPr>
          <p:nvPr/>
        </p:nvCxnSpPr>
        <p:spPr>
          <a:xfrm flipH="1">
            <a:off x="5161328" y="3211141"/>
            <a:ext cx="132520" cy="42286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500488E-46CC-486B-902B-C246A30A0541}"/>
              </a:ext>
            </a:extLst>
          </p:cNvPr>
          <p:cNvGrpSpPr/>
          <p:nvPr/>
        </p:nvGrpSpPr>
        <p:grpSpPr>
          <a:xfrm>
            <a:off x="3741881" y="2480029"/>
            <a:ext cx="225286" cy="368515"/>
            <a:chOff x="10707757" y="198783"/>
            <a:chExt cx="337929" cy="49033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38933E9-0748-4A16-A22E-1AC94E8F69CD}"/>
                </a:ext>
              </a:extLst>
            </p:cNvPr>
            <p:cNvCxnSpPr/>
            <p:nvPr/>
          </p:nvCxnSpPr>
          <p:spPr>
            <a:xfrm flipH="1">
              <a:off x="10707757" y="198783"/>
              <a:ext cx="225286" cy="4903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1B3D912-B2B5-4C13-AF0A-7E162ED7EE59}"/>
                </a:ext>
              </a:extLst>
            </p:cNvPr>
            <p:cNvCxnSpPr/>
            <p:nvPr/>
          </p:nvCxnSpPr>
          <p:spPr>
            <a:xfrm flipH="1">
              <a:off x="10820400" y="198783"/>
              <a:ext cx="225286" cy="4903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5500488E-46CC-486B-902B-C246A30A0541}"/>
              </a:ext>
            </a:extLst>
          </p:cNvPr>
          <p:cNvGrpSpPr/>
          <p:nvPr/>
        </p:nvGrpSpPr>
        <p:grpSpPr>
          <a:xfrm>
            <a:off x="7900656" y="2776598"/>
            <a:ext cx="225286" cy="368515"/>
            <a:chOff x="10707757" y="198783"/>
            <a:chExt cx="337929" cy="49033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38933E9-0748-4A16-A22E-1AC94E8F69CD}"/>
                </a:ext>
              </a:extLst>
            </p:cNvPr>
            <p:cNvCxnSpPr/>
            <p:nvPr/>
          </p:nvCxnSpPr>
          <p:spPr>
            <a:xfrm flipH="1">
              <a:off x="10707757" y="198783"/>
              <a:ext cx="225286" cy="4903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E1B3D912-B2B5-4C13-AF0A-7E162ED7EE59}"/>
                </a:ext>
              </a:extLst>
            </p:cNvPr>
            <p:cNvCxnSpPr/>
            <p:nvPr/>
          </p:nvCxnSpPr>
          <p:spPr>
            <a:xfrm flipH="1">
              <a:off x="10820400" y="198783"/>
              <a:ext cx="225286" cy="4903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5500488E-46CC-486B-902B-C246A30A0541}"/>
              </a:ext>
            </a:extLst>
          </p:cNvPr>
          <p:cNvGrpSpPr/>
          <p:nvPr/>
        </p:nvGrpSpPr>
        <p:grpSpPr>
          <a:xfrm>
            <a:off x="8345258" y="3211141"/>
            <a:ext cx="225286" cy="368515"/>
            <a:chOff x="10707757" y="198783"/>
            <a:chExt cx="337929" cy="49033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38933E9-0748-4A16-A22E-1AC94E8F69CD}"/>
                </a:ext>
              </a:extLst>
            </p:cNvPr>
            <p:cNvCxnSpPr/>
            <p:nvPr/>
          </p:nvCxnSpPr>
          <p:spPr>
            <a:xfrm flipH="1">
              <a:off x="10707757" y="198783"/>
              <a:ext cx="225286" cy="4903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1B3D912-B2B5-4C13-AF0A-7E162ED7EE59}"/>
                </a:ext>
              </a:extLst>
            </p:cNvPr>
            <p:cNvCxnSpPr/>
            <p:nvPr/>
          </p:nvCxnSpPr>
          <p:spPr>
            <a:xfrm flipH="1">
              <a:off x="10820400" y="198783"/>
              <a:ext cx="225286" cy="4903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6982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46858" y="1514604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9114894" y="1408734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7031300" y="1830714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04304" y="2620678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33411" y="2980335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590857" y="3368028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7788313" y="3193781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04304" y="4072959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71F7793D-0575-4D98-BA12-ACA1FFCA1F55}"/>
              </a:ext>
            </a:extLst>
          </p:cNvPr>
          <p:cNvSpPr/>
          <p:nvPr/>
        </p:nvSpPr>
        <p:spPr>
          <a:xfrm>
            <a:off x="2624021" y="4429410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21208B0-54C8-4D66-8C86-E08CBCE31A0D}"/>
              </a:ext>
            </a:extLst>
          </p:cNvPr>
          <p:cNvGrpSpPr/>
          <p:nvPr/>
        </p:nvGrpSpPr>
        <p:grpSpPr>
          <a:xfrm>
            <a:off x="5157632" y="4289751"/>
            <a:ext cx="502061" cy="400110"/>
            <a:chOff x="1956655" y="4447728"/>
            <a:chExt cx="502061" cy="400110"/>
          </a:xfrm>
        </p:grpSpPr>
        <p:sp>
          <p:nvSpPr>
            <p:cNvPr id="20" name="Cloud 19">
              <a:extLst>
                <a:ext uri="{FF2B5EF4-FFF2-40B4-BE49-F238E27FC236}">
                  <a16:creationId xmlns:a16="http://schemas.microsoft.com/office/drawing/2014/main" xmlns="" id="{EDB713F4-97BE-4D7D-B394-FCAE5869A587}"/>
                </a:ext>
              </a:extLst>
            </p:cNvPr>
            <p:cNvSpPr/>
            <p:nvPr/>
          </p:nvSpPr>
          <p:spPr>
            <a:xfrm>
              <a:off x="2010174" y="4527133"/>
              <a:ext cx="326667" cy="266700"/>
            </a:xfrm>
            <a:prstGeom prst="clou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rtlCol="0" anchor="ctr"/>
            <a:lstStyle/>
            <a:p>
              <a:pPr algn="ctr"/>
              <a:endParaRPr lang="en-US" sz="105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6ADDAFB-6D34-4050-9AF2-C5ADF4D1B5AD}"/>
                </a:ext>
              </a:extLst>
            </p:cNvPr>
            <p:cNvSpPr txBox="1"/>
            <p:nvPr/>
          </p:nvSpPr>
          <p:spPr>
            <a:xfrm>
              <a:off x="1956655" y="4447728"/>
              <a:ext cx="5020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+mj-lt"/>
                  <a:cs typeface="Times New Roman" panose="02020603050405020304" pitchFamily="18" charset="0"/>
                </a:rPr>
                <a:t>10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2212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41E4F2A-4EE5-4446-81F5-A84F2F9B3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899" y="3734473"/>
            <a:ext cx="2573357" cy="2573357"/>
          </a:xfrm>
          <a:prstGeom prst="rect">
            <a:avLst/>
          </a:prstGeom>
        </p:spPr>
      </p:pic>
      <p:sp>
        <p:nvSpPr>
          <p:cNvPr id="5" name="Thought Bubble: Cloud 15">
            <a:extLst>
              <a:ext uri="{FF2B5EF4-FFF2-40B4-BE49-F238E27FC236}">
                <a16:creationId xmlns="" xmlns:a16="http://schemas.microsoft.com/office/drawing/2014/main" id="{75969E3B-235C-664B-BF7E-944032EA03ED}"/>
              </a:ext>
            </a:extLst>
          </p:cNvPr>
          <p:cNvSpPr/>
          <p:nvPr/>
        </p:nvSpPr>
        <p:spPr>
          <a:xfrm>
            <a:off x="3515864" y="1918472"/>
            <a:ext cx="5685464" cy="1938044"/>
          </a:xfrm>
          <a:prstGeom prst="cloudCallout">
            <a:avLst>
              <a:gd name="adj1" fmla="val -35626"/>
              <a:gd name="adj2" fmla="val 7948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Quicksand Bold" panose="00000800000000000000" pitchFamily="2" charset="0"/>
              <a:ea typeface="+mn-ea"/>
              <a:cs typeface="+mn-cs"/>
            </a:endParaRPr>
          </a:p>
        </p:txBody>
      </p:sp>
      <p:sp>
        <p:nvSpPr>
          <p:cNvPr id="6" name="Title 6">
            <a:extLst>
              <a:ext uri="{FF2B5EF4-FFF2-40B4-BE49-F238E27FC236}">
                <a16:creationId xmlns="" xmlns:a16="http://schemas.microsoft.com/office/drawing/2014/main" id="{CDE3D6F9-812A-8740-9255-3C9CA2387637}"/>
              </a:ext>
            </a:extLst>
          </p:cNvPr>
          <p:cNvSpPr txBox="1">
            <a:spLocks/>
          </p:cNvSpPr>
          <p:nvPr/>
        </p:nvSpPr>
        <p:spPr>
          <a:xfrm>
            <a:off x="3426836" y="2288147"/>
            <a:ext cx="5863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8558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E436835-4FEB-444E-BFE0-EC6C7050E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184" y="2964464"/>
            <a:ext cx="2780352" cy="2780352"/>
          </a:xfrm>
          <a:prstGeom prst="rect">
            <a:avLst/>
          </a:prstGeom>
        </p:spPr>
      </p:pic>
      <p:pic>
        <p:nvPicPr>
          <p:cNvPr id="9" name="BeautifulLoveBeatInstrumental-V.A-29185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7170" y="4635912"/>
            <a:ext cx="731520" cy="7315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66667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2299954" y="1342009"/>
            <a:ext cx="585787" cy="571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299954" y="2796528"/>
            <a:ext cx="585787" cy="571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85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2299954" y="1342009"/>
            <a:ext cx="585787" cy="571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299954" y="2796528"/>
            <a:ext cx="585787" cy="5715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983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7706" y="1429036"/>
            <a:ext cx="753035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à.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rỗng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Theo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QUANG HUY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1211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7999" y="2223523"/>
            <a:ext cx="7731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Vào ngày sinh nhật của em, em có được người thân, bạn bè tặng quà không?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5852" y="2813809"/>
            <a:ext cx="7128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+ Khi được nhận những món quà sinh nhật em cảm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thế nào?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022" y="1412146"/>
            <a:ext cx="3224011" cy="4770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ận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1233" y="-73707"/>
            <a:ext cx="7796559" cy="1582874"/>
          </a:xfrm>
          <a:prstGeom prst="rect">
            <a:avLst/>
          </a:prstGeom>
        </p:spPr>
        <p:txBody>
          <a:bodyPr lIns="88748" tIns="44373" rIns="88748" bIns="44373">
            <a:normAutofit fontScale="9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G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" y="0"/>
            <a:ext cx="2945579" cy="2173097"/>
          </a:xfrm>
          <a:noFill/>
        </p:spPr>
      </p:pic>
      <p:pic>
        <p:nvPicPr>
          <p:cNvPr id="24579" name="Picture 3" descr="CG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794" y="0"/>
            <a:ext cx="2894766" cy="2208310"/>
          </a:xfrm>
          <a:noFill/>
        </p:spPr>
      </p:pic>
      <p:pic>
        <p:nvPicPr>
          <p:cNvPr id="24580" name="Picture 4" descr="CG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15" y="4419973"/>
            <a:ext cx="3085315" cy="227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862885" y="696717"/>
            <a:ext cx="10599312" cy="1980269"/>
          </a:xfrm>
          <a:prstGeom prst="rect">
            <a:avLst/>
          </a:prstGeom>
        </p:spPr>
        <p:txBody>
          <a:bodyPr wrap="none" lIns="93241" tIns="46621" rIns="93241" bIns="46621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endParaRPr lang="vi-VN" sz="3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38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quý thầy cô và các em sức khỏe!</a:t>
            </a:r>
            <a:endParaRPr lang="en-US" sz="38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582" name="WordArt 6" descr="5"/>
          <p:cNvSpPr>
            <a:spLocks noChangeArrowheads="1" noChangeShapeType="1" noTextEdit="1"/>
          </p:cNvSpPr>
          <p:nvPr/>
        </p:nvSpPr>
        <p:spPr bwMode="auto">
          <a:xfrm>
            <a:off x="2642289" y="3429001"/>
            <a:ext cx="8025315" cy="799820"/>
          </a:xfrm>
          <a:prstGeom prst="rect">
            <a:avLst/>
          </a:prstGeom>
        </p:spPr>
        <p:txBody>
          <a:bodyPr wrap="none" lIns="93241" tIns="46621" rIns="93241" bIns="46621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vi-VN" sz="38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1">
                  <a:blip r:embed="rId5">
                    <a:alphaModFix amt="97000"/>
                  </a:blip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ơn!</a:t>
            </a:r>
            <a:endParaRPr lang="en-US" sz="3800" kern="10">
              <a:ln w="22225">
                <a:solidFill>
                  <a:srgbClr val="008000"/>
                </a:solidFill>
                <a:round/>
                <a:headEnd/>
                <a:tailEnd/>
              </a:ln>
              <a:blipFill dpi="0" rotWithShape="1">
                <a:blip r:embed="rId5">
                  <a:alphaModFix amt="97000"/>
                </a:blip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727" name="Group 8"/>
          <p:cNvGrpSpPr>
            <a:grpSpLocks/>
          </p:cNvGrpSpPr>
          <p:nvPr/>
        </p:nvGrpSpPr>
        <p:grpSpPr bwMode="auto">
          <a:xfrm>
            <a:off x="1" y="-16768"/>
            <a:ext cx="12192000" cy="6874768"/>
            <a:chOff x="0" y="-10"/>
            <a:chExt cx="5760" cy="4330"/>
          </a:xfrm>
        </p:grpSpPr>
        <p:pic>
          <p:nvPicPr>
            <p:cNvPr id="30729" name="Picture 9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11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2" name="Picture 12" descr="Animat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9" name="Picture 13" descr="CG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40" y="4495428"/>
            <a:ext cx="2894767" cy="22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05792"/>
      </p:ext>
    </p:extLst>
  </p:cSld>
  <p:clrMapOvr>
    <a:masterClrMapping/>
  </p:clrMapOvr>
  <p:transition advTm="2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5" dur="5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1" grpId="1" animBg="1"/>
      <p:bldP spid="245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888" y="1527371"/>
            <a:ext cx="3873881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>
                <a:latin typeface="Times New Roman" pitchFamily="18" charset="0"/>
                <a:cs typeface="Times New Roman" pitchFamily="18" charset="0"/>
              </a:rPr>
              <a:t>con đến tr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l-GR" altLang="en-US" sz="3300" b="0" dirty="0" smtClean="0">
                <a:latin typeface="Times New Roman" pitchFamily="18" charset="0"/>
                <a:cs typeface="Times New Roman" pitchFamily="18" charset="0"/>
              </a:rPr>
              <a:t>`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.....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4549" y="2877165"/>
            <a:ext cx="1494320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uôn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508107"/>
            <a:ext cx="1414170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ươn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1610" y="2819012"/>
            <a:ext cx="1662635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141" y="2163863"/>
            <a:ext cx="7524817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401" y="3506088"/>
            <a:ext cx="1742785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uông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123" y="3719242"/>
            <a:ext cx="4210148" cy="600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300" b="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3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3300" u="sng" dirty="0" err="1" smtClean="0"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610" y="2751777"/>
            <a:ext cx="1662635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ương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</p:spTree>
    <p:extLst>
      <p:ext uri="{BB962C8B-B14F-4D97-AF65-F5344CB8AC3E}">
        <p14:creationId xmlns:p14="http://schemas.microsoft.com/office/powerpoint/2010/main" val="147262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888" y="1527371"/>
            <a:ext cx="6913100" cy="10926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con ...</a:t>
            </a:r>
            <a:r>
              <a:rPr lang="el-GR" altLang="en-US" sz="3200" dirty="0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4549" y="2914805"/>
            <a:ext cx="1494320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uôn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508107"/>
            <a:ext cx="1388522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ươc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1610" y="2819012"/>
            <a:ext cx="1338828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ươt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141" y="2163863"/>
            <a:ext cx="7524817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9522" y="3543728"/>
            <a:ext cx="1550424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ươn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2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2123" y="3719242"/>
            <a:ext cx="7437442" cy="11541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u="sng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610" y="2751777"/>
            <a:ext cx="1388522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ươc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</p:spTree>
    <p:extLst>
      <p:ext uri="{BB962C8B-B14F-4D97-AF65-F5344CB8AC3E}">
        <p14:creationId xmlns:p14="http://schemas.microsoft.com/office/powerpoint/2010/main" val="9064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7888" y="1527371"/>
            <a:ext cx="5589672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en-US" sz="3300" dirty="0" smtClean="0">
                <a:latin typeface="Times New Roman"/>
                <a:cs typeface="Times New Roman"/>
              </a:rPr>
              <a:t>̣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2141" y="2163863"/>
            <a:ext cx="7524817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610" y="2819012"/>
            <a:ext cx="1306768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3508107"/>
            <a:ext cx="1356462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2358" y="2830318"/>
            <a:ext cx="1500732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ươc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0210" y="3484999"/>
            <a:ext cx="1451038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ươt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7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0294" y="3678164"/>
            <a:ext cx="5347618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altLang="en-US" sz="3300" b="0" u="sng" dirty="0" err="1" smtClean="0">
                <a:latin typeface="Times New Roman" pitchFamily="18" charset="0"/>
                <a:cs typeface="Times New Roman" pitchFamily="18" charset="0"/>
              </a:rPr>
              <a:t>uột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b="0" dirty="0" err="1" smtClean="0">
                <a:latin typeface="Times New Roman" pitchFamily="18" charset="0"/>
                <a:cs typeface="Times New Roman" pitchFamily="18" charset="0"/>
              </a:rPr>
              <a:t>Teo</a:t>
            </a:r>
            <a:r>
              <a:rPr lang="en-US" altLang="en-US" sz="3300" b="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1610" y="2819012"/>
            <a:ext cx="1306768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lvl="0" algn="ctr" eaLnBrk="1" hangingPunct="1">
              <a:buNone/>
            </a:pPr>
            <a:endParaRPr lang="en-US" altLang="x-none" sz="3200" b="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7888" y="1527371"/>
            <a:ext cx="69131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m.</a:t>
            </a:r>
            <a:r>
              <a:rPr lang="el-GR" altLang="en-US" sz="3200" dirty="0">
                <a:latin typeface="Times New Roman" pitchFamily="18" charset="0"/>
                <a:cs typeface="Times New Roman" pitchFamily="18" charset="0"/>
              </a:rPr>
              <a:t>´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324" y="2877165"/>
            <a:ext cx="1494320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uôn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3508107"/>
            <a:ext cx="1606530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uông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1610" y="2819012"/>
            <a:ext cx="1412566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500" b="0" dirty="0" err="1" smtClean="0">
                <a:latin typeface="Times New Roman" pitchFamily="18" charset="0"/>
                <a:cs typeface="Times New Roman" pitchFamily="18" charset="0"/>
              </a:rPr>
              <a:t>ươc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2141" y="2163863"/>
            <a:ext cx="7524817" cy="600164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300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en-US" sz="33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3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75475" y="-112344"/>
            <a:ext cx="7023826" cy="1582874"/>
          </a:xfrm>
          <a:prstGeom prst="rect">
            <a:avLst/>
          </a:prstGeom>
        </p:spPr>
        <p:txBody>
          <a:bodyPr lIns="88748" tIns="44373" rIns="88748" bIns="44373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03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>
              <a:defRPr/>
            </a:pP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15418" y="3506088"/>
            <a:ext cx="1418978" cy="63094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5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500" dirty="0" err="1" smtClean="0">
                <a:latin typeface="Times New Roman" pitchFamily="18" charset="0"/>
                <a:cs typeface="Times New Roman" pitchFamily="18" charset="0"/>
              </a:rPr>
              <a:t>uôt</a:t>
            </a:r>
            <a:r>
              <a:rPr lang="en-US" alt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5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7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1828</Words>
  <Application>Microsoft Office PowerPoint</Application>
  <PresentationFormat>Custom</PresentationFormat>
  <Paragraphs>225</Paragraphs>
  <Slides>28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1_Office Theme</vt:lpstr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130</cp:revision>
  <dcterms:created xsi:type="dcterms:W3CDTF">2021-01-19T01:25:56Z</dcterms:created>
  <dcterms:modified xsi:type="dcterms:W3CDTF">2024-04-09T01:52:50Z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