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1"/>
  </p:notesMasterIdLst>
  <p:sldIdLst>
    <p:sldId id="256" r:id="rId2"/>
    <p:sldId id="270" r:id="rId3"/>
    <p:sldId id="314" r:id="rId4"/>
    <p:sldId id="315" r:id="rId5"/>
    <p:sldId id="316" r:id="rId6"/>
    <p:sldId id="318" r:id="rId7"/>
    <p:sldId id="258" r:id="rId8"/>
    <p:sldId id="319" r:id="rId9"/>
    <p:sldId id="324" r:id="rId10"/>
    <p:sldId id="320" r:id="rId11"/>
    <p:sldId id="325" r:id="rId12"/>
    <p:sldId id="321" r:id="rId13"/>
    <p:sldId id="326" r:id="rId14"/>
    <p:sldId id="327" r:id="rId15"/>
    <p:sldId id="259" r:id="rId16"/>
    <p:sldId id="328" r:id="rId17"/>
    <p:sldId id="329" r:id="rId18"/>
    <p:sldId id="330" r:id="rId19"/>
    <p:sldId id="331" r:id="rId20"/>
  </p:sldIdLst>
  <p:sldSz cx="9144000" cy="5143500" type="screen16x9"/>
  <p:notesSz cx="6858000" cy="9144000"/>
  <p:embeddedFontLst>
    <p:embeddedFont>
      <p:font typeface="Bebas Neue" panose="020B0604020202020204" charset="0"/>
      <p:regular r:id="rId22"/>
    </p:embeddedFont>
    <p:embeddedFont>
      <p:font typeface="Barlow Medium" panose="020B0604020202020204" charset="0"/>
      <p:regular r:id="rId23"/>
      <p:bold r:id="rId24"/>
      <p:italic r:id="rId25"/>
      <p:boldItalic r:id="rId26"/>
    </p:embeddedFont>
    <p:embeddedFont>
      <p:font typeface="Patrick Hand" panose="020B0604020202020204" charset="0"/>
      <p:regular r:id="rId27"/>
    </p:embeddedFont>
    <p:embeddedFont>
      <p:font typeface="Anaheim" panose="020B0604020202020204" charset="0"/>
      <p:regular r:id="rId28"/>
    </p:embeddedFont>
    <p:embeddedFont>
      <p:font typeface="Bahnschrift" panose="020B0502040204020203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arlow Solid Italic" panose="04030604020F02020D02" pitchFamily="82" charset="0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BD6995-5C11-4BC2-ADDB-B182D01DBD19}">
  <a:tblStyle styleId="{EDBD6995-5C11-4BC2-ADDB-B182D01DBD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76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86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10467667cc2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10467667cc2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10467667cc2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10467667cc2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60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10467667cc2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10467667cc2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8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18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60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43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07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89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rgbClr val="DE80D7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5099" y="-749742"/>
            <a:ext cx="748453" cy="1751944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747700" y="1353000"/>
            <a:ext cx="44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 b="1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747700" y="353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68" name="Google Shape;268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6" name="Google Shape;296;p8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97" name="Google Shape;297;p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69563" y="3158221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 flipH="1">
            <a:off x="8428888" y="1949438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10" name="Google Shape;310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" name="Google Shape;338;p9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339" name="Google Shape;339;p9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715100" y="2513863"/>
            <a:ext cx="41088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720000" y="3285788"/>
            <a:ext cx="410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0"/>
          <p:cNvGrpSpPr/>
          <p:nvPr/>
        </p:nvGrpSpPr>
        <p:grpSpPr>
          <a:xfrm flipH="1">
            <a:off x="-44062" y="-749742"/>
            <a:ext cx="9594277" cy="6019445"/>
            <a:chOff x="-253462" y="-749742"/>
            <a:chExt cx="9594277" cy="6019445"/>
          </a:xfrm>
        </p:grpSpPr>
        <p:sp>
          <p:nvSpPr>
            <p:cNvPr id="353" name="Google Shape;353;p10"/>
            <p:cNvSpPr/>
            <p:nvPr/>
          </p:nvSpPr>
          <p:spPr>
            <a:xfrm>
              <a:off x="-2534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20000" y="3635075"/>
            <a:ext cx="47451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0"/>
          <p:cNvSpPr/>
          <p:nvPr/>
        </p:nvSpPr>
        <p:spPr>
          <a:xfrm>
            <a:off x="8796809" y="12284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-299587" y="1730488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66" name="Google Shape;966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4" name="Google Shape;994;p26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995" name="Google Shape;995;p2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2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6"/>
          <p:cNvSpPr txBox="1">
            <a:spLocks noGrp="1"/>
          </p:cNvSpPr>
          <p:nvPr>
            <p:ph type="subTitle" idx="1"/>
          </p:nvPr>
        </p:nvSpPr>
        <p:spPr>
          <a:xfrm>
            <a:off x="2185950" y="3121350"/>
            <a:ext cx="477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6"/>
          <p:cNvSpPr txBox="1">
            <a:spLocks noGrp="1"/>
          </p:cNvSpPr>
          <p:nvPr>
            <p:ph type="title"/>
          </p:nvPr>
        </p:nvSpPr>
        <p:spPr>
          <a:xfrm>
            <a:off x="2185950" y="1601850"/>
            <a:ext cx="4772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6"/>
          <p:cNvSpPr/>
          <p:nvPr/>
        </p:nvSpPr>
        <p:spPr>
          <a:xfrm rot="10800000">
            <a:off x="194988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6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6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" name="Google Shape;1935;p4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936" name="Google Shape;1936;p4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7" name="Google Shape;1937;p4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8" name="Google Shape;1938;p4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9" name="Google Shape;1939;p4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0" name="Google Shape;1940;p4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1" name="Google Shape;1941;p4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2" name="Google Shape;1942;p4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3" name="Google Shape;1943;p4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4" name="Google Shape;1944;p4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5" name="Google Shape;1945;p4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6" name="Google Shape;1946;p4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7" name="Google Shape;1947;p4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8" name="Google Shape;1948;p4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9" name="Google Shape;1949;p4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0" name="Google Shape;1950;p4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Google Shape;1951;p4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4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3" name="Google Shape;1953;p4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4" name="Google Shape;1954;p4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5" name="Google Shape;1955;p4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6" name="Google Shape;1956;p4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7" name="Google Shape;1957;p4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8" name="Google Shape;1958;p4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9" name="Google Shape;1959;p4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0" name="Google Shape;1960;p4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1" name="Google Shape;1961;p4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2" name="Google Shape;1962;p4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3" name="Google Shape;1963;p4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4" name="Google Shape;1964;p47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47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47"/>
          <p:cNvSpPr/>
          <p:nvPr/>
        </p:nvSpPr>
        <p:spPr>
          <a:xfrm rot="4240344">
            <a:off x="715076" y="-583501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47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47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47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47"/>
          <p:cNvSpPr/>
          <p:nvPr/>
        </p:nvSpPr>
        <p:spPr>
          <a:xfrm>
            <a:off x="-112759" y="12816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47"/>
          <p:cNvSpPr/>
          <p:nvPr/>
        </p:nvSpPr>
        <p:spPr>
          <a:xfrm rot="-2225305">
            <a:off x="8513182" y="113934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47"/>
          <p:cNvSpPr/>
          <p:nvPr/>
        </p:nvSpPr>
        <p:spPr>
          <a:xfrm rot="2114296" flipH="1">
            <a:off x="5798111" y="67620"/>
            <a:ext cx="543992" cy="93476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7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7"/>
          <p:cNvSpPr/>
          <p:nvPr/>
        </p:nvSpPr>
        <p:spPr>
          <a:xfrm flipH="1">
            <a:off x="7881940" y="4356613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7"/>
          <p:cNvSpPr/>
          <p:nvPr/>
        </p:nvSpPr>
        <p:spPr>
          <a:xfrm rot="5626181" flipH="1">
            <a:off x="1833758" y="4191374"/>
            <a:ext cx="544009" cy="934798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8" name="Google Shape;1978;p48"/>
          <p:cNvGrpSpPr/>
          <p:nvPr/>
        </p:nvGrpSpPr>
        <p:grpSpPr>
          <a:xfrm rot="10800000">
            <a:off x="32318" y="-11277"/>
            <a:ext cx="9142800" cy="5143500"/>
            <a:chOff x="10900" y="0"/>
            <a:chExt cx="9142800" cy="5143500"/>
          </a:xfrm>
        </p:grpSpPr>
        <p:cxnSp>
          <p:nvCxnSpPr>
            <p:cNvPr id="1979" name="Google Shape;1979;p4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0" name="Google Shape;1980;p4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1" name="Google Shape;1981;p4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2" name="Google Shape;1982;p4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3" name="Google Shape;1983;p4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4" name="Google Shape;1984;p4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5" name="Google Shape;1985;p4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6" name="Google Shape;1986;p4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7" name="Google Shape;1987;p4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8" name="Google Shape;1988;p4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9" name="Google Shape;1989;p4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0" name="Google Shape;1990;p4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1" name="Google Shape;1991;p4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4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3" name="Google Shape;1993;p4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4" name="Google Shape;1994;p4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5" name="Google Shape;1995;p4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6" name="Google Shape;1996;p4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7" name="Google Shape;1997;p4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8" name="Google Shape;1998;p4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9" name="Google Shape;1999;p4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0" name="Google Shape;2000;p4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1" name="Google Shape;2001;p4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2" name="Google Shape;2002;p4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3" name="Google Shape;2003;p4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4" name="Google Shape;2004;p4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5" name="Google Shape;2005;p4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4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07" name="Google Shape;2007;p48"/>
          <p:cNvSpPr/>
          <p:nvPr/>
        </p:nvSpPr>
        <p:spPr>
          <a:xfrm rot="10800000">
            <a:off x="8680305" y="1786659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48"/>
          <p:cNvSpPr/>
          <p:nvPr/>
        </p:nvSpPr>
        <p:spPr>
          <a:xfrm rot="10800000">
            <a:off x="8470906" y="-137480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8"/>
          <p:cNvSpPr/>
          <p:nvPr/>
        </p:nvSpPr>
        <p:spPr>
          <a:xfrm rot="-6559656">
            <a:off x="7722476" y="3963748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8"/>
          <p:cNvSpPr/>
          <p:nvPr/>
        </p:nvSpPr>
        <p:spPr>
          <a:xfrm rot="8574695">
            <a:off x="237072" y="-3665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8"/>
          <p:cNvSpPr/>
          <p:nvPr/>
        </p:nvSpPr>
        <p:spPr>
          <a:xfrm rot="10800000">
            <a:off x="76357" y="3780789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48"/>
          <p:cNvSpPr/>
          <p:nvPr/>
        </p:nvSpPr>
        <p:spPr>
          <a:xfrm rot="10800000">
            <a:off x="-154797" y="12122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8"/>
          <p:cNvSpPr/>
          <p:nvPr/>
        </p:nvSpPr>
        <p:spPr>
          <a:xfrm rot="10800000">
            <a:off x="8835728" y="30644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48"/>
          <p:cNvSpPr/>
          <p:nvPr/>
        </p:nvSpPr>
        <p:spPr>
          <a:xfrm rot="8574695">
            <a:off x="237072" y="3595216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48"/>
          <p:cNvSpPr/>
          <p:nvPr/>
        </p:nvSpPr>
        <p:spPr>
          <a:xfrm rot="6333257">
            <a:off x="2160455" y="4330648"/>
            <a:ext cx="544028" cy="934830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48"/>
          <p:cNvSpPr/>
          <p:nvPr/>
        </p:nvSpPr>
        <p:spPr>
          <a:xfrm rot="10800000">
            <a:off x="343713" y="237676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8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8"/>
          <p:cNvSpPr/>
          <p:nvPr/>
        </p:nvSpPr>
        <p:spPr>
          <a:xfrm rot="10800000">
            <a:off x="8056838" y="336471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72" r:id="rId5"/>
    <p:sldLayoutId id="2147483693" r:id="rId6"/>
    <p:sldLayoutId id="214748369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17073" y="-20438"/>
            <a:ext cx="6338455" cy="5487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8" name="Google Shape;2068;p54"/>
          <p:cNvGrpSpPr/>
          <p:nvPr/>
        </p:nvGrpSpPr>
        <p:grpSpPr>
          <a:xfrm>
            <a:off x="8330682" y="197490"/>
            <a:ext cx="275229" cy="351227"/>
            <a:chOff x="6472041" y="1958998"/>
            <a:chExt cx="275229" cy="351227"/>
          </a:xfrm>
        </p:grpSpPr>
        <p:cxnSp>
          <p:nvCxnSpPr>
            <p:cNvPr id="2069" name="Google Shape;2069;p54"/>
            <p:cNvCxnSpPr/>
            <p:nvPr/>
          </p:nvCxnSpPr>
          <p:spPr>
            <a:xfrm rot="10800000" flipH="1">
              <a:off x="6569950" y="2135925"/>
              <a:ext cx="38100" cy="174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70" name="Google Shape;2070;p54"/>
            <p:cNvSpPr/>
            <p:nvPr/>
          </p:nvSpPr>
          <p:spPr>
            <a:xfrm>
              <a:off x="6472041" y="1958998"/>
              <a:ext cx="275229" cy="273273"/>
            </a:xfrm>
            <a:custGeom>
              <a:avLst/>
              <a:gdLst/>
              <a:ahLst/>
              <a:cxnLst/>
              <a:rect l="l" t="t" r="r" b="b"/>
              <a:pathLst>
                <a:path w="7880" h="7824" extrusionOk="0">
                  <a:moveTo>
                    <a:pt x="4058" y="0"/>
                  </a:moveTo>
                  <a:cubicBezTo>
                    <a:pt x="3618" y="0"/>
                    <a:pt x="3187" y="55"/>
                    <a:pt x="2834" y="212"/>
                  </a:cubicBezTo>
                  <a:cubicBezTo>
                    <a:pt x="1891" y="631"/>
                    <a:pt x="2290" y="1638"/>
                    <a:pt x="2759" y="2265"/>
                  </a:cubicBezTo>
                  <a:cubicBezTo>
                    <a:pt x="2804" y="2284"/>
                    <a:pt x="2840" y="2325"/>
                    <a:pt x="2835" y="2378"/>
                  </a:cubicBezTo>
                  <a:cubicBezTo>
                    <a:pt x="2749" y="3336"/>
                    <a:pt x="2469" y="4339"/>
                    <a:pt x="2171" y="5251"/>
                  </a:cubicBezTo>
                  <a:cubicBezTo>
                    <a:pt x="2148" y="5322"/>
                    <a:pt x="2079" y="5394"/>
                    <a:pt x="1999" y="5394"/>
                  </a:cubicBezTo>
                  <a:cubicBezTo>
                    <a:pt x="1994" y="5394"/>
                    <a:pt x="1989" y="5394"/>
                    <a:pt x="1983" y="5393"/>
                  </a:cubicBezTo>
                  <a:cubicBezTo>
                    <a:pt x="1942" y="5389"/>
                    <a:pt x="1901" y="5387"/>
                    <a:pt x="1861" y="5387"/>
                  </a:cubicBezTo>
                  <a:cubicBezTo>
                    <a:pt x="840" y="5387"/>
                    <a:pt x="0" y="6772"/>
                    <a:pt x="1303" y="7179"/>
                  </a:cubicBezTo>
                  <a:cubicBezTo>
                    <a:pt x="1841" y="7347"/>
                    <a:pt x="2424" y="7421"/>
                    <a:pt x="2986" y="7512"/>
                  </a:cubicBezTo>
                  <a:cubicBezTo>
                    <a:pt x="3076" y="7527"/>
                    <a:pt x="3165" y="7543"/>
                    <a:pt x="3254" y="7559"/>
                  </a:cubicBezTo>
                  <a:cubicBezTo>
                    <a:pt x="3334" y="7573"/>
                    <a:pt x="3415" y="7589"/>
                    <a:pt x="3497" y="7605"/>
                  </a:cubicBezTo>
                  <a:cubicBezTo>
                    <a:pt x="3967" y="7701"/>
                    <a:pt x="4476" y="7823"/>
                    <a:pt x="4964" y="7823"/>
                  </a:cubicBezTo>
                  <a:cubicBezTo>
                    <a:pt x="5196" y="7823"/>
                    <a:pt x="5422" y="7796"/>
                    <a:pt x="5638" y="7725"/>
                  </a:cubicBezTo>
                  <a:cubicBezTo>
                    <a:pt x="6055" y="7589"/>
                    <a:pt x="6521" y="7217"/>
                    <a:pt x="6494" y="6729"/>
                  </a:cubicBezTo>
                  <a:cubicBezTo>
                    <a:pt x="6469" y="6257"/>
                    <a:pt x="6036" y="5918"/>
                    <a:pt x="5594" y="5918"/>
                  </a:cubicBezTo>
                  <a:cubicBezTo>
                    <a:pt x="5558" y="5918"/>
                    <a:pt x="5521" y="5920"/>
                    <a:pt x="5485" y="5925"/>
                  </a:cubicBezTo>
                  <a:cubicBezTo>
                    <a:pt x="5475" y="5926"/>
                    <a:pt x="5466" y="5927"/>
                    <a:pt x="5457" y="5927"/>
                  </a:cubicBezTo>
                  <a:cubicBezTo>
                    <a:pt x="5273" y="5927"/>
                    <a:pt x="5232" y="5670"/>
                    <a:pt x="5354" y="5559"/>
                  </a:cubicBezTo>
                  <a:cubicBezTo>
                    <a:pt x="5601" y="4669"/>
                    <a:pt x="5847" y="3779"/>
                    <a:pt x="6093" y="2888"/>
                  </a:cubicBezTo>
                  <a:cubicBezTo>
                    <a:pt x="6114" y="2809"/>
                    <a:pt x="6197" y="2732"/>
                    <a:pt x="6284" y="2732"/>
                  </a:cubicBezTo>
                  <a:cubicBezTo>
                    <a:pt x="6289" y="2732"/>
                    <a:pt x="6294" y="2732"/>
                    <a:pt x="6300" y="2733"/>
                  </a:cubicBezTo>
                  <a:cubicBezTo>
                    <a:pt x="6434" y="2746"/>
                    <a:pt x="6579" y="2759"/>
                    <a:pt x="6724" y="2759"/>
                  </a:cubicBezTo>
                  <a:cubicBezTo>
                    <a:pt x="7040" y="2759"/>
                    <a:pt x="7357" y="2699"/>
                    <a:pt x="7571" y="2458"/>
                  </a:cubicBezTo>
                  <a:cubicBezTo>
                    <a:pt x="7880" y="2108"/>
                    <a:pt x="7819" y="1540"/>
                    <a:pt x="7589" y="1170"/>
                  </a:cubicBezTo>
                  <a:cubicBezTo>
                    <a:pt x="7164" y="485"/>
                    <a:pt x="6233" y="267"/>
                    <a:pt x="5495" y="142"/>
                  </a:cubicBezTo>
                  <a:cubicBezTo>
                    <a:pt x="5073" y="71"/>
                    <a:pt x="4560" y="0"/>
                    <a:pt x="405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1" name="Google Shape;2071;p54">
            <a:hlinkClick r:id="" action="ppaction://hlinkshowjump?jump=nextslide"/>
          </p:cNvPr>
          <p:cNvSpPr/>
          <p:nvPr/>
        </p:nvSpPr>
        <p:spPr>
          <a:xfrm rot="5400000">
            <a:off x="440445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54">
            <a:hlinkClick r:id="" action="ppaction://hlinkshowjump?jump=nextslide"/>
          </p:cNvPr>
          <p:cNvSpPr/>
          <p:nvPr/>
        </p:nvSpPr>
        <p:spPr>
          <a:xfrm>
            <a:off x="435450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03007" y="15044"/>
            <a:ext cx="8395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PHÒNG GIÁO DỤC VÀ ĐÀO TẠO THÀNH PHỐ QUY NHƠN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sng" strike="noStrike" kern="1200" cap="none" spc="0" normalizeH="0" baseline="0" noProof="0" dirty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TRƯỜNG TIỂU HỌC QUANG TRUNG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840" y="470763"/>
            <a:ext cx="8366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3F4053"/>
                </a:solidFill>
                <a:latin typeface="Yeseva One"/>
                <a:ea typeface="+mn-ea"/>
                <a:sym typeface="Yeseva One"/>
              </a:rPr>
              <a:t>Chào mừng quý </a:t>
            </a:r>
            <a:br>
              <a:rPr lang="vi-VN" sz="6000" b="1" dirty="0">
                <a:solidFill>
                  <a:srgbClr val="3F4053"/>
                </a:solidFill>
                <a:latin typeface="Yeseva One"/>
                <a:ea typeface="+mn-ea"/>
                <a:sym typeface="Yeseva One"/>
              </a:rPr>
            </a:br>
            <a:r>
              <a:rPr lang="vi-VN" sz="6000" b="1" dirty="0">
                <a:solidFill>
                  <a:srgbClr val="3F4053"/>
                </a:solidFill>
                <a:latin typeface="Yeseva One"/>
                <a:ea typeface="+mn-ea"/>
                <a:sym typeface="Yeseva One"/>
              </a:rPr>
              <a:t>thầy cô về dự giờ!</a:t>
            </a:r>
            <a:endParaRPr lang="vi-VN" sz="20000" b="1" dirty="0">
              <a:solidFill>
                <a:srgbClr val="BA873A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299" y="240975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MÔN: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oán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Lớp: 2G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647" y="3785870"/>
            <a:ext cx="3403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0"/>
                <a:solidFill>
                  <a:srgbClr val="3F4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SVTT: Trịnh Thị Kiều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3F4053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153" y="1261820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352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546" y="2063068"/>
            <a:ext cx="817403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359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324; 657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694.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7191" y="2888673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359… 324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3669" y="373798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657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97527" y="2218549"/>
            <a:ext cx="5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55518" y="4061147"/>
            <a:ext cx="5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411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4722 L 0.60052 0.1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3827E-7 L 0.59357 -0.062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6835" y="1261719"/>
            <a:ext cx="40751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899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92213"/>
              </p:ext>
            </p:extLst>
          </p:nvPr>
        </p:nvGraphicFramePr>
        <p:xfrm>
          <a:off x="732041" y="2066441"/>
          <a:ext cx="3647209" cy="1475511"/>
        </p:xfrm>
        <a:graphic>
          <a:graphicData uri="http://schemas.openxmlformats.org/drawingml/2006/table">
            <a:tbl>
              <a:tblPr firstRow="1" firstCol="1" bandRow="1"/>
              <a:tblGrid>
                <a:gridCol w="735139">
                  <a:extLst>
                    <a:ext uri="{9D8B030D-6E8A-4147-A177-3AD203B41FA5}">
                      <a16:colId xmlns:a16="http://schemas.microsoft.com/office/drawing/2014/main" val="3978599245"/>
                    </a:ext>
                  </a:extLst>
                </a:gridCol>
                <a:gridCol w="451192">
                  <a:extLst>
                    <a:ext uri="{9D8B030D-6E8A-4147-A177-3AD203B41FA5}">
                      <a16:colId xmlns:a16="http://schemas.microsoft.com/office/drawing/2014/main" val="2882382541"/>
                    </a:ext>
                  </a:extLst>
                </a:gridCol>
                <a:gridCol w="761788">
                  <a:extLst>
                    <a:ext uri="{9D8B030D-6E8A-4147-A177-3AD203B41FA5}">
                      <a16:colId xmlns:a16="http://schemas.microsoft.com/office/drawing/2014/main" val="1103435127"/>
                    </a:ext>
                  </a:extLst>
                </a:gridCol>
                <a:gridCol w="746166">
                  <a:extLst>
                    <a:ext uri="{9D8B030D-6E8A-4147-A177-3AD203B41FA5}">
                      <a16:colId xmlns:a16="http://schemas.microsoft.com/office/drawing/2014/main" val="1369369893"/>
                    </a:ext>
                  </a:extLst>
                </a:gridCol>
                <a:gridCol w="952924">
                  <a:extLst>
                    <a:ext uri="{9D8B030D-6E8A-4147-A177-3AD203B41FA5}">
                      <a16:colId xmlns:a16="http://schemas.microsoft.com/office/drawing/2014/main" val="3790383005"/>
                    </a:ext>
                  </a:extLst>
                </a:gridCol>
              </a:tblGrid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07792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15603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661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73614" y="473009"/>
            <a:ext cx="26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561715" y="483604"/>
            <a:ext cx="30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453210" y="2950330"/>
            <a:ext cx="27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100832" y="2950330"/>
            <a:ext cx="2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561715" y="2950330"/>
            <a:ext cx="38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957394" y="483604"/>
            <a:ext cx="2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9251" y="1815076"/>
            <a:ext cx="4058168" cy="16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7.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899 &gt; 897; 897 &lt; 899.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199750" y="3313443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57706" y="3329658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92749" y="3303052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10400" y="3299588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5494 L 0.36666 0.4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5093 L 0.42048 0.40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4877 L 0.47639 0.40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7963 L 0.38733 0.021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2503 L 0.42743 0.01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466 L 0.47239 0.012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3" grpId="0"/>
      <p:bldP spid="64" grpId="0"/>
      <p:bldP spid="65" grpId="0"/>
      <p:bldP spid="6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6436" y="1351531"/>
            <a:ext cx="40751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So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899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3020" y="2057005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So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357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352; 658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653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-997527" y="2218549"/>
            <a:ext cx="5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4118" y="3337303"/>
            <a:ext cx="5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6885" y="2855453"/>
            <a:ext cx="286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 … 352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6885" y="3660468"/>
            <a:ext cx="286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658 …  653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4722 L 0.5875 0.13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24722 L 0.60034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3" y="707332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757" y="1146548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27468"/>
              </p:ext>
            </p:extLst>
          </p:nvPr>
        </p:nvGraphicFramePr>
        <p:xfrm>
          <a:off x="732041" y="2066441"/>
          <a:ext cx="3647209" cy="1475511"/>
        </p:xfrm>
        <a:graphic>
          <a:graphicData uri="http://schemas.openxmlformats.org/drawingml/2006/table">
            <a:tbl>
              <a:tblPr firstRow="1" firstCol="1" bandRow="1"/>
              <a:tblGrid>
                <a:gridCol w="735139">
                  <a:extLst>
                    <a:ext uri="{9D8B030D-6E8A-4147-A177-3AD203B41FA5}">
                      <a16:colId xmlns:a16="http://schemas.microsoft.com/office/drawing/2014/main" val="3978599245"/>
                    </a:ext>
                  </a:extLst>
                </a:gridCol>
                <a:gridCol w="451192">
                  <a:extLst>
                    <a:ext uri="{9D8B030D-6E8A-4147-A177-3AD203B41FA5}">
                      <a16:colId xmlns:a16="http://schemas.microsoft.com/office/drawing/2014/main" val="2882382541"/>
                    </a:ext>
                  </a:extLst>
                </a:gridCol>
                <a:gridCol w="761788">
                  <a:extLst>
                    <a:ext uri="{9D8B030D-6E8A-4147-A177-3AD203B41FA5}">
                      <a16:colId xmlns:a16="http://schemas.microsoft.com/office/drawing/2014/main" val="1103435127"/>
                    </a:ext>
                  </a:extLst>
                </a:gridCol>
                <a:gridCol w="746166">
                  <a:extLst>
                    <a:ext uri="{9D8B030D-6E8A-4147-A177-3AD203B41FA5}">
                      <a16:colId xmlns:a16="http://schemas.microsoft.com/office/drawing/2014/main" val="1369369893"/>
                    </a:ext>
                  </a:extLst>
                </a:gridCol>
                <a:gridCol w="952924">
                  <a:extLst>
                    <a:ext uri="{9D8B030D-6E8A-4147-A177-3AD203B41FA5}">
                      <a16:colId xmlns:a16="http://schemas.microsoft.com/office/drawing/2014/main" val="3790383005"/>
                    </a:ext>
                  </a:extLst>
                </a:gridCol>
              </a:tblGrid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07792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15603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661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73614" y="473009"/>
            <a:ext cx="26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561715" y="483604"/>
            <a:ext cx="30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453210" y="2950330"/>
            <a:ext cx="27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100832" y="2950330"/>
            <a:ext cx="2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561715" y="2950330"/>
            <a:ext cx="38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957394" y="483604"/>
            <a:ext cx="2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2768" y="1956587"/>
            <a:ext cx="4265987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673=673.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5494 L 0.36666 0.4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5093 L 0.42048 0.408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4877 L 0.47639 0.404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7963 L 0.38733 0.021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2503 L 0.42743 0.01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466 L 0.47239 0.012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63" grpId="0"/>
      <p:bldP spid="64" grpId="0"/>
      <p:bldP spid="65" grpId="0"/>
      <p:bldP spid="6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3855" y="1351531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102" y="2057005"/>
            <a:ext cx="7353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êu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4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oogle Shape;2151;p57"/>
          <p:cNvGrpSpPr/>
          <p:nvPr/>
        </p:nvGrpSpPr>
        <p:grpSpPr>
          <a:xfrm>
            <a:off x="-226305" y="-244387"/>
            <a:ext cx="1336371" cy="1458651"/>
            <a:chOff x="3034600" y="577975"/>
            <a:chExt cx="908725" cy="991875"/>
          </a:xfrm>
        </p:grpSpPr>
        <p:sp>
          <p:nvSpPr>
            <p:cNvPr id="2152" name="Google Shape;2152;p57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57"/>
          <p:cNvGrpSpPr/>
          <p:nvPr/>
        </p:nvGrpSpPr>
        <p:grpSpPr>
          <a:xfrm rot="-873280">
            <a:off x="-25743" y="4046732"/>
            <a:ext cx="1682261" cy="1458635"/>
            <a:chOff x="3500150" y="3578275"/>
            <a:chExt cx="1157925" cy="1004000"/>
          </a:xfrm>
        </p:grpSpPr>
        <p:sp>
          <p:nvSpPr>
            <p:cNvPr id="2158" name="Google Shape;2158;p57"/>
            <p:cNvSpPr/>
            <p:nvPr/>
          </p:nvSpPr>
          <p:spPr>
            <a:xfrm>
              <a:off x="3500150" y="3587725"/>
              <a:ext cx="1157925" cy="994550"/>
            </a:xfrm>
            <a:custGeom>
              <a:avLst/>
              <a:gdLst/>
              <a:ahLst/>
              <a:cxnLst/>
              <a:rect l="l" t="t" r="r" b="b"/>
              <a:pathLst>
                <a:path w="46317" h="39782" extrusionOk="0">
                  <a:moveTo>
                    <a:pt x="11589" y="1"/>
                  </a:moveTo>
                  <a:cubicBezTo>
                    <a:pt x="11514" y="1"/>
                    <a:pt x="11443" y="38"/>
                    <a:pt x="11403" y="102"/>
                  </a:cubicBezTo>
                  <a:cubicBezTo>
                    <a:pt x="10568" y="1408"/>
                    <a:pt x="3745" y="12118"/>
                    <a:pt x="76" y="18645"/>
                  </a:cubicBezTo>
                  <a:cubicBezTo>
                    <a:pt x="1" y="18778"/>
                    <a:pt x="81" y="18946"/>
                    <a:pt x="233" y="18968"/>
                  </a:cubicBezTo>
                  <a:cubicBezTo>
                    <a:pt x="2060" y="19246"/>
                    <a:pt x="11414" y="21049"/>
                    <a:pt x="17418" y="29557"/>
                  </a:cubicBezTo>
                  <a:cubicBezTo>
                    <a:pt x="17457" y="29610"/>
                    <a:pt x="17515" y="29643"/>
                    <a:pt x="17581" y="29649"/>
                  </a:cubicBezTo>
                  <a:cubicBezTo>
                    <a:pt x="18562" y="29714"/>
                    <a:pt x="26518" y="30533"/>
                    <a:pt x="34942" y="39710"/>
                  </a:cubicBezTo>
                  <a:cubicBezTo>
                    <a:pt x="34985" y="39758"/>
                    <a:pt x="35045" y="39782"/>
                    <a:pt x="35104" y="39782"/>
                  </a:cubicBezTo>
                  <a:cubicBezTo>
                    <a:pt x="35174" y="39782"/>
                    <a:pt x="35244" y="39748"/>
                    <a:pt x="35287" y="39684"/>
                  </a:cubicBezTo>
                  <a:cubicBezTo>
                    <a:pt x="36553" y="37743"/>
                    <a:pt x="45218" y="24448"/>
                    <a:pt x="46285" y="21698"/>
                  </a:cubicBezTo>
                  <a:cubicBezTo>
                    <a:pt x="46316" y="21618"/>
                    <a:pt x="46296" y="21525"/>
                    <a:pt x="46234" y="21464"/>
                  </a:cubicBezTo>
                  <a:cubicBezTo>
                    <a:pt x="45790" y="21033"/>
                    <a:pt x="43678" y="19187"/>
                    <a:pt x="36210" y="15058"/>
                  </a:cubicBezTo>
                  <a:lnTo>
                    <a:pt x="36197" y="15049"/>
                  </a:lnTo>
                  <a:lnTo>
                    <a:pt x="15498" y="1589"/>
                  </a:lnTo>
                  <a:cubicBezTo>
                    <a:pt x="15498" y="1589"/>
                    <a:pt x="14193" y="633"/>
                    <a:pt x="11640" y="7"/>
                  </a:cubicBezTo>
                  <a:cubicBezTo>
                    <a:pt x="11623" y="3"/>
                    <a:pt x="11606" y="1"/>
                    <a:pt x="1158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3579825" y="3578275"/>
              <a:ext cx="1072725" cy="939675"/>
            </a:xfrm>
            <a:custGeom>
              <a:avLst/>
              <a:gdLst/>
              <a:ahLst/>
              <a:cxnLst/>
              <a:rect l="l" t="t" r="r" b="b"/>
              <a:pathLst>
                <a:path w="42909" h="37587" extrusionOk="0">
                  <a:moveTo>
                    <a:pt x="11651" y="1"/>
                  </a:moveTo>
                  <a:cubicBezTo>
                    <a:pt x="11558" y="1"/>
                    <a:pt x="11469" y="49"/>
                    <a:pt x="11419" y="129"/>
                  </a:cubicBezTo>
                  <a:lnTo>
                    <a:pt x="108" y="18071"/>
                  </a:lnTo>
                  <a:cubicBezTo>
                    <a:pt x="0" y="18241"/>
                    <a:pt x="106" y="18465"/>
                    <a:pt x="306" y="18487"/>
                  </a:cubicBezTo>
                  <a:cubicBezTo>
                    <a:pt x="7825" y="19394"/>
                    <a:pt x="14880" y="27194"/>
                    <a:pt x="15594" y="28007"/>
                  </a:cubicBezTo>
                  <a:cubicBezTo>
                    <a:pt x="15635" y="28051"/>
                    <a:pt x="15687" y="28082"/>
                    <a:pt x="15746" y="28093"/>
                  </a:cubicBezTo>
                  <a:cubicBezTo>
                    <a:pt x="17434" y="28420"/>
                    <a:pt x="19088" y="28916"/>
                    <a:pt x="20681" y="29570"/>
                  </a:cubicBezTo>
                  <a:cubicBezTo>
                    <a:pt x="26885" y="32104"/>
                    <a:pt x="30441" y="36312"/>
                    <a:pt x="31342" y="37480"/>
                  </a:cubicBezTo>
                  <a:cubicBezTo>
                    <a:pt x="31397" y="37551"/>
                    <a:pt x="31478" y="37586"/>
                    <a:pt x="31560" y="37586"/>
                  </a:cubicBezTo>
                  <a:cubicBezTo>
                    <a:pt x="31647" y="37586"/>
                    <a:pt x="31734" y="37545"/>
                    <a:pt x="31788" y="37464"/>
                  </a:cubicBezTo>
                  <a:cubicBezTo>
                    <a:pt x="38289" y="27615"/>
                    <a:pt x="42302" y="20335"/>
                    <a:pt x="42863" y="19301"/>
                  </a:cubicBezTo>
                  <a:cubicBezTo>
                    <a:pt x="42906" y="19222"/>
                    <a:pt x="42908" y="19125"/>
                    <a:pt x="42866" y="19045"/>
                  </a:cubicBezTo>
                  <a:cubicBezTo>
                    <a:pt x="42791" y="18891"/>
                    <a:pt x="42713" y="18741"/>
                    <a:pt x="42631" y="18593"/>
                  </a:cubicBezTo>
                  <a:cubicBezTo>
                    <a:pt x="38096" y="10064"/>
                    <a:pt x="29886" y="9445"/>
                    <a:pt x="27613" y="9445"/>
                  </a:cubicBezTo>
                  <a:cubicBezTo>
                    <a:pt x="27430" y="9445"/>
                    <a:pt x="27286" y="9449"/>
                    <a:pt x="27185" y="9453"/>
                  </a:cubicBezTo>
                  <a:cubicBezTo>
                    <a:pt x="27182" y="9454"/>
                    <a:pt x="27178" y="9454"/>
                    <a:pt x="27175" y="9454"/>
                  </a:cubicBezTo>
                  <a:cubicBezTo>
                    <a:pt x="27073" y="9454"/>
                    <a:pt x="26980" y="9396"/>
                    <a:pt x="26934" y="9305"/>
                  </a:cubicBezTo>
                  <a:cubicBezTo>
                    <a:pt x="22487" y="920"/>
                    <a:pt x="13016" y="80"/>
                    <a:pt x="11666" y="1"/>
                  </a:cubicBezTo>
                  <a:cubicBezTo>
                    <a:pt x="11661" y="1"/>
                    <a:pt x="11656" y="1"/>
                    <a:pt x="116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3967275" y="3817975"/>
              <a:ext cx="286125" cy="448600"/>
            </a:xfrm>
            <a:custGeom>
              <a:avLst/>
              <a:gdLst/>
              <a:ahLst/>
              <a:cxnLst/>
              <a:rect l="l" t="t" r="r" b="b"/>
              <a:pathLst>
                <a:path w="11445" h="17944" extrusionOk="0">
                  <a:moveTo>
                    <a:pt x="11011" y="0"/>
                  </a:moveTo>
                  <a:cubicBezTo>
                    <a:pt x="10918" y="0"/>
                    <a:pt x="10825" y="45"/>
                    <a:pt x="10764" y="152"/>
                  </a:cubicBezTo>
                  <a:cubicBezTo>
                    <a:pt x="7402" y="6029"/>
                    <a:pt x="3866" y="11803"/>
                    <a:pt x="157" y="17471"/>
                  </a:cubicBezTo>
                  <a:cubicBezTo>
                    <a:pt x="0" y="17710"/>
                    <a:pt x="220" y="17943"/>
                    <a:pt x="442" y="17943"/>
                  </a:cubicBezTo>
                  <a:cubicBezTo>
                    <a:pt x="537" y="17943"/>
                    <a:pt x="631" y="17901"/>
                    <a:pt x="697" y="17800"/>
                  </a:cubicBezTo>
                  <a:cubicBezTo>
                    <a:pt x="4403" y="12134"/>
                    <a:pt x="7939" y="6361"/>
                    <a:pt x="11303" y="481"/>
                  </a:cubicBezTo>
                  <a:cubicBezTo>
                    <a:pt x="11444" y="235"/>
                    <a:pt x="11225" y="0"/>
                    <a:pt x="110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57"/>
          <p:cNvGrpSpPr/>
          <p:nvPr/>
        </p:nvGrpSpPr>
        <p:grpSpPr>
          <a:xfrm>
            <a:off x="-173969" y="4027167"/>
            <a:ext cx="761150" cy="740975"/>
            <a:chOff x="433763" y="3549850"/>
            <a:chExt cx="761150" cy="740975"/>
          </a:xfrm>
        </p:grpSpPr>
        <p:sp>
          <p:nvSpPr>
            <p:cNvPr id="2166" name="Google Shape;2166;p57"/>
            <p:cNvSpPr/>
            <p:nvPr/>
          </p:nvSpPr>
          <p:spPr>
            <a:xfrm>
              <a:off x="433763" y="3549850"/>
              <a:ext cx="761100" cy="740975"/>
            </a:xfrm>
            <a:custGeom>
              <a:avLst/>
              <a:gdLst/>
              <a:ahLst/>
              <a:cxnLst/>
              <a:rect l="l" t="t" r="r" b="b"/>
              <a:pathLst>
                <a:path w="30444" h="29639" extrusionOk="0">
                  <a:moveTo>
                    <a:pt x="25485" y="0"/>
                  </a:moveTo>
                  <a:lnTo>
                    <a:pt x="23641" y="1871"/>
                  </a:lnTo>
                  <a:lnTo>
                    <a:pt x="22248" y="3285"/>
                  </a:lnTo>
                  <a:lnTo>
                    <a:pt x="17895" y="2892"/>
                  </a:lnTo>
                  <a:cubicBezTo>
                    <a:pt x="17812" y="2885"/>
                    <a:pt x="17728" y="2881"/>
                    <a:pt x="17645" y="2881"/>
                  </a:cubicBezTo>
                  <a:cubicBezTo>
                    <a:pt x="16885" y="2881"/>
                    <a:pt x="16154" y="3199"/>
                    <a:pt x="15635" y="3764"/>
                  </a:cubicBezTo>
                  <a:lnTo>
                    <a:pt x="14845" y="4621"/>
                  </a:lnTo>
                  <a:lnTo>
                    <a:pt x="12806" y="6837"/>
                  </a:lnTo>
                  <a:lnTo>
                    <a:pt x="11771" y="7960"/>
                  </a:lnTo>
                  <a:lnTo>
                    <a:pt x="5767" y="14488"/>
                  </a:lnTo>
                  <a:lnTo>
                    <a:pt x="4640" y="15711"/>
                  </a:lnTo>
                  <a:lnTo>
                    <a:pt x="3041" y="17448"/>
                  </a:lnTo>
                  <a:lnTo>
                    <a:pt x="1462" y="19164"/>
                  </a:lnTo>
                  <a:cubicBezTo>
                    <a:pt x="0" y="20750"/>
                    <a:pt x="104" y="23219"/>
                    <a:pt x="1691" y="24677"/>
                  </a:cubicBezTo>
                  <a:lnTo>
                    <a:pt x="2589" y="25502"/>
                  </a:lnTo>
                  <a:lnTo>
                    <a:pt x="5969" y="28610"/>
                  </a:lnTo>
                  <a:cubicBezTo>
                    <a:pt x="6717" y="29298"/>
                    <a:pt x="7663" y="29638"/>
                    <a:pt x="8607" y="29638"/>
                  </a:cubicBezTo>
                  <a:cubicBezTo>
                    <a:pt x="9649" y="29638"/>
                    <a:pt x="10688" y="29223"/>
                    <a:pt x="11456" y="28402"/>
                  </a:cubicBezTo>
                  <a:lnTo>
                    <a:pt x="13397" y="26331"/>
                  </a:lnTo>
                  <a:lnTo>
                    <a:pt x="14378" y="25284"/>
                  </a:lnTo>
                  <a:lnTo>
                    <a:pt x="15825" y="23738"/>
                  </a:lnTo>
                  <a:lnTo>
                    <a:pt x="22069" y="17078"/>
                  </a:lnTo>
                  <a:lnTo>
                    <a:pt x="23424" y="15630"/>
                  </a:lnTo>
                  <a:lnTo>
                    <a:pt x="25295" y="13633"/>
                  </a:lnTo>
                  <a:lnTo>
                    <a:pt x="26172" y="12696"/>
                  </a:lnTo>
                  <a:cubicBezTo>
                    <a:pt x="26727" y="12100"/>
                    <a:pt x="26991" y="11289"/>
                    <a:pt x="26887" y="10480"/>
                  </a:cubicBezTo>
                  <a:lnTo>
                    <a:pt x="26545" y="7794"/>
                  </a:lnTo>
                  <a:lnTo>
                    <a:pt x="26398" y="6643"/>
                  </a:lnTo>
                  <a:lnTo>
                    <a:pt x="30177" y="2383"/>
                  </a:lnTo>
                  <a:cubicBezTo>
                    <a:pt x="30444" y="2080"/>
                    <a:pt x="30315" y="1604"/>
                    <a:pt x="29934" y="1477"/>
                  </a:cubicBezTo>
                  <a:lnTo>
                    <a:pt x="2548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7"/>
            <p:cNvSpPr/>
            <p:nvPr/>
          </p:nvSpPr>
          <p:spPr>
            <a:xfrm>
              <a:off x="509813" y="3665400"/>
              <a:ext cx="556325" cy="542725"/>
            </a:xfrm>
            <a:custGeom>
              <a:avLst/>
              <a:gdLst/>
              <a:ahLst/>
              <a:cxnLst/>
              <a:rect l="l" t="t" r="r" b="b"/>
              <a:pathLst>
                <a:path w="22253" h="21709" extrusionOk="0">
                  <a:moveTo>
                    <a:pt x="11805" y="0"/>
                  </a:moveTo>
                  <a:lnTo>
                    <a:pt x="9765" y="2217"/>
                  </a:lnTo>
                  <a:lnTo>
                    <a:pt x="8730" y="3340"/>
                  </a:lnTo>
                  <a:lnTo>
                    <a:pt x="2726" y="9867"/>
                  </a:lnTo>
                  <a:lnTo>
                    <a:pt x="1600" y="11091"/>
                  </a:lnTo>
                  <a:lnTo>
                    <a:pt x="0" y="12828"/>
                  </a:lnTo>
                  <a:cubicBezTo>
                    <a:pt x="1931" y="14976"/>
                    <a:pt x="3950" y="17066"/>
                    <a:pt x="6161" y="18861"/>
                  </a:cubicBezTo>
                  <a:cubicBezTo>
                    <a:pt x="7486" y="19931"/>
                    <a:pt x="8875" y="20898"/>
                    <a:pt x="10355" y="21709"/>
                  </a:cubicBezTo>
                  <a:lnTo>
                    <a:pt x="11336" y="20662"/>
                  </a:lnTo>
                  <a:lnTo>
                    <a:pt x="12783" y="19116"/>
                  </a:lnTo>
                  <a:lnTo>
                    <a:pt x="19027" y="12457"/>
                  </a:lnTo>
                  <a:lnTo>
                    <a:pt x="20382" y="11008"/>
                  </a:lnTo>
                  <a:lnTo>
                    <a:pt x="22253" y="9011"/>
                  </a:lnTo>
                  <a:cubicBezTo>
                    <a:pt x="21413" y="8424"/>
                    <a:pt x="20585" y="7823"/>
                    <a:pt x="19771" y="7203"/>
                  </a:cubicBezTo>
                  <a:cubicBezTo>
                    <a:pt x="18689" y="6380"/>
                    <a:pt x="17632" y="5527"/>
                    <a:pt x="16595" y="4645"/>
                  </a:cubicBezTo>
                  <a:cubicBezTo>
                    <a:pt x="15390" y="3619"/>
                    <a:pt x="14219" y="2553"/>
                    <a:pt x="13079" y="1453"/>
                  </a:cubicBezTo>
                  <a:cubicBezTo>
                    <a:pt x="12678" y="1063"/>
                    <a:pt x="12250" y="531"/>
                    <a:pt x="118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7"/>
            <p:cNvSpPr/>
            <p:nvPr/>
          </p:nvSpPr>
          <p:spPr>
            <a:xfrm>
              <a:off x="728063" y="3720750"/>
              <a:ext cx="291350" cy="256050"/>
            </a:xfrm>
            <a:custGeom>
              <a:avLst/>
              <a:gdLst/>
              <a:ahLst/>
              <a:cxnLst/>
              <a:rect l="l" t="t" r="r" b="b"/>
              <a:pathLst>
                <a:path w="11654" h="10242" extrusionOk="0">
                  <a:moveTo>
                    <a:pt x="1037" y="1"/>
                  </a:moveTo>
                  <a:lnTo>
                    <a:pt x="0" y="1124"/>
                  </a:lnTo>
                  <a:cubicBezTo>
                    <a:pt x="1479" y="2730"/>
                    <a:pt x="3037" y="4260"/>
                    <a:pt x="4672" y="5707"/>
                  </a:cubicBezTo>
                  <a:cubicBezTo>
                    <a:pt x="5641" y="6562"/>
                    <a:pt x="6630" y="7397"/>
                    <a:pt x="7643" y="8204"/>
                  </a:cubicBezTo>
                  <a:cubicBezTo>
                    <a:pt x="8457" y="8858"/>
                    <a:pt x="9284" y="9495"/>
                    <a:pt x="10124" y="10114"/>
                  </a:cubicBezTo>
                  <a:cubicBezTo>
                    <a:pt x="10182" y="10157"/>
                    <a:pt x="10239" y="10201"/>
                    <a:pt x="10297" y="10242"/>
                  </a:cubicBezTo>
                  <a:lnTo>
                    <a:pt x="11653" y="8794"/>
                  </a:lnTo>
                  <a:cubicBezTo>
                    <a:pt x="10764" y="8184"/>
                    <a:pt x="9881" y="7565"/>
                    <a:pt x="9016" y="6923"/>
                  </a:cubicBezTo>
                  <a:cubicBezTo>
                    <a:pt x="8365" y="6443"/>
                    <a:pt x="7726" y="5952"/>
                    <a:pt x="7099" y="5437"/>
                  </a:cubicBezTo>
                  <a:cubicBezTo>
                    <a:pt x="5532" y="4152"/>
                    <a:pt x="4018" y="2803"/>
                    <a:pt x="2532" y="1427"/>
                  </a:cubicBezTo>
                  <a:cubicBezTo>
                    <a:pt x="2028" y="958"/>
                    <a:pt x="1528" y="483"/>
                    <a:pt x="103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7"/>
            <p:cNvSpPr/>
            <p:nvPr/>
          </p:nvSpPr>
          <p:spPr>
            <a:xfrm>
              <a:off x="549788" y="3912025"/>
              <a:ext cx="279675" cy="269925"/>
            </a:xfrm>
            <a:custGeom>
              <a:avLst/>
              <a:gdLst/>
              <a:ahLst/>
              <a:cxnLst/>
              <a:rect l="l" t="t" r="r" b="b"/>
              <a:pathLst>
                <a:path w="11187" h="10797" extrusionOk="0">
                  <a:moveTo>
                    <a:pt x="1126" y="1"/>
                  </a:moveTo>
                  <a:lnTo>
                    <a:pt x="1" y="1224"/>
                  </a:lnTo>
                  <a:cubicBezTo>
                    <a:pt x="198" y="1460"/>
                    <a:pt x="398" y="1697"/>
                    <a:pt x="594" y="1928"/>
                  </a:cubicBezTo>
                  <a:cubicBezTo>
                    <a:pt x="1906" y="3476"/>
                    <a:pt x="3292" y="4956"/>
                    <a:pt x="4752" y="6365"/>
                  </a:cubicBezTo>
                  <a:cubicBezTo>
                    <a:pt x="5270" y="6863"/>
                    <a:pt x="5797" y="7366"/>
                    <a:pt x="6334" y="7862"/>
                  </a:cubicBezTo>
                  <a:cubicBezTo>
                    <a:pt x="7424" y="8875"/>
                    <a:pt x="8554" y="9873"/>
                    <a:pt x="9737" y="10797"/>
                  </a:cubicBezTo>
                  <a:lnTo>
                    <a:pt x="11186" y="9251"/>
                  </a:lnTo>
                  <a:cubicBezTo>
                    <a:pt x="10082" y="8394"/>
                    <a:pt x="8977" y="7539"/>
                    <a:pt x="7903" y="6642"/>
                  </a:cubicBezTo>
                  <a:cubicBezTo>
                    <a:pt x="7317" y="6149"/>
                    <a:pt x="6735" y="5644"/>
                    <a:pt x="6171" y="5121"/>
                  </a:cubicBezTo>
                  <a:cubicBezTo>
                    <a:pt x="4798" y="3851"/>
                    <a:pt x="3474" y="2526"/>
                    <a:pt x="2188" y="1171"/>
                  </a:cubicBezTo>
                  <a:cubicBezTo>
                    <a:pt x="1827" y="793"/>
                    <a:pt x="1476" y="400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7"/>
            <p:cNvSpPr/>
            <p:nvPr/>
          </p:nvSpPr>
          <p:spPr>
            <a:xfrm>
              <a:off x="1024813" y="3549850"/>
              <a:ext cx="170100" cy="126700"/>
            </a:xfrm>
            <a:custGeom>
              <a:avLst/>
              <a:gdLst/>
              <a:ahLst/>
              <a:cxnLst/>
              <a:rect l="l" t="t" r="r" b="b"/>
              <a:pathLst>
                <a:path w="6804" h="5068" extrusionOk="0">
                  <a:moveTo>
                    <a:pt x="1845" y="0"/>
                  </a:moveTo>
                  <a:lnTo>
                    <a:pt x="1" y="1871"/>
                  </a:lnTo>
                  <a:cubicBezTo>
                    <a:pt x="1014" y="2717"/>
                    <a:pt x="2774" y="4097"/>
                    <a:pt x="4156" y="5068"/>
                  </a:cubicBezTo>
                  <a:lnTo>
                    <a:pt x="6537" y="2383"/>
                  </a:lnTo>
                  <a:cubicBezTo>
                    <a:pt x="6804" y="2080"/>
                    <a:pt x="6676" y="1604"/>
                    <a:pt x="6294" y="1477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7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57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57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57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1" y="2764381"/>
            <a:ext cx="4736930" cy="841800"/>
          </a:xfrm>
        </p:spPr>
        <p:txBody>
          <a:bodyPr/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075710" y="643267"/>
            <a:ext cx="6442363" cy="18080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680" y="202358"/>
            <a:ext cx="3054337" cy="178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oogle Shape;2151;p57"/>
          <p:cNvGrpSpPr/>
          <p:nvPr/>
        </p:nvGrpSpPr>
        <p:grpSpPr>
          <a:xfrm>
            <a:off x="-226305" y="-244387"/>
            <a:ext cx="1336371" cy="1458651"/>
            <a:chOff x="3034600" y="577975"/>
            <a:chExt cx="908725" cy="991875"/>
          </a:xfrm>
        </p:grpSpPr>
        <p:sp>
          <p:nvSpPr>
            <p:cNvPr id="2152" name="Google Shape;2152;p57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7" name="Google Shape;2157;p57"/>
          <p:cNvGrpSpPr/>
          <p:nvPr/>
        </p:nvGrpSpPr>
        <p:grpSpPr>
          <a:xfrm rot="-873280">
            <a:off x="-25743" y="4046732"/>
            <a:ext cx="1682261" cy="1458635"/>
            <a:chOff x="3500150" y="3578275"/>
            <a:chExt cx="1157925" cy="1004000"/>
          </a:xfrm>
        </p:grpSpPr>
        <p:sp>
          <p:nvSpPr>
            <p:cNvPr id="2158" name="Google Shape;2158;p57"/>
            <p:cNvSpPr/>
            <p:nvPr/>
          </p:nvSpPr>
          <p:spPr>
            <a:xfrm>
              <a:off x="3500150" y="3587725"/>
              <a:ext cx="1157925" cy="994550"/>
            </a:xfrm>
            <a:custGeom>
              <a:avLst/>
              <a:gdLst/>
              <a:ahLst/>
              <a:cxnLst/>
              <a:rect l="l" t="t" r="r" b="b"/>
              <a:pathLst>
                <a:path w="46317" h="39782" extrusionOk="0">
                  <a:moveTo>
                    <a:pt x="11589" y="1"/>
                  </a:moveTo>
                  <a:cubicBezTo>
                    <a:pt x="11514" y="1"/>
                    <a:pt x="11443" y="38"/>
                    <a:pt x="11403" y="102"/>
                  </a:cubicBezTo>
                  <a:cubicBezTo>
                    <a:pt x="10568" y="1408"/>
                    <a:pt x="3745" y="12118"/>
                    <a:pt x="76" y="18645"/>
                  </a:cubicBezTo>
                  <a:cubicBezTo>
                    <a:pt x="1" y="18778"/>
                    <a:pt x="81" y="18946"/>
                    <a:pt x="233" y="18968"/>
                  </a:cubicBezTo>
                  <a:cubicBezTo>
                    <a:pt x="2060" y="19246"/>
                    <a:pt x="11414" y="21049"/>
                    <a:pt x="17418" y="29557"/>
                  </a:cubicBezTo>
                  <a:cubicBezTo>
                    <a:pt x="17457" y="29610"/>
                    <a:pt x="17515" y="29643"/>
                    <a:pt x="17581" y="29649"/>
                  </a:cubicBezTo>
                  <a:cubicBezTo>
                    <a:pt x="18562" y="29714"/>
                    <a:pt x="26518" y="30533"/>
                    <a:pt x="34942" y="39710"/>
                  </a:cubicBezTo>
                  <a:cubicBezTo>
                    <a:pt x="34985" y="39758"/>
                    <a:pt x="35045" y="39782"/>
                    <a:pt x="35104" y="39782"/>
                  </a:cubicBezTo>
                  <a:cubicBezTo>
                    <a:pt x="35174" y="39782"/>
                    <a:pt x="35244" y="39748"/>
                    <a:pt x="35287" y="39684"/>
                  </a:cubicBezTo>
                  <a:cubicBezTo>
                    <a:pt x="36553" y="37743"/>
                    <a:pt x="45218" y="24448"/>
                    <a:pt x="46285" y="21698"/>
                  </a:cubicBezTo>
                  <a:cubicBezTo>
                    <a:pt x="46316" y="21618"/>
                    <a:pt x="46296" y="21525"/>
                    <a:pt x="46234" y="21464"/>
                  </a:cubicBezTo>
                  <a:cubicBezTo>
                    <a:pt x="45790" y="21033"/>
                    <a:pt x="43678" y="19187"/>
                    <a:pt x="36210" y="15058"/>
                  </a:cubicBezTo>
                  <a:lnTo>
                    <a:pt x="36197" y="15049"/>
                  </a:lnTo>
                  <a:lnTo>
                    <a:pt x="15498" y="1589"/>
                  </a:lnTo>
                  <a:cubicBezTo>
                    <a:pt x="15498" y="1589"/>
                    <a:pt x="14193" y="633"/>
                    <a:pt x="11640" y="7"/>
                  </a:cubicBezTo>
                  <a:cubicBezTo>
                    <a:pt x="11623" y="3"/>
                    <a:pt x="11606" y="1"/>
                    <a:pt x="1158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3579825" y="3578275"/>
              <a:ext cx="1072725" cy="939675"/>
            </a:xfrm>
            <a:custGeom>
              <a:avLst/>
              <a:gdLst/>
              <a:ahLst/>
              <a:cxnLst/>
              <a:rect l="l" t="t" r="r" b="b"/>
              <a:pathLst>
                <a:path w="42909" h="37587" extrusionOk="0">
                  <a:moveTo>
                    <a:pt x="11651" y="1"/>
                  </a:moveTo>
                  <a:cubicBezTo>
                    <a:pt x="11558" y="1"/>
                    <a:pt x="11469" y="49"/>
                    <a:pt x="11419" y="129"/>
                  </a:cubicBezTo>
                  <a:lnTo>
                    <a:pt x="108" y="18071"/>
                  </a:lnTo>
                  <a:cubicBezTo>
                    <a:pt x="0" y="18241"/>
                    <a:pt x="106" y="18465"/>
                    <a:pt x="306" y="18487"/>
                  </a:cubicBezTo>
                  <a:cubicBezTo>
                    <a:pt x="7825" y="19394"/>
                    <a:pt x="14880" y="27194"/>
                    <a:pt x="15594" y="28007"/>
                  </a:cubicBezTo>
                  <a:cubicBezTo>
                    <a:pt x="15635" y="28051"/>
                    <a:pt x="15687" y="28082"/>
                    <a:pt x="15746" y="28093"/>
                  </a:cubicBezTo>
                  <a:cubicBezTo>
                    <a:pt x="17434" y="28420"/>
                    <a:pt x="19088" y="28916"/>
                    <a:pt x="20681" y="29570"/>
                  </a:cubicBezTo>
                  <a:cubicBezTo>
                    <a:pt x="26885" y="32104"/>
                    <a:pt x="30441" y="36312"/>
                    <a:pt x="31342" y="37480"/>
                  </a:cubicBezTo>
                  <a:cubicBezTo>
                    <a:pt x="31397" y="37551"/>
                    <a:pt x="31478" y="37586"/>
                    <a:pt x="31560" y="37586"/>
                  </a:cubicBezTo>
                  <a:cubicBezTo>
                    <a:pt x="31647" y="37586"/>
                    <a:pt x="31734" y="37545"/>
                    <a:pt x="31788" y="37464"/>
                  </a:cubicBezTo>
                  <a:cubicBezTo>
                    <a:pt x="38289" y="27615"/>
                    <a:pt x="42302" y="20335"/>
                    <a:pt x="42863" y="19301"/>
                  </a:cubicBezTo>
                  <a:cubicBezTo>
                    <a:pt x="42906" y="19222"/>
                    <a:pt x="42908" y="19125"/>
                    <a:pt x="42866" y="19045"/>
                  </a:cubicBezTo>
                  <a:cubicBezTo>
                    <a:pt x="42791" y="18891"/>
                    <a:pt x="42713" y="18741"/>
                    <a:pt x="42631" y="18593"/>
                  </a:cubicBezTo>
                  <a:cubicBezTo>
                    <a:pt x="38096" y="10064"/>
                    <a:pt x="29886" y="9445"/>
                    <a:pt x="27613" y="9445"/>
                  </a:cubicBezTo>
                  <a:cubicBezTo>
                    <a:pt x="27430" y="9445"/>
                    <a:pt x="27286" y="9449"/>
                    <a:pt x="27185" y="9453"/>
                  </a:cubicBezTo>
                  <a:cubicBezTo>
                    <a:pt x="27182" y="9454"/>
                    <a:pt x="27178" y="9454"/>
                    <a:pt x="27175" y="9454"/>
                  </a:cubicBezTo>
                  <a:cubicBezTo>
                    <a:pt x="27073" y="9454"/>
                    <a:pt x="26980" y="9396"/>
                    <a:pt x="26934" y="9305"/>
                  </a:cubicBezTo>
                  <a:cubicBezTo>
                    <a:pt x="22487" y="920"/>
                    <a:pt x="13016" y="80"/>
                    <a:pt x="11666" y="1"/>
                  </a:cubicBezTo>
                  <a:cubicBezTo>
                    <a:pt x="11661" y="1"/>
                    <a:pt x="11656" y="1"/>
                    <a:pt x="116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3967275" y="3817975"/>
              <a:ext cx="286125" cy="448600"/>
            </a:xfrm>
            <a:custGeom>
              <a:avLst/>
              <a:gdLst/>
              <a:ahLst/>
              <a:cxnLst/>
              <a:rect l="l" t="t" r="r" b="b"/>
              <a:pathLst>
                <a:path w="11445" h="17944" extrusionOk="0">
                  <a:moveTo>
                    <a:pt x="11011" y="0"/>
                  </a:moveTo>
                  <a:cubicBezTo>
                    <a:pt x="10918" y="0"/>
                    <a:pt x="10825" y="45"/>
                    <a:pt x="10764" y="152"/>
                  </a:cubicBezTo>
                  <a:cubicBezTo>
                    <a:pt x="7402" y="6029"/>
                    <a:pt x="3866" y="11803"/>
                    <a:pt x="157" y="17471"/>
                  </a:cubicBezTo>
                  <a:cubicBezTo>
                    <a:pt x="0" y="17710"/>
                    <a:pt x="220" y="17943"/>
                    <a:pt x="442" y="17943"/>
                  </a:cubicBezTo>
                  <a:cubicBezTo>
                    <a:pt x="537" y="17943"/>
                    <a:pt x="631" y="17901"/>
                    <a:pt x="697" y="17800"/>
                  </a:cubicBezTo>
                  <a:cubicBezTo>
                    <a:pt x="4403" y="12134"/>
                    <a:pt x="7939" y="6361"/>
                    <a:pt x="11303" y="481"/>
                  </a:cubicBezTo>
                  <a:cubicBezTo>
                    <a:pt x="11444" y="235"/>
                    <a:pt x="11225" y="0"/>
                    <a:pt x="1101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2165;p57"/>
          <p:cNvGrpSpPr/>
          <p:nvPr/>
        </p:nvGrpSpPr>
        <p:grpSpPr>
          <a:xfrm>
            <a:off x="-173969" y="4027167"/>
            <a:ext cx="761150" cy="740975"/>
            <a:chOff x="433763" y="3549850"/>
            <a:chExt cx="761150" cy="740975"/>
          </a:xfrm>
        </p:grpSpPr>
        <p:sp>
          <p:nvSpPr>
            <p:cNvPr id="2166" name="Google Shape;2166;p57"/>
            <p:cNvSpPr/>
            <p:nvPr/>
          </p:nvSpPr>
          <p:spPr>
            <a:xfrm>
              <a:off x="433763" y="3549850"/>
              <a:ext cx="761100" cy="740975"/>
            </a:xfrm>
            <a:custGeom>
              <a:avLst/>
              <a:gdLst/>
              <a:ahLst/>
              <a:cxnLst/>
              <a:rect l="l" t="t" r="r" b="b"/>
              <a:pathLst>
                <a:path w="30444" h="29639" extrusionOk="0">
                  <a:moveTo>
                    <a:pt x="25485" y="0"/>
                  </a:moveTo>
                  <a:lnTo>
                    <a:pt x="23641" y="1871"/>
                  </a:lnTo>
                  <a:lnTo>
                    <a:pt x="22248" y="3285"/>
                  </a:lnTo>
                  <a:lnTo>
                    <a:pt x="17895" y="2892"/>
                  </a:lnTo>
                  <a:cubicBezTo>
                    <a:pt x="17812" y="2885"/>
                    <a:pt x="17728" y="2881"/>
                    <a:pt x="17645" y="2881"/>
                  </a:cubicBezTo>
                  <a:cubicBezTo>
                    <a:pt x="16885" y="2881"/>
                    <a:pt x="16154" y="3199"/>
                    <a:pt x="15635" y="3764"/>
                  </a:cubicBezTo>
                  <a:lnTo>
                    <a:pt x="14845" y="4621"/>
                  </a:lnTo>
                  <a:lnTo>
                    <a:pt x="12806" y="6837"/>
                  </a:lnTo>
                  <a:lnTo>
                    <a:pt x="11771" y="7960"/>
                  </a:lnTo>
                  <a:lnTo>
                    <a:pt x="5767" y="14488"/>
                  </a:lnTo>
                  <a:lnTo>
                    <a:pt x="4640" y="15711"/>
                  </a:lnTo>
                  <a:lnTo>
                    <a:pt x="3041" y="17448"/>
                  </a:lnTo>
                  <a:lnTo>
                    <a:pt x="1462" y="19164"/>
                  </a:lnTo>
                  <a:cubicBezTo>
                    <a:pt x="0" y="20750"/>
                    <a:pt x="104" y="23219"/>
                    <a:pt x="1691" y="24677"/>
                  </a:cubicBezTo>
                  <a:lnTo>
                    <a:pt x="2589" y="25502"/>
                  </a:lnTo>
                  <a:lnTo>
                    <a:pt x="5969" y="28610"/>
                  </a:lnTo>
                  <a:cubicBezTo>
                    <a:pt x="6717" y="29298"/>
                    <a:pt x="7663" y="29638"/>
                    <a:pt x="8607" y="29638"/>
                  </a:cubicBezTo>
                  <a:cubicBezTo>
                    <a:pt x="9649" y="29638"/>
                    <a:pt x="10688" y="29223"/>
                    <a:pt x="11456" y="28402"/>
                  </a:cubicBezTo>
                  <a:lnTo>
                    <a:pt x="13397" y="26331"/>
                  </a:lnTo>
                  <a:lnTo>
                    <a:pt x="14378" y="25284"/>
                  </a:lnTo>
                  <a:lnTo>
                    <a:pt x="15825" y="23738"/>
                  </a:lnTo>
                  <a:lnTo>
                    <a:pt x="22069" y="17078"/>
                  </a:lnTo>
                  <a:lnTo>
                    <a:pt x="23424" y="15630"/>
                  </a:lnTo>
                  <a:lnTo>
                    <a:pt x="25295" y="13633"/>
                  </a:lnTo>
                  <a:lnTo>
                    <a:pt x="26172" y="12696"/>
                  </a:lnTo>
                  <a:cubicBezTo>
                    <a:pt x="26727" y="12100"/>
                    <a:pt x="26991" y="11289"/>
                    <a:pt x="26887" y="10480"/>
                  </a:cubicBezTo>
                  <a:lnTo>
                    <a:pt x="26545" y="7794"/>
                  </a:lnTo>
                  <a:lnTo>
                    <a:pt x="26398" y="6643"/>
                  </a:lnTo>
                  <a:lnTo>
                    <a:pt x="30177" y="2383"/>
                  </a:lnTo>
                  <a:cubicBezTo>
                    <a:pt x="30444" y="2080"/>
                    <a:pt x="30315" y="1604"/>
                    <a:pt x="29934" y="1477"/>
                  </a:cubicBezTo>
                  <a:lnTo>
                    <a:pt x="2548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57"/>
            <p:cNvSpPr/>
            <p:nvPr/>
          </p:nvSpPr>
          <p:spPr>
            <a:xfrm>
              <a:off x="509813" y="3665400"/>
              <a:ext cx="556325" cy="542725"/>
            </a:xfrm>
            <a:custGeom>
              <a:avLst/>
              <a:gdLst/>
              <a:ahLst/>
              <a:cxnLst/>
              <a:rect l="l" t="t" r="r" b="b"/>
              <a:pathLst>
                <a:path w="22253" h="21709" extrusionOk="0">
                  <a:moveTo>
                    <a:pt x="11805" y="0"/>
                  </a:moveTo>
                  <a:lnTo>
                    <a:pt x="9765" y="2217"/>
                  </a:lnTo>
                  <a:lnTo>
                    <a:pt x="8730" y="3340"/>
                  </a:lnTo>
                  <a:lnTo>
                    <a:pt x="2726" y="9867"/>
                  </a:lnTo>
                  <a:lnTo>
                    <a:pt x="1600" y="11091"/>
                  </a:lnTo>
                  <a:lnTo>
                    <a:pt x="0" y="12828"/>
                  </a:lnTo>
                  <a:cubicBezTo>
                    <a:pt x="1931" y="14976"/>
                    <a:pt x="3950" y="17066"/>
                    <a:pt x="6161" y="18861"/>
                  </a:cubicBezTo>
                  <a:cubicBezTo>
                    <a:pt x="7486" y="19931"/>
                    <a:pt x="8875" y="20898"/>
                    <a:pt x="10355" y="21709"/>
                  </a:cubicBezTo>
                  <a:lnTo>
                    <a:pt x="11336" y="20662"/>
                  </a:lnTo>
                  <a:lnTo>
                    <a:pt x="12783" y="19116"/>
                  </a:lnTo>
                  <a:lnTo>
                    <a:pt x="19027" y="12457"/>
                  </a:lnTo>
                  <a:lnTo>
                    <a:pt x="20382" y="11008"/>
                  </a:lnTo>
                  <a:lnTo>
                    <a:pt x="22253" y="9011"/>
                  </a:lnTo>
                  <a:cubicBezTo>
                    <a:pt x="21413" y="8424"/>
                    <a:pt x="20585" y="7823"/>
                    <a:pt x="19771" y="7203"/>
                  </a:cubicBezTo>
                  <a:cubicBezTo>
                    <a:pt x="18689" y="6380"/>
                    <a:pt x="17632" y="5527"/>
                    <a:pt x="16595" y="4645"/>
                  </a:cubicBezTo>
                  <a:cubicBezTo>
                    <a:pt x="15390" y="3619"/>
                    <a:pt x="14219" y="2553"/>
                    <a:pt x="13079" y="1453"/>
                  </a:cubicBezTo>
                  <a:cubicBezTo>
                    <a:pt x="12678" y="1063"/>
                    <a:pt x="12250" y="531"/>
                    <a:pt x="118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57"/>
            <p:cNvSpPr/>
            <p:nvPr/>
          </p:nvSpPr>
          <p:spPr>
            <a:xfrm>
              <a:off x="728063" y="3720750"/>
              <a:ext cx="291350" cy="256050"/>
            </a:xfrm>
            <a:custGeom>
              <a:avLst/>
              <a:gdLst/>
              <a:ahLst/>
              <a:cxnLst/>
              <a:rect l="l" t="t" r="r" b="b"/>
              <a:pathLst>
                <a:path w="11654" h="10242" extrusionOk="0">
                  <a:moveTo>
                    <a:pt x="1037" y="1"/>
                  </a:moveTo>
                  <a:lnTo>
                    <a:pt x="0" y="1124"/>
                  </a:lnTo>
                  <a:cubicBezTo>
                    <a:pt x="1479" y="2730"/>
                    <a:pt x="3037" y="4260"/>
                    <a:pt x="4672" y="5707"/>
                  </a:cubicBezTo>
                  <a:cubicBezTo>
                    <a:pt x="5641" y="6562"/>
                    <a:pt x="6630" y="7397"/>
                    <a:pt x="7643" y="8204"/>
                  </a:cubicBezTo>
                  <a:cubicBezTo>
                    <a:pt x="8457" y="8858"/>
                    <a:pt x="9284" y="9495"/>
                    <a:pt x="10124" y="10114"/>
                  </a:cubicBezTo>
                  <a:cubicBezTo>
                    <a:pt x="10182" y="10157"/>
                    <a:pt x="10239" y="10201"/>
                    <a:pt x="10297" y="10242"/>
                  </a:cubicBezTo>
                  <a:lnTo>
                    <a:pt x="11653" y="8794"/>
                  </a:lnTo>
                  <a:cubicBezTo>
                    <a:pt x="10764" y="8184"/>
                    <a:pt x="9881" y="7565"/>
                    <a:pt x="9016" y="6923"/>
                  </a:cubicBezTo>
                  <a:cubicBezTo>
                    <a:pt x="8365" y="6443"/>
                    <a:pt x="7726" y="5952"/>
                    <a:pt x="7099" y="5437"/>
                  </a:cubicBezTo>
                  <a:cubicBezTo>
                    <a:pt x="5532" y="4152"/>
                    <a:pt x="4018" y="2803"/>
                    <a:pt x="2532" y="1427"/>
                  </a:cubicBezTo>
                  <a:cubicBezTo>
                    <a:pt x="2028" y="958"/>
                    <a:pt x="1528" y="483"/>
                    <a:pt x="103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57"/>
            <p:cNvSpPr/>
            <p:nvPr/>
          </p:nvSpPr>
          <p:spPr>
            <a:xfrm>
              <a:off x="549788" y="3912025"/>
              <a:ext cx="279675" cy="269925"/>
            </a:xfrm>
            <a:custGeom>
              <a:avLst/>
              <a:gdLst/>
              <a:ahLst/>
              <a:cxnLst/>
              <a:rect l="l" t="t" r="r" b="b"/>
              <a:pathLst>
                <a:path w="11187" h="10797" extrusionOk="0">
                  <a:moveTo>
                    <a:pt x="1126" y="1"/>
                  </a:moveTo>
                  <a:lnTo>
                    <a:pt x="1" y="1224"/>
                  </a:lnTo>
                  <a:cubicBezTo>
                    <a:pt x="198" y="1460"/>
                    <a:pt x="398" y="1697"/>
                    <a:pt x="594" y="1928"/>
                  </a:cubicBezTo>
                  <a:cubicBezTo>
                    <a:pt x="1906" y="3476"/>
                    <a:pt x="3292" y="4956"/>
                    <a:pt x="4752" y="6365"/>
                  </a:cubicBezTo>
                  <a:cubicBezTo>
                    <a:pt x="5270" y="6863"/>
                    <a:pt x="5797" y="7366"/>
                    <a:pt x="6334" y="7862"/>
                  </a:cubicBezTo>
                  <a:cubicBezTo>
                    <a:pt x="7424" y="8875"/>
                    <a:pt x="8554" y="9873"/>
                    <a:pt x="9737" y="10797"/>
                  </a:cubicBezTo>
                  <a:lnTo>
                    <a:pt x="11186" y="9251"/>
                  </a:lnTo>
                  <a:cubicBezTo>
                    <a:pt x="10082" y="8394"/>
                    <a:pt x="8977" y="7539"/>
                    <a:pt x="7903" y="6642"/>
                  </a:cubicBezTo>
                  <a:cubicBezTo>
                    <a:pt x="7317" y="6149"/>
                    <a:pt x="6735" y="5644"/>
                    <a:pt x="6171" y="5121"/>
                  </a:cubicBezTo>
                  <a:cubicBezTo>
                    <a:pt x="4798" y="3851"/>
                    <a:pt x="3474" y="2526"/>
                    <a:pt x="2188" y="1171"/>
                  </a:cubicBezTo>
                  <a:cubicBezTo>
                    <a:pt x="1827" y="793"/>
                    <a:pt x="1476" y="400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7"/>
            <p:cNvSpPr/>
            <p:nvPr/>
          </p:nvSpPr>
          <p:spPr>
            <a:xfrm>
              <a:off x="1024813" y="3549850"/>
              <a:ext cx="170100" cy="126700"/>
            </a:xfrm>
            <a:custGeom>
              <a:avLst/>
              <a:gdLst/>
              <a:ahLst/>
              <a:cxnLst/>
              <a:rect l="l" t="t" r="r" b="b"/>
              <a:pathLst>
                <a:path w="6804" h="5068" extrusionOk="0">
                  <a:moveTo>
                    <a:pt x="1845" y="0"/>
                  </a:moveTo>
                  <a:lnTo>
                    <a:pt x="1" y="1871"/>
                  </a:lnTo>
                  <a:cubicBezTo>
                    <a:pt x="1014" y="2717"/>
                    <a:pt x="2774" y="4097"/>
                    <a:pt x="4156" y="5068"/>
                  </a:cubicBezTo>
                  <a:lnTo>
                    <a:pt x="6537" y="2383"/>
                  </a:lnTo>
                  <a:cubicBezTo>
                    <a:pt x="6804" y="2080"/>
                    <a:pt x="6676" y="1604"/>
                    <a:pt x="6294" y="1477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1" name="Google Shape;2171;p57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2" name="Google Shape;2172;p57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3" name="Google Shape;2173;p57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4" name="Google Shape;2174;p57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17" y="2150850"/>
            <a:ext cx="8427624" cy="841800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8" y="130138"/>
            <a:ext cx="305436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333064" y="85969"/>
            <a:ext cx="6969272" cy="4104409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0"/>
            <a:ext cx="304826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08" y="955853"/>
            <a:ext cx="10089573" cy="100027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>
              <a:defRPr/>
            </a:pPr>
            <a:r>
              <a:rPr lang="vi-VN" sz="5900" dirty="0">
                <a:latin typeface="Bahnschrift" panose="020B0502040204020203" pitchFamily="34" charset="0"/>
                <a:ea typeface="+mn-ea"/>
              </a:rPr>
              <a:t>Giờ học đến đây đã kết thúc! </a:t>
            </a:r>
            <a:endParaRPr lang="en-US" sz="5900" dirty="0">
              <a:latin typeface="Bahnschrift" panose="020B0502040204020203" pitchFamily="34" charset="0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40554"/>
            <a:ext cx="8250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vi-VN" sz="3600" kern="1200" dirty="0">
                <a:solidFill>
                  <a:schemeClr val="accent3">
                    <a:lumMod val="1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Kính chúc quý thầy cô giáo mạnh khỏe!</a:t>
            </a:r>
          </a:p>
          <a:p>
            <a:pPr lvl="0">
              <a:buClrTx/>
              <a:defRPr/>
            </a:pPr>
            <a:r>
              <a:rPr lang="vi-VN" sz="3600" kern="1200" dirty="0">
                <a:solidFill>
                  <a:schemeClr val="accent3">
                    <a:lumMod val="10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Chúc các em chăm ngoan, học giỏi!</a:t>
            </a:r>
            <a:endParaRPr lang="en-US" sz="3600" kern="1200" dirty="0">
              <a:solidFill>
                <a:schemeClr val="accent3">
                  <a:lumMod val="10000"/>
                </a:schemeClr>
              </a:solidFill>
              <a:latin typeface="Harlow Solid Italic" panose="04030604020F02020D02" pitchFamily="82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222" y="2571750"/>
            <a:ext cx="2908044" cy="290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81" y="3032038"/>
            <a:ext cx="157900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828" y="1261820"/>
            <a:ext cx="418576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So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215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828" y="1754903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352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828" y="2218549"/>
            <a:ext cx="40751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So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899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897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1990" y="2771906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1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68"/>
          <p:cNvSpPr txBox="1">
            <a:spLocks noGrp="1"/>
          </p:cNvSpPr>
          <p:nvPr>
            <p:ph type="title"/>
          </p:nvPr>
        </p:nvSpPr>
        <p:spPr>
          <a:xfrm>
            <a:off x="1365826" y="-1215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 smtClean="0">
                <a:latin typeface="Patrick Hand"/>
                <a:ea typeface="Patrick Hand"/>
                <a:cs typeface="Patrick Hand"/>
                <a:sym typeface="Patrick Hand"/>
              </a:rPr>
              <a:t>Khởi</a:t>
            </a:r>
            <a:r>
              <a:rPr lang="en-US" sz="9000" b="1" dirty="0" smtClean="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9000" b="1" dirty="0" err="1" smtClean="0">
                <a:latin typeface="Patrick Hand"/>
                <a:ea typeface="Patrick Hand"/>
                <a:cs typeface="Patrick Hand"/>
                <a:sym typeface="Patrick Hand"/>
              </a:rPr>
              <a:t>động</a:t>
            </a:r>
            <a:endParaRPr sz="9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632" name="Google Shape;2632;p68"/>
          <p:cNvGrpSpPr/>
          <p:nvPr/>
        </p:nvGrpSpPr>
        <p:grpSpPr>
          <a:xfrm>
            <a:off x="8104095" y="48461"/>
            <a:ext cx="978550" cy="840000"/>
            <a:chOff x="3856138" y="919713"/>
            <a:chExt cx="978550" cy="840000"/>
          </a:xfrm>
        </p:grpSpPr>
        <p:sp>
          <p:nvSpPr>
            <p:cNvPr id="2633" name="Google Shape;2633;p68"/>
            <p:cNvSpPr/>
            <p:nvPr/>
          </p:nvSpPr>
          <p:spPr>
            <a:xfrm>
              <a:off x="4000663" y="1741913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8" y="1"/>
                  </a:moveTo>
                  <a:cubicBezTo>
                    <a:pt x="7" y="1"/>
                    <a:pt x="6" y="1"/>
                    <a:pt x="5" y="2"/>
                  </a:cubicBezTo>
                  <a:cubicBezTo>
                    <a:pt x="1" y="6"/>
                    <a:pt x="4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6" y="7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8"/>
            <p:cNvSpPr/>
            <p:nvPr/>
          </p:nvSpPr>
          <p:spPr>
            <a:xfrm>
              <a:off x="3856138" y="919713"/>
              <a:ext cx="978550" cy="840000"/>
            </a:xfrm>
            <a:custGeom>
              <a:avLst/>
              <a:gdLst/>
              <a:ahLst/>
              <a:cxnLst/>
              <a:rect l="l" t="t" r="r" b="b"/>
              <a:pathLst>
                <a:path w="39142" h="33600" extrusionOk="0">
                  <a:moveTo>
                    <a:pt x="20051" y="6941"/>
                  </a:moveTo>
                  <a:cubicBezTo>
                    <a:pt x="22119" y="6941"/>
                    <a:pt x="24355" y="7533"/>
                    <a:pt x="26638" y="9116"/>
                  </a:cubicBezTo>
                  <a:cubicBezTo>
                    <a:pt x="26638" y="9116"/>
                    <a:pt x="35326" y="14955"/>
                    <a:pt x="30366" y="24849"/>
                  </a:cubicBezTo>
                  <a:cubicBezTo>
                    <a:pt x="30237" y="25108"/>
                    <a:pt x="29968" y="25249"/>
                    <a:pt x="29675" y="25249"/>
                  </a:cubicBezTo>
                  <a:cubicBezTo>
                    <a:pt x="29495" y="25249"/>
                    <a:pt x="29305" y="25196"/>
                    <a:pt x="29133" y="25084"/>
                  </a:cubicBezTo>
                  <a:lnTo>
                    <a:pt x="10180" y="12745"/>
                  </a:lnTo>
                  <a:cubicBezTo>
                    <a:pt x="9694" y="12428"/>
                    <a:pt x="9585" y="11803"/>
                    <a:pt x="9953" y="11459"/>
                  </a:cubicBezTo>
                  <a:cubicBezTo>
                    <a:pt x="11466" y="10043"/>
                    <a:pt x="15318" y="6941"/>
                    <a:pt x="20051" y="6941"/>
                  </a:cubicBezTo>
                  <a:close/>
                  <a:moveTo>
                    <a:pt x="20499" y="1"/>
                  </a:moveTo>
                  <a:cubicBezTo>
                    <a:pt x="20254" y="1"/>
                    <a:pt x="20010" y="6"/>
                    <a:pt x="19766" y="16"/>
                  </a:cubicBezTo>
                  <a:cubicBezTo>
                    <a:pt x="19464" y="28"/>
                    <a:pt x="19164" y="48"/>
                    <a:pt x="18864" y="75"/>
                  </a:cubicBezTo>
                  <a:cubicBezTo>
                    <a:pt x="17779" y="175"/>
                    <a:pt x="16703" y="362"/>
                    <a:pt x="15649" y="635"/>
                  </a:cubicBezTo>
                  <a:cubicBezTo>
                    <a:pt x="15368" y="706"/>
                    <a:pt x="15090" y="783"/>
                    <a:pt x="14816" y="866"/>
                  </a:cubicBezTo>
                  <a:cubicBezTo>
                    <a:pt x="13868" y="1148"/>
                    <a:pt x="12939" y="1486"/>
                    <a:pt x="12034" y="1879"/>
                  </a:cubicBezTo>
                  <a:cubicBezTo>
                    <a:pt x="11723" y="2014"/>
                    <a:pt x="11415" y="2152"/>
                    <a:pt x="11112" y="2294"/>
                  </a:cubicBezTo>
                  <a:cubicBezTo>
                    <a:pt x="10165" y="2744"/>
                    <a:pt x="9255" y="3239"/>
                    <a:pt x="8393" y="3755"/>
                  </a:cubicBezTo>
                  <a:cubicBezTo>
                    <a:pt x="8116" y="3922"/>
                    <a:pt x="7841" y="4090"/>
                    <a:pt x="7574" y="4261"/>
                  </a:cubicBezTo>
                  <a:cubicBezTo>
                    <a:pt x="6658" y="4845"/>
                    <a:pt x="5800" y="5449"/>
                    <a:pt x="5011" y="6046"/>
                  </a:cubicBezTo>
                  <a:cubicBezTo>
                    <a:pt x="4765" y="6233"/>
                    <a:pt x="4524" y="6420"/>
                    <a:pt x="4291" y="6606"/>
                  </a:cubicBezTo>
                  <a:cubicBezTo>
                    <a:pt x="3308" y="7383"/>
                    <a:pt x="2449" y="8136"/>
                    <a:pt x="1734" y="8797"/>
                  </a:cubicBezTo>
                  <a:cubicBezTo>
                    <a:pt x="1550" y="8969"/>
                    <a:pt x="1375" y="9134"/>
                    <a:pt x="1211" y="9294"/>
                  </a:cubicBezTo>
                  <a:cubicBezTo>
                    <a:pt x="1016" y="9480"/>
                    <a:pt x="835" y="9656"/>
                    <a:pt x="671" y="9822"/>
                  </a:cubicBezTo>
                  <a:cubicBezTo>
                    <a:pt x="1" y="10486"/>
                    <a:pt x="76" y="11575"/>
                    <a:pt x="799" y="12149"/>
                  </a:cubicBezTo>
                  <a:cubicBezTo>
                    <a:pt x="837" y="12179"/>
                    <a:pt x="876" y="12208"/>
                    <a:pt x="918" y="12233"/>
                  </a:cubicBezTo>
                  <a:lnTo>
                    <a:pt x="33347" y="33347"/>
                  </a:lnTo>
                  <a:cubicBezTo>
                    <a:pt x="33546" y="33478"/>
                    <a:pt x="33774" y="33561"/>
                    <a:pt x="34012" y="33588"/>
                  </a:cubicBezTo>
                  <a:cubicBezTo>
                    <a:pt x="34074" y="33596"/>
                    <a:pt x="34135" y="33599"/>
                    <a:pt x="34196" y="33599"/>
                  </a:cubicBezTo>
                  <a:cubicBezTo>
                    <a:pt x="34774" y="33599"/>
                    <a:pt x="35312" y="33277"/>
                    <a:pt x="35583" y="32754"/>
                  </a:cubicBezTo>
                  <a:cubicBezTo>
                    <a:pt x="35880" y="32182"/>
                    <a:pt x="36154" y="31621"/>
                    <a:pt x="36408" y="31067"/>
                  </a:cubicBezTo>
                  <a:cubicBezTo>
                    <a:pt x="36550" y="30761"/>
                    <a:pt x="36684" y="30455"/>
                    <a:pt x="36812" y="30153"/>
                  </a:cubicBezTo>
                  <a:cubicBezTo>
                    <a:pt x="37607" y="28287"/>
                    <a:pt x="38167" y="26516"/>
                    <a:pt x="38530" y="24841"/>
                  </a:cubicBezTo>
                  <a:cubicBezTo>
                    <a:pt x="38592" y="24558"/>
                    <a:pt x="38648" y="24278"/>
                    <a:pt x="38699" y="24001"/>
                  </a:cubicBezTo>
                  <a:cubicBezTo>
                    <a:pt x="39045" y="22118"/>
                    <a:pt x="39141" y="20360"/>
                    <a:pt x="39054" y="18731"/>
                  </a:cubicBezTo>
                  <a:cubicBezTo>
                    <a:pt x="39039" y="18405"/>
                    <a:pt x="39013" y="18082"/>
                    <a:pt x="38982" y="17766"/>
                  </a:cubicBezTo>
                  <a:cubicBezTo>
                    <a:pt x="38847" y="16421"/>
                    <a:pt x="38577" y="15095"/>
                    <a:pt x="38176" y="13805"/>
                  </a:cubicBezTo>
                  <a:cubicBezTo>
                    <a:pt x="38079" y="13491"/>
                    <a:pt x="37974" y="13184"/>
                    <a:pt x="37864" y="12885"/>
                  </a:cubicBezTo>
                  <a:cubicBezTo>
                    <a:pt x="37375" y="11545"/>
                    <a:pt x="36746" y="10261"/>
                    <a:pt x="35988" y="9053"/>
                  </a:cubicBezTo>
                  <a:cubicBezTo>
                    <a:pt x="35863" y="8849"/>
                    <a:pt x="35736" y="8653"/>
                    <a:pt x="35608" y="8463"/>
                  </a:cubicBezTo>
                  <a:cubicBezTo>
                    <a:pt x="34791" y="7244"/>
                    <a:pt x="33852" y="6113"/>
                    <a:pt x="32807" y="5082"/>
                  </a:cubicBezTo>
                  <a:cubicBezTo>
                    <a:pt x="32576" y="4856"/>
                    <a:pt x="32357" y="4651"/>
                    <a:pt x="32156" y="4468"/>
                  </a:cubicBezTo>
                  <a:cubicBezTo>
                    <a:pt x="31348" y="3740"/>
                    <a:pt x="30805" y="3373"/>
                    <a:pt x="30805" y="3373"/>
                  </a:cubicBezTo>
                  <a:cubicBezTo>
                    <a:pt x="30094" y="2874"/>
                    <a:pt x="29352" y="2421"/>
                    <a:pt x="28582" y="2017"/>
                  </a:cubicBezTo>
                  <a:cubicBezTo>
                    <a:pt x="28352" y="1894"/>
                    <a:pt x="28121" y="1780"/>
                    <a:pt x="27888" y="1671"/>
                  </a:cubicBezTo>
                  <a:cubicBezTo>
                    <a:pt x="26700" y="1105"/>
                    <a:pt x="25450" y="678"/>
                    <a:pt x="24166" y="396"/>
                  </a:cubicBezTo>
                  <a:cubicBezTo>
                    <a:pt x="23818" y="318"/>
                    <a:pt x="23471" y="254"/>
                    <a:pt x="23126" y="200"/>
                  </a:cubicBezTo>
                  <a:cubicBezTo>
                    <a:pt x="22256" y="67"/>
                    <a:pt x="21377" y="1"/>
                    <a:pt x="204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8"/>
            <p:cNvSpPr/>
            <p:nvPr/>
          </p:nvSpPr>
          <p:spPr>
            <a:xfrm>
              <a:off x="3886388" y="1139613"/>
              <a:ext cx="61725" cy="57275"/>
            </a:xfrm>
            <a:custGeom>
              <a:avLst/>
              <a:gdLst/>
              <a:ahLst/>
              <a:cxnLst/>
              <a:rect l="l" t="t" r="r" b="b"/>
              <a:pathLst>
                <a:path w="2469" h="2291" extrusionOk="0">
                  <a:moveTo>
                    <a:pt x="524" y="1"/>
                  </a:moveTo>
                  <a:cubicBezTo>
                    <a:pt x="340" y="174"/>
                    <a:pt x="165" y="338"/>
                    <a:pt x="1" y="498"/>
                  </a:cubicBezTo>
                  <a:cubicBezTo>
                    <a:pt x="177" y="741"/>
                    <a:pt x="369" y="974"/>
                    <a:pt x="572" y="1195"/>
                  </a:cubicBezTo>
                  <a:cubicBezTo>
                    <a:pt x="776" y="1419"/>
                    <a:pt x="983" y="1669"/>
                    <a:pt x="1217" y="1880"/>
                  </a:cubicBezTo>
                  <a:cubicBezTo>
                    <a:pt x="1410" y="2051"/>
                    <a:pt x="1619" y="2194"/>
                    <a:pt x="1859" y="2273"/>
                  </a:cubicBezTo>
                  <a:cubicBezTo>
                    <a:pt x="1898" y="2285"/>
                    <a:pt x="1936" y="2291"/>
                    <a:pt x="1974" y="2291"/>
                  </a:cubicBezTo>
                  <a:cubicBezTo>
                    <a:pt x="2247" y="2291"/>
                    <a:pt x="2468" y="1986"/>
                    <a:pt x="2332" y="1720"/>
                  </a:cubicBezTo>
                  <a:cubicBezTo>
                    <a:pt x="2241" y="1551"/>
                    <a:pt x="2123" y="1399"/>
                    <a:pt x="1983" y="1268"/>
                  </a:cubicBezTo>
                  <a:cubicBezTo>
                    <a:pt x="1722" y="1007"/>
                    <a:pt x="1399" y="793"/>
                    <a:pt x="1131" y="551"/>
                  </a:cubicBezTo>
                  <a:cubicBezTo>
                    <a:pt x="930" y="369"/>
                    <a:pt x="729" y="182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8"/>
            <p:cNvSpPr/>
            <p:nvPr/>
          </p:nvSpPr>
          <p:spPr>
            <a:xfrm>
              <a:off x="3963363" y="1070863"/>
              <a:ext cx="51550" cy="58175"/>
            </a:xfrm>
            <a:custGeom>
              <a:avLst/>
              <a:gdLst/>
              <a:ahLst/>
              <a:cxnLst/>
              <a:rect l="l" t="t" r="r" b="b"/>
              <a:pathLst>
                <a:path w="2062" h="2327" extrusionOk="0">
                  <a:moveTo>
                    <a:pt x="722" y="0"/>
                  </a:moveTo>
                  <a:cubicBezTo>
                    <a:pt x="476" y="187"/>
                    <a:pt x="235" y="374"/>
                    <a:pt x="1" y="560"/>
                  </a:cubicBezTo>
                  <a:cubicBezTo>
                    <a:pt x="7" y="566"/>
                    <a:pt x="11" y="575"/>
                    <a:pt x="16" y="583"/>
                  </a:cubicBezTo>
                  <a:cubicBezTo>
                    <a:pt x="386" y="1133"/>
                    <a:pt x="748" y="1697"/>
                    <a:pt x="1200" y="2185"/>
                  </a:cubicBezTo>
                  <a:cubicBezTo>
                    <a:pt x="1230" y="2219"/>
                    <a:pt x="1265" y="2247"/>
                    <a:pt x="1306" y="2269"/>
                  </a:cubicBezTo>
                  <a:cubicBezTo>
                    <a:pt x="1374" y="2309"/>
                    <a:pt x="1449" y="2326"/>
                    <a:pt x="1523" y="2326"/>
                  </a:cubicBezTo>
                  <a:cubicBezTo>
                    <a:pt x="1794" y="2326"/>
                    <a:pt x="2062" y="2090"/>
                    <a:pt x="1997" y="1805"/>
                  </a:cubicBezTo>
                  <a:cubicBezTo>
                    <a:pt x="1988" y="1761"/>
                    <a:pt x="1971" y="1717"/>
                    <a:pt x="1947" y="1678"/>
                  </a:cubicBezTo>
                  <a:cubicBezTo>
                    <a:pt x="1617" y="1102"/>
                    <a:pt x="1193" y="583"/>
                    <a:pt x="776" y="67"/>
                  </a:cubicBezTo>
                  <a:cubicBezTo>
                    <a:pt x="758" y="44"/>
                    <a:pt x="742" y="23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8"/>
            <p:cNvSpPr/>
            <p:nvPr/>
          </p:nvSpPr>
          <p:spPr>
            <a:xfrm>
              <a:off x="4045488" y="1013613"/>
              <a:ext cx="50225" cy="57525"/>
            </a:xfrm>
            <a:custGeom>
              <a:avLst/>
              <a:gdLst/>
              <a:ahLst/>
              <a:cxnLst/>
              <a:rect l="l" t="t" r="r" b="b"/>
              <a:pathLst>
                <a:path w="2009" h="2301" extrusionOk="0">
                  <a:moveTo>
                    <a:pt x="819" y="0"/>
                  </a:moveTo>
                  <a:cubicBezTo>
                    <a:pt x="542" y="168"/>
                    <a:pt x="267" y="335"/>
                    <a:pt x="0" y="507"/>
                  </a:cubicBezTo>
                  <a:cubicBezTo>
                    <a:pt x="62" y="595"/>
                    <a:pt x="121" y="681"/>
                    <a:pt x="180" y="770"/>
                  </a:cubicBezTo>
                  <a:cubicBezTo>
                    <a:pt x="528" y="1290"/>
                    <a:pt x="844" y="1893"/>
                    <a:pt x="1372" y="2243"/>
                  </a:cubicBezTo>
                  <a:cubicBezTo>
                    <a:pt x="1432" y="2283"/>
                    <a:pt x="1499" y="2301"/>
                    <a:pt x="1565" y="2301"/>
                  </a:cubicBezTo>
                  <a:cubicBezTo>
                    <a:pt x="1790" y="2301"/>
                    <a:pt x="2009" y="2098"/>
                    <a:pt x="1945" y="1851"/>
                  </a:cubicBezTo>
                  <a:cubicBezTo>
                    <a:pt x="1786" y="1240"/>
                    <a:pt x="1332" y="741"/>
                    <a:pt x="976" y="231"/>
                  </a:cubicBezTo>
                  <a:cubicBezTo>
                    <a:pt x="924" y="157"/>
                    <a:pt x="871" y="79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8"/>
            <p:cNvSpPr/>
            <p:nvPr/>
          </p:nvSpPr>
          <p:spPr>
            <a:xfrm>
              <a:off x="4133938" y="966713"/>
              <a:ext cx="46850" cy="65050"/>
            </a:xfrm>
            <a:custGeom>
              <a:avLst/>
              <a:gdLst/>
              <a:ahLst/>
              <a:cxnLst/>
              <a:rect l="l" t="t" r="r" b="b"/>
              <a:pathLst>
                <a:path w="1874" h="2602" extrusionOk="0">
                  <a:moveTo>
                    <a:pt x="922" y="1"/>
                  </a:moveTo>
                  <a:cubicBezTo>
                    <a:pt x="610" y="134"/>
                    <a:pt x="302" y="272"/>
                    <a:pt x="0" y="416"/>
                  </a:cubicBezTo>
                  <a:cubicBezTo>
                    <a:pt x="362" y="1107"/>
                    <a:pt x="631" y="1906"/>
                    <a:pt x="1129" y="2471"/>
                  </a:cubicBezTo>
                  <a:cubicBezTo>
                    <a:pt x="1169" y="2517"/>
                    <a:pt x="1221" y="2553"/>
                    <a:pt x="1279" y="2575"/>
                  </a:cubicBezTo>
                  <a:cubicBezTo>
                    <a:pt x="1325" y="2593"/>
                    <a:pt x="1373" y="2602"/>
                    <a:pt x="1421" y="2602"/>
                  </a:cubicBezTo>
                  <a:cubicBezTo>
                    <a:pt x="1586" y="2602"/>
                    <a:pt x="1749" y="2500"/>
                    <a:pt x="1807" y="2336"/>
                  </a:cubicBezTo>
                  <a:cubicBezTo>
                    <a:pt x="1819" y="2302"/>
                    <a:pt x="1827" y="2264"/>
                    <a:pt x="1829" y="2226"/>
                  </a:cubicBezTo>
                  <a:cubicBezTo>
                    <a:pt x="1874" y="1440"/>
                    <a:pt x="1367" y="656"/>
                    <a:pt x="940" y="28"/>
                  </a:cubicBezTo>
                  <a:cubicBezTo>
                    <a:pt x="934" y="19"/>
                    <a:pt x="928" y="10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8"/>
            <p:cNvSpPr/>
            <p:nvPr/>
          </p:nvSpPr>
          <p:spPr>
            <a:xfrm>
              <a:off x="4226513" y="935563"/>
              <a:ext cx="44575" cy="66550"/>
            </a:xfrm>
            <a:custGeom>
              <a:avLst/>
              <a:gdLst/>
              <a:ahLst/>
              <a:cxnLst/>
              <a:rect l="l" t="t" r="r" b="b"/>
              <a:pathLst>
                <a:path w="1783" h="2662" extrusionOk="0">
                  <a:moveTo>
                    <a:pt x="834" y="1"/>
                  </a:moveTo>
                  <a:cubicBezTo>
                    <a:pt x="553" y="72"/>
                    <a:pt x="275" y="149"/>
                    <a:pt x="1" y="233"/>
                  </a:cubicBezTo>
                  <a:cubicBezTo>
                    <a:pt x="48" y="387"/>
                    <a:pt x="100" y="532"/>
                    <a:pt x="143" y="658"/>
                  </a:cubicBezTo>
                  <a:cubicBezTo>
                    <a:pt x="361" y="1309"/>
                    <a:pt x="628" y="1894"/>
                    <a:pt x="1031" y="2445"/>
                  </a:cubicBezTo>
                  <a:cubicBezTo>
                    <a:pt x="1043" y="2466"/>
                    <a:pt x="1058" y="2484"/>
                    <a:pt x="1072" y="2504"/>
                  </a:cubicBezTo>
                  <a:cubicBezTo>
                    <a:pt x="1156" y="2615"/>
                    <a:pt x="1256" y="2662"/>
                    <a:pt x="1354" y="2662"/>
                  </a:cubicBezTo>
                  <a:cubicBezTo>
                    <a:pt x="1559" y="2662"/>
                    <a:pt x="1755" y="2460"/>
                    <a:pt x="1776" y="2230"/>
                  </a:cubicBezTo>
                  <a:cubicBezTo>
                    <a:pt x="1783" y="2166"/>
                    <a:pt x="1775" y="2102"/>
                    <a:pt x="1754" y="2042"/>
                  </a:cubicBezTo>
                  <a:cubicBezTo>
                    <a:pt x="1520" y="1395"/>
                    <a:pt x="1203" y="797"/>
                    <a:pt x="912" y="174"/>
                  </a:cubicBezTo>
                  <a:cubicBezTo>
                    <a:pt x="886" y="120"/>
                    <a:pt x="861" y="63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8"/>
            <p:cNvSpPr/>
            <p:nvPr/>
          </p:nvSpPr>
          <p:spPr>
            <a:xfrm>
              <a:off x="4327763" y="920113"/>
              <a:ext cx="34325" cy="79550"/>
            </a:xfrm>
            <a:custGeom>
              <a:avLst/>
              <a:gdLst/>
              <a:ahLst/>
              <a:cxnLst/>
              <a:rect l="l" t="t" r="r" b="b"/>
              <a:pathLst>
                <a:path w="1373" h="3182" extrusionOk="0">
                  <a:moveTo>
                    <a:pt x="901" y="0"/>
                  </a:moveTo>
                  <a:cubicBezTo>
                    <a:pt x="599" y="12"/>
                    <a:pt x="299" y="32"/>
                    <a:pt x="0" y="59"/>
                  </a:cubicBezTo>
                  <a:cubicBezTo>
                    <a:pt x="29" y="846"/>
                    <a:pt x="139" y="1648"/>
                    <a:pt x="349" y="2393"/>
                  </a:cubicBezTo>
                  <a:cubicBezTo>
                    <a:pt x="391" y="2548"/>
                    <a:pt x="438" y="2698"/>
                    <a:pt x="489" y="2847"/>
                  </a:cubicBezTo>
                  <a:cubicBezTo>
                    <a:pt x="563" y="3061"/>
                    <a:pt x="781" y="3182"/>
                    <a:pt x="982" y="3182"/>
                  </a:cubicBezTo>
                  <a:cubicBezTo>
                    <a:pt x="1186" y="3182"/>
                    <a:pt x="1372" y="3056"/>
                    <a:pt x="1368" y="2776"/>
                  </a:cubicBezTo>
                  <a:cubicBezTo>
                    <a:pt x="1367" y="2636"/>
                    <a:pt x="1361" y="2494"/>
                    <a:pt x="1352" y="2352"/>
                  </a:cubicBezTo>
                  <a:cubicBezTo>
                    <a:pt x="1301" y="1563"/>
                    <a:pt x="1139" y="762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8"/>
            <p:cNvSpPr/>
            <p:nvPr/>
          </p:nvSpPr>
          <p:spPr>
            <a:xfrm>
              <a:off x="4426263" y="924713"/>
              <a:ext cx="34050" cy="75550"/>
            </a:xfrm>
            <a:custGeom>
              <a:avLst/>
              <a:gdLst/>
              <a:ahLst/>
              <a:cxnLst/>
              <a:rect l="l" t="t" r="r" b="b"/>
              <a:pathLst>
                <a:path w="1362" h="3022" extrusionOk="0">
                  <a:moveTo>
                    <a:pt x="321" y="0"/>
                  </a:moveTo>
                  <a:cubicBezTo>
                    <a:pt x="287" y="187"/>
                    <a:pt x="259" y="377"/>
                    <a:pt x="224" y="563"/>
                  </a:cubicBezTo>
                  <a:cubicBezTo>
                    <a:pt x="118" y="1160"/>
                    <a:pt x="1" y="1771"/>
                    <a:pt x="10" y="2381"/>
                  </a:cubicBezTo>
                  <a:cubicBezTo>
                    <a:pt x="10" y="2456"/>
                    <a:pt x="13" y="2533"/>
                    <a:pt x="17" y="2610"/>
                  </a:cubicBezTo>
                  <a:cubicBezTo>
                    <a:pt x="32" y="2831"/>
                    <a:pt x="244" y="3022"/>
                    <a:pt x="446" y="3022"/>
                  </a:cubicBezTo>
                  <a:cubicBezTo>
                    <a:pt x="553" y="3022"/>
                    <a:pt x="657" y="2969"/>
                    <a:pt x="728" y="2839"/>
                  </a:cubicBezTo>
                  <a:cubicBezTo>
                    <a:pt x="781" y="2744"/>
                    <a:pt x="827" y="2646"/>
                    <a:pt x="871" y="2550"/>
                  </a:cubicBezTo>
                  <a:cubicBezTo>
                    <a:pt x="1114" y="2001"/>
                    <a:pt x="1226" y="1409"/>
                    <a:pt x="1300" y="810"/>
                  </a:cubicBezTo>
                  <a:cubicBezTo>
                    <a:pt x="1324" y="607"/>
                    <a:pt x="1349" y="401"/>
                    <a:pt x="1361" y="196"/>
                  </a:cubicBezTo>
                  <a:cubicBezTo>
                    <a:pt x="1015" y="118"/>
                    <a:pt x="666" y="54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8"/>
            <p:cNvSpPr/>
            <p:nvPr/>
          </p:nvSpPr>
          <p:spPr>
            <a:xfrm>
              <a:off x="4524263" y="961438"/>
              <a:ext cx="46450" cy="80475"/>
            </a:xfrm>
            <a:custGeom>
              <a:avLst/>
              <a:gdLst/>
              <a:ahLst/>
              <a:cxnLst/>
              <a:rect l="l" t="t" r="r" b="b"/>
              <a:pathLst>
                <a:path w="1858" h="3219" extrusionOk="0">
                  <a:moveTo>
                    <a:pt x="1163" y="1"/>
                  </a:moveTo>
                  <a:cubicBezTo>
                    <a:pt x="770" y="690"/>
                    <a:pt x="408" y="1404"/>
                    <a:pt x="187" y="2158"/>
                  </a:cubicBezTo>
                  <a:cubicBezTo>
                    <a:pt x="134" y="2333"/>
                    <a:pt x="91" y="2511"/>
                    <a:pt x="55" y="2691"/>
                  </a:cubicBezTo>
                  <a:cubicBezTo>
                    <a:pt x="0" y="2967"/>
                    <a:pt x="235" y="3218"/>
                    <a:pt x="469" y="3218"/>
                  </a:cubicBezTo>
                  <a:cubicBezTo>
                    <a:pt x="579" y="3218"/>
                    <a:pt x="688" y="3163"/>
                    <a:pt x="767" y="3030"/>
                  </a:cubicBezTo>
                  <a:cubicBezTo>
                    <a:pt x="859" y="2875"/>
                    <a:pt x="943" y="2716"/>
                    <a:pt x="1023" y="2556"/>
                  </a:cubicBezTo>
                  <a:cubicBezTo>
                    <a:pt x="1375" y="1852"/>
                    <a:pt x="1622" y="1100"/>
                    <a:pt x="1857" y="346"/>
                  </a:cubicBezTo>
                  <a:cubicBezTo>
                    <a:pt x="1627" y="225"/>
                    <a:pt x="1396" y="109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8"/>
            <p:cNvSpPr/>
            <p:nvPr/>
          </p:nvSpPr>
          <p:spPr>
            <a:xfrm>
              <a:off x="4614513" y="1031413"/>
              <a:ext cx="61800" cy="72625"/>
            </a:xfrm>
            <a:custGeom>
              <a:avLst/>
              <a:gdLst/>
              <a:ahLst/>
              <a:cxnLst/>
              <a:rect l="l" t="t" r="r" b="b"/>
              <a:pathLst>
                <a:path w="2472" h="2905" extrusionOk="0">
                  <a:moveTo>
                    <a:pt x="1821" y="0"/>
                  </a:moveTo>
                  <a:cubicBezTo>
                    <a:pt x="1690" y="148"/>
                    <a:pt x="1563" y="302"/>
                    <a:pt x="1435" y="453"/>
                  </a:cubicBezTo>
                  <a:cubicBezTo>
                    <a:pt x="1090" y="859"/>
                    <a:pt x="765" y="1261"/>
                    <a:pt x="479" y="1699"/>
                  </a:cubicBezTo>
                  <a:cubicBezTo>
                    <a:pt x="364" y="1872"/>
                    <a:pt x="257" y="2053"/>
                    <a:pt x="156" y="2242"/>
                  </a:cubicBezTo>
                  <a:cubicBezTo>
                    <a:pt x="1" y="2531"/>
                    <a:pt x="244" y="2905"/>
                    <a:pt x="520" y="2905"/>
                  </a:cubicBezTo>
                  <a:cubicBezTo>
                    <a:pt x="607" y="2905"/>
                    <a:pt x="697" y="2868"/>
                    <a:pt x="779" y="2779"/>
                  </a:cubicBezTo>
                  <a:cubicBezTo>
                    <a:pt x="927" y="2621"/>
                    <a:pt x="1067" y="2456"/>
                    <a:pt x="1203" y="2289"/>
                  </a:cubicBezTo>
                  <a:cubicBezTo>
                    <a:pt x="1494" y="1936"/>
                    <a:pt x="1763" y="1569"/>
                    <a:pt x="2034" y="1194"/>
                  </a:cubicBezTo>
                  <a:cubicBezTo>
                    <a:pt x="2174" y="1000"/>
                    <a:pt x="2327" y="809"/>
                    <a:pt x="2472" y="614"/>
                  </a:cubicBezTo>
                  <a:cubicBezTo>
                    <a:pt x="2242" y="388"/>
                    <a:pt x="2024" y="183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8"/>
            <p:cNvSpPr/>
            <p:nvPr/>
          </p:nvSpPr>
          <p:spPr>
            <a:xfrm>
              <a:off x="4683188" y="1131238"/>
              <a:ext cx="72675" cy="60025"/>
            </a:xfrm>
            <a:custGeom>
              <a:avLst/>
              <a:gdLst/>
              <a:ahLst/>
              <a:cxnLst/>
              <a:rect l="l" t="t" r="r" b="b"/>
              <a:pathLst>
                <a:path w="2907" h="2401" extrusionOk="0">
                  <a:moveTo>
                    <a:pt x="2525" y="1"/>
                  </a:moveTo>
                  <a:cubicBezTo>
                    <a:pt x="2004" y="293"/>
                    <a:pt x="1493" y="615"/>
                    <a:pt x="1034" y="989"/>
                  </a:cubicBezTo>
                  <a:cubicBezTo>
                    <a:pt x="735" y="1229"/>
                    <a:pt x="459" y="1496"/>
                    <a:pt x="210" y="1787"/>
                  </a:cubicBezTo>
                  <a:cubicBezTo>
                    <a:pt x="0" y="2035"/>
                    <a:pt x="270" y="2401"/>
                    <a:pt x="551" y="2401"/>
                  </a:cubicBezTo>
                  <a:cubicBezTo>
                    <a:pt x="607" y="2401"/>
                    <a:pt x="663" y="2387"/>
                    <a:pt x="716" y="2354"/>
                  </a:cubicBezTo>
                  <a:cubicBezTo>
                    <a:pt x="1018" y="2167"/>
                    <a:pt x="1306" y="1963"/>
                    <a:pt x="1582" y="1742"/>
                  </a:cubicBezTo>
                  <a:cubicBezTo>
                    <a:pt x="2040" y="1381"/>
                    <a:pt x="2472" y="984"/>
                    <a:pt x="2906" y="590"/>
                  </a:cubicBezTo>
                  <a:cubicBezTo>
                    <a:pt x="2780" y="388"/>
                    <a:pt x="2653" y="19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8"/>
            <p:cNvSpPr/>
            <p:nvPr/>
          </p:nvSpPr>
          <p:spPr>
            <a:xfrm>
              <a:off x="4728738" y="1241788"/>
              <a:ext cx="81800" cy="52050"/>
            </a:xfrm>
            <a:custGeom>
              <a:avLst/>
              <a:gdLst/>
              <a:ahLst/>
              <a:cxnLst/>
              <a:rect l="l" t="t" r="r" b="b"/>
              <a:pathLst>
                <a:path w="3272" h="2082" extrusionOk="0">
                  <a:moveTo>
                    <a:pt x="2960" y="0"/>
                  </a:moveTo>
                  <a:cubicBezTo>
                    <a:pt x="2739" y="86"/>
                    <a:pt x="2525" y="182"/>
                    <a:pt x="2309" y="269"/>
                  </a:cubicBezTo>
                  <a:cubicBezTo>
                    <a:pt x="2006" y="394"/>
                    <a:pt x="1706" y="516"/>
                    <a:pt x="1410" y="648"/>
                  </a:cubicBezTo>
                  <a:cubicBezTo>
                    <a:pt x="1066" y="800"/>
                    <a:pt x="727" y="963"/>
                    <a:pt x="398" y="1156"/>
                  </a:cubicBezTo>
                  <a:cubicBezTo>
                    <a:pt x="1" y="1389"/>
                    <a:pt x="131" y="2081"/>
                    <a:pt x="561" y="2081"/>
                  </a:cubicBezTo>
                  <a:cubicBezTo>
                    <a:pt x="608" y="2081"/>
                    <a:pt x="658" y="2073"/>
                    <a:pt x="712" y="2055"/>
                  </a:cubicBezTo>
                  <a:cubicBezTo>
                    <a:pt x="1044" y="1945"/>
                    <a:pt x="1362" y="1818"/>
                    <a:pt x="1676" y="1678"/>
                  </a:cubicBezTo>
                  <a:cubicBezTo>
                    <a:pt x="1962" y="1551"/>
                    <a:pt x="2248" y="1414"/>
                    <a:pt x="2534" y="1272"/>
                  </a:cubicBezTo>
                  <a:cubicBezTo>
                    <a:pt x="2771" y="1156"/>
                    <a:pt x="3025" y="1044"/>
                    <a:pt x="3272" y="922"/>
                  </a:cubicBezTo>
                  <a:cubicBezTo>
                    <a:pt x="3174" y="608"/>
                    <a:pt x="3070" y="301"/>
                    <a:pt x="2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8"/>
            <p:cNvSpPr/>
            <p:nvPr/>
          </p:nvSpPr>
          <p:spPr>
            <a:xfrm>
              <a:off x="4726838" y="1363838"/>
              <a:ext cx="105625" cy="34800"/>
            </a:xfrm>
            <a:custGeom>
              <a:avLst/>
              <a:gdLst/>
              <a:ahLst/>
              <a:cxnLst/>
              <a:rect l="l" t="t" r="r" b="b"/>
              <a:pathLst>
                <a:path w="4225" h="1392" extrusionOk="0">
                  <a:moveTo>
                    <a:pt x="4152" y="1"/>
                  </a:moveTo>
                  <a:cubicBezTo>
                    <a:pt x="3746" y="26"/>
                    <a:pt x="3339" y="61"/>
                    <a:pt x="2929" y="94"/>
                  </a:cubicBezTo>
                  <a:cubicBezTo>
                    <a:pt x="2642" y="117"/>
                    <a:pt x="2318" y="120"/>
                    <a:pt x="1989" y="133"/>
                  </a:cubicBezTo>
                  <a:cubicBezTo>
                    <a:pt x="1387" y="157"/>
                    <a:pt x="764" y="216"/>
                    <a:pt x="305" y="503"/>
                  </a:cubicBezTo>
                  <a:cubicBezTo>
                    <a:pt x="0" y="696"/>
                    <a:pt x="26" y="1112"/>
                    <a:pt x="365" y="1251"/>
                  </a:cubicBezTo>
                  <a:cubicBezTo>
                    <a:pt x="618" y="1353"/>
                    <a:pt x="902" y="1392"/>
                    <a:pt x="1200" y="1392"/>
                  </a:cubicBezTo>
                  <a:cubicBezTo>
                    <a:pt x="1438" y="1392"/>
                    <a:pt x="1685" y="1367"/>
                    <a:pt x="1931" y="1331"/>
                  </a:cubicBezTo>
                  <a:cubicBezTo>
                    <a:pt x="2408" y="1262"/>
                    <a:pt x="2882" y="1147"/>
                    <a:pt x="3282" y="1084"/>
                  </a:cubicBezTo>
                  <a:cubicBezTo>
                    <a:pt x="3541" y="1041"/>
                    <a:pt x="3881" y="1016"/>
                    <a:pt x="4224" y="966"/>
                  </a:cubicBezTo>
                  <a:cubicBezTo>
                    <a:pt x="4209" y="640"/>
                    <a:pt x="4182" y="317"/>
                    <a:pt x="4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8"/>
            <p:cNvSpPr/>
            <p:nvPr/>
          </p:nvSpPr>
          <p:spPr>
            <a:xfrm>
              <a:off x="4726313" y="1516138"/>
              <a:ext cx="97325" cy="27125"/>
            </a:xfrm>
            <a:custGeom>
              <a:avLst/>
              <a:gdLst/>
              <a:ahLst/>
              <a:cxnLst/>
              <a:rect l="l" t="t" r="r" b="b"/>
              <a:pathLst>
                <a:path w="3893" h="1085" extrusionOk="0">
                  <a:moveTo>
                    <a:pt x="1546" y="0"/>
                  </a:moveTo>
                  <a:cubicBezTo>
                    <a:pt x="1180" y="0"/>
                    <a:pt x="813" y="31"/>
                    <a:pt x="456" y="135"/>
                  </a:cubicBezTo>
                  <a:cubicBezTo>
                    <a:pt x="80" y="243"/>
                    <a:pt x="0" y="805"/>
                    <a:pt x="416" y="930"/>
                  </a:cubicBezTo>
                  <a:cubicBezTo>
                    <a:pt x="745" y="1029"/>
                    <a:pt x="1080" y="1070"/>
                    <a:pt x="1418" y="1081"/>
                  </a:cubicBezTo>
                  <a:cubicBezTo>
                    <a:pt x="1489" y="1083"/>
                    <a:pt x="1561" y="1084"/>
                    <a:pt x="1632" y="1084"/>
                  </a:cubicBezTo>
                  <a:cubicBezTo>
                    <a:pt x="2047" y="1084"/>
                    <a:pt x="2464" y="1048"/>
                    <a:pt x="2877" y="1032"/>
                  </a:cubicBezTo>
                  <a:cubicBezTo>
                    <a:pt x="3159" y="1019"/>
                    <a:pt x="3441" y="1004"/>
                    <a:pt x="3723" y="984"/>
                  </a:cubicBezTo>
                  <a:cubicBezTo>
                    <a:pt x="3785" y="701"/>
                    <a:pt x="3841" y="421"/>
                    <a:pt x="3892" y="144"/>
                  </a:cubicBezTo>
                  <a:cubicBezTo>
                    <a:pt x="3521" y="111"/>
                    <a:pt x="3150" y="85"/>
                    <a:pt x="2778" y="64"/>
                  </a:cubicBezTo>
                  <a:cubicBezTo>
                    <a:pt x="2369" y="41"/>
                    <a:pt x="1957" y="2"/>
                    <a:pt x="1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8"/>
            <p:cNvSpPr/>
            <p:nvPr/>
          </p:nvSpPr>
          <p:spPr>
            <a:xfrm>
              <a:off x="4687213" y="1648238"/>
              <a:ext cx="89275" cy="48175"/>
            </a:xfrm>
            <a:custGeom>
              <a:avLst/>
              <a:gdLst/>
              <a:ahLst/>
              <a:cxnLst/>
              <a:rect l="l" t="t" r="r" b="b"/>
              <a:pathLst>
                <a:path w="3571" h="1927" extrusionOk="0">
                  <a:moveTo>
                    <a:pt x="624" y="1"/>
                  </a:moveTo>
                  <a:cubicBezTo>
                    <a:pt x="175" y="1"/>
                    <a:pt x="0" y="697"/>
                    <a:pt x="393" y="931"/>
                  </a:cubicBezTo>
                  <a:cubicBezTo>
                    <a:pt x="851" y="1202"/>
                    <a:pt x="1329" y="1379"/>
                    <a:pt x="1827" y="1534"/>
                  </a:cubicBezTo>
                  <a:cubicBezTo>
                    <a:pt x="2020" y="1593"/>
                    <a:pt x="2216" y="1650"/>
                    <a:pt x="2417" y="1708"/>
                  </a:cubicBezTo>
                  <a:cubicBezTo>
                    <a:pt x="2662" y="1779"/>
                    <a:pt x="2913" y="1854"/>
                    <a:pt x="3165" y="1926"/>
                  </a:cubicBezTo>
                  <a:cubicBezTo>
                    <a:pt x="3307" y="1620"/>
                    <a:pt x="3441" y="1314"/>
                    <a:pt x="3571" y="1012"/>
                  </a:cubicBezTo>
                  <a:cubicBezTo>
                    <a:pt x="3295" y="894"/>
                    <a:pt x="3015" y="783"/>
                    <a:pt x="2747" y="668"/>
                  </a:cubicBezTo>
                  <a:cubicBezTo>
                    <a:pt x="2540" y="581"/>
                    <a:pt x="2337" y="495"/>
                    <a:pt x="2131" y="413"/>
                  </a:cubicBezTo>
                  <a:cubicBezTo>
                    <a:pt x="1665" y="232"/>
                    <a:pt x="1201" y="81"/>
                    <a:pt x="691" y="6"/>
                  </a:cubicBezTo>
                  <a:cubicBezTo>
                    <a:pt x="668" y="3"/>
                    <a:pt x="646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68"/>
          <p:cNvGrpSpPr/>
          <p:nvPr/>
        </p:nvGrpSpPr>
        <p:grpSpPr>
          <a:xfrm>
            <a:off x="8277552" y="3799666"/>
            <a:ext cx="1029100" cy="1204975"/>
            <a:chOff x="1340363" y="3317850"/>
            <a:chExt cx="1029100" cy="1204975"/>
          </a:xfrm>
        </p:grpSpPr>
        <p:sp>
          <p:nvSpPr>
            <p:cNvPr id="2650" name="Google Shape;2650;p68"/>
            <p:cNvSpPr/>
            <p:nvPr/>
          </p:nvSpPr>
          <p:spPr>
            <a:xfrm>
              <a:off x="1340363" y="3423100"/>
              <a:ext cx="1029100" cy="1099725"/>
            </a:xfrm>
            <a:custGeom>
              <a:avLst/>
              <a:gdLst/>
              <a:ahLst/>
              <a:cxnLst/>
              <a:rect l="l" t="t" r="r" b="b"/>
              <a:pathLst>
                <a:path w="41164" h="43989" extrusionOk="0">
                  <a:moveTo>
                    <a:pt x="15965" y="1"/>
                  </a:moveTo>
                  <a:cubicBezTo>
                    <a:pt x="13710" y="1"/>
                    <a:pt x="11496" y="510"/>
                    <a:pt x="9472" y="1633"/>
                  </a:cubicBezTo>
                  <a:cubicBezTo>
                    <a:pt x="8160" y="2359"/>
                    <a:pt x="6922" y="3344"/>
                    <a:pt x="5808" y="4616"/>
                  </a:cubicBezTo>
                  <a:cubicBezTo>
                    <a:pt x="834" y="10276"/>
                    <a:pt x="1" y="18570"/>
                    <a:pt x="1433" y="25545"/>
                  </a:cubicBezTo>
                  <a:cubicBezTo>
                    <a:pt x="2190" y="29222"/>
                    <a:pt x="3476" y="32796"/>
                    <a:pt x="4881" y="36266"/>
                  </a:cubicBezTo>
                  <a:cubicBezTo>
                    <a:pt x="6536" y="40336"/>
                    <a:pt x="8118" y="43989"/>
                    <a:pt x="12900" y="43989"/>
                  </a:cubicBezTo>
                  <a:cubicBezTo>
                    <a:pt x="13183" y="43989"/>
                    <a:pt x="13479" y="43976"/>
                    <a:pt x="13786" y="43949"/>
                  </a:cubicBezTo>
                  <a:cubicBezTo>
                    <a:pt x="20603" y="43365"/>
                    <a:pt x="27039" y="40483"/>
                    <a:pt x="33032" y="37157"/>
                  </a:cubicBezTo>
                  <a:cubicBezTo>
                    <a:pt x="33955" y="36646"/>
                    <a:pt x="34905" y="36088"/>
                    <a:pt x="35813" y="35474"/>
                  </a:cubicBezTo>
                  <a:cubicBezTo>
                    <a:pt x="38697" y="33517"/>
                    <a:pt x="41164" y="30954"/>
                    <a:pt x="40979" y="27277"/>
                  </a:cubicBezTo>
                  <a:cubicBezTo>
                    <a:pt x="40877" y="25269"/>
                    <a:pt x="40151" y="23361"/>
                    <a:pt x="39393" y="21509"/>
                  </a:cubicBezTo>
                  <a:cubicBezTo>
                    <a:pt x="36365" y="14090"/>
                    <a:pt x="32415" y="6878"/>
                    <a:pt x="25219" y="2680"/>
                  </a:cubicBezTo>
                  <a:cubicBezTo>
                    <a:pt x="22316" y="986"/>
                    <a:pt x="19100" y="1"/>
                    <a:pt x="159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8"/>
            <p:cNvSpPr/>
            <p:nvPr/>
          </p:nvSpPr>
          <p:spPr>
            <a:xfrm>
              <a:off x="1504138" y="3317850"/>
              <a:ext cx="259100" cy="233225"/>
            </a:xfrm>
            <a:custGeom>
              <a:avLst/>
              <a:gdLst/>
              <a:ahLst/>
              <a:cxnLst/>
              <a:rect l="l" t="t" r="r" b="b"/>
              <a:pathLst>
                <a:path w="10364" h="9329" extrusionOk="0">
                  <a:moveTo>
                    <a:pt x="4849" y="1"/>
                  </a:moveTo>
                  <a:cubicBezTo>
                    <a:pt x="4454" y="1"/>
                    <a:pt x="4054" y="62"/>
                    <a:pt x="3661" y="194"/>
                  </a:cubicBezTo>
                  <a:cubicBezTo>
                    <a:pt x="1" y="1412"/>
                    <a:pt x="642" y="6202"/>
                    <a:pt x="2007" y="8889"/>
                  </a:cubicBezTo>
                  <a:cubicBezTo>
                    <a:pt x="2164" y="9198"/>
                    <a:pt x="2447" y="9329"/>
                    <a:pt x="2725" y="9329"/>
                  </a:cubicBezTo>
                  <a:cubicBezTo>
                    <a:pt x="3229" y="9329"/>
                    <a:pt x="3719" y="8903"/>
                    <a:pt x="3432" y="8338"/>
                  </a:cubicBezTo>
                  <a:cubicBezTo>
                    <a:pt x="2493" y="6492"/>
                    <a:pt x="1408" y="2494"/>
                    <a:pt x="4212" y="1617"/>
                  </a:cubicBezTo>
                  <a:cubicBezTo>
                    <a:pt x="4496" y="1528"/>
                    <a:pt x="4764" y="1487"/>
                    <a:pt x="5015" y="1487"/>
                  </a:cubicBezTo>
                  <a:cubicBezTo>
                    <a:pt x="7297" y="1487"/>
                    <a:pt x="8308" y="4856"/>
                    <a:pt x="8781" y="6624"/>
                  </a:cubicBezTo>
                  <a:cubicBezTo>
                    <a:pt x="8872" y="6969"/>
                    <a:pt x="9119" y="7114"/>
                    <a:pt x="9383" y="7114"/>
                  </a:cubicBezTo>
                  <a:cubicBezTo>
                    <a:pt x="9846" y="7114"/>
                    <a:pt x="10363" y="6669"/>
                    <a:pt x="10204" y="6072"/>
                  </a:cubicBezTo>
                  <a:cubicBezTo>
                    <a:pt x="9738" y="4319"/>
                    <a:pt x="9197" y="2529"/>
                    <a:pt x="7838" y="1250"/>
                  </a:cubicBezTo>
                  <a:cubicBezTo>
                    <a:pt x="7015" y="477"/>
                    <a:pt x="5948" y="1"/>
                    <a:pt x="484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8"/>
            <p:cNvSpPr/>
            <p:nvPr/>
          </p:nvSpPr>
          <p:spPr>
            <a:xfrm>
              <a:off x="1365488" y="3403850"/>
              <a:ext cx="714500" cy="634125"/>
            </a:xfrm>
            <a:custGeom>
              <a:avLst/>
              <a:gdLst/>
              <a:ahLst/>
              <a:cxnLst/>
              <a:rect l="l" t="t" r="r" b="b"/>
              <a:pathLst>
                <a:path w="28580" h="25365" extrusionOk="0">
                  <a:moveTo>
                    <a:pt x="17433" y="1"/>
                  </a:moveTo>
                  <a:cubicBezTo>
                    <a:pt x="17107" y="1"/>
                    <a:pt x="16772" y="14"/>
                    <a:pt x="16430" y="39"/>
                  </a:cubicBezTo>
                  <a:cubicBezTo>
                    <a:pt x="12010" y="355"/>
                    <a:pt x="6435" y="2709"/>
                    <a:pt x="3900" y="5471"/>
                  </a:cubicBezTo>
                  <a:cubicBezTo>
                    <a:pt x="3699" y="5689"/>
                    <a:pt x="3515" y="5919"/>
                    <a:pt x="3341" y="6158"/>
                  </a:cubicBezTo>
                  <a:cubicBezTo>
                    <a:pt x="3094" y="6507"/>
                    <a:pt x="2866" y="6867"/>
                    <a:pt x="2656" y="7238"/>
                  </a:cubicBezTo>
                  <a:cubicBezTo>
                    <a:pt x="1" y="11905"/>
                    <a:pt x="141" y="18284"/>
                    <a:pt x="1834" y="22452"/>
                  </a:cubicBezTo>
                  <a:cubicBezTo>
                    <a:pt x="2219" y="23397"/>
                    <a:pt x="2729" y="24340"/>
                    <a:pt x="3681" y="24879"/>
                  </a:cubicBezTo>
                  <a:cubicBezTo>
                    <a:pt x="4303" y="25228"/>
                    <a:pt x="5026" y="25364"/>
                    <a:pt x="5796" y="25364"/>
                  </a:cubicBezTo>
                  <a:cubicBezTo>
                    <a:pt x="7139" y="25364"/>
                    <a:pt x="8628" y="24951"/>
                    <a:pt x="9978" y="24528"/>
                  </a:cubicBezTo>
                  <a:cubicBezTo>
                    <a:pt x="11390" y="24084"/>
                    <a:pt x="12804" y="23638"/>
                    <a:pt x="14217" y="23200"/>
                  </a:cubicBezTo>
                  <a:cubicBezTo>
                    <a:pt x="16128" y="22598"/>
                    <a:pt x="18038" y="21999"/>
                    <a:pt x="19947" y="21402"/>
                  </a:cubicBezTo>
                  <a:cubicBezTo>
                    <a:pt x="23043" y="20431"/>
                    <a:pt x="26578" y="19103"/>
                    <a:pt x="27775" y="16448"/>
                  </a:cubicBezTo>
                  <a:cubicBezTo>
                    <a:pt x="28579" y="14663"/>
                    <a:pt x="28037" y="12808"/>
                    <a:pt x="27406" y="11138"/>
                  </a:cubicBezTo>
                  <a:cubicBezTo>
                    <a:pt x="26609" y="9027"/>
                    <a:pt x="25678" y="6970"/>
                    <a:pt x="24616" y="4978"/>
                  </a:cubicBezTo>
                  <a:cubicBezTo>
                    <a:pt x="23647" y="3153"/>
                    <a:pt x="22449" y="1280"/>
                    <a:pt x="20320" y="459"/>
                  </a:cubicBezTo>
                  <a:cubicBezTo>
                    <a:pt x="20287" y="446"/>
                    <a:pt x="20258" y="434"/>
                    <a:pt x="20225" y="423"/>
                  </a:cubicBezTo>
                  <a:cubicBezTo>
                    <a:pt x="19863" y="293"/>
                    <a:pt x="19489" y="196"/>
                    <a:pt x="19110" y="136"/>
                  </a:cubicBezTo>
                  <a:cubicBezTo>
                    <a:pt x="18587" y="44"/>
                    <a:pt x="18025" y="1"/>
                    <a:pt x="1743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8"/>
            <p:cNvSpPr/>
            <p:nvPr/>
          </p:nvSpPr>
          <p:spPr>
            <a:xfrm>
              <a:off x="1652138" y="4098625"/>
              <a:ext cx="481200" cy="345200"/>
            </a:xfrm>
            <a:custGeom>
              <a:avLst/>
              <a:gdLst/>
              <a:ahLst/>
              <a:cxnLst/>
              <a:rect l="l" t="t" r="r" b="b"/>
              <a:pathLst>
                <a:path w="19248" h="13808" extrusionOk="0">
                  <a:moveTo>
                    <a:pt x="15128" y="1"/>
                  </a:moveTo>
                  <a:cubicBezTo>
                    <a:pt x="14639" y="1"/>
                    <a:pt x="14146" y="125"/>
                    <a:pt x="13665" y="253"/>
                  </a:cubicBezTo>
                  <a:cubicBezTo>
                    <a:pt x="13429" y="315"/>
                    <a:pt x="13194" y="381"/>
                    <a:pt x="12956" y="446"/>
                  </a:cubicBezTo>
                  <a:cubicBezTo>
                    <a:pt x="10400" y="1148"/>
                    <a:pt x="7845" y="1952"/>
                    <a:pt x="5417" y="3017"/>
                  </a:cubicBezTo>
                  <a:cubicBezTo>
                    <a:pt x="3880" y="3693"/>
                    <a:pt x="2077" y="4240"/>
                    <a:pt x="893" y="5477"/>
                  </a:cubicBezTo>
                  <a:cubicBezTo>
                    <a:pt x="125" y="6281"/>
                    <a:pt x="1" y="7458"/>
                    <a:pt x="266" y="8667"/>
                  </a:cubicBezTo>
                  <a:cubicBezTo>
                    <a:pt x="335" y="8983"/>
                    <a:pt x="427" y="9294"/>
                    <a:pt x="542" y="9595"/>
                  </a:cubicBezTo>
                  <a:cubicBezTo>
                    <a:pt x="739" y="10131"/>
                    <a:pt x="991" y="10642"/>
                    <a:pt x="1293" y="11127"/>
                  </a:cubicBezTo>
                  <a:cubicBezTo>
                    <a:pt x="1971" y="12216"/>
                    <a:pt x="2857" y="13102"/>
                    <a:pt x="3692" y="13449"/>
                  </a:cubicBezTo>
                  <a:cubicBezTo>
                    <a:pt x="4308" y="13702"/>
                    <a:pt x="4967" y="13807"/>
                    <a:pt x="5639" y="13807"/>
                  </a:cubicBezTo>
                  <a:cubicBezTo>
                    <a:pt x="6588" y="13807"/>
                    <a:pt x="7564" y="13597"/>
                    <a:pt x="8478" y="13298"/>
                  </a:cubicBezTo>
                  <a:cubicBezTo>
                    <a:pt x="9393" y="13000"/>
                    <a:pt x="10307" y="12674"/>
                    <a:pt x="11215" y="12327"/>
                  </a:cubicBezTo>
                  <a:cubicBezTo>
                    <a:pt x="12704" y="11757"/>
                    <a:pt x="14177" y="11127"/>
                    <a:pt x="15608" y="10454"/>
                  </a:cubicBezTo>
                  <a:cubicBezTo>
                    <a:pt x="16397" y="10082"/>
                    <a:pt x="17197" y="9694"/>
                    <a:pt x="17866" y="9137"/>
                  </a:cubicBezTo>
                  <a:cubicBezTo>
                    <a:pt x="18703" y="8441"/>
                    <a:pt x="19248" y="7540"/>
                    <a:pt x="19198" y="6471"/>
                  </a:cubicBezTo>
                  <a:cubicBezTo>
                    <a:pt x="19156" y="5630"/>
                    <a:pt x="18820" y="4883"/>
                    <a:pt x="18542" y="4110"/>
                  </a:cubicBezTo>
                  <a:cubicBezTo>
                    <a:pt x="18431" y="3790"/>
                    <a:pt x="18334" y="3467"/>
                    <a:pt x="18237" y="3138"/>
                  </a:cubicBezTo>
                  <a:cubicBezTo>
                    <a:pt x="18142" y="2827"/>
                    <a:pt x="18047" y="2513"/>
                    <a:pt x="17921" y="2210"/>
                  </a:cubicBezTo>
                  <a:cubicBezTo>
                    <a:pt x="17831" y="1978"/>
                    <a:pt x="17722" y="1755"/>
                    <a:pt x="17594" y="1541"/>
                  </a:cubicBezTo>
                  <a:cubicBezTo>
                    <a:pt x="17126" y="770"/>
                    <a:pt x="16355" y="125"/>
                    <a:pt x="15423" y="17"/>
                  </a:cubicBezTo>
                  <a:cubicBezTo>
                    <a:pt x="15325" y="6"/>
                    <a:pt x="15227" y="1"/>
                    <a:pt x="1512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8"/>
            <p:cNvSpPr/>
            <p:nvPr/>
          </p:nvSpPr>
          <p:spPr>
            <a:xfrm>
              <a:off x="1512138" y="3800250"/>
              <a:ext cx="218275" cy="357825"/>
            </a:xfrm>
            <a:custGeom>
              <a:avLst/>
              <a:gdLst/>
              <a:ahLst/>
              <a:cxnLst/>
              <a:rect l="l" t="t" r="r" b="b"/>
              <a:pathLst>
                <a:path w="8731" h="14313" extrusionOk="0">
                  <a:moveTo>
                    <a:pt x="2646" y="1"/>
                  </a:moveTo>
                  <a:cubicBezTo>
                    <a:pt x="1334" y="1"/>
                    <a:pt x="0" y="1233"/>
                    <a:pt x="612" y="2933"/>
                  </a:cubicBezTo>
                  <a:lnTo>
                    <a:pt x="4201" y="12897"/>
                  </a:lnTo>
                  <a:cubicBezTo>
                    <a:pt x="4559" y="13892"/>
                    <a:pt x="5318" y="14313"/>
                    <a:pt x="6085" y="14313"/>
                  </a:cubicBezTo>
                  <a:cubicBezTo>
                    <a:pt x="7397" y="14313"/>
                    <a:pt x="8730" y="13081"/>
                    <a:pt x="8117" y="11380"/>
                  </a:cubicBezTo>
                  <a:lnTo>
                    <a:pt x="4530" y="1416"/>
                  </a:lnTo>
                  <a:cubicBezTo>
                    <a:pt x="4172" y="422"/>
                    <a:pt x="3412" y="1"/>
                    <a:pt x="26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8"/>
            <p:cNvSpPr/>
            <p:nvPr/>
          </p:nvSpPr>
          <p:spPr>
            <a:xfrm>
              <a:off x="1802988" y="3697750"/>
              <a:ext cx="230600" cy="355125"/>
            </a:xfrm>
            <a:custGeom>
              <a:avLst/>
              <a:gdLst/>
              <a:ahLst/>
              <a:cxnLst/>
              <a:rect l="l" t="t" r="r" b="b"/>
              <a:pathLst>
                <a:path w="9224" h="14205" extrusionOk="0">
                  <a:moveTo>
                    <a:pt x="2702" y="0"/>
                  </a:moveTo>
                  <a:cubicBezTo>
                    <a:pt x="1369" y="0"/>
                    <a:pt x="0" y="1198"/>
                    <a:pt x="640" y="2806"/>
                  </a:cubicBezTo>
                  <a:lnTo>
                    <a:pt x="4666" y="12916"/>
                  </a:lnTo>
                  <a:cubicBezTo>
                    <a:pt x="5026" y="13823"/>
                    <a:pt x="5768" y="14205"/>
                    <a:pt x="6521" y="14205"/>
                  </a:cubicBezTo>
                  <a:cubicBezTo>
                    <a:pt x="7854" y="14205"/>
                    <a:pt x="9223" y="13008"/>
                    <a:pt x="8583" y="11400"/>
                  </a:cubicBezTo>
                  <a:cubicBezTo>
                    <a:pt x="7240" y="8028"/>
                    <a:pt x="5899" y="4659"/>
                    <a:pt x="4556" y="1288"/>
                  </a:cubicBezTo>
                  <a:cubicBezTo>
                    <a:pt x="4195" y="382"/>
                    <a:pt x="3454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6" name="Google Shape;2656;p68"/>
          <p:cNvGrpSpPr/>
          <p:nvPr/>
        </p:nvGrpSpPr>
        <p:grpSpPr>
          <a:xfrm rot="2283081">
            <a:off x="26922" y="3941202"/>
            <a:ext cx="834819" cy="1295893"/>
            <a:chOff x="1808738" y="1647900"/>
            <a:chExt cx="834775" cy="1295825"/>
          </a:xfrm>
        </p:grpSpPr>
        <p:sp>
          <p:nvSpPr>
            <p:cNvPr id="2657" name="Google Shape;2657;p68"/>
            <p:cNvSpPr/>
            <p:nvPr/>
          </p:nvSpPr>
          <p:spPr>
            <a:xfrm>
              <a:off x="1808738" y="1647900"/>
              <a:ext cx="834775" cy="1295825"/>
            </a:xfrm>
            <a:custGeom>
              <a:avLst/>
              <a:gdLst/>
              <a:ahLst/>
              <a:cxnLst/>
              <a:rect l="l" t="t" r="r" b="b"/>
              <a:pathLst>
                <a:path w="33391" h="51833" extrusionOk="0">
                  <a:moveTo>
                    <a:pt x="27682" y="3288"/>
                  </a:moveTo>
                  <a:cubicBezTo>
                    <a:pt x="27729" y="3288"/>
                    <a:pt x="27775" y="3290"/>
                    <a:pt x="27822" y="3296"/>
                  </a:cubicBezTo>
                  <a:cubicBezTo>
                    <a:pt x="27828" y="3295"/>
                    <a:pt x="27835" y="3295"/>
                    <a:pt x="27841" y="3295"/>
                  </a:cubicBezTo>
                  <a:cubicBezTo>
                    <a:pt x="28025" y="3295"/>
                    <a:pt x="28206" y="3341"/>
                    <a:pt x="28367" y="3431"/>
                  </a:cubicBezTo>
                  <a:cubicBezTo>
                    <a:pt x="28435" y="3464"/>
                    <a:pt x="28498" y="3503"/>
                    <a:pt x="28559" y="3547"/>
                  </a:cubicBezTo>
                  <a:cubicBezTo>
                    <a:pt x="28802" y="3724"/>
                    <a:pt x="28975" y="3972"/>
                    <a:pt x="29082" y="4257"/>
                  </a:cubicBezTo>
                  <a:cubicBezTo>
                    <a:pt x="29161" y="4490"/>
                    <a:pt x="29176" y="4742"/>
                    <a:pt x="29128" y="4983"/>
                  </a:cubicBezTo>
                  <a:cubicBezTo>
                    <a:pt x="29086" y="5104"/>
                    <a:pt x="29047" y="5224"/>
                    <a:pt x="29004" y="5345"/>
                  </a:cubicBezTo>
                  <a:cubicBezTo>
                    <a:pt x="28926" y="5520"/>
                    <a:pt x="28804" y="5670"/>
                    <a:pt x="28649" y="5782"/>
                  </a:cubicBezTo>
                  <a:cubicBezTo>
                    <a:pt x="28373" y="6003"/>
                    <a:pt x="28033" y="6119"/>
                    <a:pt x="27688" y="6119"/>
                  </a:cubicBezTo>
                  <a:cubicBezTo>
                    <a:pt x="27552" y="6119"/>
                    <a:pt x="27414" y="6101"/>
                    <a:pt x="27279" y="6064"/>
                  </a:cubicBezTo>
                  <a:cubicBezTo>
                    <a:pt x="27213" y="6043"/>
                    <a:pt x="27150" y="6015"/>
                    <a:pt x="27089" y="5982"/>
                  </a:cubicBezTo>
                  <a:cubicBezTo>
                    <a:pt x="26744" y="5809"/>
                    <a:pt x="26510" y="5512"/>
                    <a:pt x="26375" y="5156"/>
                  </a:cubicBezTo>
                  <a:cubicBezTo>
                    <a:pt x="26297" y="4922"/>
                    <a:pt x="26280" y="4672"/>
                    <a:pt x="26329" y="4431"/>
                  </a:cubicBezTo>
                  <a:cubicBezTo>
                    <a:pt x="26372" y="4308"/>
                    <a:pt x="26411" y="4189"/>
                    <a:pt x="26453" y="4069"/>
                  </a:cubicBezTo>
                  <a:cubicBezTo>
                    <a:pt x="26532" y="3894"/>
                    <a:pt x="26654" y="3742"/>
                    <a:pt x="26809" y="3632"/>
                  </a:cubicBezTo>
                  <a:cubicBezTo>
                    <a:pt x="27048" y="3411"/>
                    <a:pt x="27360" y="3288"/>
                    <a:pt x="27682" y="3288"/>
                  </a:cubicBezTo>
                  <a:close/>
                  <a:moveTo>
                    <a:pt x="23559" y="0"/>
                  </a:moveTo>
                  <a:lnTo>
                    <a:pt x="21427" y="4281"/>
                  </a:lnTo>
                  <a:lnTo>
                    <a:pt x="21083" y="4975"/>
                  </a:lnTo>
                  <a:lnTo>
                    <a:pt x="20279" y="6589"/>
                  </a:lnTo>
                  <a:lnTo>
                    <a:pt x="19916" y="7318"/>
                  </a:lnTo>
                  <a:lnTo>
                    <a:pt x="19228" y="8698"/>
                  </a:lnTo>
                  <a:lnTo>
                    <a:pt x="18942" y="9272"/>
                  </a:lnTo>
                  <a:lnTo>
                    <a:pt x="18193" y="10778"/>
                  </a:lnTo>
                  <a:lnTo>
                    <a:pt x="17895" y="11375"/>
                  </a:lnTo>
                  <a:lnTo>
                    <a:pt x="16804" y="13567"/>
                  </a:lnTo>
                  <a:lnTo>
                    <a:pt x="16507" y="14165"/>
                  </a:lnTo>
                  <a:lnTo>
                    <a:pt x="15450" y="16289"/>
                  </a:lnTo>
                  <a:lnTo>
                    <a:pt x="15086" y="17022"/>
                  </a:lnTo>
                  <a:lnTo>
                    <a:pt x="14398" y="18400"/>
                  </a:lnTo>
                  <a:lnTo>
                    <a:pt x="14111" y="18979"/>
                  </a:lnTo>
                  <a:lnTo>
                    <a:pt x="13363" y="20480"/>
                  </a:lnTo>
                  <a:lnTo>
                    <a:pt x="13065" y="21078"/>
                  </a:lnTo>
                  <a:lnTo>
                    <a:pt x="11976" y="23269"/>
                  </a:lnTo>
                  <a:lnTo>
                    <a:pt x="11679" y="23867"/>
                  </a:lnTo>
                  <a:lnTo>
                    <a:pt x="10620" y="25993"/>
                  </a:lnTo>
                  <a:lnTo>
                    <a:pt x="10255" y="26727"/>
                  </a:lnTo>
                  <a:lnTo>
                    <a:pt x="9570" y="28102"/>
                  </a:lnTo>
                  <a:lnTo>
                    <a:pt x="9281" y="28685"/>
                  </a:lnTo>
                  <a:lnTo>
                    <a:pt x="8535" y="30182"/>
                  </a:lnTo>
                  <a:lnTo>
                    <a:pt x="8236" y="30782"/>
                  </a:lnTo>
                  <a:lnTo>
                    <a:pt x="7146" y="32971"/>
                  </a:lnTo>
                  <a:lnTo>
                    <a:pt x="6849" y="33571"/>
                  </a:lnTo>
                  <a:lnTo>
                    <a:pt x="5790" y="35695"/>
                  </a:lnTo>
                  <a:lnTo>
                    <a:pt x="5425" y="36429"/>
                  </a:lnTo>
                  <a:lnTo>
                    <a:pt x="4742" y="37802"/>
                  </a:lnTo>
                  <a:lnTo>
                    <a:pt x="4449" y="38388"/>
                  </a:lnTo>
                  <a:lnTo>
                    <a:pt x="3707" y="39882"/>
                  </a:lnTo>
                  <a:lnTo>
                    <a:pt x="3406" y="40486"/>
                  </a:lnTo>
                  <a:lnTo>
                    <a:pt x="2318" y="42673"/>
                  </a:lnTo>
                  <a:lnTo>
                    <a:pt x="2019" y="43273"/>
                  </a:lnTo>
                  <a:lnTo>
                    <a:pt x="0" y="47327"/>
                  </a:lnTo>
                  <a:cubicBezTo>
                    <a:pt x="2051" y="48442"/>
                    <a:pt x="4052" y="49375"/>
                    <a:pt x="5727" y="50096"/>
                  </a:cubicBezTo>
                  <a:cubicBezTo>
                    <a:pt x="8334" y="51217"/>
                    <a:pt x="10156" y="51833"/>
                    <a:pt x="10156" y="51833"/>
                  </a:cubicBezTo>
                  <a:cubicBezTo>
                    <a:pt x="17457" y="38069"/>
                    <a:pt x="33391" y="5347"/>
                    <a:pt x="33391" y="5347"/>
                  </a:cubicBezTo>
                  <a:cubicBezTo>
                    <a:pt x="32075" y="4137"/>
                    <a:pt x="30563" y="3146"/>
                    <a:pt x="29122" y="2357"/>
                  </a:cubicBezTo>
                  <a:cubicBezTo>
                    <a:pt x="26187" y="751"/>
                    <a:pt x="23559" y="0"/>
                    <a:pt x="2355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8"/>
            <p:cNvSpPr/>
            <p:nvPr/>
          </p:nvSpPr>
          <p:spPr>
            <a:xfrm>
              <a:off x="2321438" y="1783625"/>
              <a:ext cx="115025" cy="54700"/>
            </a:xfrm>
            <a:custGeom>
              <a:avLst/>
              <a:gdLst/>
              <a:ahLst/>
              <a:cxnLst/>
              <a:rect l="l" t="t" r="r" b="b"/>
              <a:pathLst>
                <a:path w="4601" h="2188" extrusionOk="0">
                  <a:moveTo>
                    <a:pt x="344" y="1"/>
                  </a:moveTo>
                  <a:lnTo>
                    <a:pt x="1" y="693"/>
                  </a:lnTo>
                  <a:cubicBezTo>
                    <a:pt x="424" y="900"/>
                    <a:pt x="864" y="1075"/>
                    <a:pt x="1264" y="1245"/>
                  </a:cubicBezTo>
                  <a:cubicBezTo>
                    <a:pt x="2151" y="1621"/>
                    <a:pt x="3058" y="1981"/>
                    <a:pt x="4005" y="2180"/>
                  </a:cubicBezTo>
                  <a:cubicBezTo>
                    <a:pt x="4030" y="2185"/>
                    <a:pt x="4055" y="2187"/>
                    <a:pt x="4078" y="2187"/>
                  </a:cubicBezTo>
                  <a:cubicBezTo>
                    <a:pt x="4425" y="2187"/>
                    <a:pt x="4600" y="1649"/>
                    <a:pt x="4238" y="1493"/>
                  </a:cubicBezTo>
                  <a:cubicBezTo>
                    <a:pt x="3342" y="1106"/>
                    <a:pt x="2407" y="815"/>
                    <a:pt x="1495" y="473"/>
                  </a:cubicBezTo>
                  <a:cubicBezTo>
                    <a:pt x="1121" y="332"/>
                    <a:pt x="735" y="159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8"/>
            <p:cNvSpPr/>
            <p:nvPr/>
          </p:nvSpPr>
          <p:spPr>
            <a:xfrm>
              <a:off x="2292263" y="1841300"/>
              <a:ext cx="56675" cy="29925"/>
            </a:xfrm>
            <a:custGeom>
              <a:avLst/>
              <a:gdLst/>
              <a:ahLst/>
              <a:cxnLst/>
              <a:rect l="l" t="t" r="r" b="b"/>
              <a:pathLst>
                <a:path w="2267" h="1197" extrusionOk="0">
                  <a:moveTo>
                    <a:pt x="364" y="0"/>
                  </a:moveTo>
                  <a:lnTo>
                    <a:pt x="0" y="729"/>
                  </a:lnTo>
                  <a:cubicBezTo>
                    <a:pt x="525" y="984"/>
                    <a:pt x="1134" y="1139"/>
                    <a:pt x="1649" y="1193"/>
                  </a:cubicBezTo>
                  <a:cubicBezTo>
                    <a:pt x="1668" y="1195"/>
                    <a:pt x="1686" y="1196"/>
                    <a:pt x="1703" y="1196"/>
                  </a:cubicBezTo>
                  <a:cubicBezTo>
                    <a:pt x="2158" y="1196"/>
                    <a:pt x="2266" y="566"/>
                    <a:pt x="1798" y="428"/>
                  </a:cubicBezTo>
                  <a:cubicBezTo>
                    <a:pt x="1385" y="306"/>
                    <a:pt x="962" y="218"/>
                    <a:pt x="554" y="73"/>
                  </a:cubicBezTo>
                  <a:cubicBezTo>
                    <a:pt x="492" y="49"/>
                    <a:pt x="427" y="26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8"/>
            <p:cNvSpPr/>
            <p:nvPr/>
          </p:nvSpPr>
          <p:spPr>
            <a:xfrm>
              <a:off x="2267913" y="1894050"/>
              <a:ext cx="44625" cy="25700"/>
            </a:xfrm>
            <a:custGeom>
              <a:avLst/>
              <a:gdLst/>
              <a:ahLst/>
              <a:cxnLst/>
              <a:rect l="l" t="t" r="r" b="b"/>
              <a:pathLst>
                <a:path w="1785" h="1028" extrusionOk="0">
                  <a:moveTo>
                    <a:pt x="286" y="1"/>
                  </a:moveTo>
                  <a:lnTo>
                    <a:pt x="1" y="577"/>
                  </a:lnTo>
                  <a:cubicBezTo>
                    <a:pt x="70" y="614"/>
                    <a:pt x="140" y="650"/>
                    <a:pt x="213" y="682"/>
                  </a:cubicBezTo>
                  <a:cubicBezTo>
                    <a:pt x="542" y="836"/>
                    <a:pt x="909" y="1028"/>
                    <a:pt x="1277" y="1028"/>
                  </a:cubicBezTo>
                  <a:cubicBezTo>
                    <a:pt x="1312" y="1028"/>
                    <a:pt x="1347" y="1026"/>
                    <a:pt x="1382" y="1022"/>
                  </a:cubicBezTo>
                  <a:cubicBezTo>
                    <a:pt x="1627" y="998"/>
                    <a:pt x="1785" y="662"/>
                    <a:pt x="1567" y="494"/>
                  </a:cubicBezTo>
                  <a:cubicBezTo>
                    <a:pt x="1280" y="269"/>
                    <a:pt x="935" y="215"/>
                    <a:pt x="594" y="104"/>
                  </a:cubicBezTo>
                  <a:cubicBezTo>
                    <a:pt x="492" y="70"/>
                    <a:pt x="390" y="36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8"/>
            <p:cNvSpPr/>
            <p:nvPr/>
          </p:nvSpPr>
          <p:spPr>
            <a:xfrm>
              <a:off x="2241788" y="1946100"/>
              <a:ext cx="46275" cy="29800"/>
            </a:xfrm>
            <a:custGeom>
              <a:avLst/>
              <a:gdLst/>
              <a:ahLst/>
              <a:cxnLst/>
              <a:rect l="l" t="t" r="r" b="b"/>
              <a:pathLst>
                <a:path w="1851" h="1192" extrusionOk="0">
                  <a:moveTo>
                    <a:pt x="298" y="1"/>
                  </a:moveTo>
                  <a:lnTo>
                    <a:pt x="0" y="595"/>
                  </a:lnTo>
                  <a:cubicBezTo>
                    <a:pt x="92" y="636"/>
                    <a:pt x="186" y="679"/>
                    <a:pt x="276" y="721"/>
                  </a:cubicBezTo>
                  <a:cubicBezTo>
                    <a:pt x="638" y="889"/>
                    <a:pt x="993" y="1117"/>
                    <a:pt x="1387" y="1187"/>
                  </a:cubicBezTo>
                  <a:cubicBezTo>
                    <a:pt x="1407" y="1190"/>
                    <a:pt x="1426" y="1192"/>
                    <a:pt x="1444" y="1192"/>
                  </a:cubicBezTo>
                  <a:cubicBezTo>
                    <a:pt x="1708" y="1192"/>
                    <a:pt x="1851" y="857"/>
                    <a:pt x="1651" y="662"/>
                  </a:cubicBezTo>
                  <a:cubicBezTo>
                    <a:pt x="1321" y="342"/>
                    <a:pt x="835" y="191"/>
                    <a:pt x="410" y="40"/>
                  </a:cubicBezTo>
                  <a:cubicBezTo>
                    <a:pt x="373" y="24"/>
                    <a:pt x="335" y="12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8"/>
            <p:cNvSpPr/>
            <p:nvPr/>
          </p:nvSpPr>
          <p:spPr>
            <a:xfrm>
              <a:off x="2207038" y="2015775"/>
              <a:ext cx="89750" cy="44800"/>
            </a:xfrm>
            <a:custGeom>
              <a:avLst/>
              <a:gdLst/>
              <a:ahLst/>
              <a:cxnLst/>
              <a:rect l="l" t="t" r="r" b="b"/>
              <a:pathLst>
                <a:path w="3590" h="1792" extrusionOk="0">
                  <a:moveTo>
                    <a:pt x="298" y="1"/>
                  </a:moveTo>
                  <a:lnTo>
                    <a:pt x="0" y="599"/>
                  </a:lnTo>
                  <a:cubicBezTo>
                    <a:pt x="288" y="716"/>
                    <a:pt x="582" y="823"/>
                    <a:pt x="857" y="937"/>
                  </a:cubicBezTo>
                  <a:cubicBezTo>
                    <a:pt x="1572" y="1228"/>
                    <a:pt x="2284" y="1530"/>
                    <a:pt x="3017" y="1775"/>
                  </a:cubicBezTo>
                  <a:cubicBezTo>
                    <a:pt x="3052" y="1786"/>
                    <a:pt x="3085" y="1792"/>
                    <a:pt x="3117" y="1792"/>
                  </a:cubicBezTo>
                  <a:cubicBezTo>
                    <a:pt x="3439" y="1792"/>
                    <a:pt x="3590" y="1242"/>
                    <a:pt x="3250" y="1095"/>
                  </a:cubicBezTo>
                  <a:cubicBezTo>
                    <a:pt x="2485" y="764"/>
                    <a:pt x="1688" y="504"/>
                    <a:pt x="906" y="223"/>
                  </a:cubicBezTo>
                  <a:cubicBezTo>
                    <a:pt x="706" y="152"/>
                    <a:pt x="502" y="74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8"/>
            <p:cNvSpPr/>
            <p:nvPr/>
          </p:nvSpPr>
          <p:spPr>
            <a:xfrm>
              <a:off x="2171513" y="2083875"/>
              <a:ext cx="56075" cy="29675"/>
            </a:xfrm>
            <a:custGeom>
              <a:avLst/>
              <a:gdLst/>
              <a:ahLst/>
              <a:cxnLst/>
              <a:rect l="l" t="t" r="r" b="b"/>
              <a:pathLst>
                <a:path w="2243" h="1187" extrusionOk="0">
                  <a:moveTo>
                    <a:pt x="364" y="1"/>
                  </a:moveTo>
                  <a:lnTo>
                    <a:pt x="1" y="733"/>
                  </a:lnTo>
                  <a:cubicBezTo>
                    <a:pt x="521" y="978"/>
                    <a:pt x="1117" y="1131"/>
                    <a:pt x="1625" y="1184"/>
                  </a:cubicBezTo>
                  <a:cubicBezTo>
                    <a:pt x="1644" y="1186"/>
                    <a:pt x="1662" y="1186"/>
                    <a:pt x="1680" y="1186"/>
                  </a:cubicBezTo>
                  <a:cubicBezTo>
                    <a:pt x="2133" y="1186"/>
                    <a:pt x="2243" y="556"/>
                    <a:pt x="1775" y="419"/>
                  </a:cubicBezTo>
                  <a:cubicBezTo>
                    <a:pt x="1362" y="298"/>
                    <a:pt x="939" y="210"/>
                    <a:pt x="531" y="64"/>
                  </a:cubicBezTo>
                  <a:cubicBezTo>
                    <a:pt x="475" y="43"/>
                    <a:pt x="420" y="2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8"/>
            <p:cNvSpPr/>
            <p:nvPr/>
          </p:nvSpPr>
          <p:spPr>
            <a:xfrm>
              <a:off x="2147138" y="2136650"/>
              <a:ext cx="44025" cy="25450"/>
            </a:xfrm>
            <a:custGeom>
              <a:avLst/>
              <a:gdLst/>
              <a:ahLst/>
              <a:cxnLst/>
              <a:rect l="l" t="t" r="r" b="b"/>
              <a:pathLst>
                <a:path w="1761" h="1018" extrusionOk="0">
                  <a:moveTo>
                    <a:pt x="287" y="0"/>
                  </a:moveTo>
                  <a:lnTo>
                    <a:pt x="0" y="578"/>
                  </a:lnTo>
                  <a:cubicBezTo>
                    <a:pt x="61" y="612"/>
                    <a:pt x="126" y="641"/>
                    <a:pt x="189" y="672"/>
                  </a:cubicBezTo>
                  <a:cubicBezTo>
                    <a:pt x="519" y="825"/>
                    <a:pt x="885" y="1017"/>
                    <a:pt x="1253" y="1017"/>
                  </a:cubicBezTo>
                  <a:cubicBezTo>
                    <a:pt x="1288" y="1017"/>
                    <a:pt x="1323" y="1015"/>
                    <a:pt x="1358" y="1012"/>
                  </a:cubicBezTo>
                  <a:cubicBezTo>
                    <a:pt x="1603" y="988"/>
                    <a:pt x="1761" y="651"/>
                    <a:pt x="1545" y="483"/>
                  </a:cubicBezTo>
                  <a:cubicBezTo>
                    <a:pt x="1258" y="259"/>
                    <a:pt x="913" y="204"/>
                    <a:pt x="571" y="94"/>
                  </a:cubicBezTo>
                  <a:cubicBezTo>
                    <a:pt x="476" y="65"/>
                    <a:pt x="381" y="33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8"/>
            <p:cNvSpPr/>
            <p:nvPr/>
          </p:nvSpPr>
          <p:spPr>
            <a:xfrm>
              <a:off x="2121038" y="2188600"/>
              <a:ext cx="45700" cy="29650"/>
            </a:xfrm>
            <a:custGeom>
              <a:avLst/>
              <a:gdLst/>
              <a:ahLst/>
              <a:cxnLst/>
              <a:rect l="l" t="t" r="r" b="b"/>
              <a:pathLst>
                <a:path w="1828" h="1186" extrusionOk="0">
                  <a:moveTo>
                    <a:pt x="298" y="1"/>
                  </a:moveTo>
                  <a:lnTo>
                    <a:pt x="1" y="601"/>
                  </a:lnTo>
                  <a:cubicBezTo>
                    <a:pt x="86" y="638"/>
                    <a:pt x="169" y="676"/>
                    <a:pt x="252" y="715"/>
                  </a:cubicBezTo>
                  <a:cubicBezTo>
                    <a:pt x="614" y="883"/>
                    <a:pt x="968" y="1111"/>
                    <a:pt x="1364" y="1180"/>
                  </a:cubicBezTo>
                  <a:cubicBezTo>
                    <a:pt x="1383" y="1184"/>
                    <a:pt x="1402" y="1185"/>
                    <a:pt x="1421" y="1185"/>
                  </a:cubicBezTo>
                  <a:cubicBezTo>
                    <a:pt x="1683" y="1185"/>
                    <a:pt x="1827" y="852"/>
                    <a:pt x="1627" y="655"/>
                  </a:cubicBezTo>
                  <a:cubicBezTo>
                    <a:pt x="1297" y="336"/>
                    <a:pt x="811" y="184"/>
                    <a:pt x="386" y="33"/>
                  </a:cubicBezTo>
                  <a:cubicBezTo>
                    <a:pt x="356" y="23"/>
                    <a:pt x="329" y="1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8"/>
            <p:cNvSpPr/>
            <p:nvPr/>
          </p:nvSpPr>
          <p:spPr>
            <a:xfrm>
              <a:off x="2086288" y="2258375"/>
              <a:ext cx="89125" cy="44550"/>
            </a:xfrm>
            <a:custGeom>
              <a:avLst/>
              <a:gdLst/>
              <a:ahLst/>
              <a:cxnLst/>
              <a:rect l="l" t="t" r="r" b="b"/>
              <a:pathLst>
                <a:path w="3565" h="1782" extrusionOk="0">
                  <a:moveTo>
                    <a:pt x="298" y="0"/>
                  </a:moveTo>
                  <a:lnTo>
                    <a:pt x="1" y="598"/>
                  </a:lnTo>
                  <a:cubicBezTo>
                    <a:pt x="281" y="714"/>
                    <a:pt x="563" y="816"/>
                    <a:pt x="833" y="926"/>
                  </a:cubicBezTo>
                  <a:cubicBezTo>
                    <a:pt x="1547" y="1217"/>
                    <a:pt x="2261" y="1520"/>
                    <a:pt x="2992" y="1764"/>
                  </a:cubicBezTo>
                  <a:cubicBezTo>
                    <a:pt x="3026" y="1776"/>
                    <a:pt x="3060" y="1781"/>
                    <a:pt x="3091" y="1781"/>
                  </a:cubicBezTo>
                  <a:cubicBezTo>
                    <a:pt x="3414" y="1781"/>
                    <a:pt x="3565" y="1231"/>
                    <a:pt x="3226" y="1085"/>
                  </a:cubicBezTo>
                  <a:cubicBezTo>
                    <a:pt x="2461" y="753"/>
                    <a:pt x="1664" y="493"/>
                    <a:pt x="881" y="213"/>
                  </a:cubicBezTo>
                  <a:cubicBezTo>
                    <a:pt x="689" y="145"/>
                    <a:pt x="495" y="7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8"/>
            <p:cNvSpPr/>
            <p:nvPr/>
          </p:nvSpPr>
          <p:spPr>
            <a:xfrm>
              <a:off x="2050688" y="2326475"/>
              <a:ext cx="55525" cy="29400"/>
            </a:xfrm>
            <a:custGeom>
              <a:avLst/>
              <a:gdLst/>
              <a:ahLst/>
              <a:cxnLst/>
              <a:rect l="l" t="t" r="r" b="b"/>
              <a:pathLst>
                <a:path w="2221" h="1176" extrusionOk="0">
                  <a:moveTo>
                    <a:pt x="366" y="0"/>
                  </a:moveTo>
                  <a:lnTo>
                    <a:pt x="0" y="733"/>
                  </a:lnTo>
                  <a:cubicBezTo>
                    <a:pt x="515" y="974"/>
                    <a:pt x="1103" y="1120"/>
                    <a:pt x="1603" y="1173"/>
                  </a:cubicBezTo>
                  <a:cubicBezTo>
                    <a:pt x="1622" y="1175"/>
                    <a:pt x="1640" y="1176"/>
                    <a:pt x="1657" y="1176"/>
                  </a:cubicBezTo>
                  <a:cubicBezTo>
                    <a:pt x="2110" y="1176"/>
                    <a:pt x="2220" y="546"/>
                    <a:pt x="1753" y="408"/>
                  </a:cubicBezTo>
                  <a:cubicBezTo>
                    <a:pt x="1340" y="288"/>
                    <a:pt x="916" y="198"/>
                    <a:pt x="510" y="5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8"/>
            <p:cNvSpPr/>
            <p:nvPr/>
          </p:nvSpPr>
          <p:spPr>
            <a:xfrm>
              <a:off x="2026338" y="2379200"/>
              <a:ext cx="43450" cy="25225"/>
            </a:xfrm>
            <a:custGeom>
              <a:avLst/>
              <a:gdLst/>
              <a:ahLst/>
              <a:cxnLst/>
              <a:rect l="l" t="t" r="r" b="b"/>
              <a:pathLst>
                <a:path w="1738" h="1009" extrusionOk="0">
                  <a:moveTo>
                    <a:pt x="291" y="0"/>
                  </a:moveTo>
                  <a:lnTo>
                    <a:pt x="1" y="583"/>
                  </a:lnTo>
                  <a:cubicBezTo>
                    <a:pt x="55" y="612"/>
                    <a:pt x="111" y="638"/>
                    <a:pt x="166" y="663"/>
                  </a:cubicBezTo>
                  <a:cubicBezTo>
                    <a:pt x="496" y="817"/>
                    <a:pt x="862" y="1009"/>
                    <a:pt x="1231" y="1009"/>
                  </a:cubicBezTo>
                  <a:cubicBezTo>
                    <a:pt x="1266" y="1009"/>
                    <a:pt x="1301" y="1007"/>
                    <a:pt x="1336" y="1003"/>
                  </a:cubicBezTo>
                  <a:cubicBezTo>
                    <a:pt x="1579" y="979"/>
                    <a:pt x="1737" y="643"/>
                    <a:pt x="1522" y="475"/>
                  </a:cubicBezTo>
                  <a:cubicBezTo>
                    <a:pt x="1234" y="250"/>
                    <a:pt x="889" y="196"/>
                    <a:pt x="548" y="85"/>
                  </a:cubicBezTo>
                  <a:cubicBezTo>
                    <a:pt x="463" y="60"/>
                    <a:pt x="376" y="31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8"/>
            <p:cNvSpPr/>
            <p:nvPr/>
          </p:nvSpPr>
          <p:spPr>
            <a:xfrm>
              <a:off x="2000263" y="2431200"/>
              <a:ext cx="45125" cy="29375"/>
            </a:xfrm>
            <a:custGeom>
              <a:avLst/>
              <a:gdLst/>
              <a:ahLst/>
              <a:cxnLst/>
              <a:rect l="l" t="t" r="r" b="b"/>
              <a:pathLst>
                <a:path w="1805" h="1175" extrusionOk="0">
                  <a:moveTo>
                    <a:pt x="299" y="1"/>
                  </a:moveTo>
                  <a:lnTo>
                    <a:pt x="0" y="600"/>
                  </a:lnTo>
                  <a:cubicBezTo>
                    <a:pt x="77" y="634"/>
                    <a:pt x="151" y="668"/>
                    <a:pt x="228" y="704"/>
                  </a:cubicBezTo>
                  <a:cubicBezTo>
                    <a:pt x="590" y="872"/>
                    <a:pt x="943" y="1100"/>
                    <a:pt x="1339" y="1170"/>
                  </a:cubicBezTo>
                  <a:cubicBezTo>
                    <a:pt x="1359" y="1173"/>
                    <a:pt x="1378" y="1175"/>
                    <a:pt x="1396" y="1175"/>
                  </a:cubicBezTo>
                  <a:cubicBezTo>
                    <a:pt x="1660" y="1175"/>
                    <a:pt x="1804" y="840"/>
                    <a:pt x="1601" y="645"/>
                  </a:cubicBezTo>
                  <a:cubicBezTo>
                    <a:pt x="1271" y="325"/>
                    <a:pt x="785" y="174"/>
                    <a:pt x="360" y="21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8"/>
            <p:cNvSpPr/>
            <p:nvPr/>
          </p:nvSpPr>
          <p:spPr>
            <a:xfrm>
              <a:off x="1965538" y="2500925"/>
              <a:ext cx="88550" cy="44325"/>
            </a:xfrm>
            <a:custGeom>
              <a:avLst/>
              <a:gdLst/>
              <a:ahLst/>
              <a:cxnLst/>
              <a:rect l="l" t="t" r="r" b="b"/>
              <a:pathLst>
                <a:path w="3542" h="1773" extrusionOk="0">
                  <a:moveTo>
                    <a:pt x="298" y="0"/>
                  </a:moveTo>
                  <a:lnTo>
                    <a:pt x="1" y="602"/>
                  </a:lnTo>
                  <a:cubicBezTo>
                    <a:pt x="273" y="709"/>
                    <a:pt x="546" y="811"/>
                    <a:pt x="808" y="918"/>
                  </a:cubicBezTo>
                  <a:cubicBezTo>
                    <a:pt x="1523" y="1209"/>
                    <a:pt x="2236" y="1511"/>
                    <a:pt x="2968" y="1756"/>
                  </a:cubicBezTo>
                  <a:cubicBezTo>
                    <a:pt x="3003" y="1767"/>
                    <a:pt x="3036" y="1773"/>
                    <a:pt x="3068" y="1773"/>
                  </a:cubicBezTo>
                  <a:cubicBezTo>
                    <a:pt x="3390" y="1773"/>
                    <a:pt x="3541" y="1223"/>
                    <a:pt x="3201" y="1076"/>
                  </a:cubicBezTo>
                  <a:cubicBezTo>
                    <a:pt x="2436" y="746"/>
                    <a:pt x="1639" y="485"/>
                    <a:pt x="856" y="204"/>
                  </a:cubicBezTo>
                  <a:cubicBezTo>
                    <a:pt x="672" y="138"/>
                    <a:pt x="487" y="68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8"/>
            <p:cNvSpPr/>
            <p:nvPr/>
          </p:nvSpPr>
          <p:spPr>
            <a:xfrm>
              <a:off x="1929938" y="2569075"/>
              <a:ext cx="54900" cy="29150"/>
            </a:xfrm>
            <a:custGeom>
              <a:avLst/>
              <a:gdLst/>
              <a:ahLst/>
              <a:cxnLst/>
              <a:rect l="l" t="t" r="r" b="b"/>
              <a:pathLst>
                <a:path w="2196" h="1166" extrusionOk="0">
                  <a:moveTo>
                    <a:pt x="368" y="0"/>
                  </a:moveTo>
                  <a:lnTo>
                    <a:pt x="1" y="734"/>
                  </a:lnTo>
                  <a:cubicBezTo>
                    <a:pt x="500" y="959"/>
                    <a:pt x="1032" y="1103"/>
                    <a:pt x="1578" y="1163"/>
                  </a:cubicBezTo>
                  <a:cubicBezTo>
                    <a:pt x="1596" y="1164"/>
                    <a:pt x="1615" y="1165"/>
                    <a:pt x="1632" y="1165"/>
                  </a:cubicBezTo>
                  <a:cubicBezTo>
                    <a:pt x="2087" y="1165"/>
                    <a:pt x="2195" y="535"/>
                    <a:pt x="1729" y="398"/>
                  </a:cubicBezTo>
                  <a:cubicBezTo>
                    <a:pt x="1314" y="275"/>
                    <a:pt x="893" y="187"/>
                    <a:pt x="485" y="43"/>
                  </a:cubicBezTo>
                  <a:cubicBezTo>
                    <a:pt x="446" y="29"/>
                    <a:pt x="407" y="15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8"/>
            <p:cNvSpPr/>
            <p:nvPr/>
          </p:nvSpPr>
          <p:spPr>
            <a:xfrm>
              <a:off x="1905588" y="2621750"/>
              <a:ext cx="42850" cy="25025"/>
            </a:xfrm>
            <a:custGeom>
              <a:avLst/>
              <a:gdLst/>
              <a:ahLst/>
              <a:cxnLst/>
              <a:rect l="l" t="t" r="r" b="b"/>
              <a:pathLst>
                <a:path w="1714" h="1001" extrusionOk="0">
                  <a:moveTo>
                    <a:pt x="293" y="0"/>
                  </a:moveTo>
                  <a:lnTo>
                    <a:pt x="1" y="587"/>
                  </a:lnTo>
                  <a:cubicBezTo>
                    <a:pt x="45" y="610"/>
                    <a:pt x="94" y="633"/>
                    <a:pt x="142" y="655"/>
                  </a:cubicBezTo>
                  <a:cubicBezTo>
                    <a:pt x="471" y="808"/>
                    <a:pt x="836" y="1000"/>
                    <a:pt x="1205" y="1000"/>
                  </a:cubicBezTo>
                  <a:cubicBezTo>
                    <a:pt x="1241" y="1000"/>
                    <a:pt x="1276" y="998"/>
                    <a:pt x="1311" y="995"/>
                  </a:cubicBezTo>
                  <a:cubicBezTo>
                    <a:pt x="1554" y="971"/>
                    <a:pt x="1714" y="636"/>
                    <a:pt x="1496" y="466"/>
                  </a:cubicBezTo>
                  <a:cubicBezTo>
                    <a:pt x="1209" y="243"/>
                    <a:pt x="866" y="189"/>
                    <a:pt x="523" y="77"/>
                  </a:cubicBezTo>
                  <a:cubicBezTo>
                    <a:pt x="446" y="53"/>
                    <a:pt x="370" y="28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8"/>
            <p:cNvSpPr/>
            <p:nvPr/>
          </p:nvSpPr>
          <p:spPr>
            <a:xfrm>
              <a:off x="1879513" y="2673750"/>
              <a:ext cx="44500" cy="29175"/>
            </a:xfrm>
            <a:custGeom>
              <a:avLst/>
              <a:gdLst/>
              <a:ahLst/>
              <a:cxnLst/>
              <a:rect l="l" t="t" r="r" b="b"/>
              <a:pathLst>
                <a:path w="1780" h="1167" extrusionOk="0">
                  <a:moveTo>
                    <a:pt x="300" y="0"/>
                  </a:moveTo>
                  <a:lnTo>
                    <a:pt x="0" y="604"/>
                  </a:lnTo>
                  <a:lnTo>
                    <a:pt x="203" y="696"/>
                  </a:lnTo>
                  <a:cubicBezTo>
                    <a:pt x="565" y="864"/>
                    <a:pt x="920" y="1092"/>
                    <a:pt x="1314" y="1161"/>
                  </a:cubicBezTo>
                  <a:cubicBezTo>
                    <a:pt x="1334" y="1165"/>
                    <a:pt x="1353" y="1166"/>
                    <a:pt x="1371" y="1166"/>
                  </a:cubicBezTo>
                  <a:cubicBezTo>
                    <a:pt x="1635" y="1166"/>
                    <a:pt x="1779" y="831"/>
                    <a:pt x="1576" y="636"/>
                  </a:cubicBezTo>
                  <a:cubicBezTo>
                    <a:pt x="1246" y="317"/>
                    <a:pt x="760" y="165"/>
                    <a:pt x="335" y="1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8"/>
            <p:cNvSpPr/>
            <p:nvPr/>
          </p:nvSpPr>
          <p:spPr>
            <a:xfrm>
              <a:off x="1844813" y="2743475"/>
              <a:ext cx="87875" cy="44125"/>
            </a:xfrm>
            <a:custGeom>
              <a:avLst/>
              <a:gdLst/>
              <a:ahLst/>
              <a:cxnLst/>
              <a:rect l="l" t="t" r="r" b="b"/>
              <a:pathLst>
                <a:path w="3515" h="1765" extrusionOk="0">
                  <a:moveTo>
                    <a:pt x="299" y="0"/>
                  </a:moveTo>
                  <a:lnTo>
                    <a:pt x="0" y="602"/>
                  </a:lnTo>
                  <a:cubicBezTo>
                    <a:pt x="262" y="707"/>
                    <a:pt x="529" y="806"/>
                    <a:pt x="782" y="909"/>
                  </a:cubicBezTo>
                  <a:cubicBezTo>
                    <a:pt x="1497" y="1200"/>
                    <a:pt x="2209" y="1503"/>
                    <a:pt x="2942" y="1747"/>
                  </a:cubicBezTo>
                  <a:cubicBezTo>
                    <a:pt x="2976" y="1759"/>
                    <a:pt x="3010" y="1764"/>
                    <a:pt x="3042" y="1764"/>
                  </a:cubicBezTo>
                  <a:cubicBezTo>
                    <a:pt x="3364" y="1764"/>
                    <a:pt x="3515" y="1214"/>
                    <a:pt x="3175" y="1067"/>
                  </a:cubicBezTo>
                  <a:cubicBezTo>
                    <a:pt x="2410" y="738"/>
                    <a:pt x="1613" y="478"/>
                    <a:pt x="831" y="196"/>
                  </a:cubicBezTo>
                  <a:cubicBezTo>
                    <a:pt x="656" y="133"/>
                    <a:pt x="478" y="65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68"/>
          <p:cNvGrpSpPr/>
          <p:nvPr/>
        </p:nvGrpSpPr>
        <p:grpSpPr>
          <a:xfrm>
            <a:off x="-117234" y="556887"/>
            <a:ext cx="978515" cy="1068051"/>
            <a:chOff x="3034600" y="577975"/>
            <a:chExt cx="908725" cy="991875"/>
          </a:xfrm>
        </p:grpSpPr>
        <p:sp>
          <p:nvSpPr>
            <p:cNvPr id="2676" name="Google Shape;2676;p68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8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8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8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8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1" name="Google Shape;2681;p68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68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68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68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39909" y="2122512"/>
            <a:ext cx="791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ĐỐ BẠN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8" y="1153389"/>
            <a:ext cx="7710055" cy="193790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259”.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8" y="2579545"/>
            <a:ext cx="2552406" cy="25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2" y="1413165"/>
            <a:ext cx="7772399" cy="17406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“364”.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9203"/>
            <a:ext cx="2722418" cy="27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820" y="1925419"/>
            <a:ext cx="782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431”.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58" y="2571750"/>
            <a:ext cx="2938885" cy="29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56" t="9062" r="7721" b="62430"/>
          <a:stretch/>
        </p:blipFill>
        <p:spPr>
          <a:xfrm>
            <a:off x="1106891" y="965293"/>
            <a:ext cx="7149464" cy="33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lang="en-US" sz="2400" b="1" dirty="0" err="1" smtClean="0">
                <a:solidFill>
                  <a:srgbClr val="3F40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lang="en-US" sz="2400" b="1" dirty="0" smtClean="0">
                <a:solidFill>
                  <a:srgbClr val="3F40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828" y="1261820"/>
            <a:ext cx="418576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So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215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65714"/>
              </p:ext>
            </p:extLst>
          </p:nvPr>
        </p:nvGraphicFramePr>
        <p:xfrm>
          <a:off x="732041" y="2066441"/>
          <a:ext cx="3647209" cy="1475511"/>
        </p:xfrm>
        <a:graphic>
          <a:graphicData uri="http://schemas.openxmlformats.org/drawingml/2006/table">
            <a:tbl>
              <a:tblPr firstRow="1" firstCol="1" bandRow="1"/>
              <a:tblGrid>
                <a:gridCol w="735139">
                  <a:extLst>
                    <a:ext uri="{9D8B030D-6E8A-4147-A177-3AD203B41FA5}">
                      <a16:colId xmlns:a16="http://schemas.microsoft.com/office/drawing/2014/main" val="3978599245"/>
                    </a:ext>
                  </a:extLst>
                </a:gridCol>
                <a:gridCol w="451192">
                  <a:extLst>
                    <a:ext uri="{9D8B030D-6E8A-4147-A177-3AD203B41FA5}">
                      <a16:colId xmlns:a16="http://schemas.microsoft.com/office/drawing/2014/main" val="2882382541"/>
                    </a:ext>
                  </a:extLst>
                </a:gridCol>
                <a:gridCol w="761788">
                  <a:extLst>
                    <a:ext uri="{9D8B030D-6E8A-4147-A177-3AD203B41FA5}">
                      <a16:colId xmlns:a16="http://schemas.microsoft.com/office/drawing/2014/main" val="1103435127"/>
                    </a:ext>
                  </a:extLst>
                </a:gridCol>
                <a:gridCol w="746166">
                  <a:extLst>
                    <a:ext uri="{9D8B030D-6E8A-4147-A177-3AD203B41FA5}">
                      <a16:colId xmlns:a16="http://schemas.microsoft.com/office/drawing/2014/main" val="1369369893"/>
                    </a:ext>
                  </a:extLst>
                </a:gridCol>
                <a:gridCol w="952924">
                  <a:extLst>
                    <a:ext uri="{9D8B030D-6E8A-4147-A177-3AD203B41FA5}">
                      <a16:colId xmlns:a16="http://schemas.microsoft.com/office/drawing/2014/main" val="3790383005"/>
                    </a:ext>
                  </a:extLst>
                </a:gridCol>
              </a:tblGrid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07792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15603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661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73614" y="473009"/>
            <a:ext cx="26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561715" y="483604"/>
            <a:ext cx="30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453210" y="2950330"/>
            <a:ext cx="27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1100832" y="2950330"/>
            <a:ext cx="2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561715" y="2950330"/>
            <a:ext cx="38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957394" y="483604"/>
            <a:ext cx="2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000063"/>
            <a:ext cx="4494587" cy="126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&lt;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194 &lt; 215 ; 215 &gt; 194</a:t>
            </a:r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535882" y="3169227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04166" y="3181557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197089" y="3162299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41746" y="3174422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5494 L 0.36666 0.4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5093 L 0.42048 0.408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4877 L 0.47639 0.404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7963 L 0.38733 0.021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2503 L 0.42743 0.01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466 L 0.47239 0.012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63" grpId="0"/>
      <p:bldP spid="64" grpId="0"/>
      <p:bldP spid="65" grpId="0"/>
      <p:bldP spid="6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4" y="1261820"/>
            <a:ext cx="5486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So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số194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215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086" y="2029418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341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259.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96490" y="2889990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 … 259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97527" y="2218549"/>
            <a:ext cx="5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4722 L 0.5875 0.13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>
            <a:hlinkClick r:id="" action="ppaction://hlinkshowjump?jump=previousslide"/>
          </p:cNvPr>
          <p:cNvSpPr/>
          <p:nvPr/>
        </p:nvSpPr>
        <p:spPr>
          <a:xfrm rot="-5400000">
            <a:off x="3994350" y="4365823"/>
            <a:ext cx="3348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2" name="Google Shape;2142;p56">
            <a:hlinkClick r:id="" action="ppaction://hlinkshowjump?jump=previousslide"/>
          </p:cNvPr>
          <p:cNvSpPr/>
          <p:nvPr/>
        </p:nvSpPr>
        <p:spPr>
          <a:xfrm rot="10800000">
            <a:off x="39442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3" name="Google Shape;2143;p56">
            <a:hlinkClick r:id="" action="ppaction://hlinkshowjump?jump=nextslide"/>
          </p:cNvPr>
          <p:cNvSpPr/>
          <p:nvPr/>
        </p:nvSpPr>
        <p:spPr>
          <a:xfrm rot="5400000">
            <a:off x="4814700" y="4365800"/>
            <a:ext cx="335100" cy="820500"/>
          </a:xfrm>
          <a:prstGeom prst="round2SameRect">
            <a:avLst>
              <a:gd name="adj1" fmla="val 44516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4" name="Google Shape;2144;p56">
            <a:hlinkClick r:id="" action="ppaction://hlinkshowjump?jump=nextslide"/>
          </p:cNvPr>
          <p:cNvSpPr/>
          <p:nvPr/>
        </p:nvSpPr>
        <p:spPr>
          <a:xfrm>
            <a:off x="4764750" y="4684100"/>
            <a:ext cx="435000" cy="183900"/>
          </a:xfrm>
          <a:prstGeom prst="rightArrow">
            <a:avLst>
              <a:gd name="adj1" fmla="val 50000"/>
              <a:gd name="adj2" fmla="val 9898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-668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Thứ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hai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ngày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20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F40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Yeseva One"/>
              </a:rPr>
              <a:t> tháng 3 năm 2023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40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408" y="305091"/>
            <a:ext cx="999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0D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D0D4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48" y="766756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6417" y="1261719"/>
            <a:ext cx="4095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352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49304"/>
              </p:ext>
            </p:extLst>
          </p:nvPr>
        </p:nvGraphicFramePr>
        <p:xfrm>
          <a:off x="732041" y="2066441"/>
          <a:ext cx="3647209" cy="1475511"/>
        </p:xfrm>
        <a:graphic>
          <a:graphicData uri="http://schemas.openxmlformats.org/drawingml/2006/table">
            <a:tbl>
              <a:tblPr firstRow="1" firstCol="1" bandRow="1"/>
              <a:tblGrid>
                <a:gridCol w="735139">
                  <a:extLst>
                    <a:ext uri="{9D8B030D-6E8A-4147-A177-3AD203B41FA5}">
                      <a16:colId xmlns:a16="http://schemas.microsoft.com/office/drawing/2014/main" val="3978599245"/>
                    </a:ext>
                  </a:extLst>
                </a:gridCol>
                <a:gridCol w="451192">
                  <a:extLst>
                    <a:ext uri="{9D8B030D-6E8A-4147-A177-3AD203B41FA5}">
                      <a16:colId xmlns:a16="http://schemas.microsoft.com/office/drawing/2014/main" val="2882382541"/>
                    </a:ext>
                  </a:extLst>
                </a:gridCol>
                <a:gridCol w="761788">
                  <a:extLst>
                    <a:ext uri="{9D8B030D-6E8A-4147-A177-3AD203B41FA5}">
                      <a16:colId xmlns:a16="http://schemas.microsoft.com/office/drawing/2014/main" val="1103435127"/>
                    </a:ext>
                  </a:extLst>
                </a:gridCol>
                <a:gridCol w="746166">
                  <a:extLst>
                    <a:ext uri="{9D8B030D-6E8A-4147-A177-3AD203B41FA5}">
                      <a16:colId xmlns:a16="http://schemas.microsoft.com/office/drawing/2014/main" val="1369369893"/>
                    </a:ext>
                  </a:extLst>
                </a:gridCol>
                <a:gridCol w="952924">
                  <a:extLst>
                    <a:ext uri="{9D8B030D-6E8A-4147-A177-3AD203B41FA5}">
                      <a16:colId xmlns:a16="http://schemas.microsoft.com/office/drawing/2014/main" val="3790383005"/>
                    </a:ext>
                  </a:extLst>
                </a:gridCol>
              </a:tblGrid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07792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15603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661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73614" y="473009"/>
            <a:ext cx="26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561715" y="483604"/>
            <a:ext cx="30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453210" y="2950330"/>
            <a:ext cx="27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1100832" y="2950330"/>
            <a:ext cx="2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561715" y="2950330"/>
            <a:ext cx="38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957394" y="483604"/>
            <a:ext cx="24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9" y="1942063"/>
            <a:ext cx="4384965" cy="16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&lt;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352 &lt; 365 hay 365 &gt; 352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257418" y="3449782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25247" y="3439391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73276" y="3441122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13577" y="3446317"/>
            <a:ext cx="135082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5494 L 0.36666 0.4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25093 L 0.42048 0.408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24877 L 0.47639 0.404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7963 L 0.38733 0.021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2503 L 0.42743 0.01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466 L 0.47239 0.012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63" grpId="0"/>
      <p:bldP spid="64" grpId="0"/>
      <p:bldP spid="65" grpId="0"/>
      <p:bldP spid="67" grpId="0"/>
      <p:bldP spid="9" grpId="0"/>
    </p:bldLst>
  </p:timing>
</p:sld>
</file>

<file path=ppt/theme/theme1.xml><?xml version="1.0" encoding="utf-8"?>
<a:theme xmlns:a="http://schemas.openxmlformats.org/drawingml/2006/main" name="Math Subject for Elementary - 5th Grade: Fractions I XL by Slidesgo">
  <a:themeElements>
    <a:clrScheme name="Simple Light">
      <a:dk1>
        <a:srgbClr val="2C2C75"/>
      </a:dk1>
      <a:lt1>
        <a:srgbClr val="AEB4FF"/>
      </a:lt1>
      <a:dk2>
        <a:srgbClr val="19164B"/>
      </a:dk2>
      <a:lt2>
        <a:srgbClr val="FFBD39"/>
      </a:lt2>
      <a:accent1>
        <a:srgbClr val="FF92AF"/>
      </a:accent1>
      <a:accent2>
        <a:srgbClr val="B0EFDE"/>
      </a:accent2>
      <a:accent3>
        <a:srgbClr val="FAFAFA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673</Words>
  <Application>Microsoft Office PowerPoint</Application>
  <PresentationFormat>On-screen Show (16:9)</PresentationFormat>
  <Paragraphs>145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Times New Roman</vt:lpstr>
      <vt:lpstr>Delius Unicase</vt:lpstr>
      <vt:lpstr>Yeseva One</vt:lpstr>
      <vt:lpstr>Bebas Neue</vt:lpstr>
      <vt:lpstr>Barlow Medium</vt:lpstr>
      <vt:lpstr>Patrick Hand</vt:lpstr>
      <vt:lpstr>Anaheim</vt:lpstr>
      <vt:lpstr>Bahnschrift</vt:lpstr>
      <vt:lpstr>Calibri</vt:lpstr>
      <vt:lpstr>Harlow Solid Italic</vt:lpstr>
      <vt:lpstr>Wingdings</vt:lpstr>
      <vt:lpstr>Math Subject for Elementary - 5th Grade: Fractions I XL by Slidesgo</vt:lpstr>
      <vt:lpstr>PowerPoint Presentation</vt:lpstr>
      <vt:lpstr>Khởi động</vt:lpstr>
      <vt:lpstr>Đố các bạn đọc đúng  số  “ 259”. </vt:lpstr>
      <vt:lpstr>Đố các bạn viết đúng số  “364”.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làm việc theo nhóm đôi:  + Mỗi em hãy viết 2 số có 3 chữ số bất kì rồi đố bạn so sánh 2 số đó?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19</cp:revision>
  <dcterms:modified xsi:type="dcterms:W3CDTF">2023-03-19T12:22:37Z</dcterms:modified>
</cp:coreProperties>
</file>