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11" r:id="rId1"/>
  </p:sldMasterIdLst>
  <p:notesMasterIdLst>
    <p:notesMasterId r:id="rId35"/>
  </p:notesMasterIdLst>
  <p:sldIdLst>
    <p:sldId id="351" r:id="rId2"/>
    <p:sldId id="300" r:id="rId3"/>
    <p:sldId id="321" r:id="rId4"/>
    <p:sldId id="322" r:id="rId5"/>
    <p:sldId id="326" r:id="rId6"/>
    <p:sldId id="323" r:id="rId7"/>
    <p:sldId id="316" r:id="rId8"/>
    <p:sldId id="324" r:id="rId9"/>
    <p:sldId id="318" r:id="rId10"/>
    <p:sldId id="325" r:id="rId11"/>
    <p:sldId id="333" r:id="rId12"/>
    <p:sldId id="260" r:id="rId13"/>
    <p:sldId id="334" r:id="rId14"/>
    <p:sldId id="328" r:id="rId15"/>
    <p:sldId id="361" r:id="rId16"/>
    <p:sldId id="362" r:id="rId17"/>
    <p:sldId id="358" r:id="rId18"/>
    <p:sldId id="355" r:id="rId19"/>
    <p:sldId id="368" r:id="rId20"/>
    <p:sldId id="352" r:id="rId21"/>
    <p:sldId id="340" r:id="rId22"/>
    <p:sldId id="346" r:id="rId23"/>
    <p:sldId id="365" r:id="rId24"/>
    <p:sldId id="350" r:id="rId25"/>
    <p:sldId id="349" r:id="rId26"/>
    <p:sldId id="367" r:id="rId27"/>
    <p:sldId id="363" r:id="rId28"/>
    <p:sldId id="292" r:id="rId29"/>
    <p:sldId id="369" r:id="rId30"/>
    <p:sldId id="366" r:id="rId31"/>
    <p:sldId id="337" r:id="rId32"/>
    <p:sldId id="360" r:id="rId33"/>
    <p:sldId id="311" r:id="rId34"/>
  </p:sldIdLst>
  <p:sldSz cx="12192000" cy="6858000"/>
  <p:notesSz cx="6858000" cy="9144000"/>
  <p:embeddedFontLs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Wingdings 3" panose="05040102010807070707" pitchFamily="18" charset="2"/>
      <p:regular r:id="rId42"/>
    </p:embeddedFont>
    <p:embeddedFont>
      <p:font typeface="HP001 4 hàng" panose="020B0603050302020204" pitchFamily="34" charset="0"/>
      <p:regular r:id="rId43"/>
      <p:bold r:id="rId44"/>
    </p:embeddedFont>
    <p:embeddedFont>
      <p:font typeface="宋体" panose="02010600030101010101" pitchFamily="2" charset="-122"/>
      <p:regular r:id="rId45"/>
    </p:embeddedFont>
    <p:embeddedFont>
      <p:font typeface="Trebuchet MS" panose="020B0603020202020204" pitchFamily="34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7707"/>
    <a:srgbClr val="FF8119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A75D3AF-C001-46F6-A2AB-A53922A9E540}" type="datetimeFigureOut">
              <a:rPr lang="en-US" smtClean="0"/>
              <a:pPr/>
              <a:t>07-Nov-23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A3B68AD-D346-44F1-8A2C-3235B8AE22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3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16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2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77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12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862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57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49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67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07-Nov-23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6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07-Nov-23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01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07-Nov-23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92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07-Nov-23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68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9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7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4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6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9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1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9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9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749" r:id="rId20"/>
    <p:sldLayoutId id="2147483688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6.xml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836432" y="1648606"/>
            <a:ext cx="451918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52: um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79"/>
            <a:ext cx="12232640" cy="653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28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Xin chào các bạn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2192000" cy="410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4" y="1730983"/>
            <a:ext cx="8872989" cy="1057372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2670629"/>
            <a:ext cx="8872990" cy="3028904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4442019" y="2875002"/>
            <a:ext cx="7495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lang="en-US" sz="66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52</a:t>
            </a: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um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lang="en-US" sz="66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up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77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98348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7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8014A7-5B21-4546-B812-354457E0C728}"/>
              </a:ext>
            </a:extLst>
          </p:cNvPr>
          <p:cNvGrpSpPr/>
          <p:nvPr/>
        </p:nvGrpSpPr>
        <p:grpSpPr>
          <a:xfrm>
            <a:off x="6754087" y="3656059"/>
            <a:ext cx="4411753" cy="2196888"/>
            <a:chOff x="3809998" y="1444181"/>
            <a:chExt cx="2209802" cy="15276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C136A5-3F13-4835-953E-10B41AB1AB3C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AE8774-5F76-4E60-B654-7C0E370E85E6}"/>
                </a:ext>
              </a:extLst>
            </p:cNvPr>
            <p:cNvSpPr/>
            <p:nvPr/>
          </p:nvSpPr>
          <p:spPr>
            <a:xfrm>
              <a:off x="3809998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ch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7CED4F-F00A-4FBD-9051-792C7F49D6AA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noProof="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um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77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B22F15-A57C-403F-82BF-1AD0C9F17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3" y="1768654"/>
            <a:ext cx="3510117" cy="3280220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B1E8DF-2269-4A2C-A3FF-00BCA348FDFC}"/>
              </a:ext>
            </a:extLst>
          </p:cNvPr>
          <p:cNvSpPr txBox="1"/>
          <p:nvPr/>
        </p:nvSpPr>
        <p:spPr>
          <a:xfrm>
            <a:off x="1597147" y="5150634"/>
            <a:ext cx="220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</a:rPr>
              <a:t>ch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</a:p>
        </p:txBody>
      </p:sp>
      <p:sp>
        <p:nvSpPr>
          <p:cNvPr id="2" name="Rectangle 1"/>
          <p:cNvSpPr/>
          <p:nvPr/>
        </p:nvSpPr>
        <p:spPr>
          <a:xfrm>
            <a:off x="7866744" y="3744260"/>
            <a:ext cx="2569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UTM Avo" panose="02040603050506020204" pitchFamily="18" charset="0"/>
              </a:rPr>
              <a:t>ch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DDED66-539B-40D0-BB42-7A8E594F8527}"/>
              </a:ext>
            </a:extLst>
          </p:cNvPr>
          <p:cNvSpPr/>
          <p:nvPr/>
        </p:nvSpPr>
        <p:spPr>
          <a:xfrm>
            <a:off x="6754087" y="2312607"/>
            <a:ext cx="4336966" cy="1096157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um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00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77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CC4A64-A96C-4768-8379-41C23D1A4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37" y="1847709"/>
            <a:ext cx="3953506" cy="33048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A002CB-5A35-45BD-9FD6-14FCB2CCF58C}"/>
              </a:ext>
            </a:extLst>
          </p:cNvPr>
          <p:cNvSpPr txBox="1"/>
          <p:nvPr/>
        </p:nvSpPr>
        <p:spPr>
          <a:xfrm>
            <a:off x="1934961" y="5442468"/>
            <a:ext cx="2346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bê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793791-484B-414A-BFF1-441D92B54759}"/>
              </a:ext>
            </a:extLst>
          </p:cNvPr>
          <p:cNvSpPr/>
          <p:nvPr/>
        </p:nvSpPr>
        <p:spPr>
          <a:xfrm>
            <a:off x="6826656" y="1806969"/>
            <a:ext cx="4411760" cy="1120818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up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5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圆角矩形 23"/>
          <p:cNvSpPr/>
          <p:nvPr/>
        </p:nvSpPr>
        <p:spPr>
          <a:xfrm>
            <a:off x="3821035" y="445315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445315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837446" y="1396808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135916" y="1359094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548385" y="2605705"/>
            <a:ext cx="25019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46541" y="2605704"/>
            <a:ext cx="214809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6187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D66512C-9725-4791-9770-D2E98404DDC3}"/>
              </a:ext>
            </a:extLst>
          </p:cNvPr>
          <p:cNvGrpSpPr/>
          <p:nvPr/>
        </p:nvGrpSpPr>
        <p:grpSpPr>
          <a:xfrm>
            <a:off x="6826656" y="4397780"/>
            <a:ext cx="4440790" cy="1120818"/>
            <a:chOff x="3591894" y="2975951"/>
            <a:chExt cx="2224346" cy="685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812CF0-50EB-4DEE-A8E6-426485A7126D}"/>
                </a:ext>
              </a:extLst>
            </p:cNvPr>
            <p:cNvSpPr/>
            <p:nvPr/>
          </p:nvSpPr>
          <p:spPr>
            <a:xfrm>
              <a:off x="3591894" y="2975951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noProof="0" dirty="0">
                  <a:solidFill>
                    <a:schemeClr val="tx1"/>
                  </a:solidFill>
                  <a:latin typeface="UTM Avo" panose="02040603050506020204" pitchFamily="18" charset="0"/>
                </a:rPr>
                <a:t>b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793791-484B-414A-BFF1-441D92B54759}"/>
                </a:ext>
              </a:extLst>
            </p:cNvPr>
            <p:cNvSpPr/>
            <p:nvPr/>
          </p:nvSpPr>
          <p:spPr>
            <a:xfrm>
              <a:off x="4711340" y="2975951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úp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77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CC4A64-A96C-4768-8379-41C23D1A4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37" y="1847709"/>
            <a:ext cx="3953506" cy="33048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A002CB-5A35-45BD-9FD6-14FCB2CCF58C}"/>
              </a:ext>
            </a:extLst>
          </p:cNvPr>
          <p:cNvSpPr txBox="1"/>
          <p:nvPr/>
        </p:nvSpPr>
        <p:spPr>
          <a:xfrm>
            <a:off x="1934961" y="5442468"/>
            <a:ext cx="2346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bê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002CB-5A35-45BD-9FD6-14FCB2CCF58C}"/>
              </a:ext>
            </a:extLst>
          </p:cNvPr>
          <p:cNvSpPr txBox="1"/>
          <p:nvPr/>
        </p:nvSpPr>
        <p:spPr>
          <a:xfrm>
            <a:off x="7411264" y="3249536"/>
            <a:ext cx="4440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7200" b="1" dirty="0"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atin typeface="UTM Avo" panose="02040603050506020204" pitchFamily="18" charset="0"/>
              </a:rPr>
              <a:t>bê</a:t>
            </a:r>
            <a:endParaRPr lang="en-US" sz="7200" b="1" dirty="0"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793791-484B-414A-BFF1-441D92B54759}"/>
              </a:ext>
            </a:extLst>
          </p:cNvPr>
          <p:cNvSpPr/>
          <p:nvPr/>
        </p:nvSpPr>
        <p:spPr>
          <a:xfrm>
            <a:off x="6826656" y="1806969"/>
            <a:ext cx="4411760" cy="1120818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up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DDED66-539B-40D0-BB42-7A8E594F8527}"/>
              </a:ext>
            </a:extLst>
          </p:cNvPr>
          <p:cNvSpPr/>
          <p:nvPr/>
        </p:nvSpPr>
        <p:spPr>
          <a:xfrm>
            <a:off x="6930480" y="3301621"/>
            <a:ext cx="4336966" cy="1096157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87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80253" y="2172563"/>
            <a:ext cx="1756954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6979" y="2205379"/>
            <a:ext cx="1750423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87486" y="3164199"/>
            <a:ext cx="2240505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UTM Avo" panose="02040603050506020204" pitchFamily="18" charset="0"/>
              </a:rPr>
              <a:t>ch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56978" y="3222262"/>
            <a:ext cx="2359437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err="1">
                <a:latin typeface="UTM Avo" panose="02040603050506020204" pitchFamily="18" charset="0"/>
              </a:rPr>
              <a:t>b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4950" b="1" dirty="0" smtClean="0">
                <a:latin typeface="UTM Avo" panose="02040603050506020204" pitchFamily="18" charset="0"/>
              </a:rPr>
              <a:t> </a:t>
            </a:r>
            <a:r>
              <a:rPr lang="en-US" sz="4950" b="1" dirty="0" err="1" smtClean="0">
                <a:latin typeface="UTM Avo" panose="02040603050506020204" pitchFamily="18" charset="0"/>
              </a:rPr>
              <a:t>bê</a:t>
            </a:r>
            <a:endParaRPr lang="en-US" sz="4950" b="1" dirty="0">
              <a:latin typeface="UTM Avo" panose="02040603050506020204" pitchFamily="18" charset="0"/>
            </a:endParaRPr>
          </a:p>
        </p:txBody>
      </p: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1524001" y="6121788"/>
            <a:ext cx="9152792" cy="72351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077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5" y="2172563"/>
            <a:ext cx="3105922" cy="3292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CC4A64-A96C-4768-8379-41C23D1A4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658" y="2205378"/>
            <a:ext cx="2908477" cy="32593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7165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44078" y="211955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27878" y="2038717"/>
            <a:ext cx="325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atin typeface="UTM Avo" panose="02040603050506020204" pitchFamily="18" charset="0"/>
              </a:rPr>
              <a:t>ch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51700" y="438030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81240" y="4299465"/>
            <a:ext cx="270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7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</p:spTree>
    <p:extLst>
      <p:ext uri="{BB962C8B-B14F-4D97-AF65-F5344CB8AC3E}">
        <p14:creationId xmlns:p14="http://schemas.microsoft.com/office/powerpoint/2010/main" val="29195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80253" y="2172563"/>
            <a:ext cx="1756954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6979" y="2205379"/>
            <a:ext cx="1750423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87486" y="3164199"/>
            <a:ext cx="2240505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UTM Avo" panose="02040603050506020204" pitchFamily="18" charset="0"/>
              </a:rPr>
              <a:t>ch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56978" y="3222262"/>
            <a:ext cx="2359437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err="1">
                <a:latin typeface="UTM Avo" panose="02040603050506020204" pitchFamily="18" charset="0"/>
              </a:rPr>
              <a:t>b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4950" b="1" dirty="0" smtClean="0">
                <a:latin typeface="UTM Avo" panose="02040603050506020204" pitchFamily="18" charset="0"/>
              </a:rPr>
              <a:t> </a:t>
            </a:r>
            <a:r>
              <a:rPr lang="en-US" sz="4950" b="1" dirty="0" err="1" smtClean="0">
                <a:latin typeface="UTM Avo" panose="02040603050506020204" pitchFamily="18" charset="0"/>
              </a:rPr>
              <a:t>bê</a:t>
            </a:r>
            <a:endParaRPr lang="en-US" sz="4950" b="1" dirty="0">
              <a:latin typeface="UTM Avo" panose="02040603050506020204" pitchFamily="18" charset="0"/>
            </a:endParaRPr>
          </a:p>
        </p:txBody>
      </p: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1524001" y="6121788"/>
            <a:ext cx="9152792" cy="72351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077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5" y="2172563"/>
            <a:ext cx="3105922" cy="3292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CC4A64-A96C-4768-8379-41C23D1A4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658" y="2205378"/>
            <a:ext cx="2908477" cy="32593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14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986971" y="1393371"/>
            <a:ext cx="10087429" cy="54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57489" y="3060915"/>
            <a:ext cx="42498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258" y="14517"/>
            <a:ext cx="12171230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0" y="1645732"/>
            <a:ext cx="12090400" cy="52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1873" y="306511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Thư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giãn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7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</p:spTree>
    <p:extLst>
      <p:ext uri="{BB962C8B-B14F-4D97-AF65-F5344CB8AC3E}">
        <p14:creationId xmlns:p14="http://schemas.microsoft.com/office/powerpoint/2010/main" val="422677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-168494"/>
            <a:ext cx="12171230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4256" y="1102357"/>
            <a:ext cx="9858688" cy="5851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200" dirty="0">
                <a:latin typeface="UTM Avo" panose="02040603050506020204" pitchFamily="18" charset="0"/>
              </a:rPr>
              <a:t>?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618"/>
            <a:ext cx="12146974" cy="510270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752600" y="3779520"/>
            <a:ext cx="1264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347960" y="3810000"/>
            <a:ext cx="1264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82640" y="3855720"/>
            <a:ext cx="1264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159044" y="6644640"/>
            <a:ext cx="1264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99760" y="6644640"/>
            <a:ext cx="1264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52600" y="6705600"/>
            <a:ext cx="1264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99760" y="6705600"/>
            <a:ext cx="1264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52600" y="6644640"/>
            <a:ext cx="1264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7400" y="3794760"/>
            <a:ext cx="1264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56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1244179"/>
            <a:ext cx="4006689" cy="5008251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875972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405576" y="2340182"/>
            <a:ext cx="2766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921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52742" y="1639142"/>
            <a:ext cx="2766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921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2659454"/>
            <a:ext cx="11561379" cy="227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72401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49551" y="1821874"/>
            <a:ext cx="2557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um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0042B-CE93-4AE0-9A20-58B619E97EF1}"/>
              </a:ext>
            </a:extLst>
          </p:cNvPr>
          <p:cNvSpPr txBox="1"/>
          <p:nvPr/>
        </p:nvSpPr>
        <p:spPr>
          <a:xfrm>
            <a:off x="3276960" y="4445153"/>
            <a:ext cx="3873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noProof="0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chum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21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</p:spTree>
    <p:extLst>
      <p:ext uri="{BB962C8B-B14F-4D97-AF65-F5344CB8AC3E}">
        <p14:creationId xmlns:p14="http://schemas.microsoft.com/office/powerpoint/2010/main" val="208033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645196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39796" y="1761914"/>
            <a:ext cx="2252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up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0042B-CE93-4AE0-9A20-58B619E97EF1}"/>
              </a:ext>
            </a:extLst>
          </p:cNvPr>
          <p:cNvSpPr txBox="1"/>
          <p:nvPr/>
        </p:nvSpPr>
        <p:spPr>
          <a:xfrm>
            <a:off x="3239796" y="4340224"/>
            <a:ext cx="50981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b</a:t>
            </a:r>
            <a:r>
              <a:rPr lang="en-US" sz="120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úp</a:t>
            </a:r>
            <a:r>
              <a:rPr lang="en-US" sz="12000" b="1" noProof="0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20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bê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21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6150" y="1677893"/>
            <a:ext cx="1756954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1725" y="1660237"/>
            <a:ext cx="1750423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02383" y="2590894"/>
            <a:ext cx="2240505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UTM Avo" panose="02040603050506020204" pitchFamily="18" charset="0"/>
              </a:rPr>
              <a:t>ch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731725" y="2590894"/>
            <a:ext cx="2359437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err="1">
                <a:latin typeface="UTM Avo" panose="02040603050506020204" pitchFamily="18" charset="0"/>
              </a:rPr>
              <a:t>b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4950" b="1" dirty="0" smtClean="0">
                <a:latin typeface="UTM Avo" panose="02040603050506020204" pitchFamily="18" charset="0"/>
              </a:rPr>
              <a:t> </a:t>
            </a:r>
            <a:r>
              <a:rPr lang="en-US" sz="4950" b="1" dirty="0" err="1" smtClean="0">
                <a:latin typeface="UTM Avo" panose="02040603050506020204" pitchFamily="18" charset="0"/>
              </a:rPr>
              <a:t>bê</a:t>
            </a:r>
            <a:endParaRPr lang="en-US" sz="4950" b="1" dirty="0">
              <a:latin typeface="UTM Avo" panose="02040603050506020204" pitchFamily="18" charset="0"/>
            </a:endParaRPr>
          </a:p>
        </p:txBody>
      </p: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1524001" y="6121788"/>
            <a:ext cx="9152792" cy="72351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077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5" y="1677891"/>
            <a:ext cx="1799635" cy="15887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CC4A64-A96C-4768-8379-41C23D1A4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13" y="1734998"/>
            <a:ext cx="1753849" cy="14672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" y="3355874"/>
            <a:ext cx="12037918" cy="348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7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888" y="1323715"/>
            <a:ext cx="2802288" cy="3582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213" y="1261617"/>
            <a:ext cx="2936594" cy="37541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8" y="1496342"/>
            <a:ext cx="4503384" cy="953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254" y="1621731"/>
            <a:ext cx="4052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Tìm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tiếng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có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vần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51943" y="2773961"/>
            <a:ext cx="12682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up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80896" y="2838312"/>
            <a:ext cx="20693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</a:rPr>
              <a:t>um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4104" name="Picture 8" descr="https://i.pinimg.com/564x/f6/65/9d/f6659d5cd077e2fd6661e709082b54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0" y="2575695"/>
            <a:ext cx="2996344" cy="386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-48026"/>
            <a:ext cx="12171230" cy="1508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43466" y="4931767"/>
            <a:ext cx="42214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x</a:t>
            </a:r>
            <a:r>
              <a:rPr lang="en-US" sz="4000" dirty="0" err="1" smtClean="0"/>
              <a:t>úm</a:t>
            </a:r>
            <a:r>
              <a:rPr lang="en-US" sz="4000" dirty="0" smtClean="0"/>
              <a:t>, </a:t>
            </a:r>
            <a:r>
              <a:rPr lang="en-US" sz="4000" dirty="0" err="1" smtClean="0"/>
              <a:t>túm</a:t>
            </a:r>
            <a:r>
              <a:rPr lang="en-US" sz="4000" dirty="0" smtClean="0"/>
              <a:t>, </a:t>
            </a:r>
            <a:r>
              <a:rPr lang="en-US" sz="4000" dirty="0" err="1" smtClean="0"/>
              <a:t>tụm</a:t>
            </a:r>
            <a:r>
              <a:rPr lang="en-US" sz="4000" dirty="0" smtClean="0"/>
              <a:t>, </a:t>
            </a:r>
            <a:r>
              <a:rPr lang="en-US" sz="4000" dirty="0" err="1" smtClean="0"/>
              <a:t>tủm</a:t>
            </a:r>
            <a:r>
              <a:rPr lang="en-US" sz="4000" dirty="0" smtClean="0"/>
              <a:t>, </a:t>
            </a:r>
            <a:r>
              <a:rPr lang="en-US" sz="4000" dirty="0" err="1" smtClean="0"/>
              <a:t>núm</a:t>
            </a:r>
            <a:r>
              <a:rPr lang="en-US" sz="4000" dirty="0" smtClean="0"/>
              <a:t>, </a:t>
            </a:r>
            <a:r>
              <a:rPr lang="en-US" sz="4000" dirty="0" err="1" smtClean="0"/>
              <a:t>chủm</a:t>
            </a:r>
            <a:r>
              <a:rPr lang="en-US" sz="4000" dirty="0" smtClean="0"/>
              <a:t>, sum, </a:t>
            </a:r>
            <a:r>
              <a:rPr lang="en-US" sz="4000" dirty="0" err="1" smtClean="0"/>
              <a:t>lùm</a:t>
            </a:r>
            <a:r>
              <a:rPr lang="en-US" sz="4000" dirty="0" smtClean="0"/>
              <a:t>, </a:t>
            </a:r>
            <a:r>
              <a:rPr lang="en-US" sz="4000" dirty="0" smtClean="0"/>
              <a:t>… 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8109675" y="4850835"/>
            <a:ext cx="3742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</a:t>
            </a:r>
            <a:r>
              <a:rPr lang="en-US" sz="4000" dirty="0" err="1" smtClean="0"/>
              <a:t>úp,múp</a:t>
            </a:r>
            <a:r>
              <a:rPr lang="en-US" sz="4000" dirty="0" smtClean="0"/>
              <a:t>, </a:t>
            </a:r>
            <a:r>
              <a:rPr lang="en-US" sz="4000" dirty="0" err="1" smtClean="0"/>
              <a:t>lúp</a:t>
            </a:r>
            <a:r>
              <a:rPr lang="en-US" sz="4000" dirty="0" smtClean="0"/>
              <a:t>, </a:t>
            </a:r>
            <a:r>
              <a:rPr lang="en-US" sz="4000" dirty="0" err="1" smtClean="0"/>
              <a:t>súp</a:t>
            </a:r>
            <a:r>
              <a:rPr lang="en-US" sz="4000" dirty="0" smtClean="0"/>
              <a:t>, </a:t>
            </a:r>
            <a:r>
              <a:rPr lang="en-US" sz="4000" dirty="0" err="1" smtClean="0"/>
              <a:t>sụp</a:t>
            </a:r>
            <a:r>
              <a:rPr lang="en-US" sz="4000" dirty="0" smtClean="0"/>
              <a:t>, </a:t>
            </a:r>
            <a:r>
              <a:rPr lang="en-US" sz="4000" dirty="0" err="1" smtClean="0"/>
              <a:t>chụp</a:t>
            </a:r>
            <a:r>
              <a:rPr lang="en-US" sz="4000" dirty="0" smtClean="0"/>
              <a:t>, </a:t>
            </a:r>
            <a:r>
              <a:rPr lang="en-US" sz="4000" dirty="0" err="1" smtClean="0"/>
              <a:t>húp</a:t>
            </a:r>
            <a:r>
              <a:rPr lang="en-US" sz="4000" dirty="0" smtClean="0"/>
              <a:t>, </a:t>
            </a:r>
            <a:r>
              <a:rPr lang="en-US" sz="4000" dirty="0" err="1" smtClean="0"/>
              <a:t>úp</a:t>
            </a:r>
            <a:r>
              <a:rPr lang="en-US" sz="4000" dirty="0" smtClean="0"/>
              <a:t>, …</a:t>
            </a:r>
            <a:endParaRPr lang="en-US" sz="4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657494" y="4586990"/>
            <a:ext cx="0" cy="22710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60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564x/ba/2a/3c/ba2a3c8ea8a8cfb69545e148dce2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15" y="1346200"/>
            <a:ext cx="7850506" cy="55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7795" y="2638004"/>
            <a:ext cx="5441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</a:rPr>
              <a:t>Chúc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các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cô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vui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khỏe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i.pinimg.com/564x/0a/75/9f/0a759f8138be06b43a447b00c8a6e3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82" b="7382"/>
          <a:stretch/>
        </p:blipFill>
        <p:spPr bwMode="auto">
          <a:xfrm>
            <a:off x="9652001" y="3317241"/>
            <a:ext cx="1457344" cy="2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76/16/13/7616133f3434ee9562f068db9c1406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4216400"/>
            <a:ext cx="1707515" cy="19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12111"/>
            <a:ext cx="4831080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HP001 4 hàng" panose="020B0603050302020204" pitchFamily="34" charset="0"/>
              </a:rPr>
              <a:t>Tạm</a:t>
            </a:r>
            <a:r>
              <a:rPr lang="en-US" sz="6600" b="1" dirty="0" smtClean="0">
                <a:latin typeface="HP001 4 hàng" panose="020B0603050302020204" pitchFamily="34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</a:rPr>
              <a:t>biệt</a:t>
            </a:r>
            <a:r>
              <a:rPr lang="en-US" sz="6600" b="1" dirty="0" smtClean="0">
                <a:latin typeface="HP001 4 hàng" panose="020B0603050302020204" pitchFamily="34" charset="0"/>
              </a:rPr>
              <a:t> !</a:t>
            </a:r>
            <a:endParaRPr lang="en-US" sz="66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6150" y="1677893"/>
            <a:ext cx="1756954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1725" y="1660237"/>
            <a:ext cx="1750423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02383" y="2590894"/>
            <a:ext cx="2240505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UTM Avo" panose="02040603050506020204" pitchFamily="18" charset="0"/>
              </a:rPr>
              <a:t>ch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731725" y="2590894"/>
            <a:ext cx="2359437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err="1">
                <a:latin typeface="UTM Avo" panose="02040603050506020204" pitchFamily="18" charset="0"/>
              </a:rPr>
              <a:t>b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4950" b="1" dirty="0" smtClean="0">
                <a:latin typeface="UTM Avo" panose="02040603050506020204" pitchFamily="18" charset="0"/>
              </a:rPr>
              <a:t> </a:t>
            </a:r>
            <a:r>
              <a:rPr lang="en-US" sz="4950" b="1" dirty="0" err="1" smtClean="0">
                <a:latin typeface="UTM Avo" panose="02040603050506020204" pitchFamily="18" charset="0"/>
              </a:rPr>
              <a:t>bê</a:t>
            </a:r>
            <a:endParaRPr lang="en-US" sz="4950" b="1" dirty="0">
              <a:latin typeface="UTM Avo" panose="02040603050506020204" pitchFamily="18" charset="0"/>
            </a:endParaRPr>
          </a:p>
        </p:txBody>
      </p: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1524001" y="6121788"/>
            <a:ext cx="9152792" cy="72351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0770" y="14517"/>
            <a:ext cx="1217123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52: um - 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5" y="1677891"/>
            <a:ext cx="1799635" cy="15887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CC4A64-A96C-4768-8379-41C23D1A4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13" y="1734998"/>
            <a:ext cx="1753849" cy="14672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" y="3355874"/>
            <a:ext cx="12037918" cy="348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652765" y="1019894"/>
            <a:ext cx="6923314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7200" b="1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3969" y="2085420"/>
            <a:ext cx="6372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chemeClr val="accent4"/>
                </a:solidFill>
              </a:rPr>
              <a:t>Quả</a:t>
            </a:r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 trứng kì diệu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410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17" y="130629"/>
            <a:ext cx="3570518" cy="3120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686" y="-108406"/>
            <a:ext cx="6871681" cy="3519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75" y="3565836"/>
            <a:ext cx="3528278" cy="3232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673" y="3410856"/>
            <a:ext cx="7016154" cy="342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iệu nhảy Kun 2020 - Đường Đến Khung Thà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3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;p5">
            <a:extLst>
              <a:ext uri="{FF2B5EF4-FFF2-40B4-BE49-F238E27FC236}">
                <a16:creationId xmlns:a16="http://schemas.microsoft.com/office/drawing/2014/main" id="{B9639FE1-9743-4A7E-9437-2C241E2BCCD5}"/>
              </a:ext>
            </a:extLst>
          </p:cNvPr>
          <p:cNvSpPr txBox="1">
            <a:spLocks/>
          </p:cNvSpPr>
          <p:nvPr/>
        </p:nvSpPr>
        <p:spPr>
          <a:xfrm>
            <a:off x="2002729" y="2979737"/>
            <a:ext cx="9144000" cy="8985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8119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0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59"/>
            <a:ext cx="12192000" cy="6657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410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4229" y="445491"/>
            <a:ext cx="12191999" cy="64765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958C684-540A-4E40-B575-252535902BF5}"/>
              </a:ext>
            </a:extLst>
          </p:cNvPr>
          <p:cNvSpPr/>
          <p:nvPr/>
        </p:nvSpPr>
        <p:spPr>
          <a:xfrm>
            <a:off x="660400" y="393413"/>
            <a:ext cx="5832867" cy="15621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55F9E5C-1358-4C33-BDB5-9362DFC96F2C}"/>
              </a:ext>
            </a:extLst>
          </p:cNvPr>
          <p:cNvSpPr/>
          <p:nvPr/>
        </p:nvSpPr>
        <p:spPr>
          <a:xfrm rot="480208">
            <a:off x="3603721" y="2142709"/>
            <a:ext cx="4736100" cy="2953995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480" y="719677"/>
            <a:ext cx="524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đọc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từ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sau</a:t>
            </a:r>
            <a:r>
              <a:rPr lang="en-US" sz="44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5446" y="3158041"/>
            <a:ext cx="3697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</a:rPr>
              <a:t>ấm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rơm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92000" cy="410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128"/>
            <a:ext cx="12192000" cy="6733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410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589"/>
            <a:ext cx="12192000" cy="6459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A037F85F-687F-4905-9482-FEA9314395AE}"/>
              </a:ext>
            </a:extLst>
          </p:cNvPr>
          <p:cNvSpPr/>
          <p:nvPr/>
        </p:nvSpPr>
        <p:spPr>
          <a:xfrm>
            <a:off x="1753731" y="432374"/>
            <a:ext cx="4727751" cy="142507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3E3F87E-F2D7-4817-95D7-DBD4E75FA4F9}"/>
              </a:ext>
            </a:extLst>
          </p:cNvPr>
          <p:cNvSpPr/>
          <p:nvPr/>
        </p:nvSpPr>
        <p:spPr>
          <a:xfrm rot="512031">
            <a:off x="2184628" y="2526749"/>
            <a:ext cx="6192610" cy="2752663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9455" y="676178"/>
            <a:ext cx="4410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Em đọc từ sau: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0799" y="3282439"/>
            <a:ext cx="3288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k</a:t>
            </a:r>
            <a:r>
              <a:rPr lang="en-US" sz="5400" dirty="0" err="1" smtClean="0">
                <a:solidFill>
                  <a:srgbClr val="FF0000"/>
                </a:solidFill>
              </a:rPr>
              <a:t>im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tiêm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92000" cy="410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417250"/>
            <a:ext cx="12192000" cy="6631891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9028"/>
            <a:ext cx="12192000" cy="410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489"/>
            <a:ext cx="12192000" cy="64354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EF0FF11-9D95-4719-84AA-9D40AF80128E}"/>
              </a:ext>
            </a:extLst>
          </p:cNvPr>
          <p:cNvSpPr/>
          <p:nvPr/>
        </p:nvSpPr>
        <p:spPr>
          <a:xfrm>
            <a:off x="932700" y="496312"/>
            <a:ext cx="4413793" cy="8755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CACCF029-D2CF-4209-B896-3B3765127CC6}"/>
              </a:ext>
            </a:extLst>
          </p:cNvPr>
          <p:cNvSpPr/>
          <p:nvPr/>
        </p:nvSpPr>
        <p:spPr>
          <a:xfrm rot="268614">
            <a:off x="1526731" y="1245730"/>
            <a:ext cx="10318575" cy="4748304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0037" y="580134"/>
            <a:ext cx="4312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Em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đọc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câu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sau</a:t>
            </a:r>
            <a:r>
              <a:rPr lang="en-US" sz="40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410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01144" y="2714171"/>
            <a:ext cx="5762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Gà</a:t>
            </a:r>
            <a:r>
              <a:rPr lang="en-US" sz="4000" dirty="0" smtClean="0"/>
              <a:t> </a:t>
            </a:r>
            <a:r>
              <a:rPr lang="en-US" sz="4000" dirty="0" err="1" smtClean="0"/>
              <a:t>nhí</a:t>
            </a:r>
            <a:r>
              <a:rPr lang="en-US" sz="4000" dirty="0" smtClean="0"/>
              <a:t> </a:t>
            </a:r>
            <a:r>
              <a:rPr lang="en-US" sz="4000" dirty="0" err="1" smtClean="0"/>
              <a:t>nép</a:t>
            </a:r>
            <a:r>
              <a:rPr lang="en-US" sz="4000" dirty="0" smtClean="0"/>
              <a:t> ở </a:t>
            </a:r>
            <a:r>
              <a:rPr lang="en-US" sz="4000" dirty="0" err="1" smtClean="0"/>
              <a:t>khóm</a:t>
            </a:r>
            <a:r>
              <a:rPr lang="en-US" sz="4000" dirty="0" smtClean="0"/>
              <a:t> </a:t>
            </a:r>
            <a:r>
              <a:rPr lang="en-US" sz="4000" dirty="0" err="1" smtClean="0"/>
              <a:t>tre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305230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2391</TotalTime>
  <Words>560</Words>
  <Application>Microsoft Office PowerPoint</Application>
  <PresentationFormat>Widescreen</PresentationFormat>
  <Paragraphs>134</Paragraphs>
  <Slides>33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Calibri Light</vt:lpstr>
      <vt:lpstr>字魂7号-温暖童稚体</vt:lpstr>
      <vt:lpstr>Calibri</vt:lpstr>
      <vt:lpstr>UTM Avo</vt:lpstr>
      <vt:lpstr>Wingdings 3</vt:lpstr>
      <vt:lpstr>Arial</vt:lpstr>
      <vt:lpstr>Times New Roman</vt:lpstr>
      <vt:lpstr>HP001 4 hàng</vt:lpstr>
      <vt:lpstr>宋体</vt:lpstr>
      <vt:lpstr>Trebuchet MS</vt:lpstr>
      <vt:lpstr>Lato Regular</vt:lpstr>
      <vt:lpstr>inpin heiti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213</cp:revision>
  <dcterms:created xsi:type="dcterms:W3CDTF">2021-11-01T08:16:43Z</dcterms:created>
  <dcterms:modified xsi:type="dcterms:W3CDTF">2023-11-07T14:55:10Z</dcterms:modified>
</cp:coreProperties>
</file>