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media/audio2.wav" ContentType="audio/wav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media/audio3.wav" ContentType="audio/wav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8" r:id="rId3"/>
  </p:sldMasterIdLst>
  <p:notesMasterIdLst>
    <p:notesMasterId r:id="rId27"/>
  </p:notesMasterIdLst>
  <p:sldIdLst>
    <p:sldId id="305" r:id="rId4"/>
    <p:sldId id="307" r:id="rId5"/>
    <p:sldId id="286" r:id="rId6"/>
    <p:sldId id="300" r:id="rId7"/>
    <p:sldId id="301" r:id="rId8"/>
    <p:sldId id="284" r:id="rId9"/>
    <p:sldId id="308" r:id="rId10"/>
    <p:sldId id="263" r:id="rId11"/>
    <p:sldId id="265" r:id="rId12"/>
    <p:sldId id="309" r:id="rId13"/>
    <p:sldId id="267" r:id="rId14"/>
    <p:sldId id="303" r:id="rId15"/>
    <p:sldId id="302" r:id="rId16"/>
    <p:sldId id="310" r:id="rId17"/>
    <p:sldId id="277" r:id="rId18"/>
    <p:sldId id="304" r:id="rId19"/>
    <p:sldId id="268" r:id="rId20"/>
    <p:sldId id="312" r:id="rId21"/>
    <p:sldId id="313" r:id="rId22"/>
    <p:sldId id="314" r:id="rId23"/>
    <p:sldId id="315" r:id="rId24"/>
    <p:sldId id="317" r:id="rId25"/>
    <p:sldId id="29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C0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8A3C8B-F1D1-4CD9-B1C8-625A9728C502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F23B9A-167E-4E61-A7ED-9DB9EAA4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494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23B9A-167E-4E61-A7ED-9DB9EAA4490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74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Ban </a:t>
            </a:r>
            <a:r>
              <a:rPr lang="en-US" baseline="0" dirty="0" err="1"/>
              <a:t>ong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,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suy</a:t>
            </a:r>
            <a:r>
              <a:rPr lang="en-US" baseline="0" dirty="0"/>
              <a:t> </a:t>
            </a:r>
            <a:r>
              <a:rPr lang="en-US" baseline="0" dirty="0" err="1"/>
              <a:t>nghx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10s</a:t>
            </a:r>
            <a:r>
              <a:rPr lang="en-US" baseline="0" dirty="0"/>
              <a:t>,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dduowjxc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chứa</a:t>
            </a:r>
            <a:r>
              <a:rPr lang="en-US" baseline="0" dirty="0"/>
              <a:t> </a:t>
            </a:r>
            <a:r>
              <a:rPr lang="en-US" baseline="0" dirty="0" err="1"/>
              <a:t>ddaaayf</a:t>
            </a:r>
            <a:r>
              <a:rPr lang="en-US" baseline="0" dirty="0"/>
              <a:t> </a:t>
            </a:r>
            <a:r>
              <a:rPr lang="en-US" baseline="0" dirty="0" err="1"/>
              <a:t>mật</a:t>
            </a:r>
            <a:r>
              <a:rPr lang="en-US" baseline="0" dirty="0"/>
              <a:t> </a:t>
            </a:r>
            <a:r>
              <a:rPr lang="en-US" baseline="0" dirty="0" err="1"/>
              <a:t>ngọt</a:t>
            </a:r>
            <a:r>
              <a:rPr lang="en-US" baseline="0" dirty="0"/>
              <a:t>.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bđ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048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158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079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542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D4F5E-5352-B7DD-0E82-635C3AEAD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D44BAC-C9C7-80BF-6B7D-A32DDE2DCE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492BEE-83FA-1A35-D2E2-785C18FD3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326D8-5E50-4C5A-92F6-7F842E5955EE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D70309-EB28-ED4C-6C48-0AA96203C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2AEBA-53A6-75B9-CA3C-176654C41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5637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7D2C6-7067-F4EC-0F52-2A5BD2F2E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DA9B19-B590-70AE-AAC1-8130A8541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29ABA-5A45-1098-2576-B4B406D62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326D8-5E50-4C5A-92F6-7F842E5955EE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5C0951-2D55-7D90-497E-2EA6F37F1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ED146-7BB2-4EDC-A15B-75324DB21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9713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EC4D82-5E0B-1864-684B-39C22F9A49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1CA6CD-5FCF-1670-F6A5-0E18687293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92951-E074-947C-99F7-1D2033F2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326D8-5E50-4C5A-92F6-7F842E5955EE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C3F72-712B-A15D-BE9C-A828E80A6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29A2-0AC9-F5E7-F64B-F887A1DC0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5106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0994567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760819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8491082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454687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238655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752150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370713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703771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30613-562C-4FE3-28D1-E7276142F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00B8E-FE7E-335B-4F9A-017A3AB1A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157F05-8875-7A0B-D15D-8B5FD980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326D8-5E50-4C5A-92F6-7F842E5955EE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02916-2E90-55B8-3093-12CA9A17C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D84097-0B0C-045B-6E00-1F06072A1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577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583361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470071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093670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474801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7055038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020105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9005517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9524603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9991964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6756674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7FD44-0247-7146-2E4E-60C117D51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037B97-FD20-09D1-B08D-1B1BEBDD1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491CC-49E3-7FCF-435F-0D1DFF26B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326D8-5E50-4C5A-92F6-7F842E5955EE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007C33-1C1A-3DF8-EEB5-E35061316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CFF79-F7DF-59C1-4099-0BAFF9CE8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97149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865756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249578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05674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976549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892455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4070515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949434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184990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0921889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5318849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49368-6343-E45F-16CA-22460E8A5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E259C-CA28-CC3D-1F96-0FFE682C99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ACC79D-64F6-E9D7-8F9C-96635B7D2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F32713-914B-A365-0581-3C0999721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326D8-5E50-4C5A-92F6-7F842E5955EE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E24E0-28AD-DB52-F996-64CCA7087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72D11-96E4-3FFC-D8C9-29AF400FD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48258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0963104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3235001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9981223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1586034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755358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6285"/>
            <a:ext cx="2844800" cy="47624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6285"/>
            <a:ext cx="3860800" cy="47624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6285"/>
            <a:ext cx="2844800" cy="476249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fld id="{908974F0-AC4C-4241-AE15-2CAFF2B05DE1}" type="slidenum">
              <a:rPr lang="en-US" altLang="en-US" sz="2400" smtClean="0">
                <a:solidFill>
                  <a:prstClr val="black"/>
                </a:solidFill>
                <a:latin typeface="Arial" panose="020B0604020202020204" pitchFamily="34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2181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6285"/>
            <a:ext cx="2844800" cy="47624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6285"/>
            <a:ext cx="3860800" cy="47624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6285"/>
            <a:ext cx="2844800" cy="476249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fld id="{A20010AC-2017-4F8A-9FB6-95419189A4E1}" type="slidenum">
              <a:rPr lang="en-GB" altLang="en-US" sz="2400" smtClean="0">
                <a:solidFill>
                  <a:prstClr val="black"/>
                </a:solidFill>
                <a:latin typeface="Arial" panose="020B0604020202020204" pitchFamily="34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0882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06CA7B71-B6A6-4467-B413-3B11963EB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DB8CF3ED-E32A-48C6-BB41-2B9466C598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3630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06CA7B71-B6A6-4467-B413-3B11963EB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DB8CF3ED-E32A-48C6-BB41-2B9466C598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9619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06CA7B71-B6A6-4467-B413-3B11963EB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DB8CF3ED-E32A-48C6-BB41-2B9466C598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704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5E32F-5628-67D2-6B39-D333FE49F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49025B-42F7-6AF8-4694-32135559C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06CC0A-3E6C-B1F1-1286-5DB1684BF9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36906E-0190-9DC2-37E4-A9F4350391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B2DA84-5881-E500-07F7-E01033CD5A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B9A00B-1030-EE86-F769-731D24B0E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326D8-5E50-4C5A-92F6-7F842E5955EE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8FC16C-33CC-514F-7ACF-B2033C07E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77575E-1ECE-D758-3748-EC6DE7D0F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20408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06CA7B71-B6A6-4467-B413-3B11963EB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DB8CF3ED-E32A-48C6-BB41-2B9466C598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4558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06CA7B71-B6A6-4467-B413-3B11963EB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DB8CF3ED-E32A-48C6-BB41-2B9466C598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5860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06CA7B71-B6A6-4467-B413-3B11963EB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DB8CF3ED-E32A-48C6-BB41-2B9466C598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5791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06CA7B71-B6A6-4467-B413-3B11963EB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DB8CF3ED-E32A-48C6-BB41-2B9466C598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949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06CA7B71-B6A6-4467-B413-3B11963EB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DB8CF3ED-E32A-48C6-BB41-2B9466C598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8552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8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06CA7B71-B6A6-4467-B413-3B11963EB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DB8CF3ED-E32A-48C6-BB41-2B9466C598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9528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06CA7B71-B6A6-4467-B413-3B11963EB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DB8CF3ED-E32A-48C6-BB41-2B9466C598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5391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06CA7B71-B6A6-4467-B413-3B11963EB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DB8CF3ED-E32A-48C6-BB41-2B9466C598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650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C9C3B-6C73-A170-4231-B4A8FDC95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BB5855-BFD6-0908-5890-23707CA1A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326D8-5E50-4C5A-92F6-7F842E5955EE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4B4DEA-BCA9-EC17-D5DB-91ACB8BBD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202249-05B1-D3E2-0C0F-48B04B4A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3088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02C738-D5DA-0F99-6E05-5DD7BDCEC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326D8-5E50-4C5A-92F6-7F842E5955EE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7EF984-F713-23C6-F60E-CD5982B91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1D995-858E-B3B6-9AAB-E06317431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8420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ED568-42A2-40C5-14A4-E9C3BB537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24CE6-AFE5-90F2-7F0D-BADF31316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BA16D8-84BC-A770-6208-956408779A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B90F28-7262-8E2C-5814-FD965AAAF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326D8-5E50-4C5A-92F6-7F842E5955EE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15CA57-1666-D3B8-EE1C-309F90044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DE6A47-09B8-05FB-0ECD-C41E255DF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0940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1E1B1-B75B-87D1-10F0-B6CE01AB1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1147F6-4C25-AB0C-6BB1-4CA1742E7D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B105F4-7EFB-C2B5-4ED6-64B50DA7B8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8EA6D7-03AC-2BAF-DC76-1B20C7145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326D8-5E50-4C5A-92F6-7F842E5955EE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C01858-4B07-B063-046A-3791E70E3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7C2E87-2391-9702-CDBF-BF6A813DE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1618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image" Target="../media/image2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EC1611-07F8-615E-D6C9-620A72A91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89C7D-954E-7D1D-5472-3B431D658A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A5EE64-A3F9-506B-FE27-581024D1DD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326D8-5E50-4C5A-92F6-7F842E5955EE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3C8F7-B51A-33EC-98BE-4667DABBE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CB3D0-496D-C302-8FD3-A512D8BB6E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8828877B-4424-4A6B-9200-85BA54864C0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101" y="400049"/>
            <a:ext cx="11906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354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589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</p:sldLayoutIdLst>
  <p:transition>
    <p:random/>
  </p:transition>
  <p:txStyles>
    <p:titleStyle>
      <a:lvl1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609585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1219170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828754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2438339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594" indent="-228594" algn="l" defTabSz="914377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6CA7B71-B6A6-4467-B413-3B11963EB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DB8CF3ED-E32A-48C6-BB41-2B9466C598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90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34.png"/><Relationship Id="rId3" Type="http://schemas.openxmlformats.org/officeDocument/2006/relationships/audio" Target="../media/media1.wav"/><Relationship Id="rId7" Type="http://schemas.openxmlformats.org/officeDocument/2006/relationships/image" Target="../media/image30.gif"/><Relationship Id="rId12" Type="http://schemas.openxmlformats.org/officeDocument/2006/relationships/image" Target="../media/image33.jpeg"/><Relationship Id="rId2" Type="http://schemas.microsoft.com/office/2007/relationships/media" Target="../media/media1.wav"/><Relationship Id="rId1" Type="http://schemas.openxmlformats.org/officeDocument/2006/relationships/tags" Target="../tags/tag2.xml"/><Relationship Id="rId6" Type="http://schemas.openxmlformats.org/officeDocument/2006/relationships/audio" Target="../media/audio3.wav"/><Relationship Id="rId11" Type="http://schemas.openxmlformats.org/officeDocument/2006/relationships/image" Target="../media/image32.jpe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29.gif"/><Relationship Id="rId3" Type="http://schemas.openxmlformats.org/officeDocument/2006/relationships/audio" Target="../media/media1.wav"/><Relationship Id="rId7" Type="http://schemas.openxmlformats.org/officeDocument/2006/relationships/image" Target="../media/image30.gif"/><Relationship Id="rId12" Type="http://schemas.openxmlformats.org/officeDocument/2006/relationships/image" Target="../media/image37.png"/><Relationship Id="rId2" Type="http://schemas.microsoft.com/office/2007/relationships/media" Target="../media/media1.wav"/><Relationship Id="rId1" Type="http://schemas.openxmlformats.org/officeDocument/2006/relationships/tags" Target="../tags/tag3.xml"/><Relationship Id="rId6" Type="http://schemas.openxmlformats.org/officeDocument/2006/relationships/audio" Target="../media/audio3.wav"/><Relationship Id="rId11" Type="http://schemas.openxmlformats.org/officeDocument/2006/relationships/image" Target="../media/image36.jpe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35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34.png"/><Relationship Id="rId3" Type="http://schemas.openxmlformats.org/officeDocument/2006/relationships/audio" Target="../media/media1.wav"/><Relationship Id="rId7" Type="http://schemas.openxmlformats.org/officeDocument/2006/relationships/image" Target="../media/image30.gif"/><Relationship Id="rId12" Type="http://schemas.openxmlformats.org/officeDocument/2006/relationships/image" Target="../media/image33.jpeg"/><Relationship Id="rId2" Type="http://schemas.microsoft.com/office/2007/relationships/media" Target="../media/media1.wav"/><Relationship Id="rId1" Type="http://schemas.openxmlformats.org/officeDocument/2006/relationships/tags" Target="../tags/tag4.xml"/><Relationship Id="rId6" Type="http://schemas.openxmlformats.org/officeDocument/2006/relationships/audio" Target="../media/audio3.wav"/><Relationship Id="rId11" Type="http://schemas.openxmlformats.org/officeDocument/2006/relationships/image" Target="../media/image32.jpe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9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8.wdp"/><Relationship Id="rId18" Type="http://schemas.openxmlformats.org/officeDocument/2006/relationships/image" Target="../media/image42.png"/><Relationship Id="rId3" Type="http://schemas.openxmlformats.org/officeDocument/2006/relationships/image" Target="../media/image16.png"/><Relationship Id="rId7" Type="http://schemas.openxmlformats.org/officeDocument/2006/relationships/image" Target="../media/image38.png"/><Relationship Id="rId12" Type="http://schemas.openxmlformats.org/officeDocument/2006/relationships/image" Target="../media/image40.png"/><Relationship Id="rId17" Type="http://schemas.microsoft.com/office/2007/relationships/hdphoto" Target="../media/hdphoto9.wdp"/><Relationship Id="rId2" Type="http://schemas.openxmlformats.org/officeDocument/2006/relationships/image" Target="../media/image15.jpeg"/><Relationship Id="rId16" Type="http://schemas.openxmlformats.org/officeDocument/2006/relationships/image" Target="../media/image41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7.wdp"/><Relationship Id="rId5" Type="http://schemas.openxmlformats.org/officeDocument/2006/relationships/image" Target="../media/image13.png"/><Relationship Id="rId15" Type="http://schemas.microsoft.com/office/2007/relationships/hdphoto" Target="../media/hdphoto5.wdp"/><Relationship Id="rId10" Type="http://schemas.openxmlformats.org/officeDocument/2006/relationships/image" Target="../media/image39.png"/><Relationship Id="rId19" Type="http://schemas.microsoft.com/office/2007/relationships/hdphoto" Target="../media/hdphoto10.wdp"/><Relationship Id="rId4" Type="http://schemas.microsoft.com/office/2007/relationships/hdphoto" Target="../media/hdphoto3.wdp"/><Relationship Id="rId9" Type="http://schemas.microsoft.com/office/2007/relationships/hdphoto" Target="../media/hdphoto4.wdp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microsoft.com/office/2007/relationships/hdphoto" Target="../media/hdphoto2.wdp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microsoft.com/office/2007/relationships/hdphoto" Target="../media/hdphoto3.wdp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microsoft.com/office/2007/relationships/hdphoto" Target="../media/hdphoto2.wdp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microsoft.com/office/2007/relationships/hdphoto" Target="../media/hdphoto3.wdp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90575" indent="-38099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23962" indent="-30479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133547" indent="-30479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743131" indent="-30479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52716" indent="-3047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962301" indent="-3047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571886" indent="-3047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181470" indent="-3047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fld id="{B38F4335-9FF7-49CB-A32D-559C977AED50}" type="datetime1">
              <a:rPr lang="af-ZA" altLang="en-US" sz="2400">
                <a:solidFill>
                  <a:prstClr val="black"/>
                </a:solidFill>
                <a:cs typeface="Arial" panose="020B0604020202020204" pitchFamily="34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t>2025-02-17</a:t>
            </a:fld>
            <a:endParaRPr lang="af-ZA" altLang="en-US" sz="24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90575" indent="-38099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23962" indent="-30479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133547" indent="-30479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743131" indent="-30479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52716" indent="-3047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962301" indent="-3047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571886" indent="-3047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181470" indent="-3047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fld id="{588FA7D0-12A4-4C55-B725-C5404E50DDFF}" type="slidenum">
              <a:rPr lang="af-ZA" altLang="en-US" sz="2400">
                <a:solidFill>
                  <a:prstClr val="black"/>
                </a:solidFill>
                <a:cs typeface="Arial" panose="020B0604020202020204" pitchFamily="34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af-ZA" altLang="en-US" sz="24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20484" name="Picture 2" descr="Theme23751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4" descr="0830js5b15daddi012pz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9101"/>
            <a:ext cx="1016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4" descr="0830js5b15daddi012pz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0" y="4267201"/>
            <a:ext cx="1016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8" descr="A02102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0"/>
            <a:ext cx="1828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9" descr="A02102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30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336800" y="5257800"/>
            <a:ext cx="2438400" cy="1600200"/>
            <a:chOff x="4911" y="3744"/>
            <a:chExt cx="609" cy="672"/>
          </a:xfrm>
        </p:grpSpPr>
        <p:pic>
          <p:nvPicPr>
            <p:cNvPr id="20504" name="Picture 11" descr="Hinh dong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3" y="3744"/>
              <a:ext cx="273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5" name="Picture 12" descr="Hinh dong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251777">
              <a:off x="4911" y="3888"/>
              <a:ext cx="273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6" name="Picture 13" descr="Hinh dong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31318">
              <a:off x="5247" y="3888"/>
              <a:ext cx="273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7010400" y="5334000"/>
            <a:ext cx="2438400" cy="1524000"/>
            <a:chOff x="4911" y="3744"/>
            <a:chExt cx="609" cy="672"/>
          </a:xfrm>
        </p:grpSpPr>
        <p:pic>
          <p:nvPicPr>
            <p:cNvPr id="20501" name="Picture 15" descr="Hinh dong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3" y="3744"/>
              <a:ext cx="273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2" name="Picture 16" descr="Hinh dong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251777">
              <a:off x="4911" y="3888"/>
              <a:ext cx="273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3" name="Picture 17" descr="Hinh dong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31318">
              <a:off x="5247" y="3888"/>
              <a:ext cx="273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4673600" y="5334000"/>
            <a:ext cx="2438400" cy="1524000"/>
            <a:chOff x="4911" y="3744"/>
            <a:chExt cx="609" cy="672"/>
          </a:xfrm>
        </p:grpSpPr>
        <p:pic>
          <p:nvPicPr>
            <p:cNvPr id="20498" name="Picture 19" descr="Hinh dong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3" y="3744"/>
              <a:ext cx="273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9" name="Picture 20" descr="Hinh dong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251777">
              <a:off x="4911" y="3888"/>
              <a:ext cx="273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0" name="Picture 21" descr="Hinh dong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31318">
              <a:off x="5247" y="3888"/>
              <a:ext cx="273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492" name="WordArt 22"/>
          <p:cNvSpPr>
            <a:spLocks noChangeArrowheads="1" noChangeShapeType="1" noTextEdit="1"/>
          </p:cNvSpPr>
          <p:nvPr/>
        </p:nvSpPr>
        <p:spPr bwMode="auto">
          <a:xfrm>
            <a:off x="914400" y="533400"/>
            <a:ext cx="10668000" cy="25146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kern="10" dirty="0"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b="1" kern="10" dirty="0"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b="1" kern="10" dirty="0"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kern="10" dirty="0"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600" b="1" kern="10" dirty="0"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600" b="1" kern="10" dirty="0">
              <a:ln w="2857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66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3" name="WordArt 26"/>
          <p:cNvSpPr>
            <a:spLocks noChangeArrowheads="1" noChangeShapeType="1" noTextEdit="1"/>
          </p:cNvSpPr>
          <p:nvPr/>
        </p:nvSpPr>
        <p:spPr bwMode="auto">
          <a:xfrm>
            <a:off x="2540000" y="2895601"/>
            <a:ext cx="7452784" cy="1502833"/>
          </a:xfrm>
          <a:prstGeom prst="rect">
            <a:avLst/>
          </a:prstGeom>
        </p:spPr>
        <p:txBody>
          <a:bodyPr wrap="none" fromWordArt="1">
            <a:prstTxWarp prst="textDeflateTop">
              <a:avLst>
                <a:gd name="adj" fmla="val 46875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9400ED"/>
              </a:extrusionClr>
              <a:contourClr>
                <a:srgbClr val="FFFF00"/>
              </a:contourClr>
            </a:sp3d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600" b="1" kern="10" dirty="0">
              <a:ln w="9525">
                <a:round/>
                <a:headEnd/>
                <a:tailEnd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4" name="WordArt 9" descr="White marble"/>
          <p:cNvSpPr>
            <a:spLocks noChangeArrowheads="1" noChangeShapeType="1" noTextEdit="1"/>
          </p:cNvSpPr>
          <p:nvPr/>
        </p:nvSpPr>
        <p:spPr bwMode="auto">
          <a:xfrm>
            <a:off x="2743201" y="5486400"/>
            <a:ext cx="6870700" cy="7048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12700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solidFill>
                  <a:srgbClr val="FF0066"/>
                </a:solidFill>
                <a:effectLst>
                  <a:prstShdw prst="shdw12">
                    <a:srgbClr val="868686">
                      <a:alpha val="50000"/>
                    </a:srgbClr>
                  </a:prst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GV:</a:t>
            </a:r>
          </a:p>
        </p:txBody>
      </p:sp>
      <p:sp>
        <p:nvSpPr>
          <p:cNvPr id="20495" name="WordArt 28"/>
          <p:cNvSpPr>
            <a:spLocks noChangeArrowheads="1" noChangeShapeType="1" noTextEdit="1"/>
          </p:cNvSpPr>
          <p:nvPr/>
        </p:nvSpPr>
        <p:spPr bwMode="auto">
          <a:xfrm>
            <a:off x="3613151" y="4495801"/>
            <a:ext cx="5215467" cy="615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kern="10" dirty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3A</a:t>
            </a:r>
          </a:p>
        </p:txBody>
      </p:sp>
      <p:sp>
        <p:nvSpPr>
          <p:cNvPr id="28" name="Rectangle 4"/>
          <p:cNvSpPr txBox="1">
            <a:spLocks noChangeArrowheads="1"/>
          </p:cNvSpPr>
          <p:nvPr/>
        </p:nvSpPr>
        <p:spPr bwMode="auto">
          <a:xfrm>
            <a:off x="781051" y="78318"/>
            <a:ext cx="10972800" cy="791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 TẠO</a:t>
            </a: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TP. </a:t>
            </a: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NHƠN</a:t>
            </a:r>
            <a:endParaRPr lang="af-ZA" alt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4"/>
          <p:cNvSpPr txBox="1">
            <a:spLocks noChangeArrowheads="1"/>
          </p:cNvSpPr>
          <p:nvPr/>
        </p:nvSpPr>
        <p:spPr bwMode="auto">
          <a:xfrm>
            <a:off x="1640417" y="436034"/>
            <a:ext cx="9245600" cy="79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TRƯỜNG T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ỂU HỌC QUANG TRUNG</a:t>
            </a:r>
            <a:endParaRPr lang="af-ZA" altLang="en-US" sz="2800" b="1" u="sng" dirty="0">
              <a:solidFill>
                <a:srgbClr val="0000FF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68106048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9187E9-FE49-376D-A81C-57A7E9247D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7FC4A1-3E01-04C0-2597-537DE14EB70D}"/>
              </a:ext>
            </a:extLst>
          </p:cNvPr>
          <p:cNvSpPr/>
          <p:nvPr/>
        </p:nvSpPr>
        <p:spPr>
          <a:xfrm>
            <a:off x="392754" y="340056"/>
            <a:ext cx="11272504" cy="6115207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4571E81-9D93-7FB6-2B7A-17C119D16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1888" y="5481312"/>
            <a:ext cx="924707" cy="1182154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C5401C51-8ADE-73F4-CABD-0C87F06EE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5046545"/>
            <a:ext cx="1319515" cy="170235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CF8A094-CA5A-4FA3-A569-960B4532D0EA}"/>
              </a:ext>
            </a:extLst>
          </p:cNvPr>
          <p:cNvGrpSpPr/>
          <p:nvPr/>
        </p:nvGrpSpPr>
        <p:grpSpPr>
          <a:xfrm>
            <a:off x="762414" y="413671"/>
            <a:ext cx="5409531" cy="828041"/>
            <a:chOff x="975" y="387"/>
            <a:chExt cx="5273" cy="978"/>
          </a:xfrm>
        </p:grpSpPr>
        <p:sp>
          <p:nvSpPr>
            <p:cNvPr id="23" name="Text Box 14">
              <a:extLst>
                <a:ext uri="{FF2B5EF4-FFF2-40B4-BE49-F238E27FC236}">
                  <a16:creationId xmlns:a16="http://schemas.microsoft.com/office/drawing/2014/main" id="{D5ACECFE-4D41-4B43-BB1F-1E86F7920549}"/>
                </a:ext>
              </a:extLst>
            </p:cNvPr>
            <p:cNvSpPr txBox="1"/>
            <p:nvPr/>
          </p:nvSpPr>
          <p:spPr>
            <a:xfrm>
              <a:off x="1792" y="486"/>
              <a:ext cx="4456" cy="842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defTabSz="1219170">
                <a:lnSpc>
                  <a:spcPct val="120000"/>
                </a:lnSpc>
                <a:buClr>
                  <a:srgbClr val="000000"/>
                </a:buClr>
              </a:pP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Tính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nhẩm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(Theo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mẫu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)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F935CFE-6FD9-401F-A80D-EE0DF5CA2A3B}"/>
                </a:ext>
              </a:extLst>
            </p:cNvPr>
            <p:cNvGrpSpPr/>
            <p:nvPr/>
          </p:nvGrpSpPr>
          <p:grpSpPr>
            <a:xfrm>
              <a:off x="975" y="387"/>
              <a:ext cx="839" cy="978"/>
              <a:chOff x="891" y="409"/>
              <a:chExt cx="839" cy="978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F40D5BB9-43C9-4F85-B0A6-1634274D72E4}"/>
                  </a:ext>
                </a:extLst>
              </p:cNvPr>
              <p:cNvSpPr/>
              <p:nvPr/>
            </p:nvSpPr>
            <p:spPr>
              <a:xfrm>
                <a:off x="891" y="505"/>
                <a:ext cx="839" cy="85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200" kern="0">
                  <a:solidFill>
                    <a:srgbClr val="FFFFFF"/>
                  </a:solidFill>
                  <a:latin typeface="Arial"/>
                  <a:sym typeface="Arial" panose="020B0604020202020204"/>
                </a:endParaRPr>
              </a:p>
            </p:txBody>
          </p:sp>
          <p:sp>
            <p:nvSpPr>
              <p:cNvPr id="26" name="Text Box 10">
                <a:extLst>
                  <a:ext uri="{FF2B5EF4-FFF2-40B4-BE49-F238E27FC236}">
                    <a16:creationId xmlns:a16="http://schemas.microsoft.com/office/drawing/2014/main" id="{3D990CE1-DB34-4560-A208-05A233AFC6DE}"/>
                  </a:ext>
                </a:extLst>
              </p:cNvPr>
              <p:cNvSpPr txBox="1"/>
              <p:nvPr/>
            </p:nvSpPr>
            <p:spPr>
              <a:xfrm>
                <a:off x="982" y="409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lnSpc>
                    <a:spcPct val="120000"/>
                  </a:lnSpc>
                  <a:buClr>
                    <a:srgbClr val="000000"/>
                  </a:buClr>
                </a:pPr>
                <a:r>
                  <a:rPr lang="en-US" sz="4267" b="1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/>
                  </a:rPr>
                  <a:t>1</a:t>
                </a:r>
              </a:p>
            </p:txBody>
          </p:sp>
        </p:grp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1E48A32-2747-4FEB-BC78-256313E476F0}"/>
              </a:ext>
            </a:extLst>
          </p:cNvPr>
          <p:cNvSpPr txBox="1"/>
          <p:nvPr/>
        </p:nvSpPr>
        <p:spPr>
          <a:xfrm>
            <a:off x="3504881" y="1550441"/>
            <a:ext cx="50482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3600" b="1" i="0" dirty="0">
                <a:solidFill>
                  <a:srgbClr val="000000"/>
                </a:solidFill>
                <a:effectLst/>
              </a:rPr>
              <a:t>a) 6 000 + 2 000 = 8 000</a:t>
            </a:r>
          </a:p>
          <a:p>
            <a:pPr algn="just">
              <a:lnSpc>
                <a:spcPct val="150000"/>
              </a:lnSpc>
            </a:pPr>
            <a:r>
              <a:rPr lang="pt-BR" sz="3600" b="1" i="0" dirty="0">
                <a:solidFill>
                  <a:srgbClr val="000000"/>
                </a:solidFill>
                <a:effectLst/>
              </a:rPr>
              <a:t>b) 3 000 + 4 000 = 7 000</a:t>
            </a:r>
          </a:p>
          <a:p>
            <a:pPr algn="just">
              <a:lnSpc>
                <a:spcPct val="150000"/>
              </a:lnSpc>
            </a:pPr>
            <a:r>
              <a:rPr lang="pt-BR" sz="3600" b="1" i="0" dirty="0">
                <a:solidFill>
                  <a:srgbClr val="000000"/>
                </a:solidFill>
                <a:effectLst/>
              </a:rPr>
              <a:t>c) 5 000 + 4 000 = 9 000</a:t>
            </a:r>
          </a:p>
          <a:p>
            <a:pPr algn="just">
              <a:lnSpc>
                <a:spcPct val="150000"/>
              </a:lnSpc>
            </a:pPr>
            <a:r>
              <a:rPr lang="pt-BR" sz="3600" b="1" i="0" dirty="0">
                <a:solidFill>
                  <a:srgbClr val="000000"/>
                </a:solidFill>
                <a:effectLst/>
              </a:rPr>
              <a:t>d) 1 000 + 9 000 = 10 000</a:t>
            </a:r>
          </a:p>
        </p:txBody>
      </p:sp>
    </p:spTree>
    <p:extLst>
      <p:ext uri="{BB962C8B-B14F-4D97-AF65-F5344CB8AC3E}">
        <p14:creationId xmlns:p14="http://schemas.microsoft.com/office/powerpoint/2010/main" val="7810031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9187E9-FE49-376D-A81C-57A7E9247D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7FC4A1-3E01-04C0-2597-537DE14EB70D}"/>
              </a:ext>
            </a:extLst>
          </p:cNvPr>
          <p:cNvSpPr/>
          <p:nvPr/>
        </p:nvSpPr>
        <p:spPr>
          <a:xfrm>
            <a:off x="0" y="224223"/>
            <a:ext cx="11908427" cy="6501512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>
                <a:solidFill>
                  <a:prstClr val="white"/>
                </a:solidFill>
              </a:rPr>
              <a:t>4 200 + 600 = 4 800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93B0EA0-5F3A-8857-457D-F0BAA5669219}"/>
              </a:ext>
            </a:extLst>
          </p:cNvPr>
          <p:cNvGrpSpPr/>
          <p:nvPr/>
        </p:nvGrpSpPr>
        <p:grpSpPr>
          <a:xfrm>
            <a:off x="750778" y="246473"/>
            <a:ext cx="5659547" cy="830376"/>
            <a:chOff x="1011801" y="340056"/>
            <a:chExt cx="5028413" cy="12271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628710" y="497852"/>
              <a:ext cx="4411504" cy="984719"/>
              <a:chOff x="1107064" y="247999"/>
              <a:chExt cx="15138161" cy="186393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 contrast="40000"/>
              </a:blip>
              <a:stretch>
                <a:fillRect/>
              </a:stretch>
            </p:blipFill>
            <p:spPr>
              <a:xfrm>
                <a:off x="1107064" y="247999"/>
                <a:ext cx="15138161" cy="1863939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7" y="359924"/>
                <a:ext cx="14427435" cy="162057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Tahoma" panose="020B0604030504040204" pitchFamily="34" charset="0"/>
                    <a:cs typeface="Tahoma" panose="020B0604030504040204" pitchFamily="34" charset="0"/>
                  </a:rPr>
                  <a:t>2.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Tahoma" panose="020B0604030504040204" pitchFamily="34" charset="0"/>
                    <a:cs typeface="Tahoma" panose="020B0604030504040204" pitchFamily="34" charset="0"/>
                  </a:rPr>
                  <a:t>nhẩm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Tahoma" panose="020B0604030504040204" pitchFamily="34" charset="0"/>
                    <a:cs typeface="Tahoma" panose="020B0604030504040204" pitchFamily="34" charset="0"/>
                  </a:rPr>
                  <a:t> (Theo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Tahoma" panose="020B0604030504040204" pitchFamily="34" charset="0"/>
                    <a:cs typeface="Tahoma" panose="020B0604030504040204" pitchFamily="34" charset="0"/>
                  </a:rPr>
                  <a:t>mẫu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Tahoma" panose="020B0604030504040204" pitchFamily="34" charset="0"/>
                    <a:cs typeface="Tahoma" panose="020B0604030504040204" pitchFamily="34" charset="0"/>
                  </a:rPr>
                  <a:t>)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18783" y="533074"/>
              <a:ext cx="1227100" cy="841064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6A24F2C-1DA9-4D31-AF4D-F5B7C32C52C6}"/>
              </a:ext>
            </a:extLst>
          </p:cNvPr>
          <p:cNvSpPr txBox="1"/>
          <p:nvPr/>
        </p:nvSpPr>
        <p:spPr>
          <a:xfrm>
            <a:off x="3466797" y="3206720"/>
            <a:ext cx="51064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0070C0"/>
                </a:solidFill>
              </a:rPr>
              <a:t>a) 3 200 + 700</a:t>
            </a:r>
          </a:p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0070C0"/>
                </a:solidFill>
              </a:rPr>
              <a:t>b) 5 000 + 500</a:t>
            </a:r>
          </a:p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0070C0"/>
                </a:solidFill>
              </a:rPr>
              <a:t>c) 8 600 + 200</a:t>
            </a:r>
          </a:p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0070C0"/>
                </a:solidFill>
              </a:rPr>
              <a:t>d) 6 100 + 800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24825" y="1201361"/>
            <a:ext cx="4685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Mẫu</a:t>
            </a:r>
            <a:r>
              <a:rPr lang="en-US" sz="2800" dirty="0"/>
              <a:t>:  4 200 + 600 = ?</a:t>
            </a:r>
          </a:p>
          <a:p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1724825" y="1812203"/>
            <a:ext cx="52694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Nhẩm</a:t>
            </a:r>
            <a:r>
              <a:rPr lang="en-US" sz="2800" dirty="0"/>
              <a:t>: 2 </a:t>
            </a:r>
            <a:r>
              <a:rPr lang="en-US" sz="2800" dirty="0" err="1"/>
              <a:t>trăm</a:t>
            </a:r>
            <a:r>
              <a:rPr lang="en-US" sz="2800" dirty="0"/>
              <a:t> + 6 </a:t>
            </a:r>
            <a:r>
              <a:rPr lang="en-US" sz="2800" dirty="0" err="1"/>
              <a:t>trăm</a:t>
            </a:r>
            <a:r>
              <a:rPr lang="en-US" sz="2800" dirty="0"/>
              <a:t> = 8 </a:t>
            </a:r>
            <a:r>
              <a:rPr lang="en-US" sz="2800" dirty="0" err="1"/>
              <a:t>trăm</a:t>
            </a:r>
            <a:endParaRPr lang="en-US" sz="2800" dirty="0"/>
          </a:p>
          <a:p>
            <a:r>
              <a:rPr lang="en-US" sz="2800" dirty="0"/>
              <a:t>           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24825" y="2323930"/>
            <a:ext cx="6138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 </a:t>
            </a:r>
            <a:r>
              <a:rPr lang="en-US" sz="2800" dirty="0" err="1"/>
              <a:t>nghìn</a:t>
            </a:r>
            <a:r>
              <a:rPr lang="en-US" sz="2800" dirty="0"/>
              <a:t> 2 </a:t>
            </a:r>
            <a:r>
              <a:rPr lang="en-US" sz="2800" dirty="0" err="1"/>
              <a:t>trăm</a:t>
            </a:r>
            <a:r>
              <a:rPr lang="en-US" sz="2800" dirty="0"/>
              <a:t> + 6 </a:t>
            </a:r>
            <a:r>
              <a:rPr lang="en-US" sz="2800" dirty="0" err="1"/>
              <a:t>trăm</a:t>
            </a:r>
            <a:r>
              <a:rPr lang="en-US" sz="2800" dirty="0"/>
              <a:t> = </a:t>
            </a:r>
          </a:p>
          <a:p>
            <a:r>
              <a:rPr lang="en-US" sz="2800" dirty="0"/>
              <a:t>         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24825" y="2905780"/>
            <a:ext cx="4981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    4 200 + 600 = 4 800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DA038E-9550-1B33-78AF-D4BE0B65769C}"/>
              </a:ext>
            </a:extLst>
          </p:cNvPr>
          <p:cNvSpPr txBox="1"/>
          <p:nvPr/>
        </p:nvSpPr>
        <p:spPr>
          <a:xfrm>
            <a:off x="5559820" y="2337659"/>
            <a:ext cx="2594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 </a:t>
            </a:r>
            <a:r>
              <a:rPr lang="en-US" sz="2800" dirty="0" err="1"/>
              <a:t>nghìn</a:t>
            </a:r>
            <a:r>
              <a:rPr lang="en-US" sz="2800" dirty="0"/>
              <a:t> 8 </a:t>
            </a:r>
            <a:r>
              <a:rPr lang="en-US" sz="2800" dirty="0" err="1"/>
              <a:t>trăm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69725796"/>
      </p:ext>
    </p:extLst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9187E9-FE49-376D-A81C-57A7E9247D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7FC4A1-3E01-04C0-2597-537DE14EB70D}"/>
              </a:ext>
            </a:extLst>
          </p:cNvPr>
          <p:cNvSpPr/>
          <p:nvPr/>
        </p:nvSpPr>
        <p:spPr>
          <a:xfrm>
            <a:off x="264160" y="340056"/>
            <a:ext cx="11529692" cy="6115207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14B734-6A18-4A22-B717-B883A526335C}"/>
              </a:ext>
            </a:extLst>
          </p:cNvPr>
          <p:cNvSpPr/>
          <p:nvPr/>
        </p:nvSpPr>
        <p:spPr>
          <a:xfrm>
            <a:off x="1952625" y="628650"/>
            <a:ext cx="8191500" cy="2466975"/>
          </a:xfrm>
          <a:prstGeom prst="roundRect">
            <a:avLst/>
          </a:prstGeom>
          <a:solidFill>
            <a:srgbClr val="F3C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92CEE8-2CC1-4624-8C7E-714F7B79AF86}"/>
              </a:ext>
            </a:extLst>
          </p:cNvPr>
          <p:cNvSpPr txBox="1"/>
          <p:nvPr/>
        </p:nvSpPr>
        <p:spPr>
          <a:xfrm>
            <a:off x="2143126" y="552450"/>
            <a:ext cx="75914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3 200 + 700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+ 7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9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nghìn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+ 7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nghìn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9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3 200 + 700 = 3 900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A5F4F0B-DF03-45FC-B5D3-2CC013EDD54D}"/>
              </a:ext>
            </a:extLst>
          </p:cNvPr>
          <p:cNvSpPr/>
          <p:nvPr/>
        </p:nvSpPr>
        <p:spPr>
          <a:xfrm>
            <a:off x="2009775" y="3505200"/>
            <a:ext cx="8191500" cy="2466975"/>
          </a:xfrm>
          <a:prstGeom prst="roundRect">
            <a:avLst/>
          </a:prstGeom>
          <a:solidFill>
            <a:srgbClr val="F3C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BD11E2-B87A-402F-97CA-98F13C32E77A}"/>
              </a:ext>
            </a:extLst>
          </p:cNvPr>
          <p:cNvSpPr txBox="1"/>
          <p:nvPr/>
        </p:nvSpPr>
        <p:spPr>
          <a:xfrm>
            <a:off x="2200276" y="3429000"/>
            <a:ext cx="75914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5 000 + 500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+ 5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nghìn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+ 5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nghìn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5 000 + 500 = 5 500</a:t>
            </a:r>
          </a:p>
        </p:txBody>
      </p:sp>
    </p:spTree>
    <p:extLst>
      <p:ext uri="{BB962C8B-B14F-4D97-AF65-F5344CB8AC3E}">
        <p14:creationId xmlns:p14="http://schemas.microsoft.com/office/powerpoint/2010/main" val="2740805590"/>
      </p:ext>
    </p:extLst>
  </p:cSld>
  <p:clrMapOvr>
    <a:masterClrMapping/>
  </p:clrMapOvr>
  <p:transition spd="slow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9187E9-FE49-376D-A81C-57A7E9247D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7FC4A1-3E01-04C0-2597-537DE14EB70D}"/>
              </a:ext>
            </a:extLst>
          </p:cNvPr>
          <p:cNvSpPr/>
          <p:nvPr/>
        </p:nvSpPr>
        <p:spPr>
          <a:xfrm>
            <a:off x="264160" y="340056"/>
            <a:ext cx="11529692" cy="6115207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14B734-6A18-4A22-B717-B883A526335C}"/>
              </a:ext>
            </a:extLst>
          </p:cNvPr>
          <p:cNvSpPr/>
          <p:nvPr/>
        </p:nvSpPr>
        <p:spPr>
          <a:xfrm>
            <a:off x="2019300" y="609600"/>
            <a:ext cx="8191500" cy="2466975"/>
          </a:xfrm>
          <a:prstGeom prst="roundRect">
            <a:avLst/>
          </a:prstGeom>
          <a:solidFill>
            <a:srgbClr val="F3C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92CEE8-2CC1-4624-8C7E-714F7B79AF86}"/>
              </a:ext>
            </a:extLst>
          </p:cNvPr>
          <p:cNvSpPr txBox="1"/>
          <p:nvPr/>
        </p:nvSpPr>
        <p:spPr>
          <a:xfrm>
            <a:off x="304800" y="495300"/>
            <a:ext cx="95916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</a:rPr>
              <a:t>c) 8 600 + 200</a:t>
            </a:r>
          </a:p>
          <a:p>
            <a:pPr lvl="0" algn="ctr">
              <a:lnSpc>
                <a:spcPct val="150000"/>
              </a:lnSpc>
            </a:pPr>
            <a:r>
              <a:rPr lang="en-US" sz="2800" b="1" dirty="0" err="1"/>
              <a:t>Nhẩm</a:t>
            </a:r>
            <a:r>
              <a:rPr lang="en-US" sz="2800" b="1" dirty="0"/>
              <a:t>:  6 </a:t>
            </a:r>
            <a:r>
              <a:rPr lang="en-US" sz="2800" b="1" dirty="0" err="1"/>
              <a:t>trăm</a:t>
            </a:r>
            <a:r>
              <a:rPr lang="en-US" sz="2800" b="1" dirty="0"/>
              <a:t> + 2 </a:t>
            </a:r>
            <a:r>
              <a:rPr lang="en-US" sz="2800" b="1" dirty="0" err="1"/>
              <a:t>trăm</a:t>
            </a:r>
            <a:r>
              <a:rPr lang="en-US" sz="2800" b="1" dirty="0"/>
              <a:t> = 8 </a:t>
            </a:r>
            <a:r>
              <a:rPr lang="en-US" sz="2800" b="1" dirty="0" err="1"/>
              <a:t>trăm</a:t>
            </a:r>
            <a:endParaRPr lang="en-US" sz="2800" b="1" dirty="0"/>
          </a:p>
          <a:p>
            <a:pPr lvl="0" algn="ctr">
              <a:lnSpc>
                <a:spcPct val="150000"/>
              </a:lnSpc>
            </a:pPr>
            <a:r>
              <a:rPr lang="en-US" sz="2800" b="1" dirty="0"/>
              <a:t>                                          8 </a:t>
            </a:r>
            <a:r>
              <a:rPr lang="en-US" sz="2800" b="1" dirty="0" err="1"/>
              <a:t>nghìn</a:t>
            </a:r>
            <a:r>
              <a:rPr lang="en-US" sz="2800" b="1" dirty="0"/>
              <a:t> 6 </a:t>
            </a:r>
            <a:r>
              <a:rPr lang="en-US" sz="2800" b="1" dirty="0" err="1"/>
              <a:t>trăm</a:t>
            </a:r>
            <a:r>
              <a:rPr lang="en-US" sz="2800" b="1" dirty="0"/>
              <a:t> + 2 </a:t>
            </a:r>
            <a:r>
              <a:rPr lang="en-US" sz="2800" b="1" dirty="0" err="1"/>
              <a:t>trăm</a:t>
            </a:r>
            <a:r>
              <a:rPr lang="en-US" sz="2800" b="1" dirty="0"/>
              <a:t> = 8 </a:t>
            </a:r>
            <a:r>
              <a:rPr lang="en-US" sz="2800" b="1" dirty="0" err="1"/>
              <a:t>nghìn</a:t>
            </a:r>
            <a:r>
              <a:rPr lang="en-US" sz="2800" b="1" dirty="0"/>
              <a:t> 8 </a:t>
            </a:r>
            <a:r>
              <a:rPr lang="en-US" sz="2800" b="1" dirty="0" err="1"/>
              <a:t>trăm</a:t>
            </a:r>
            <a:endParaRPr lang="en-US" sz="2800" b="1" dirty="0"/>
          </a:p>
          <a:p>
            <a:pPr lvl="0" algn="ctr">
              <a:lnSpc>
                <a:spcPct val="150000"/>
              </a:lnSpc>
            </a:pPr>
            <a:r>
              <a:rPr lang="en-US" sz="2800" b="1" dirty="0"/>
              <a:t>                        8 600 + 200 = 8 800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A5F4F0B-DF03-45FC-B5D3-2CC013EDD54D}"/>
              </a:ext>
            </a:extLst>
          </p:cNvPr>
          <p:cNvSpPr/>
          <p:nvPr/>
        </p:nvSpPr>
        <p:spPr>
          <a:xfrm>
            <a:off x="2076450" y="3486150"/>
            <a:ext cx="8191500" cy="2466975"/>
          </a:xfrm>
          <a:prstGeom prst="roundRect">
            <a:avLst/>
          </a:prstGeom>
          <a:solidFill>
            <a:srgbClr val="F3C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BD11E2-B87A-402F-97CA-98F13C32E77A}"/>
              </a:ext>
            </a:extLst>
          </p:cNvPr>
          <p:cNvSpPr txBox="1"/>
          <p:nvPr/>
        </p:nvSpPr>
        <p:spPr>
          <a:xfrm>
            <a:off x="571500" y="3409950"/>
            <a:ext cx="95535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</a:rPr>
              <a:t>d) 6 100 + 800</a:t>
            </a:r>
          </a:p>
          <a:p>
            <a:pPr lvl="0" algn="ctr">
              <a:lnSpc>
                <a:spcPct val="150000"/>
              </a:lnSpc>
            </a:pPr>
            <a:r>
              <a:rPr lang="en-US" sz="2800" b="1" dirty="0" err="1"/>
              <a:t>Nhẩm</a:t>
            </a:r>
            <a:r>
              <a:rPr lang="en-US" sz="2800" b="1" dirty="0"/>
              <a:t>: 1 </a:t>
            </a:r>
            <a:r>
              <a:rPr lang="en-US" sz="2800" b="1" dirty="0" err="1"/>
              <a:t>trăm</a:t>
            </a:r>
            <a:r>
              <a:rPr lang="en-US" sz="2800" b="1" dirty="0"/>
              <a:t> + 8 </a:t>
            </a:r>
            <a:r>
              <a:rPr lang="en-US" sz="2800" b="1" dirty="0" err="1"/>
              <a:t>trăm</a:t>
            </a:r>
            <a:r>
              <a:rPr lang="en-US" sz="2800" b="1" dirty="0"/>
              <a:t> = 9 </a:t>
            </a:r>
            <a:r>
              <a:rPr lang="en-US" sz="2800" b="1" dirty="0" err="1"/>
              <a:t>trăm</a:t>
            </a:r>
            <a:endParaRPr lang="en-US" sz="2800" b="1" dirty="0"/>
          </a:p>
          <a:p>
            <a:pPr lvl="0" algn="ctr">
              <a:lnSpc>
                <a:spcPct val="150000"/>
              </a:lnSpc>
            </a:pPr>
            <a:r>
              <a:rPr lang="en-US" sz="2800" b="1" dirty="0"/>
              <a:t>                                         6 </a:t>
            </a:r>
            <a:r>
              <a:rPr lang="en-US" sz="2800" b="1" dirty="0" err="1"/>
              <a:t>nghìn</a:t>
            </a:r>
            <a:r>
              <a:rPr lang="en-US" sz="2800" b="1" dirty="0"/>
              <a:t> 1 </a:t>
            </a:r>
            <a:r>
              <a:rPr lang="en-US" sz="2800" b="1" dirty="0" err="1"/>
              <a:t>trăm</a:t>
            </a:r>
            <a:r>
              <a:rPr lang="en-US" sz="2800" b="1" dirty="0"/>
              <a:t> + 8 </a:t>
            </a:r>
            <a:r>
              <a:rPr lang="en-US" sz="2800" b="1" dirty="0" err="1"/>
              <a:t>trăm</a:t>
            </a:r>
            <a:r>
              <a:rPr lang="en-US" sz="2800" b="1" dirty="0"/>
              <a:t> = 6 </a:t>
            </a:r>
            <a:r>
              <a:rPr lang="en-US" sz="2800" b="1" dirty="0" err="1"/>
              <a:t>nghìn</a:t>
            </a:r>
            <a:r>
              <a:rPr lang="en-US" sz="2800" b="1" dirty="0"/>
              <a:t> 9 </a:t>
            </a:r>
            <a:r>
              <a:rPr lang="en-US" sz="2800" b="1" dirty="0" err="1"/>
              <a:t>trăm</a:t>
            </a:r>
            <a:endParaRPr lang="en-US" sz="2800" b="1" dirty="0"/>
          </a:p>
          <a:p>
            <a:pPr lvl="0" algn="ctr">
              <a:lnSpc>
                <a:spcPct val="150000"/>
              </a:lnSpc>
            </a:pPr>
            <a:r>
              <a:rPr lang="en-US" sz="2800" b="1" dirty="0"/>
              <a:t>                       6 100 + 800 = 6 900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51836506"/>
      </p:ext>
    </p:extLst>
  </p:cSld>
  <p:clrMapOvr>
    <a:masterClrMapping/>
  </p:clrMapOvr>
  <p:transition spd="slow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9187E9-FE49-376D-A81C-57A7E9247D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7FC4A1-3E01-04C0-2597-537DE14EB70D}"/>
              </a:ext>
            </a:extLst>
          </p:cNvPr>
          <p:cNvSpPr/>
          <p:nvPr/>
        </p:nvSpPr>
        <p:spPr>
          <a:xfrm>
            <a:off x="392754" y="146904"/>
            <a:ext cx="11272504" cy="6501512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93B0EA0-5F3A-8857-457D-F0BAA5669219}"/>
              </a:ext>
            </a:extLst>
          </p:cNvPr>
          <p:cNvGrpSpPr/>
          <p:nvPr/>
        </p:nvGrpSpPr>
        <p:grpSpPr>
          <a:xfrm>
            <a:off x="750778" y="246473"/>
            <a:ext cx="5659547" cy="830376"/>
            <a:chOff x="1011801" y="340056"/>
            <a:chExt cx="5028413" cy="12271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628710" y="497852"/>
              <a:ext cx="4411504" cy="984719"/>
              <a:chOff x="1107064" y="247999"/>
              <a:chExt cx="15138161" cy="186393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 contrast="40000"/>
              </a:blip>
              <a:stretch>
                <a:fillRect/>
              </a:stretch>
            </p:blipFill>
            <p:spPr>
              <a:xfrm>
                <a:off x="1107064" y="247999"/>
                <a:ext cx="15138161" cy="1863939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7" y="359924"/>
                <a:ext cx="14427435" cy="162057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Tahoma" panose="020B0604030504040204" pitchFamily="34" charset="0"/>
                    <a:cs typeface="Tahoma" panose="020B0604030504040204" pitchFamily="34" charset="0"/>
                  </a:rPr>
                  <a:t>2.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Tahoma" panose="020B0604030504040204" pitchFamily="34" charset="0"/>
                    <a:cs typeface="Tahoma" panose="020B0604030504040204" pitchFamily="34" charset="0"/>
                  </a:rPr>
                  <a:t>nhẩm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Tahoma" panose="020B0604030504040204" pitchFamily="34" charset="0"/>
                    <a:cs typeface="Tahoma" panose="020B0604030504040204" pitchFamily="34" charset="0"/>
                  </a:rPr>
                  <a:t> (Theo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Tahoma" panose="020B0604030504040204" pitchFamily="34" charset="0"/>
                    <a:cs typeface="Tahoma" panose="020B0604030504040204" pitchFamily="34" charset="0"/>
                  </a:rPr>
                  <a:t>mẫu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Tahoma" panose="020B0604030504040204" pitchFamily="34" charset="0"/>
                    <a:cs typeface="Tahoma" panose="020B0604030504040204" pitchFamily="34" charset="0"/>
                  </a:rPr>
                  <a:t>)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18783" y="533074"/>
              <a:ext cx="1227100" cy="841064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9B47B3E-299C-4405-A117-FBD94FE04E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3550" y="1252537"/>
            <a:ext cx="8655922" cy="20907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6A24F2C-1DA9-4D31-AF4D-F5B7C32C52C6}"/>
              </a:ext>
            </a:extLst>
          </p:cNvPr>
          <p:cNvSpPr txBox="1"/>
          <p:nvPr/>
        </p:nvSpPr>
        <p:spPr>
          <a:xfrm>
            <a:off x="4029075" y="3209925"/>
            <a:ext cx="69627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0070C0"/>
                </a:solidFill>
              </a:rPr>
              <a:t>a) 3 200 + 700 = 3 900</a:t>
            </a:r>
          </a:p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0070C0"/>
                </a:solidFill>
              </a:rPr>
              <a:t>b) 5 000 + 500 = 5 500</a:t>
            </a:r>
          </a:p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0070C0"/>
                </a:solidFill>
              </a:rPr>
              <a:t>c) 8 600 + 200 = 8 800</a:t>
            </a:r>
          </a:p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0070C0"/>
                </a:solidFill>
              </a:rPr>
              <a:t>d) 6 100 + 800 = 6 900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138638"/>
      </p:ext>
    </p:extLst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1DE7B8-AB91-77EA-6016-70DED25D01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DB9494-08CC-6333-961E-5B608C7185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202" y="746339"/>
            <a:ext cx="2359120" cy="56138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33EF72-D3BC-3482-0423-815153B4B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601472" y="747275"/>
            <a:ext cx="2359120" cy="5613821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ECCE247-2944-316E-72D8-316B0294D178}"/>
              </a:ext>
            </a:extLst>
          </p:cNvPr>
          <p:cNvSpPr/>
          <p:nvPr/>
        </p:nvSpPr>
        <p:spPr>
          <a:xfrm>
            <a:off x="459748" y="190500"/>
            <a:ext cx="11272504" cy="6457950"/>
          </a:xfrm>
          <a:prstGeom prst="roundRect">
            <a:avLst>
              <a:gd name="adj" fmla="val 10104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5F975BA-78CC-F789-C46F-865F78B28AB1}"/>
              </a:ext>
            </a:extLst>
          </p:cNvPr>
          <p:cNvGrpSpPr/>
          <p:nvPr/>
        </p:nvGrpSpPr>
        <p:grpSpPr>
          <a:xfrm>
            <a:off x="778215" y="381620"/>
            <a:ext cx="587224" cy="646331"/>
            <a:chOff x="759165" y="645780"/>
            <a:chExt cx="587224" cy="64633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5937A23-475A-7297-38D8-F219A20186DD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E0A0FAF-B53A-2EDE-7B99-6D3B3A54E66B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2691112-8AFF-3FB1-7B2F-8056F88896A2}"/>
              </a:ext>
            </a:extLst>
          </p:cNvPr>
          <p:cNvSpPr txBox="1"/>
          <p:nvPr/>
        </p:nvSpPr>
        <p:spPr>
          <a:xfrm>
            <a:off x="1336864" y="262225"/>
            <a:ext cx="97883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Dế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mèn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hang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Dế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mèn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hang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1DF3E8-B2E3-4191-844C-BFBBEB4EFB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1418901"/>
            <a:ext cx="8858250" cy="26613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DF5EF5-435B-48B0-853A-FE24B16BBC3B}"/>
              </a:ext>
            </a:extLst>
          </p:cNvPr>
          <p:cNvSpPr txBox="1"/>
          <p:nvPr/>
        </p:nvSpPr>
        <p:spPr>
          <a:xfrm>
            <a:off x="1485900" y="4352925"/>
            <a:ext cx="98393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A: 5 800 + 2 000 = 7 800</a:t>
            </a:r>
          </a:p>
          <a:p>
            <a:r>
              <a:rPr lang="en-US" sz="3200" b="1" dirty="0">
                <a:solidFill>
                  <a:srgbClr val="0070C0"/>
                </a:solidFill>
              </a:rPr>
              <a:t>B: 5 800 + 2 500 = 8 300</a:t>
            </a:r>
          </a:p>
          <a:p>
            <a:r>
              <a:rPr lang="en-US" sz="3200" b="1" dirty="0">
                <a:solidFill>
                  <a:srgbClr val="0070C0"/>
                </a:solidFill>
              </a:rPr>
              <a:t>C: 5 800 + 2 200 = 8 000</a:t>
            </a:r>
          </a:p>
          <a:p>
            <a:r>
              <a:rPr lang="en-US" sz="3200" b="1" dirty="0" err="1">
                <a:solidFill>
                  <a:srgbClr val="FF0000"/>
                </a:solidFill>
              </a:rPr>
              <a:t>Vì</a:t>
            </a:r>
            <a:r>
              <a:rPr lang="en-US" sz="3200" b="1" dirty="0">
                <a:solidFill>
                  <a:srgbClr val="FF0000"/>
                </a:solidFill>
              </a:rPr>
              <a:t> 7 800 &lt; 8 000 &lt; 8 300 </a:t>
            </a:r>
            <a:r>
              <a:rPr lang="en-US" sz="3200" b="1" dirty="0" err="1">
                <a:solidFill>
                  <a:srgbClr val="FF0000"/>
                </a:solidFill>
              </a:rPr>
              <a:t>nên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dế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mèn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sẽ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đến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cửa</a:t>
            </a:r>
            <a:r>
              <a:rPr lang="en-US" sz="3200" b="1" dirty="0">
                <a:solidFill>
                  <a:srgbClr val="FF0000"/>
                </a:solidFill>
              </a:rPr>
              <a:t> hang B.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F2B1112-15D7-4E3E-8253-90E5F9C1F50B}"/>
              </a:ext>
            </a:extLst>
          </p:cNvPr>
          <p:cNvSpPr/>
          <p:nvPr/>
        </p:nvSpPr>
        <p:spPr>
          <a:xfrm>
            <a:off x="2514600" y="2124075"/>
            <a:ext cx="4363643" cy="1476375"/>
          </a:xfrm>
          <a:custGeom>
            <a:avLst/>
            <a:gdLst>
              <a:gd name="connsiteX0" fmla="*/ 0 w 4363643"/>
              <a:gd name="connsiteY0" fmla="*/ 1400175 h 1476375"/>
              <a:gd name="connsiteX1" fmla="*/ 266700 w 4363643"/>
              <a:gd name="connsiteY1" fmla="*/ 1447800 h 1476375"/>
              <a:gd name="connsiteX2" fmla="*/ 361950 w 4363643"/>
              <a:gd name="connsiteY2" fmla="*/ 1457325 h 1476375"/>
              <a:gd name="connsiteX3" fmla="*/ 2752725 w 4363643"/>
              <a:gd name="connsiteY3" fmla="*/ 1476375 h 1476375"/>
              <a:gd name="connsiteX4" fmla="*/ 3790950 w 4363643"/>
              <a:gd name="connsiteY4" fmla="*/ 1457325 h 1476375"/>
              <a:gd name="connsiteX5" fmla="*/ 3819525 w 4363643"/>
              <a:gd name="connsiteY5" fmla="*/ 1447800 h 1476375"/>
              <a:gd name="connsiteX6" fmla="*/ 3952875 w 4363643"/>
              <a:gd name="connsiteY6" fmla="*/ 1390650 h 1476375"/>
              <a:gd name="connsiteX7" fmla="*/ 4229100 w 4363643"/>
              <a:gd name="connsiteY7" fmla="*/ 1171575 h 1476375"/>
              <a:gd name="connsiteX8" fmla="*/ 4305300 w 4363643"/>
              <a:gd name="connsiteY8" fmla="*/ 1057275 h 1476375"/>
              <a:gd name="connsiteX9" fmla="*/ 4324350 w 4363643"/>
              <a:gd name="connsiteY9" fmla="*/ 942975 h 1476375"/>
              <a:gd name="connsiteX10" fmla="*/ 4362450 w 4363643"/>
              <a:gd name="connsiteY10" fmla="*/ 857250 h 1476375"/>
              <a:gd name="connsiteX11" fmla="*/ 4343400 w 4363643"/>
              <a:gd name="connsiteY11" fmla="*/ 200025 h 1476375"/>
              <a:gd name="connsiteX12" fmla="*/ 4333875 w 4363643"/>
              <a:gd name="connsiteY12" fmla="*/ 171450 h 1476375"/>
              <a:gd name="connsiteX13" fmla="*/ 4314825 w 4363643"/>
              <a:gd name="connsiteY13" fmla="*/ 133350 h 1476375"/>
              <a:gd name="connsiteX14" fmla="*/ 4305300 w 4363643"/>
              <a:gd name="connsiteY14" fmla="*/ 66675 h 1476375"/>
              <a:gd name="connsiteX15" fmla="*/ 4295775 w 4363643"/>
              <a:gd name="connsiteY15" fmla="*/ 0 h 147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363643" h="1476375">
                <a:moveTo>
                  <a:pt x="0" y="1400175"/>
                </a:moveTo>
                <a:cubicBezTo>
                  <a:pt x="120464" y="1440330"/>
                  <a:pt x="49769" y="1420684"/>
                  <a:pt x="266700" y="1447800"/>
                </a:cubicBezTo>
                <a:cubicBezTo>
                  <a:pt x="298362" y="1451758"/>
                  <a:pt x="330044" y="1456958"/>
                  <a:pt x="361950" y="1457325"/>
                </a:cubicBezTo>
                <a:lnTo>
                  <a:pt x="2752725" y="1476375"/>
                </a:lnTo>
                <a:lnTo>
                  <a:pt x="3790950" y="1457325"/>
                </a:lnTo>
                <a:cubicBezTo>
                  <a:pt x="3800987" y="1457056"/>
                  <a:pt x="3810241" y="1451623"/>
                  <a:pt x="3819525" y="1447800"/>
                </a:cubicBezTo>
                <a:cubicBezTo>
                  <a:pt x="3864243" y="1429387"/>
                  <a:pt x="3914985" y="1420701"/>
                  <a:pt x="3952875" y="1390650"/>
                </a:cubicBezTo>
                <a:cubicBezTo>
                  <a:pt x="4044950" y="1317625"/>
                  <a:pt x="4146002" y="1254673"/>
                  <a:pt x="4229100" y="1171575"/>
                </a:cubicBezTo>
                <a:cubicBezTo>
                  <a:pt x="4287280" y="1113395"/>
                  <a:pt x="4259168" y="1149539"/>
                  <a:pt x="4305300" y="1057275"/>
                </a:cubicBezTo>
                <a:cubicBezTo>
                  <a:pt x="4311650" y="1019175"/>
                  <a:pt x="4313739" y="980114"/>
                  <a:pt x="4324350" y="942975"/>
                </a:cubicBezTo>
                <a:cubicBezTo>
                  <a:pt x="4332941" y="912908"/>
                  <a:pt x="4361648" y="888510"/>
                  <a:pt x="4362450" y="857250"/>
                </a:cubicBezTo>
                <a:cubicBezTo>
                  <a:pt x="4368068" y="638155"/>
                  <a:pt x="4352524" y="419002"/>
                  <a:pt x="4343400" y="200025"/>
                </a:cubicBezTo>
                <a:cubicBezTo>
                  <a:pt x="4342982" y="189993"/>
                  <a:pt x="4337830" y="180678"/>
                  <a:pt x="4333875" y="171450"/>
                </a:cubicBezTo>
                <a:cubicBezTo>
                  <a:pt x="4328282" y="158399"/>
                  <a:pt x="4321175" y="146050"/>
                  <a:pt x="4314825" y="133350"/>
                </a:cubicBezTo>
                <a:cubicBezTo>
                  <a:pt x="4311650" y="111125"/>
                  <a:pt x="4308991" y="88820"/>
                  <a:pt x="4305300" y="66675"/>
                </a:cubicBezTo>
                <a:cubicBezTo>
                  <a:pt x="4294530" y="2053"/>
                  <a:pt x="4295775" y="39464"/>
                  <a:pt x="4295775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2089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1DE7B8-AB91-77EA-6016-70DED25D01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DB9494-08CC-6333-961E-5B608C718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202" y="746339"/>
            <a:ext cx="2359120" cy="56138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33EF72-D3BC-3482-0423-815153B4B5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601472" y="747275"/>
            <a:ext cx="2359120" cy="5613821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ECCE247-2944-316E-72D8-316B0294D178}"/>
              </a:ext>
            </a:extLst>
          </p:cNvPr>
          <p:cNvSpPr/>
          <p:nvPr/>
        </p:nvSpPr>
        <p:spPr>
          <a:xfrm>
            <a:off x="459748" y="190500"/>
            <a:ext cx="11272504" cy="6457950"/>
          </a:xfrm>
          <a:prstGeom prst="roundRect">
            <a:avLst>
              <a:gd name="adj" fmla="val 10104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5F975BA-78CC-F789-C46F-865F78B28AB1}"/>
              </a:ext>
            </a:extLst>
          </p:cNvPr>
          <p:cNvGrpSpPr/>
          <p:nvPr/>
        </p:nvGrpSpPr>
        <p:grpSpPr>
          <a:xfrm>
            <a:off x="778215" y="381620"/>
            <a:ext cx="587224" cy="646331"/>
            <a:chOff x="759165" y="645780"/>
            <a:chExt cx="587224" cy="64633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5937A23-475A-7297-38D8-F219A20186DD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E0A0FAF-B53A-2EDE-7B99-6D3B3A54E66B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2691112-8AFF-3FB1-7B2F-8056F88896A2}"/>
              </a:ext>
            </a:extLst>
          </p:cNvPr>
          <p:cNvSpPr txBox="1"/>
          <p:nvPr/>
        </p:nvSpPr>
        <p:spPr>
          <a:xfrm>
            <a:off x="1336864" y="262225"/>
            <a:ext cx="100931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một trận bóng đá, số khán giả ở khán đài A là 4 625 người. Số khán giả ở khán đài B nhiều hơn số khán giả ở khán đài A là 438 người. Hỏi số khán giả ở cả hai khán đài là bao nhiêu người?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D4C98B-E8C8-4235-B766-994526E958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1364" y="1905000"/>
            <a:ext cx="8063507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514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9167E-6 -3.7037E-7 L 2.291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A4A452-095E-EAE2-6AE0-B9F0CD4850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6D4C29C-52BF-0860-1706-DC967689B631}"/>
              </a:ext>
            </a:extLst>
          </p:cNvPr>
          <p:cNvSpPr/>
          <p:nvPr/>
        </p:nvSpPr>
        <p:spPr>
          <a:xfrm>
            <a:off x="241174" y="172844"/>
            <a:ext cx="11272504" cy="6501512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B327FF-6670-568C-0C19-70F9F7264273}"/>
              </a:ext>
            </a:extLst>
          </p:cNvPr>
          <p:cNvSpPr txBox="1"/>
          <p:nvPr/>
        </p:nvSpPr>
        <p:spPr>
          <a:xfrm>
            <a:off x="2248640" y="1305410"/>
            <a:ext cx="2135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Khán đài A: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5D8272-B94B-BF5A-5AA1-A7E743D3DE1C}"/>
              </a:ext>
            </a:extLst>
          </p:cNvPr>
          <p:cNvSpPr txBox="1"/>
          <p:nvPr/>
        </p:nvSpPr>
        <p:spPr>
          <a:xfrm>
            <a:off x="2208459" y="1908389"/>
            <a:ext cx="2152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Khán đài B</a:t>
            </a:r>
            <a:r>
              <a:rPr lang="vi-VN" sz="3200" b="1" dirty="0"/>
              <a:t>:</a:t>
            </a:r>
            <a:endParaRPr lang="en-US" sz="3200" b="1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CDD5AF8-A200-7628-6ACA-E2BFDDD95893}"/>
              </a:ext>
            </a:extLst>
          </p:cNvPr>
          <p:cNvGrpSpPr/>
          <p:nvPr/>
        </p:nvGrpSpPr>
        <p:grpSpPr>
          <a:xfrm>
            <a:off x="4620114" y="1536421"/>
            <a:ext cx="2282138" cy="173130"/>
            <a:chOff x="4815068" y="1040696"/>
            <a:chExt cx="1956122" cy="194818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AF4C7F4-84A2-944D-0700-C90C7B702623}"/>
                </a:ext>
              </a:extLst>
            </p:cNvPr>
            <p:cNvCxnSpPr/>
            <p:nvPr/>
          </p:nvCxnSpPr>
          <p:spPr>
            <a:xfrm>
              <a:off x="4815068" y="1133029"/>
              <a:ext cx="1956122" cy="0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8524C41-7BC3-77BF-568D-EE90F0264098}"/>
                </a:ext>
              </a:extLst>
            </p:cNvPr>
            <p:cNvCxnSpPr>
              <a:cxnSpLocks/>
            </p:cNvCxnSpPr>
            <p:nvPr/>
          </p:nvCxnSpPr>
          <p:spPr>
            <a:xfrm>
              <a:off x="6771190" y="1050848"/>
              <a:ext cx="0" cy="18466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2D572F5-5E01-167D-F3E9-646EB0CA0599}"/>
                </a:ext>
              </a:extLst>
            </p:cNvPr>
            <p:cNvCxnSpPr>
              <a:cxnSpLocks/>
            </p:cNvCxnSpPr>
            <p:nvPr/>
          </p:nvCxnSpPr>
          <p:spPr>
            <a:xfrm>
              <a:off x="4815068" y="1040696"/>
              <a:ext cx="0" cy="18466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9BA77D5-F4A9-3B3B-AC26-810B54447E70}"/>
              </a:ext>
            </a:extLst>
          </p:cNvPr>
          <p:cNvCxnSpPr/>
          <p:nvPr/>
        </p:nvCxnSpPr>
        <p:spPr>
          <a:xfrm>
            <a:off x="6896173" y="1758827"/>
            <a:ext cx="0" cy="37293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8735D34-5087-28CF-7468-69CD611FB593}"/>
              </a:ext>
            </a:extLst>
          </p:cNvPr>
          <p:cNvGrpSpPr/>
          <p:nvPr/>
        </p:nvGrpSpPr>
        <p:grpSpPr>
          <a:xfrm>
            <a:off x="4620116" y="2166700"/>
            <a:ext cx="3507868" cy="202557"/>
            <a:chOff x="4815067" y="1636032"/>
            <a:chExt cx="4027990" cy="21081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F094B7F-2389-2C92-FCBA-DDC739AA27A7}"/>
                </a:ext>
              </a:extLst>
            </p:cNvPr>
            <p:cNvGrpSpPr/>
            <p:nvPr/>
          </p:nvGrpSpPr>
          <p:grpSpPr>
            <a:xfrm>
              <a:off x="4815067" y="1636032"/>
              <a:ext cx="4027990" cy="210816"/>
              <a:chOff x="4815068" y="1040696"/>
              <a:chExt cx="1956122" cy="194818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4BA479EB-EF17-7E72-8C47-2401893F15A9}"/>
                  </a:ext>
                </a:extLst>
              </p:cNvPr>
              <p:cNvCxnSpPr/>
              <p:nvPr/>
            </p:nvCxnSpPr>
            <p:spPr>
              <a:xfrm>
                <a:off x="4815068" y="1133029"/>
                <a:ext cx="1956122" cy="0"/>
              </a:xfrm>
              <a:prstGeom prst="line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F423AC34-39F8-0201-3CBA-AA5A1742AE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71190" y="1050848"/>
                <a:ext cx="0" cy="184666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581DE019-ECAA-1DF4-BFEC-325AE2819C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15068" y="1040696"/>
                <a:ext cx="0" cy="184666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8E1B84F-9BF8-9894-FDE2-309DB5D5FF32}"/>
                </a:ext>
              </a:extLst>
            </p:cNvPr>
            <p:cNvCxnSpPr>
              <a:cxnSpLocks/>
            </p:cNvCxnSpPr>
            <p:nvPr/>
          </p:nvCxnSpPr>
          <p:spPr>
            <a:xfrm>
              <a:off x="7427943" y="1636032"/>
              <a:ext cx="0" cy="18457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2F79406-F576-2C56-C4DE-ABFBF339104B}"/>
              </a:ext>
            </a:extLst>
          </p:cNvPr>
          <p:cNvSpPr txBox="1"/>
          <p:nvPr/>
        </p:nvSpPr>
        <p:spPr>
          <a:xfrm>
            <a:off x="5026686" y="1158068"/>
            <a:ext cx="1933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4 625 người</a:t>
            </a:r>
            <a:endParaRPr lang="en-US" sz="2400" b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Left Brace 32">
            <a:extLst>
              <a:ext uri="{FF2B5EF4-FFF2-40B4-BE49-F238E27FC236}">
                <a16:creationId xmlns:a16="http://schemas.microsoft.com/office/drawing/2014/main" id="{A97CBE61-EEB8-AF56-430A-B7424A3A7E73}"/>
              </a:ext>
            </a:extLst>
          </p:cNvPr>
          <p:cNvSpPr/>
          <p:nvPr/>
        </p:nvSpPr>
        <p:spPr>
          <a:xfrm rot="5400000">
            <a:off x="7362185" y="1483397"/>
            <a:ext cx="294144" cy="1165506"/>
          </a:xfrm>
          <a:prstGeom prst="leftBrace">
            <a:avLst>
              <a:gd name="adj1" fmla="val 93297"/>
              <a:gd name="adj2" fmla="val 4798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Left Brace 33">
            <a:extLst>
              <a:ext uri="{FF2B5EF4-FFF2-40B4-BE49-F238E27FC236}">
                <a16:creationId xmlns:a16="http://schemas.microsoft.com/office/drawing/2014/main" id="{79C72C6B-DC23-00E5-E0C4-ED065DF88841}"/>
              </a:ext>
            </a:extLst>
          </p:cNvPr>
          <p:cNvSpPr/>
          <p:nvPr/>
        </p:nvSpPr>
        <p:spPr>
          <a:xfrm rot="10800000">
            <a:off x="8563275" y="1219021"/>
            <a:ext cx="245962" cy="1474542"/>
          </a:xfrm>
          <a:prstGeom prst="leftBrace">
            <a:avLst>
              <a:gd name="adj1" fmla="val 95662"/>
              <a:gd name="adj2" fmla="val 4798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0F0FE87-1332-ED83-994E-743F2ABC56FD}"/>
              </a:ext>
            </a:extLst>
          </p:cNvPr>
          <p:cNvCxnSpPr/>
          <p:nvPr/>
        </p:nvCxnSpPr>
        <p:spPr>
          <a:xfrm>
            <a:off x="4620114" y="1751570"/>
            <a:ext cx="0" cy="37293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9B2CC36-6ECC-B9A0-F225-BCE7ED43219C}"/>
              </a:ext>
            </a:extLst>
          </p:cNvPr>
          <p:cNvSpPr txBox="1"/>
          <p:nvPr/>
        </p:nvSpPr>
        <p:spPr>
          <a:xfrm>
            <a:off x="8769109" y="1721867"/>
            <a:ext cx="1285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người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ADF35B2-1341-EFEC-1A9B-0789BF829472}"/>
              </a:ext>
            </a:extLst>
          </p:cNvPr>
          <p:cNvSpPr/>
          <p:nvPr/>
        </p:nvSpPr>
        <p:spPr>
          <a:xfrm>
            <a:off x="4963026" y="475416"/>
            <a:ext cx="1828800" cy="49100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 tắt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4D3EB7E-DAB8-9087-4546-3ECB2D6928DE}"/>
              </a:ext>
            </a:extLst>
          </p:cNvPr>
          <p:cNvSpPr txBox="1"/>
          <p:nvPr/>
        </p:nvSpPr>
        <p:spPr>
          <a:xfrm>
            <a:off x="6909324" y="1565079"/>
            <a:ext cx="1504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438 người</a:t>
            </a:r>
            <a:endParaRPr lang="en-US" sz="2400" b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2D309DD-DED3-4817-A32D-9FDED8A694AF}"/>
              </a:ext>
            </a:extLst>
          </p:cNvPr>
          <p:cNvSpPr txBox="1"/>
          <p:nvPr/>
        </p:nvSpPr>
        <p:spPr>
          <a:xfrm>
            <a:off x="2023287" y="3162969"/>
            <a:ext cx="78867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 u="sng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Bài giải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Số khán giả ở khán đài B 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</a:t>
            </a:r>
            <a:endParaRPr lang="vi-VN" sz="3200" b="1" dirty="0">
              <a:solidFill>
                <a:srgbClr val="FF000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 4 625 + 438 = 5 063 (người)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Số khán giả ở cả hai khán đài 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</a:t>
            </a:r>
            <a:endParaRPr lang="vi-VN" sz="3200" b="1" dirty="0">
              <a:solidFill>
                <a:srgbClr val="FF000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 4 625 + 5 063 = 9 688 (người)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                    Đáp số: 9 688 người</a:t>
            </a:r>
          </a:p>
        </p:txBody>
      </p:sp>
    </p:spTree>
    <p:extLst>
      <p:ext uri="{BB962C8B-B14F-4D97-AF65-F5344CB8AC3E}">
        <p14:creationId xmlns:p14="http://schemas.microsoft.com/office/powerpoint/2010/main" val="89665789"/>
      </p:ext>
    </p:extLst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30" grpId="0"/>
      <p:bldP spid="33" grpId="0" animBg="1"/>
      <p:bldP spid="34" grpId="0" animBg="1"/>
      <p:bldP spid="36" grpId="0"/>
      <p:bldP spid="37" grpId="0" animBg="1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868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69" y="28753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966" y="1682246"/>
            <a:ext cx="1959341" cy="196804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5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000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202" y="28753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2550" y="5735565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9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000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729" y="28753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7 200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753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2 700</a:t>
            </a:r>
          </a:p>
        </p:txBody>
      </p:sp>
      <p:sp>
        <p:nvSpPr>
          <p:cNvPr id="34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 flipV="1">
            <a:off x="2885440" y="412260"/>
            <a:ext cx="6453339" cy="1764903"/>
          </a:xfrm>
          <a:prstGeom prst="wedgeRoundRectCallout">
            <a:avLst>
              <a:gd name="adj1" fmla="val 63602"/>
              <a:gd name="adj2" fmla="val -10097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3162702" y="786879"/>
            <a:ext cx="59523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7 000 + 2 000 = ?</a:t>
            </a:r>
          </a:p>
        </p:txBody>
      </p:sp>
      <p:grpSp>
        <p:nvGrpSpPr>
          <p:cNvPr id="2" name="Group 104"/>
          <p:cNvGrpSpPr/>
          <p:nvPr/>
        </p:nvGrpSpPr>
        <p:grpSpPr>
          <a:xfrm>
            <a:off x="103472" y="43353"/>
            <a:ext cx="1887166" cy="1857983"/>
            <a:chOff x="764928" y="860442"/>
            <a:chExt cx="3668130" cy="3998443"/>
          </a:xfrm>
        </p:grpSpPr>
        <p:pic>
          <p:nvPicPr>
            <p:cNvPr id="106" name="Picture 2" descr="https://3.bp.blogspot.com/gXJLTDIvxXTK6uKl2e3Od_zmrlEul1CbkgxWxjbGeDzLl4EMFsdfER2VEgqAue2v1TE=w1200-h630-p-k-no-nu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6" t="11805" r="12668" b="12583"/>
            <a:stretch/>
          </p:blipFill>
          <p:spPr bwMode="auto">
            <a:xfrm>
              <a:off x="764928" y="860442"/>
              <a:ext cx="3668130" cy="3998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793" y="1568594"/>
              <a:ext cx="2669309" cy="2680135"/>
            </a:xfrm>
            <a:prstGeom prst="ellipse">
              <a:avLst/>
            </a:prstGeom>
          </p:spPr>
        </p:pic>
      </p:grpSp>
      <p:grpSp>
        <p:nvGrpSpPr>
          <p:cNvPr id="3" name="Group 107"/>
          <p:cNvGrpSpPr/>
          <p:nvPr/>
        </p:nvGrpSpPr>
        <p:grpSpPr>
          <a:xfrm>
            <a:off x="372483" y="372415"/>
            <a:ext cx="1373297" cy="1218906"/>
            <a:chOff x="5902035" y="1767174"/>
            <a:chExt cx="2669309" cy="2623127"/>
          </a:xfrm>
        </p:grpSpPr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10" name="TextBox 109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10</a:t>
              </a:r>
            </a:p>
          </p:txBody>
        </p:sp>
      </p:grpSp>
      <p:grpSp>
        <p:nvGrpSpPr>
          <p:cNvPr id="4" name="Group 110"/>
          <p:cNvGrpSpPr/>
          <p:nvPr/>
        </p:nvGrpSpPr>
        <p:grpSpPr>
          <a:xfrm>
            <a:off x="372483" y="372415"/>
            <a:ext cx="1373297" cy="1218906"/>
            <a:chOff x="5902035" y="1767174"/>
            <a:chExt cx="2669309" cy="2623127"/>
          </a:xfrm>
        </p:grpSpPr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13" name="TextBox 112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6" name="Group 113"/>
          <p:cNvGrpSpPr/>
          <p:nvPr/>
        </p:nvGrpSpPr>
        <p:grpSpPr>
          <a:xfrm>
            <a:off x="372483" y="372415"/>
            <a:ext cx="1373297" cy="1218906"/>
            <a:chOff x="5902035" y="1767174"/>
            <a:chExt cx="2669309" cy="2623127"/>
          </a:xfrm>
        </p:grpSpPr>
        <p:pic>
          <p:nvPicPr>
            <p:cNvPr id="115" name="Picture 11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16" name="TextBox 115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8" name="Group 116"/>
          <p:cNvGrpSpPr/>
          <p:nvPr/>
        </p:nvGrpSpPr>
        <p:grpSpPr>
          <a:xfrm>
            <a:off x="372483" y="372415"/>
            <a:ext cx="1373297" cy="1218906"/>
            <a:chOff x="5902035" y="1767174"/>
            <a:chExt cx="2669309" cy="2623127"/>
          </a:xfrm>
        </p:grpSpPr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19" name="TextBox 118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9" name="Group 119"/>
          <p:cNvGrpSpPr/>
          <p:nvPr/>
        </p:nvGrpSpPr>
        <p:grpSpPr>
          <a:xfrm>
            <a:off x="372483" y="372415"/>
            <a:ext cx="1373297" cy="1218906"/>
            <a:chOff x="5902035" y="1767174"/>
            <a:chExt cx="2669309" cy="2623127"/>
          </a:xfrm>
        </p:grpSpPr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22" name="TextBox 121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10" name="Group 122"/>
          <p:cNvGrpSpPr/>
          <p:nvPr/>
        </p:nvGrpSpPr>
        <p:grpSpPr>
          <a:xfrm>
            <a:off x="372483" y="372415"/>
            <a:ext cx="1373297" cy="1218906"/>
            <a:chOff x="5902035" y="1767174"/>
            <a:chExt cx="2669309" cy="2623127"/>
          </a:xfrm>
        </p:grpSpPr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25" name="TextBox 124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11" name="Group 125"/>
          <p:cNvGrpSpPr/>
          <p:nvPr/>
        </p:nvGrpSpPr>
        <p:grpSpPr>
          <a:xfrm>
            <a:off x="372483" y="372415"/>
            <a:ext cx="1373297" cy="1218906"/>
            <a:chOff x="5902035" y="1767174"/>
            <a:chExt cx="2669309" cy="2623127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28" name="TextBox 127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12" name="Group 128"/>
          <p:cNvGrpSpPr/>
          <p:nvPr/>
        </p:nvGrpSpPr>
        <p:grpSpPr>
          <a:xfrm>
            <a:off x="372483" y="372415"/>
            <a:ext cx="1373297" cy="1218906"/>
            <a:chOff x="5902035" y="1767174"/>
            <a:chExt cx="2669309" cy="2623127"/>
          </a:xfrm>
        </p:grpSpPr>
        <p:pic>
          <p:nvPicPr>
            <p:cNvPr id="130" name="Picture 12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31" name="TextBox 130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3" name="Group 131"/>
          <p:cNvGrpSpPr/>
          <p:nvPr/>
        </p:nvGrpSpPr>
        <p:grpSpPr>
          <a:xfrm>
            <a:off x="372483" y="372415"/>
            <a:ext cx="1373297" cy="1218906"/>
            <a:chOff x="5902035" y="1767174"/>
            <a:chExt cx="2669309" cy="2623127"/>
          </a:xfrm>
        </p:grpSpPr>
        <p:pic>
          <p:nvPicPr>
            <p:cNvPr id="133" name="Picture 13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34" name="TextBox 133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4" name="Group 134"/>
          <p:cNvGrpSpPr/>
          <p:nvPr/>
        </p:nvGrpSpPr>
        <p:grpSpPr>
          <a:xfrm>
            <a:off x="372483" y="372415"/>
            <a:ext cx="1373297" cy="1218906"/>
            <a:chOff x="5902035" y="1767174"/>
            <a:chExt cx="2669309" cy="2623127"/>
          </a:xfrm>
        </p:grpSpPr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37" name="TextBox 136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5" name="Group 137"/>
          <p:cNvGrpSpPr/>
          <p:nvPr/>
        </p:nvGrpSpPr>
        <p:grpSpPr>
          <a:xfrm>
            <a:off x="372483" y="271837"/>
            <a:ext cx="1373297" cy="1446550"/>
            <a:chOff x="5902035" y="1550726"/>
            <a:chExt cx="2669309" cy="3113024"/>
          </a:xfrm>
        </p:grpSpPr>
        <p:pic>
          <p:nvPicPr>
            <p:cNvPr id="139" name="Picture 13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40" name="TextBox 139"/>
            <p:cNvSpPr txBox="1"/>
            <p:nvPr/>
          </p:nvSpPr>
          <p:spPr>
            <a:xfrm>
              <a:off x="6140355" y="1550726"/>
              <a:ext cx="2192661" cy="3113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Hết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giờ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41" name="Đồng-hồ-đếm-ngược-10-giâ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-57268" y="-754025"/>
            <a:ext cx="49762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579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00)">
                                      <p:cBhvr>
                                        <p:cTn id="46" dur="13741" fill="hold"/>
                                        <p:tgtEl>
                                          <p:spTgt spid="1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6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7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8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0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741"/>
                            </p:stCondLst>
                            <p:childTnLst>
                              <p:par>
                                <p:cTn id="7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1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7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0.07852 -0.04305 C 0.09493 -0.05255 0.11954 -0.05764 0.14545 -0.05764 C 0.17487 -0.05764 0.19844 -0.05255 0.21485 -0.04305 L 0.29375 -1.11111E-6 " pathEditMode="relative" rAng="0" ptsTypes="AAAAA">
                                      <p:cBhvr>
                                        <p:cTn id="9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87" y="-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1"/>
                </p:tgtEl>
              </p:cMediaNode>
            </p:audio>
          </p:childTnLst>
        </p:cTn>
      </p:par>
    </p:tnLst>
    <p:bldLst>
      <p:bldP spid="19" grpId="0" animBg="1"/>
      <p:bldP spid="21" grpId="0" animBg="1"/>
      <p:bldP spid="23" grpId="0" animBg="1"/>
      <p:bldP spid="25" grpId="0" animBg="1"/>
      <p:bldP spid="34" grpId="0" animBg="1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1640417" y="436034"/>
            <a:ext cx="9245600" cy="79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23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02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2023</a:t>
            </a:r>
            <a:endParaRPr lang="af-ZA" altLang="en-US" sz="3600" b="1" dirty="0">
              <a:solidFill>
                <a:srgbClr val="0000FF"/>
              </a:solidFill>
              <a:latin typeface="Calibri Light"/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1640417" y="1091354"/>
            <a:ext cx="9245600" cy="79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Toán</a:t>
            </a:r>
            <a:endParaRPr lang="af-ZA" altLang="en-US" sz="4800" b="1" u="sng" dirty="0">
              <a:solidFill>
                <a:srgbClr val="0000FF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05406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522" y="2801229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3332480" y="674845"/>
            <a:ext cx="6336420" cy="166195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9055761" y="5717186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.5 600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17186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lang="en-US" sz="54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5 420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165188" y="5717186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7 200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6" y="2764470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354877" y="5717186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lang="en-US" sz="54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7 400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2776167" y="-24817"/>
            <a:ext cx="7449046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400 + 200 = 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</a:endParaRPr>
          </a:p>
        </p:txBody>
      </p:sp>
      <p:grpSp>
        <p:nvGrpSpPr>
          <p:cNvPr id="2" name="Group 58"/>
          <p:cNvGrpSpPr/>
          <p:nvPr/>
        </p:nvGrpSpPr>
        <p:grpSpPr>
          <a:xfrm>
            <a:off x="55531" y="29385"/>
            <a:ext cx="1848255" cy="1857983"/>
            <a:chOff x="764928" y="860442"/>
            <a:chExt cx="3668130" cy="3998443"/>
          </a:xfrm>
        </p:grpSpPr>
        <p:pic>
          <p:nvPicPr>
            <p:cNvPr id="60" name="Picture 2" descr="https://3.bp.blogspot.com/gXJLTDIvxXTK6uKl2e3Od_zmrlEul1CbkgxWxjbGeDzLl4EMFsdfER2VEgqAue2v1TE=w1200-h630-p-k-no-nu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6" t="11805" r="12668" b="12583"/>
            <a:stretch/>
          </p:blipFill>
          <p:spPr bwMode="auto">
            <a:xfrm>
              <a:off x="764928" y="860442"/>
              <a:ext cx="3668130" cy="3998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793" y="1568594"/>
              <a:ext cx="2669309" cy="2680135"/>
            </a:xfrm>
            <a:prstGeom prst="ellipse">
              <a:avLst/>
            </a:prstGeom>
          </p:spPr>
        </p:pic>
      </p:grpSp>
      <p:grpSp>
        <p:nvGrpSpPr>
          <p:cNvPr id="3" name="Group 61"/>
          <p:cNvGrpSpPr/>
          <p:nvPr/>
        </p:nvGrpSpPr>
        <p:grpSpPr>
          <a:xfrm>
            <a:off x="313948" y="358447"/>
            <a:ext cx="1344981" cy="1218906"/>
            <a:chOff x="5902035" y="1767174"/>
            <a:chExt cx="2669309" cy="2623127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10</a:t>
              </a:r>
            </a:p>
          </p:txBody>
        </p:sp>
      </p:grpSp>
      <p:grpSp>
        <p:nvGrpSpPr>
          <p:cNvPr id="4" name="Group 64"/>
          <p:cNvGrpSpPr/>
          <p:nvPr/>
        </p:nvGrpSpPr>
        <p:grpSpPr>
          <a:xfrm>
            <a:off x="313948" y="358447"/>
            <a:ext cx="1344981" cy="1218906"/>
            <a:chOff x="5902035" y="1767174"/>
            <a:chExt cx="2669309" cy="2623127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67" name="TextBox 66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6" name="Group 67"/>
          <p:cNvGrpSpPr/>
          <p:nvPr/>
        </p:nvGrpSpPr>
        <p:grpSpPr>
          <a:xfrm>
            <a:off x="313948" y="358447"/>
            <a:ext cx="1344981" cy="1218906"/>
            <a:chOff x="5902035" y="1767174"/>
            <a:chExt cx="2669309" cy="2623127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9" name="Group 70"/>
          <p:cNvGrpSpPr/>
          <p:nvPr/>
        </p:nvGrpSpPr>
        <p:grpSpPr>
          <a:xfrm>
            <a:off x="313948" y="358447"/>
            <a:ext cx="1344981" cy="1218906"/>
            <a:chOff x="5902035" y="1767174"/>
            <a:chExt cx="2669309" cy="2623127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10" name="Group 73"/>
          <p:cNvGrpSpPr/>
          <p:nvPr/>
        </p:nvGrpSpPr>
        <p:grpSpPr>
          <a:xfrm>
            <a:off x="313948" y="358447"/>
            <a:ext cx="1344981" cy="1218906"/>
            <a:chOff x="5902035" y="1767174"/>
            <a:chExt cx="2669309" cy="2623127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11" name="Group 76"/>
          <p:cNvGrpSpPr/>
          <p:nvPr/>
        </p:nvGrpSpPr>
        <p:grpSpPr>
          <a:xfrm>
            <a:off x="313948" y="358447"/>
            <a:ext cx="1344981" cy="1218906"/>
            <a:chOff x="5902035" y="1767174"/>
            <a:chExt cx="2669309" cy="2623127"/>
          </a:xfrm>
        </p:grpSpPr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79" name="TextBox 78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12" name="Group 79"/>
          <p:cNvGrpSpPr/>
          <p:nvPr/>
        </p:nvGrpSpPr>
        <p:grpSpPr>
          <a:xfrm>
            <a:off x="313948" y="358447"/>
            <a:ext cx="1344981" cy="1218906"/>
            <a:chOff x="5902035" y="1767174"/>
            <a:chExt cx="2669309" cy="2623127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82" name="TextBox 81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14" name="Group 82"/>
          <p:cNvGrpSpPr/>
          <p:nvPr/>
        </p:nvGrpSpPr>
        <p:grpSpPr>
          <a:xfrm>
            <a:off x="313948" y="358447"/>
            <a:ext cx="1344981" cy="1218906"/>
            <a:chOff x="5902035" y="1767174"/>
            <a:chExt cx="2669309" cy="2623127"/>
          </a:xfrm>
        </p:grpSpPr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85" name="TextBox 84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5" name="Group 85"/>
          <p:cNvGrpSpPr/>
          <p:nvPr/>
        </p:nvGrpSpPr>
        <p:grpSpPr>
          <a:xfrm>
            <a:off x="313948" y="358447"/>
            <a:ext cx="1344981" cy="1218906"/>
            <a:chOff x="5902035" y="1767174"/>
            <a:chExt cx="2669309" cy="2623127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88" name="TextBox 87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6" name="Group 88"/>
          <p:cNvGrpSpPr/>
          <p:nvPr/>
        </p:nvGrpSpPr>
        <p:grpSpPr>
          <a:xfrm>
            <a:off x="313948" y="358447"/>
            <a:ext cx="1344981" cy="1218906"/>
            <a:chOff x="5902035" y="1767174"/>
            <a:chExt cx="2669309" cy="2623127"/>
          </a:xfrm>
        </p:grpSpPr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91" name="TextBox 90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7" name="Group 91"/>
          <p:cNvGrpSpPr/>
          <p:nvPr/>
        </p:nvGrpSpPr>
        <p:grpSpPr>
          <a:xfrm>
            <a:off x="313948" y="257869"/>
            <a:ext cx="1344981" cy="1446550"/>
            <a:chOff x="5902035" y="1550726"/>
            <a:chExt cx="2669309" cy="3113024"/>
          </a:xfrm>
        </p:grpSpPr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94" name="TextBox 93"/>
            <p:cNvSpPr txBox="1"/>
            <p:nvPr/>
          </p:nvSpPr>
          <p:spPr>
            <a:xfrm>
              <a:off x="6140355" y="1550726"/>
              <a:ext cx="2192661" cy="3113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Hết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giờ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5" name="Đồng-hồ-đếm-ngược-10-giâ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133859" y="-767993"/>
            <a:ext cx="487363" cy="48736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032" y="1428749"/>
            <a:ext cx="1935115" cy="19437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777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00)">
                                      <p:cBhvr>
                                        <p:cTn id="30" dur="13741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6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8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0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6741"/>
                            </p:stCondLst>
                            <p:childTnLst>
                              <p:par>
                                <p:cTn id="5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5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1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31 0.00602 C 0.02461 0.00463 0.02591 0.00301 0.02734 0.00162 C 0.02826 0.00093 0.02917 0.00093 0.02995 0.00023 C 0.03086 -0.00069 0.03151 -0.00185 0.03242 -0.00278 C 0.04023 -0.01065 0.03073 0.00023 0.03984 -0.01019 C 0.04154 -0.01204 0.04297 -0.01505 0.04492 -0.01597 C 0.0457 -0.01667 0.04662 -0.0169 0.0474 -0.01759 C 0.04831 -0.01829 0.04909 -0.01968 0.04987 -0.0206 C 0.05208 -0.02269 0.0543 -0.02454 0.05651 -0.02639 C 0.05768 -0.02731 0.05872 -0.0287 0.0599 -0.0294 C 0.06068 -0.02986 0.06159 -0.03009 0.06237 -0.03079 C 0.06328 -0.03171 0.06393 -0.03333 0.06484 -0.0338 C 0.06654 -0.03472 0.06823 -0.03472 0.06992 -0.03542 C 0.07578 -0.04236 0.06836 -0.03426 0.07656 -0.03981 C 0.07747 -0.04028 0.07826 -0.04167 0.07904 -0.04259 C 0.08125 -0.04213 0.08359 -0.0419 0.08568 -0.0412 C 0.08789 -0.04051 0.08958 -0.03843 0.09154 -0.03681 C 0.09297 -0.03565 0.0944 -0.03472 0.0957 -0.0338 C 0.10573 -0.01597 0.09141 -0.04074 0.10078 -0.02639 C 0.10221 -0.02407 0.10326 -0.02083 0.10495 -0.01898 C 0.10612 -0.01782 0.10768 -0.01806 0.10912 -0.01759 C 0.11172 -0.01273 0.1112 -0.01273 0.11484 -0.01019 C 0.11654 -0.00903 0.11992 -0.00718 0.11992 -0.00694 C 0.12787 0.00694 0.11771 -0.00972 0.12487 -0.00116 C 0.13112 0.00602 0.12396 0.00116 0.12995 0.00463 C 0.13073 0.00602 0.13138 0.00787 0.13242 0.00903 C 0.13997 0.01806 0.12956 0.00185 0.13737 0.01343 C 0.14154 0.01968 0.13802 0.0169 0.14245 0.01944 C 0.14818 0.02986 0.1418 0.01968 0.1474 0.02546 C 0.14857 0.02662 0.14948 0.02847 0.15078 0.02986 C 0.15156 0.03056 0.15247 0.03079 0.15326 0.03125 C 0.15612 0.0331 0.15729 0.03449 0.1599 0.03565 C 0.16107 0.03634 0.16211 0.03657 0.16328 0.03727 C 0.16497 0.03819 0.16654 0.03935 0.16823 0.04028 C 0.17018 0.0412 0.17214 0.04213 0.17409 0.04306 C 0.17578 0.04398 0.1776 0.04444 0.17904 0.04606 C 0.18255 0.05023 0.1806 0.04861 0.1849 0.05046 C 0.18607 0.05208 0.18698 0.05394 0.18828 0.05486 C 0.18932 0.05579 0.1905 0.05579 0.19154 0.05648 C 0.19323 0.05741 0.19492 0.05833 0.19662 0.05949 C 0.1974 0.05995 0.19818 0.06042 0.19909 0.06088 C 0.2013 0.06181 0.20365 0.06204 0.20573 0.06389 C 0.21185 0.06921 0.20612 0.06481 0.21328 0.06829 C 0.2181 0.0706 0.21797 0.0713 0.2224 0.07431 C 0.22409 0.07523 0.22734 0.07708 0.22734 0.07731 L 0.26823 0.07569 C 0.26966 0.07569 0.27096 0.07477 0.2724 0.07431 C 0.27995 0.0713 0.27214 0.07431 0.27826 0.0713 C 0.2806 0.07014 0.28737 0.06759 0.28984 0.06528 C 0.29102 0.06435 0.29206 0.06319 0.29323 0.06227 C 0.29401 0.06181 0.29492 0.06157 0.2957 0.06088 C 0.29662 0.06019 0.29753 0.05903 0.29818 0.05787 C 0.3 0.05509 0.30117 0.05093 0.30326 0.04907 C 0.30651 0.04606 0.30638 0.04653 0.30912 0.04306 C 0.31016 0.04167 0.31146 0.04051 0.31237 0.03866 C 0.31341 0.03704 0.3138 0.03449 0.31484 0.03287 C 0.31641 0.03032 0.31849 0.0294 0.31992 0.02685 C 0.32096 0.02477 0.32188 0.02245 0.32318 0.02083 C 0.32422 0.01991 0.32539 0.01991 0.32656 0.01944 L 0.33151 0.01343 C 0.33242 0.0125 0.3332 0.01157 0.33412 0.01065 C 0.33555 0.00856 0.33815 0.00486 0.33984 0.00324 C 0.34102 0.00208 0.34219 0.00139 0.34323 0.00023 C 0.3444 -0.00116 0.34531 -0.00324 0.34662 -0.00417 C 0.34753 -0.00509 0.34883 -0.00509 0.34987 -0.00579 C 0.35104 -0.00648 0.35221 -0.00764 0.35326 -0.00856 C 0.35404 -0.00949 0.35482 -0.01111 0.35573 -0.01157 C 0.35703 -0.0125 0.35846 -0.01273 0.3599 -0.01319 C 0.36276 -0.01644 0.36289 -0.01713 0.36654 -0.01898 C 0.36797 -0.01968 0.3694 -0.01991 0.3707 -0.0206 C 0.37656 -0.02292 0.37175 -0.02106 0.37656 -0.02338 C 0.3776 -0.02407 0.37878 -0.02454 0.37982 -0.025 C 0.38828 -0.02454 0.39648 -0.02431 0.40495 -0.02338 C 0.40573 -0.02338 0.40651 -0.02222 0.40742 -0.02199 C 0.41029 -0.0213 0.41354 -0.02106 0.41641 -0.0206 C 0.42656 -0.0169 0.41302 -0.02199 0.43073 -0.01319 C 0.43268 -0.01204 0.43464 -0.01134 0.43659 -0.01019 C 0.44167 -0.00694 0.43919 -0.00787 0.44323 -0.00579 C 0.44427 -0.00509 0.44531 -0.00463 0.44648 -0.00417 C 0.44779 -0.0037 0.44935 -0.00347 0.45078 -0.00278 C 0.45247 -0.00185 0.45404 -0.00069 0.45573 0.00023 C 0.45794 0.00139 0.46081 0.00231 0.46315 0.00324 C 0.46849 0.00949 0.46706 0.00856 0.4724 0.01204 C 0.47409 0.01319 0.47734 0.01505 0.47734 0.01528 C 0.47826 0.01644 0.47891 0.01829 0.47995 0.01944 C 0.4806 0.02037 0.48164 0.02014 0.48242 0.02083 C 0.48333 0.02176 0.48398 0.02315 0.4849 0.02384 C 0.4862 0.025 0.48763 0.02593 0.48906 0.02685 C 0.49544 0.03819 0.48893 0.02894 0.49662 0.03426 C 0.50729 0.0419 0.4944 0.03634 0.50495 0.04028 C 0.50573 0.04167 0.50638 0.04375 0.50742 0.04468 C 0.50859 0.04583 0.51016 0.04537 0.51159 0.04606 C 0.51276 0.04676 0.51367 0.04838 0.51484 0.04907 C 0.51602 0.04977 0.51719 0.04977 0.51823 0.05046 C 0.52057 0.05231 0.52253 0.05509 0.52487 0.05648 C 0.53932 0.06505 0.51875 0.05301 0.53659 0.06227 C 0.53906 0.06366 0.54141 0.0662 0.54401 0.0669 L 0.55156 0.06829 C 0.55234 0.06968 0.553 0.07153 0.55404 0.07269 C 0.5569 0.07593 0.55925 0.07593 0.56237 0.07708 C 0.56836 0.07963 0.57175 0.08194 0.57734 0.0831 C 0.58255 0.08426 0.58672 0.08403 0.59154 0.08611 C 0.59349 0.08681 0.59544 0.08796 0.5974 0.08912 L 0.64987 0.08611 C 0.65391 0.08565 0.65469 0.08426 0.6582 0.0831 C 0.6599 0.08241 0.66159 0.08218 0.66328 0.08171 C 0.66602 0.07407 0.66328 0.07917 0.66823 0.07569 C 0.66992 0.07454 0.67148 0.07245 0.67318 0.0713 C 0.67487 0.07014 0.67669 0.06991 0.67826 0.06829 C 0.67904 0.06736 0.67982 0.06597 0.68073 0.06528 C 0.68203 0.06435 0.68346 0.06435 0.6849 0.06389 C 0.68633 0.06227 0.68763 0.06065 0.68906 0.05949 C 0.69141 0.05741 0.69518 0.05694 0.6974 0.05648 C 0.70495 0.04977 0.69557 0.05741 0.70742 0.05046 C 0.71055 0.04861 0.71263 0.04722 0.71576 0.04606 C 0.71732 0.0456 0.71901 0.04514 0.7207 0.04468 C 0.72318 0.04375 0.72565 0.04213 0.72826 0.04167 C 0.73021 0.0412 0.73216 0.04167 0.73412 0.04167 " pathEditMode="relative" rAng="0" ptsTypes="AAAAAAAAAAAAAAAAAAAAAAAAAAAAAAAAAAAAAAAAAAAAAAAAAAAAAAAAAAAAAAAAAAAAAAAAAAAAAAAAAAAAAAAAAAAAAAAAAAAAAAAAAAAAAAAAAAAAAA">
                                      <p:cBhvr>
                                        <p:cTn id="7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34" y="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69" y="28753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966" y="1682246"/>
            <a:ext cx="1959341" cy="196804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202" y="28753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2550" y="5735565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000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729" y="28753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4 820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753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4 000</a:t>
            </a:r>
          </a:p>
        </p:txBody>
      </p:sp>
      <p:sp>
        <p:nvSpPr>
          <p:cNvPr id="34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 flipV="1">
            <a:off x="2885440" y="412260"/>
            <a:ext cx="6453339" cy="1764903"/>
          </a:xfrm>
          <a:prstGeom prst="wedgeRoundRectCallout">
            <a:avLst>
              <a:gd name="adj1" fmla="val 63602"/>
              <a:gd name="adj2" fmla="val -10097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3162702" y="786879"/>
            <a:ext cx="59523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4 800 + 200 = ?</a:t>
            </a:r>
          </a:p>
        </p:txBody>
      </p:sp>
      <p:grpSp>
        <p:nvGrpSpPr>
          <p:cNvPr id="2" name="Group 104"/>
          <p:cNvGrpSpPr/>
          <p:nvPr/>
        </p:nvGrpSpPr>
        <p:grpSpPr>
          <a:xfrm>
            <a:off x="103472" y="43353"/>
            <a:ext cx="1887166" cy="1857983"/>
            <a:chOff x="764928" y="860442"/>
            <a:chExt cx="3668130" cy="3998443"/>
          </a:xfrm>
        </p:grpSpPr>
        <p:pic>
          <p:nvPicPr>
            <p:cNvPr id="106" name="Picture 2" descr="https://3.bp.blogspot.com/gXJLTDIvxXTK6uKl2e3Od_zmrlEul1CbkgxWxjbGeDzLl4EMFsdfER2VEgqAue2v1TE=w1200-h630-p-k-no-nu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6" t="11805" r="12668" b="12583"/>
            <a:stretch/>
          </p:blipFill>
          <p:spPr bwMode="auto">
            <a:xfrm>
              <a:off x="764928" y="860442"/>
              <a:ext cx="3668130" cy="3998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793" y="1568594"/>
              <a:ext cx="2669309" cy="2680135"/>
            </a:xfrm>
            <a:prstGeom prst="ellipse">
              <a:avLst/>
            </a:prstGeom>
          </p:spPr>
        </p:pic>
      </p:grpSp>
      <p:grpSp>
        <p:nvGrpSpPr>
          <p:cNvPr id="3" name="Group 107"/>
          <p:cNvGrpSpPr/>
          <p:nvPr/>
        </p:nvGrpSpPr>
        <p:grpSpPr>
          <a:xfrm>
            <a:off x="372483" y="372415"/>
            <a:ext cx="1373297" cy="1218906"/>
            <a:chOff x="5902035" y="1767174"/>
            <a:chExt cx="2669309" cy="2623127"/>
          </a:xfrm>
        </p:grpSpPr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10" name="TextBox 109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10</a:t>
              </a:r>
            </a:p>
          </p:txBody>
        </p:sp>
      </p:grpSp>
      <p:grpSp>
        <p:nvGrpSpPr>
          <p:cNvPr id="4" name="Group 110"/>
          <p:cNvGrpSpPr/>
          <p:nvPr/>
        </p:nvGrpSpPr>
        <p:grpSpPr>
          <a:xfrm>
            <a:off x="372483" y="372415"/>
            <a:ext cx="1373297" cy="1218906"/>
            <a:chOff x="5902035" y="1767174"/>
            <a:chExt cx="2669309" cy="2623127"/>
          </a:xfrm>
        </p:grpSpPr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13" name="TextBox 112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6" name="Group 113"/>
          <p:cNvGrpSpPr/>
          <p:nvPr/>
        </p:nvGrpSpPr>
        <p:grpSpPr>
          <a:xfrm>
            <a:off x="372483" y="372415"/>
            <a:ext cx="1373297" cy="1218906"/>
            <a:chOff x="5902035" y="1767174"/>
            <a:chExt cx="2669309" cy="2623127"/>
          </a:xfrm>
        </p:grpSpPr>
        <p:pic>
          <p:nvPicPr>
            <p:cNvPr id="115" name="Picture 11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16" name="TextBox 115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8" name="Group 116"/>
          <p:cNvGrpSpPr/>
          <p:nvPr/>
        </p:nvGrpSpPr>
        <p:grpSpPr>
          <a:xfrm>
            <a:off x="372483" y="372415"/>
            <a:ext cx="1373297" cy="1218906"/>
            <a:chOff x="5902035" y="1767174"/>
            <a:chExt cx="2669309" cy="2623127"/>
          </a:xfrm>
        </p:grpSpPr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19" name="TextBox 118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9" name="Group 119"/>
          <p:cNvGrpSpPr/>
          <p:nvPr/>
        </p:nvGrpSpPr>
        <p:grpSpPr>
          <a:xfrm>
            <a:off x="372483" y="372415"/>
            <a:ext cx="1373297" cy="1218906"/>
            <a:chOff x="5902035" y="1767174"/>
            <a:chExt cx="2669309" cy="2623127"/>
          </a:xfrm>
        </p:grpSpPr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22" name="TextBox 121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10" name="Group 122"/>
          <p:cNvGrpSpPr/>
          <p:nvPr/>
        </p:nvGrpSpPr>
        <p:grpSpPr>
          <a:xfrm>
            <a:off x="372483" y="372415"/>
            <a:ext cx="1373297" cy="1218906"/>
            <a:chOff x="5902035" y="1767174"/>
            <a:chExt cx="2669309" cy="2623127"/>
          </a:xfrm>
        </p:grpSpPr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25" name="TextBox 124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11" name="Group 125"/>
          <p:cNvGrpSpPr/>
          <p:nvPr/>
        </p:nvGrpSpPr>
        <p:grpSpPr>
          <a:xfrm>
            <a:off x="372483" y="372415"/>
            <a:ext cx="1373297" cy="1218906"/>
            <a:chOff x="5902035" y="1767174"/>
            <a:chExt cx="2669309" cy="2623127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28" name="TextBox 127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12" name="Group 128"/>
          <p:cNvGrpSpPr/>
          <p:nvPr/>
        </p:nvGrpSpPr>
        <p:grpSpPr>
          <a:xfrm>
            <a:off x="372483" y="372415"/>
            <a:ext cx="1373297" cy="1218906"/>
            <a:chOff x="5902035" y="1767174"/>
            <a:chExt cx="2669309" cy="2623127"/>
          </a:xfrm>
        </p:grpSpPr>
        <p:pic>
          <p:nvPicPr>
            <p:cNvPr id="130" name="Picture 12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31" name="TextBox 130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3" name="Group 131"/>
          <p:cNvGrpSpPr/>
          <p:nvPr/>
        </p:nvGrpSpPr>
        <p:grpSpPr>
          <a:xfrm>
            <a:off x="372483" y="372415"/>
            <a:ext cx="1373297" cy="1218906"/>
            <a:chOff x="5902035" y="1767174"/>
            <a:chExt cx="2669309" cy="2623127"/>
          </a:xfrm>
        </p:grpSpPr>
        <p:pic>
          <p:nvPicPr>
            <p:cNvPr id="133" name="Picture 13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34" name="TextBox 133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4" name="Group 134"/>
          <p:cNvGrpSpPr/>
          <p:nvPr/>
        </p:nvGrpSpPr>
        <p:grpSpPr>
          <a:xfrm>
            <a:off x="372483" y="372415"/>
            <a:ext cx="1373297" cy="1218906"/>
            <a:chOff x="5902035" y="1767174"/>
            <a:chExt cx="2669309" cy="2623127"/>
          </a:xfrm>
        </p:grpSpPr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37" name="TextBox 136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5" name="Group 137"/>
          <p:cNvGrpSpPr/>
          <p:nvPr/>
        </p:nvGrpSpPr>
        <p:grpSpPr>
          <a:xfrm>
            <a:off x="372483" y="271837"/>
            <a:ext cx="1373297" cy="1446550"/>
            <a:chOff x="5902035" y="1550726"/>
            <a:chExt cx="2669309" cy="3113024"/>
          </a:xfrm>
        </p:grpSpPr>
        <p:pic>
          <p:nvPicPr>
            <p:cNvPr id="139" name="Picture 13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40" name="TextBox 139"/>
            <p:cNvSpPr txBox="1"/>
            <p:nvPr/>
          </p:nvSpPr>
          <p:spPr>
            <a:xfrm>
              <a:off x="6140355" y="1550726"/>
              <a:ext cx="2192661" cy="3113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Hết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giờ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41" name="Đồng-hồ-đếm-ngược-10-giâ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-57268" y="-754025"/>
            <a:ext cx="49762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285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00)">
                                      <p:cBhvr>
                                        <p:cTn id="46" dur="13741" fill="hold"/>
                                        <p:tgtEl>
                                          <p:spTgt spid="1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6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7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8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0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741"/>
                            </p:stCondLst>
                            <p:childTnLst>
                              <p:par>
                                <p:cTn id="7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1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7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0.07852 -0.04305 C 0.09493 -0.05255 0.11954 -0.05764 0.14545 -0.05764 C 0.17487 -0.05764 0.19844 -0.05255 0.21485 -0.04305 L 0.29375 -1.11111E-6 " pathEditMode="relative" rAng="0" ptsTypes="AAAAA">
                                      <p:cBhvr>
                                        <p:cTn id="9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87" y="-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1"/>
                </p:tgtEl>
              </p:cMediaNode>
            </p:audio>
          </p:childTnLst>
        </p:cTn>
      </p:par>
    </p:tnLst>
    <p:bldLst>
      <p:bldP spid="19" grpId="0" animBg="1"/>
      <p:bldP spid="21" grpId="0" animBg="1"/>
      <p:bldP spid="23" grpId="0" animBg="1"/>
      <p:bldP spid="25" grpId="0" animBg="1"/>
      <p:bldP spid="34" grpId="0" animBg="1"/>
      <p:bldP spid="3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1640417" y="436034"/>
            <a:ext cx="9245600" cy="79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2</a:t>
            </a:r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0000FF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</a:rPr>
              <a:t> 3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2023</a:t>
            </a:r>
            <a:endParaRPr lang="af-ZA" altLang="en-US" sz="3600" b="1" dirty="0">
              <a:solidFill>
                <a:srgbClr val="0000FF"/>
              </a:solidFill>
              <a:latin typeface="Calibri Light"/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1488017" y="1076114"/>
            <a:ext cx="9245600" cy="79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4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Toán</a:t>
            </a:r>
            <a:endParaRPr lang="af-ZA" altLang="en-US" sz="4400" b="1" u="sng" dirty="0">
              <a:solidFill>
                <a:srgbClr val="0000FF"/>
              </a:solidFill>
              <a:latin typeface="Calibri Light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1488017" y="1869865"/>
            <a:ext cx="9245600" cy="79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phạm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vi </a:t>
            </a:r>
          </a:p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10 000 (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2)</a:t>
            </a:r>
            <a:endParaRPr lang="af-ZA" altLang="en-US" sz="4800" b="1" dirty="0">
              <a:solidFill>
                <a:srgbClr val="0000FF"/>
              </a:solidFill>
              <a:latin typeface="Calibri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1D3236-1E15-7040-EFD2-F5EA6C10FC02}"/>
              </a:ext>
            </a:extLst>
          </p:cNvPr>
          <p:cNvSpPr txBox="1"/>
          <p:nvPr/>
        </p:nvSpPr>
        <p:spPr>
          <a:xfrm>
            <a:off x="1776400" y="3609610"/>
            <a:ext cx="4981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    </a:t>
            </a:r>
            <a:r>
              <a:rPr lang="en-US" sz="3200" dirty="0" err="1"/>
              <a:t>Bài</a:t>
            </a:r>
            <a:r>
              <a:rPr lang="en-US" sz="3200" dirty="0"/>
              <a:t> 1: </a:t>
            </a:r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nhẩm</a:t>
            </a: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9427BF-18EE-4C32-B8D0-20D98F8ECA59}"/>
              </a:ext>
            </a:extLst>
          </p:cNvPr>
          <p:cNvSpPr/>
          <p:nvPr/>
        </p:nvSpPr>
        <p:spPr>
          <a:xfrm>
            <a:off x="2153331" y="4141404"/>
            <a:ext cx="31935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/>
              <a:t>Bài</a:t>
            </a:r>
            <a:r>
              <a:rPr lang="en-US" sz="3200" dirty="0"/>
              <a:t> 2: </a:t>
            </a:r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nhẩm</a:t>
            </a:r>
            <a:endParaRPr lang="en-US" sz="3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DF5377-3985-096D-2332-3322F06ED18A}"/>
              </a:ext>
            </a:extLst>
          </p:cNvPr>
          <p:cNvSpPr/>
          <p:nvPr/>
        </p:nvSpPr>
        <p:spPr>
          <a:xfrm>
            <a:off x="2153330" y="4681772"/>
            <a:ext cx="29342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/>
              <a:t>Bài</a:t>
            </a:r>
            <a:r>
              <a:rPr lang="en-US" sz="3200" dirty="0"/>
              <a:t> 3: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972FED-345B-71F3-C7A4-E25768BA11E6}"/>
              </a:ext>
            </a:extLst>
          </p:cNvPr>
          <p:cNvSpPr/>
          <p:nvPr/>
        </p:nvSpPr>
        <p:spPr>
          <a:xfrm>
            <a:off x="2153330" y="5268067"/>
            <a:ext cx="29342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/>
              <a:t>Bài</a:t>
            </a:r>
            <a:r>
              <a:rPr lang="en-US" sz="3200" dirty="0"/>
              <a:t> 4: </a:t>
            </a:r>
            <a:r>
              <a:rPr lang="en-US" sz="3200" dirty="0" err="1"/>
              <a:t>Giải</a:t>
            </a:r>
            <a:r>
              <a:rPr lang="en-US" sz="3200" dirty="0"/>
              <a:t> </a:t>
            </a:r>
            <a:r>
              <a:rPr lang="en-US" sz="3200" dirty="0" err="1"/>
              <a:t>toán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951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2" grpId="0"/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28D1355-CEF6-3700-7FFE-D2BEBE0700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BF85C216-A8DE-86EC-6AB9-5A8A04D68B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b="45836"/>
          <a:stretch/>
        </p:blipFill>
        <p:spPr>
          <a:xfrm>
            <a:off x="1471919" y="0"/>
            <a:ext cx="4394654" cy="13180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A8A96AF-1A45-2786-35B2-E3143E790A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519" y="5949652"/>
            <a:ext cx="12192000" cy="2024016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764C1B3E-E725-6D0C-CA96-DB2F03B7A0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44206" b="1630"/>
          <a:stretch/>
        </p:blipFill>
        <p:spPr>
          <a:xfrm>
            <a:off x="6207419" y="-413799"/>
            <a:ext cx="4648250" cy="14763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8F61B6-7FA0-EA83-63FF-F3A627C612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199525" y="2957171"/>
            <a:ext cx="2347393" cy="26947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896D98-85FB-314C-9399-D2CDF07FD2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680" y="746339"/>
            <a:ext cx="2101161" cy="51387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6865C0-91E7-BDEB-8E0F-319273F137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933000" y="513173"/>
            <a:ext cx="2101161" cy="513870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23DEE83-A451-E560-6312-7A99DA12FA9C}"/>
              </a:ext>
            </a:extLst>
          </p:cNvPr>
          <p:cNvGrpSpPr/>
          <p:nvPr/>
        </p:nvGrpSpPr>
        <p:grpSpPr>
          <a:xfrm>
            <a:off x="3294545" y="3223021"/>
            <a:ext cx="1932625" cy="2519731"/>
            <a:chOff x="1911626" y="1762337"/>
            <a:chExt cx="2743438" cy="357685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52AD914-0975-61FA-B3BD-C27306A5B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11626" y="2187291"/>
              <a:ext cx="2743438" cy="3151905"/>
            </a:xfrm>
            <a:prstGeom prst="rect">
              <a:avLst/>
            </a:prstGeom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51EBE9FE-76E8-B960-7A6A-4DF3AD6B2E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7007" y="1762337"/>
              <a:ext cx="1071431" cy="1071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FB010DD-9328-15EE-E57E-3CBC22FAC653}"/>
              </a:ext>
            </a:extLst>
          </p:cNvPr>
          <p:cNvGrpSpPr/>
          <p:nvPr/>
        </p:nvGrpSpPr>
        <p:grpSpPr>
          <a:xfrm>
            <a:off x="5462665" y="3315693"/>
            <a:ext cx="1779838" cy="2819320"/>
            <a:chOff x="5462665" y="3315693"/>
            <a:chExt cx="1779838" cy="281932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9460E5B-ACAE-BB2E-4995-6025EA7A0A84}"/>
                </a:ext>
              </a:extLst>
            </p:cNvPr>
            <p:cNvGrpSpPr/>
            <p:nvPr/>
          </p:nvGrpSpPr>
          <p:grpSpPr>
            <a:xfrm>
              <a:off x="5462665" y="3315693"/>
              <a:ext cx="1779838" cy="2382471"/>
              <a:chOff x="4837666" y="1863018"/>
              <a:chExt cx="2526552" cy="3382013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41A6B85-899D-7ED6-21A5-6E4FD0CA46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837666" y="1917462"/>
                <a:ext cx="2526552" cy="3327569"/>
              </a:xfrm>
              <a:prstGeom prst="rect">
                <a:avLst/>
              </a:prstGeom>
            </p:spPr>
          </p:pic>
          <p:pic>
            <p:nvPicPr>
              <p:cNvPr id="2054" name="Picture 6">
                <a:extLst>
                  <a:ext uri="{FF2B5EF4-FFF2-40B4-BE49-F238E27FC236}">
                    <a16:creationId xmlns:a16="http://schemas.microsoft.com/office/drawing/2014/main" id="{84FA277D-A38F-1C44-DA51-1D16F4F62A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43006" y="1863018"/>
                <a:ext cx="1071431" cy="10714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05187A1-F506-B41E-0725-FE74C69ED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61017" y="5074217"/>
              <a:ext cx="1047623" cy="1060796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34A0C3D-A01D-42D1-BDCC-DCAEB824BFF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08246" y="1836725"/>
            <a:ext cx="8327858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87070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EBA4430-EFC9-7098-8A66-FD630836BB3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266A26F-ABEC-BF8E-4863-4743AFC1E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DD8F0F-AF34-868F-B3D1-3144FD973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807" y="314960"/>
              <a:ext cx="7029993" cy="499872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1B53CD5-5BCC-5966-A1D8-1C0CF09D4C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0240" y="-30480"/>
            <a:ext cx="5222240" cy="19710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93513E-4E68-3E4E-27BE-22DBC0E50D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18042" y="873761"/>
            <a:ext cx="3185683" cy="36621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F2F421-48D8-E4BB-5C77-3AEC34AC0D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-483" t="1732" r="42822" b="-1732"/>
          <a:stretch/>
        </p:blipFill>
        <p:spPr>
          <a:xfrm>
            <a:off x="-256522" y="5392785"/>
            <a:ext cx="7029993" cy="2024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09BFBB-C614-42AA-89A7-90F1A418E7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4662" y="876759"/>
            <a:ext cx="4694327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3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531 -0.01666 L -0.18477 -0.03426 L -0.33893 -0.01805 L -0.43555 0.03959 L -0.31224 0.23959 L -0.4306 0.30348 " pathEditMode="relative" rAng="0" ptsTypes="AAAA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49" y="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04D387-66C3-5F87-5373-1E2F709295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180D65B-BD10-B112-C58C-DC497C06AB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b="45836"/>
          <a:stretch/>
        </p:blipFill>
        <p:spPr>
          <a:xfrm>
            <a:off x="1471919" y="0"/>
            <a:ext cx="4394654" cy="13180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85D231-AB48-DEF2-CF60-2D1A1E9B7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742808"/>
            <a:ext cx="12192000" cy="2024016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9275C9A-8927-F4D2-7ECA-410CC1B411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44206" b="1630"/>
          <a:stretch/>
        </p:blipFill>
        <p:spPr>
          <a:xfrm>
            <a:off x="6207419" y="-413799"/>
            <a:ext cx="4648250" cy="14763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907D64-2AF7-7E62-450A-7C520D2456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680" y="746339"/>
            <a:ext cx="2101161" cy="51387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6BC06A-A6EB-48B6-8CC5-2A95996343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933000" y="513173"/>
            <a:ext cx="2101161" cy="513870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86B0493-0C13-09DC-55CC-E888D2B7A4AC}"/>
              </a:ext>
            </a:extLst>
          </p:cNvPr>
          <p:cNvSpPr/>
          <p:nvPr/>
        </p:nvSpPr>
        <p:spPr>
          <a:xfrm>
            <a:off x="640080" y="390297"/>
            <a:ext cx="10911840" cy="6077406"/>
          </a:xfrm>
          <a:prstGeom prst="roundRect">
            <a:avLst>
              <a:gd name="adj" fmla="val 10104"/>
            </a:avLst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8781476-7F9D-7A8F-4FBE-496221DDF2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57779" y="1370785"/>
            <a:ext cx="3630993" cy="440397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1F2C46C-0BB3-6824-1FF5-14EF97377F25}"/>
              </a:ext>
            </a:extLst>
          </p:cNvPr>
          <p:cNvGrpSpPr/>
          <p:nvPr/>
        </p:nvGrpSpPr>
        <p:grpSpPr>
          <a:xfrm>
            <a:off x="2166040" y="2954227"/>
            <a:ext cx="2310356" cy="3107550"/>
            <a:chOff x="4837666" y="1863018"/>
            <a:chExt cx="2526552" cy="338201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2E1C167-0114-4724-B9A0-27A39B711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37666" y="1917462"/>
              <a:ext cx="2526552" cy="3327569"/>
            </a:xfrm>
            <a:prstGeom prst="rect">
              <a:avLst/>
            </a:prstGeom>
          </p:spPr>
        </p:pic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id="{C1F86338-DA9D-F697-6A0F-F05B9C04A9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3006" y="1863018"/>
              <a:ext cx="1071431" cy="1071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5DD0298-CC07-9C5F-B1FB-EFFA23F1F1F5}"/>
              </a:ext>
            </a:extLst>
          </p:cNvPr>
          <p:cNvGrpSpPr/>
          <p:nvPr/>
        </p:nvGrpSpPr>
        <p:grpSpPr>
          <a:xfrm>
            <a:off x="1352963" y="944300"/>
            <a:ext cx="5863409" cy="1505610"/>
            <a:chOff x="582391" y="1783883"/>
            <a:chExt cx="5373458" cy="2277594"/>
          </a:xfrm>
        </p:grpSpPr>
        <p:sp>
          <p:nvSpPr>
            <p:cNvPr id="22" name="Speech Bubble: Rectangle with Corners Rounded 21">
              <a:extLst>
                <a:ext uri="{FF2B5EF4-FFF2-40B4-BE49-F238E27FC236}">
                  <a16:creationId xmlns:a16="http://schemas.microsoft.com/office/drawing/2014/main" id="{C9BDE464-803D-C972-8CF2-DB52A7B0B358}"/>
                </a:ext>
              </a:extLst>
            </p:cNvPr>
            <p:cNvSpPr/>
            <p:nvPr/>
          </p:nvSpPr>
          <p:spPr>
            <a:xfrm>
              <a:off x="582391" y="1816786"/>
              <a:ext cx="5373458" cy="2244691"/>
            </a:xfrm>
            <a:prstGeom prst="wedgeRoundRectCallout">
              <a:avLst>
                <a:gd name="adj1" fmla="val -24391"/>
                <a:gd name="adj2" fmla="val 73962"/>
                <a:gd name="adj3" fmla="val 16667"/>
              </a:avLst>
            </a:prstGeom>
            <a:solidFill>
              <a:srgbClr val="CC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CE73324-FB31-369F-C7EA-F2EE2998AB07}"/>
                </a:ext>
              </a:extLst>
            </p:cNvPr>
            <p:cNvSpPr txBox="1"/>
            <p:nvPr/>
          </p:nvSpPr>
          <p:spPr>
            <a:xfrm>
              <a:off x="696328" y="1783883"/>
              <a:ext cx="5118975" cy="1629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/>
                </a:rPr>
                <a:t>đặt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rồi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endPara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BA21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3 628 + 4 845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con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885E383-7730-0FA1-6CA8-CCCB521874A4}"/>
              </a:ext>
            </a:extLst>
          </p:cNvPr>
          <p:cNvGrpSpPr/>
          <p:nvPr/>
        </p:nvGrpSpPr>
        <p:grpSpPr>
          <a:xfrm>
            <a:off x="7706021" y="2145057"/>
            <a:ext cx="2998425" cy="1676529"/>
            <a:chOff x="9059455" y="2432470"/>
            <a:chExt cx="2554897" cy="1676529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3479AE9-AC39-FDC3-A578-73315BB0D236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6C880A9-26D9-C07C-F92D-99003C67730C}"/>
                </a:ext>
              </a:extLst>
            </p:cNvPr>
            <p:cNvSpPr txBox="1"/>
            <p:nvPr/>
          </p:nvSpPr>
          <p:spPr>
            <a:xfrm>
              <a:off x="9836515" y="2432470"/>
              <a:ext cx="17354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3 628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A6E512A-76F7-7C53-68FC-B9F27FDA0D85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lang="en-US" sz="5400" b="1" dirty="0">
                  <a:solidFill>
                    <a:srgbClr val="FFFFFF"/>
                  </a:solidFill>
                  <a:latin typeface="Calibri" panose="020F0502020204030204"/>
                </a:rPr>
                <a:t>4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845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7D1D9C7-D5CE-FE90-DCEE-B3C0CEC9BBA5}"/>
                </a:ext>
              </a:extLst>
            </p:cNvPr>
            <p:cNvSpPr txBox="1"/>
            <p:nvPr/>
          </p:nvSpPr>
          <p:spPr>
            <a:xfrm>
              <a:off x="9263980" y="2854924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+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D010A83-1603-DEFB-602C-F07DE1E99E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85164" y="4044198"/>
              <a:ext cx="1314208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8BCB05C-4C5F-48D7-8C65-B507709A72E5}"/>
              </a:ext>
            </a:extLst>
          </p:cNvPr>
          <p:cNvSpPr txBox="1"/>
          <p:nvPr/>
        </p:nvSpPr>
        <p:spPr>
          <a:xfrm>
            <a:off x="9829800" y="3747052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5D3A67-8D03-480A-AC1A-19D610F0C893}"/>
              </a:ext>
            </a:extLst>
          </p:cNvPr>
          <p:cNvSpPr txBox="1"/>
          <p:nvPr/>
        </p:nvSpPr>
        <p:spPr>
          <a:xfrm>
            <a:off x="9521687" y="374705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B3DF57-2B47-4528-B296-2FA362B107CB}"/>
              </a:ext>
            </a:extLst>
          </p:cNvPr>
          <p:cNvSpPr txBox="1"/>
          <p:nvPr/>
        </p:nvSpPr>
        <p:spPr>
          <a:xfrm>
            <a:off x="9173817" y="374705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DF78EF8-BC8F-48CE-9547-EB44A3022665}"/>
              </a:ext>
            </a:extLst>
          </p:cNvPr>
          <p:cNvSpPr txBox="1"/>
          <p:nvPr/>
        </p:nvSpPr>
        <p:spPr>
          <a:xfrm>
            <a:off x="8746434" y="373711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869861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04D387-66C3-5F87-5373-1E2F709295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180D65B-BD10-B112-C58C-DC497C06AB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b="45836"/>
          <a:stretch/>
        </p:blipFill>
        <p:spPr>
          <a:xfrm>
            <a:off x="1471919" y="0"/>
            <a:ext cx="4394654" cy="13180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85D231-AB48-DEF2-CF60-2D1A1E9B7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742808"/>
            <a:ext cx="12192000" cy="2024016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9275C9A-8927-F4D2-7ECA-410CC1B411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44206" b="1630"/>
          <a:stretch/>
        </p:blipFill>
        <p:spPr>
          <a:xfrm>
            <a:off x="6207419" y="-413799"/>
            <a:ext cx="4648250" cy="14763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907D64-2AF7-7E62-450A-7C520D2456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680" y="746339"/>
            <a:ext cx="2101161" cy="51387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6BC06A-A6EB-48B6-8CC5-2A95996343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933000" y="513173"/>
            <a:ext cx="2101161" cy="513870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86B0493-0C13-09DC-55CC-E888D2B7A4AC}"/>
              </a:ext>
            </a:extLst>
          </p:cNvPr>
          <p:cNvSpPr/>
          <p:nvPr/>
        </p:nvSpPr>
        <p:spPr>
          <a:xfrm>
            <a:off x="640080" y="390297"/>
            <a:ext cx="10911840" cy="6077406"/>
          </a:xfrm>
          <a:prstGeom prst="roundRect">
            <a:avLst>
              <a:gd name="adj" fmla="val 10104"/>
            </a:avLst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8781476-7F9D-7A8F-4FBE-496221DDF2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57779" y="1370785"/>
            <a:ext cx="3630993" cy="440397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1F2C46C-0BB3-6824-1FF5-14EF97377F25}"/>
              </a:ext>
            </a:extLst>
          </p:cNvPr>
          <p:cNvGrpSpPr/>
          <p:nvPr/>
        </p:nvGrpSpPr>
        <p:grpSpPr>
          <a:xfrm>
            <a:off x="2166040" y="2954227"/>
            <a:ext cx="2310356" cy="3107550"/>
            <a:chOff x="4837666" y="1863018"/>
            <a:chExt cx="2526552" cy="338201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2E1C167-0114-4724-B9A0-27A39B711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37666" y="1917462"/>
              <a:ext cx="2526552" cy="3327569"/>
            </a:xfrm>
            <a:prstGeom prst="rect">
              <a:avLst/>
            </a:prstGeom>
          </p:spPr>
        </p:pic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id="{C1F86338-DA9D-F697-6A0F-F05B9C04A9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3006" y="1863018"/>
              <a:ext cx="1071431" cy="1071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5DD0298-CC07-9C5F-B1FB-EFFA23F1F1F5}"/>
              </a:ext>
            </a:extLst>
          </p:cNvPr>
          <p:cNvGrpSpPr/>
          <p:nvPr/>
        </p:nvGrpSpPr>
        <p:grpSpPr>
          <a:xfrm>
            <a:off x="1352963" y="944300"/>
            <a:ext cx="5863409" cy="1505610"/>
            <a:chOff x="582391" y="1783883"/>
            <a:chExt cx="5373458" cy="2277594"/>
          </a:xfrm>
        </p:grpSpPr>
        <p:sp>
          <p:nvSpPr>
            <p:cNvPr id="22" name="Speech Bubble: Rectangle with Corners Rounded 21">
              <a:extLst>
                <a:ext uri="{FF2B5EF4-FFF2-40B4-BE49-F238E27FC236}">
                  <a16:creationId xmlns:a16="http://schemas.microsoft.com/office/drawing/2014/main" id="{C9BDE464-803D-C972-8CF2-DB52A7B0B358}"/>
                </a:ext>
              </a:extLst>
            </p:cNvPr>
            <p:cNvSpPr/>
            <p:nvPr/>
          </p:nvSpPr>
          <p:spPr>
            <a:xfrm>
              <a:off x="582391" y="1816786"/>
              <a:ext cx="5373458" cy="2244691"/>
            </a:xfrm>
            <a:prstGeom prst="wedgeRoundRectCallout">
              <a:avLst>
                <a:gd name="adj1" fmla="val -24391"/>
                <a:gd name="adj2" fmla="val 73962"/>
                <a:gd name="adj3" fmla="val 16667"/>
              </a:avLst>
            </a:prstGeom>
            <a:solidFill>
              <a:srgbClr val="CC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CE73324-FB31-369F-C7EA-F2EE2998AB07}"/>
                </a:ext>
              </a:extLst>
            </p:cNvPr>
            <p:cNvSpPr txBox="1"/>
            <p:nvPr/>
          </p:nvSpPr>
          <p:spPr>
            <a:xfrm>
              <a:off x="696328" y="1783883"/>
              <a:ext cx="5118975" cy="1629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3200" noProof="0" dirty="0" err="1">
                  <a:solidFill>
                    <a:srgbClr val="000000"/>
                  </a:solidFill>
                  <a:latin typeface="Calibri" panose="020F0502020204030204"/>
                </a:rPr>
                <a:t>đặt</a:t>
              </a:r>
              <a:r>
                <a:rPr lang="en-US" sz="3200" noProof="0" dirty="0">
                  <a:solidFill>
                    <a:srgbClr val="000000"/>
                  </a:solidFill>
                  <a:latin typeface="Calibri" panose="020F0502020204030204"/>
                </a:rPr>
                <a:t> </a:t>
              </a:r>
              <a:r>
                <a:rPr lang="en-US" sz="3200" noProof="0" dirty="0" err="1">
                  <a:solidFill>
                    <a:srgbClr val="000000"/>
                  </a:solidFill>
                  <a:latin typeface="Calibri" panose="020F0502020204030204"/>
                </a:rPr>
                <a:t>tính</a:t>
              </a:r>
              <a:r>
                <a:rPr lang="en-US" sz="3200" noProof="0" dirty="0">
                  <a:solidFill>
                    <a:srgbClr val="000000"/>
                  </a:solidFill>
                  <a:latin typeface="Calibri" panose="020F0502020204030204"/>
                </a:rPr>
                <a:t> </a:t>
              </a:r>
              <a:r>
                <a:rPr lang="en-US" sz="3200" noProof="0" dirty="0" err="1">
                  <a:solidFill>
                    <a:srgbClr val="000000"/>
                  </a:solidFill>
                  <a:latin typeface="Calibri" panose="020F0502020204030204"/>
                </a:rPr>
                <a:t>rồi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4 252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BA21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 </a:t>
              </a:r>
              <a:r>
                <a:rPr lang="en-US" sz="3200" b="1" dirty="0">
                  <a:solidFill>
                    <a:srgbClr val="FBA21D"/>
                  </a:solidFill>
                  <a:latin typeface="Calibri" panose="020F0502020204030204"/>
                </a:rPr>
                <a:t>5 284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BA21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con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885E383-7730-0FA1-6CA8-CCCB521874A4}"/>
              </a:ext>
            </a:extLst>
          </p:cNvPr>
          <p:cNvGrpSpPr/>
          <p:nvPr/>
        </p:nvGrpSpPr>
        <p:grpSpPr>
          <a:xfrm>
            <a:off x="7706021" y="2145057"/>
            <a:ext cx="2998425" cy="1676529"/>
            <a:chOff x="9059455" y="2432470"/>
            <a:chExt cx="2554897" cy="1676529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3479AE9-AC39-FDC3-A578-73315BB0D236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6C880A9-26D9-C07C-F92D-99003C67730C}"/>
                </a:ext>
              </a:extLst>
            </p:cNvPr>
            <p:cNvSpPr txBox="1"/>
            <p:nvPr/>
          </p:nvSpPr>
          <p:spPr>
            <a:xfrm>
              <a:off x="9836515" y="2432470"/>
              <a:ext cx="17354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4 252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A6E512A-76F7-7C53-68FC-B9F27FDA0D85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5 284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7D1D9C7-D5CE-FE90-DCEE-B3C0CEC9BBA5}"/>
                </a:ext>
              </a:extLst>
            </p:cNvPr>
            <p:cNvSpPr txBox="1"/>
            <p:nvPr/>
          </p:nvSpPr>
          <p:spPr>
            <a:xfrm>
              <a:off x="9263980" y="2854924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+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D010A83-1603-DEFB-602C-F07DE1E99E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85164" y="4044198"/>
              <a:ext cx="1314208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8BCB05C-4C5F-48D7-8C65-B507709A72E5}"/>
              </a:ext>
            </a:extLst>
          </p:cNvPr>
          <p:cNvSpPr txBox="1"/>
          <p:nvPr/>
        </p:nvSpPr>
        <p:spPr>
          <a:xfrm>
            <a:off x="9829800" y="3747052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5D3A67-8D03-480A-AC1A-19D610F0C893}"/>
              </a:ext>
            </a:extLst>
          </p:cNvPr>
          <p:cNvSpPr txBox="1"/>
          <p:nvPr/>
        </p:nvSpPr>
        <p:spPr>
          <a:xfrm>
            <a:off x="9521687" y="374705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3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B3DF57-2B47-4528-B296-2FA362B107CB}"/>
              </a:ext>
            </a:extLst>
          </p:cNvPr>
          <p:cNvSpPr txBox="1"/>
          <p:nvPr/>
        </p:nvSpPr>
        <p:spPr>
          <a:xfrm>
            <a:off x="9173817" y="374705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DF78EF8-BC8F-48CE-9547-EB44A3022665}"/>
              </a:ext>
            </a:extLst>
          </p:cNvPr>
          <p:cNvSpPr txBox="1"/>
          <p:nvPr/>
        </p:nvSpPr>
        <p:spPr>
          <a:xfrm>
            <a:off x="8746434" y="373711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649647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266A26F-ABEC-BF8E-4863-4743AFC1E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B53CD5-5BCC-5966-A1D8-1C0CF09D4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8474" y="0"/>
            <a:ext cx="5222240" cy="19710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93513E-4E68-3E4E-27BE-22DBC0E50D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18042" y="873761"/>
            <a:ext cx="3185683" cy="36621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80A50A-F1FB-D704-3B4D-F1C9B804131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-483" t="1732" r="42822" b="-1732"/>
          <a:stretch/>
        </p:blipFill>
        <p:spPr>
          <a:xfrm>
            <a:off x="-256522" y="5392785"/>
            <a:ext cx="7029993" cy="202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3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2708 -0.2125 L -0.42656 -0.23449 L -0.69427 -0.21412 L -0.86198 -0.14143 L -0.64792 0.11111 L -0.85352 0.1919 " pathEditMode="relative" rAng="0" ptsTypes="AAAA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45" y="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1640417" y="436034"/>
            <a:ext cx="9245600" cy="79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2</a:t>
            </a:r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02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2023</a:t>
            </a:r>
            <a:endParaRPr lang="af-ZA" altLang="en-US" sz="3600" b="1" dirty="0">
              <a:solidFill>
                <a:srgbClr val="0000FF"/>
              </a:solidFill>
              <a:latin typeface="Calibri Light"/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1488017" y="1076114"/>
            <a:ext cx="9245600" cy="79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4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Toán</a:t>
            </a:r>
            <a:endParaRPr lang="af-ZA" altLang="en-US" sz="4400" b="1" u="sng" dirty="0">
              <a:solidFill>
                <a:srgbClr val="0000FF"/>
              </a:solidFill>
              <a:latin typeface="Calibri Light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1488017" y="1869865"/>
            <a:ext cx="9245600" cy="79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phạm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vi </a:t>
            </a:r>
          </a:p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10 000 (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2)</a:t>
            </a:r>
            <a:endParaRPr lang="af-ZA" altLang="en-US" sz="4800" b="1" dirty="0">
              <a:solidFill>
                <a:srgbClr val="0000FF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30734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9187E9-FE49-376D-A81C-57A7E9247D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7FC4A1-3E01-04C0-2597-537DE14EB70D}"/>
              </a:ext>
            </a:extLst>
          </p:cNvPr>
          <p:cNvSpPr/>
          <p:nvPr/>
        </p:nvSpPr>
        <p:spPr>
          <a:xfrm>
            <a:off x="334080" y="86525"/>
            <a:ext cx="11272504" cy="6115207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4571E81-9D93-7FB6-2B7A-17C119D16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1888" y="5481312"/>
            <a:ext cx="924707" cy="1182154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C5401C51-8ADE-73F4-CABD-0C87F06EE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5046545"/>
            <a:ext cx="1319515" cy="170235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CF8A094-CA5A-4FA3-A569-960B4532D0EA}"/>
              </a:ext>
            </a:extLst>
          </p:cNvPr>
          <p:cNvGrpSpPr/>
          <p:nvPr/>
        </p:nvGrpSpPr>
        <p:grpSpPr>
          <a:xfrm>
            <a:off x="762414" y="413671"/>
            <a:ext cx="5409531" cy="828041"/>
            <a:chOff x="975" y="387"/>
            <a:chExt cx="5273" cy="978"/>
          </a:xfrm>
        </p:grpSpPr>
        <p:sp>
          <p:nvSpPr>
            <p:cNvPr id="23" name="Text Box 14">
              <a:extLst>
                <a:ext uri="{FF2B5EF4-FFF2-40B4-BE49-F238E27FC236}">
                  <a16:creationId xmlns:a16="http://schemas.microsoft.com/office/drawing/2014/main" id="{D5ACECFE-4D41-4B43-BB1F-1E86F7920549}"/>
                </a:ext>
              </a:extLst>
            </p:cNvPr>
            <p:cNvSpPr txBox="1"/>
            <p:nvPr/>
          </p:nvSpPr>
          <p:spPr>
            <a:xfrm>
              <a:off x="1792" y="486"/>
              <a:ext cx="4456" cy="842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defTabSz="1219170">
                <a:lnSpc>
                  <a:spcPct val="120000"/>
                </a:lnSpc>
                <a:buClr>
                  <a:srgbClr val="000000"/>
                </a:buClr>
              </a:pP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Tính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nhẩm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(Theo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mẫu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)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F935CFE-6FD9-401F-A80D-EE0DF5CA2A3B}"/>
                </a:ext>
              </a:extLst>
            </p:cNvPr>
            <p:cNvGrpSpPr/>
            <p:nvPr/>
          </p:nvGrpSpPr>
          <p:grpSpPr>
            <a:xfrm>
              <a:off x="975" y="387"/>
              <a:ext cx="839" cy="978"/>
              <a:chOff x="891" y="409"/>
              <a:chExt cx="839" cy="978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F40D5BB9-43C9-4F85-B0A6-1634274D72E4}"/>
                  </a:ext>
                </a:extLst>
              </p:cNvPr>
              <p:cNvSpPr/>
              <p:nvPr/>
            </p:nvSpPr>
            <p:spPr>
              <a:xfrm>
                <a:off x="891" y="505"/>
                <a:ext cx="839" cy="85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200" kern="0">
                  <a:solidFill>
                    <a:srgbClr val="FFFFFF"/>
                  </a:solidFill>
                  <a:latin typeface="Arial"/>
                  <a:sym typeface="Arial" panose="020B0604020202020204"/>
                </a:endParaRPr>
              </a:p>
            </p:txBody>
          </p:sp>
          <p:sp>
            <p:nvSpPr>
              <p:cNvPr id="26" name="Text Box 10">
                <a:extLst>
                  <a:ext uri="{FF2B5EF4-FFF2-40B4-BE49-F238E27FC236}">
                    <a16:creationId xmlns:a16="http://schemas.microsoft.com/office/drawing/2014/main" id="{3D990CE1-DB34-4560-A208-05A233AFC6DE}"/>
                  </a:ext>
                </a:extLst>
              </p:cNvPr>
              <p:cNvSpPr txBox="1"/>
              <p:nvPr/>
            </p:nvSpPr>
            <p:spPr>
              <a:xfrm>
                <a:off x="982" y="409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lnSpc>
                    <a:spcPct val="120000"/>
                  </a:lnSpc>
                  <a:buClr>
                    <a:srgbClr val="000000"/>
                  </a:buClr>
                </a:pPr>
                <a:r>
                  <a:rPr lang="en-US" sz="4267" b="1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/>
                  </a:rPr>
                  <a:t>1</a:t>
                </a:r>
              </a:p>
            </p:txBody>
          </p:sp>
        </p:grp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1E48A32-2747-4FEB-BC78-256313E476F0}"/>
              </a:ext>
            </a:extLst>
          </p:cNvPr>
          <p:cNvSpPr txBox="1"/>
          <p:nvPr/>
        </p:nvSpPr>
        <p:spPr>
          <a:xfrm>
            <a:off x="6867525" y="1438275"/>
            <a:ext cx="50482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3600" b="1" i="0" dirty="0">
                <a:solidFill>
                  <a:srgbClr val="000000"/>
                </a:solidFill>
                <a:effectLst/>
              </a:rPr>
              <a:t>a) 6 000 + 2 000</a:t>
            </a:r>
          </a:p>
          <a:p>
            <a:pPr algn="just">
              <a:lnSpc>
                <a:spcPct val="150000"/>
              </a:lnSpc>
            </a:pPr>
            <a:r>
              <a:rPr lang="pt-BR" sz="3600" b="1" i="0" dirty="0">
                <a:solidFill>
                  <a:srgbClr val="000000"/>
                </a:solidFill>
                <a:effectLst/>
              </a:rPr>
              <a:t>b) 3 000 + 4 000</a:t>
            </a:r>
          </a:p>
          <a:p>
            <a:pPr algn="just">
              <a:lnSpc>
                <a:spcPct val="150000"/>
              </a:lnSpc>
            </a:pPr>
            <a:r>
              <a:rPr lang="pt-BR" sz="3600" b="1" i="0" dirty="0">
                <a:solidFill>
                  <a:srgbClr val="000000"/>
                </a:solidFill>
                <a:effectLst/>
              </a:rPr>
              <a:t>c) 5 000 + 4 000</a:t>
            </a:r>
          </a:p>
          <a:p>
            <a:pPr algn="just">
              <a:lnSpc>
                <a:spcPct val="150000"/>
              </a:lnSpc>
            </a:pPr>
            <a:r>
              <a:rPr lang="pt-BR" sz="3600" b="1" i="0" dirty="0">
                <a:solidFill>
                  <a:srgbClr val="000000"/>
                </a:solidFill>
                <a:effectLst/>
              </a:rPr>
              <a:t>d) 1 000 + 9 000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80978" y="1794745"/>
            <a:ext cx="4685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Mẫu</a:t>
            </a:r>
            <a:r>
              <a:rPr lang="en-US" sz="2800" dirty="0"/>
              <a:t>: 5 000 + 3 000 = ?</a:t>
            </a:r>
          </a:p>
          <a:p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1180978" y="2360230"/>
            <a:ext cx="52694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Nhẩm</a:t>
            </a:r>
            <a:r>
              <a:rPr lang="en-US" sz="2800" dirty="0"/>
              <a:t>: 5 </a:t>
            </a:r>
            <a:r>
              <a:rPr lang="en-US" sz="2800" dirty="0" err="1"/>
              <a:t>nghìn</a:t>
            </a:r>
            <a:r>
              <a:rPr lang="en-US" sz="2800" dirty="0"/>
              <a:t> + 3 </a:t>
            </a:r>
            <a:r>
              <a:rPr lang="en-US" sz="2800" dirty="0" err="1"/>
              <a:t>nghìn</a:t>
            </a:r>
            <a:r>
              <a:rPr lang="en-US" sz="2800" dirty="0"/>
              <a:t> = </a:t>
            </a:r>
          </a:p>
          <a:p>
            <a:r>
              <a:rPr lang="en-US" sz="2800" dirty="0"/>
              <a:t>          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25F731-DD05-D160-0B80-9FF5239CB5D9}"/>
              </a:ext>
            </a:extLst>
          </p:cNvPr>
          <p:cNvSpPr txBox="1"/>
          <p:nvPr/>
        </p:nvSpPr>
        <p:spPr>
          <a:xfrm>
            <a:off x="5029200" y="2360230"/>
            <a:ext cx="1360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8 </a:t>
            </a:r>
            <a:r>
              <a:rPr lang="en-US" sz="2800" dirty="0" err="1"/>
              <a:t>nghìn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9BC73B-F441-FA65-3A90-EE57C5943350}"/>
              </a:ext>
            </a:extLst>
          </p:cNvPr>
          <p:cNvSpPr txBox="1"/>
          <p:nvPr/>
        </p:nvSpPr>
        <p:spPr>
          <a:xfrm>
            <a:off x="2055637" y="2877642"/>
            <a:ext cx="3661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5 000 + 3 000 = 8 000</a:t>
            </a:r>
          </a:p>
        </p:txBody>
      </p:sp>
    </p:spTree>
    <p:extLst>
      <p:ext uri="{BB962C8B-B14F-4D97-AF65-F5344CB8AC3E}">
        <p14:creationId xmlns:p14="http://schemas.microsoft.com/office/powerpoint/2010/main" val="16248691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" grpId="0"/>
      <p:bldP spid="1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9187E9-FE49-376D-A81C-57A7E9247D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7FC4A1-3E01-04C0-2597-537DE14EB70D}"/>
              </a:ext>
            </a:extLst>
          </p:cNvPr>
          <p:cNvSpPr/>
          <p:nvPr/>
        </p:nvSpPr>
        <p:spPr>
          <a:xfrm>
            <a:off x="264160" y="340056"/>
            <a:ext cx="11529692" cy="6115207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14B734-6A18-4A22-B717-B883A526335C}"/>
              </a:ext>
            </a:extLst>
          </p:cNvPr>
          <p:cNvSpPr/>
          <p:nvPr/>
        </p:nvSpPr>
        <p:spPr>
          <a:xfrm>
            <a:off x="457200" y="828675"/>
            <a:ext cx="5248275" cy="2000250"/>
          </a:xfrm>
          <a:prstGeom prst="roundRect">
            <a:avLst/>
          </a:prstGeom>
          <a:solidFill>
            <a:srgbClr val="F3C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92CEE8-2CC1-4624-8C7E-714F7B79AF86}"/>
              </a:ext>
            </a:extLst>
          </p:cNvPr>
          <p:cNvSpPr txBox="1"/>
          <p:nvPr/>
        </p:nvSpPr>
        <p:spPr>
          <a:xfrm>
            <a:off x="571501" y="876300"/>
            <a:ext cx="51720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i="0" dirty="0">
                <a:solidFill>
                  <a:srgbClr val="000000"/>
                </a:solidFill>
                <a:effectLst/>
              </a:rPr>
              <a:t>a) 6 000 + 2 000</a:t>
            </a:r>
          </a:p>
          <a:p>
            <a:pPr algn="just">
              <a:lnSpc>
                <a:spcPct val="150000"/>
              </a:lnSpc>
            </a:pPr>
            <a:r>
              <a:rPr lang="en-US" sz="2800" i="0" dirty="0" err="1">
                <a:solidFill>
                  <a:srgbClr val="000000"/>
                </a:solidFill>
                <a:effectLst/>
              </a:rPr>
              <a:t>Nhẩm</a:t>
            </a:r>
            <a:r>
              <a:rPr lang="en-US" sz="2800" i="0" dirty="0">
                <a:solidFill>
                  <a:srgbClr val="000000"/>
                </a:solidFill>
                <a:effectLst/>
              </a:rPr>
              <a:t>: 6 </a:t>
            </a:r>
            <a:r>
              <a:rPr lang="en-US" sz="2800" i="0" dirty="0" err="1">
                <a:solidFill>
                  <a:srgbClr val="000000"/>
                </a:solidFill>
                <a:effectLst/>
              </a:rPr>
              <a:t>nghìn</a:t>
            </a:r>
            <a:r>
              <a:rPr lang="en-US" sz="2800" i="0" dirty="0">
                <a:solidFill>
                  <a:srgbClr val="000000"/>
                </a:solidFill>
                <a:effectLst/>
              </a:rPr>
              <a:t> + 2 </a:t>
            </a:r>
            <a:r>
              <a:rPr lang="en-US" sz="2800" i="0" dirty="0" err="1">
                <a:solidFill>
                  <a:srgbClr val="000000"/>
                </a:solidFill>
                <a:effectLst/>
              </a:rPr>
              <a:t>nghìn</a:t>
            </a:r>
            <a:r>
              <a:rPr lang="en-US" sz="2800" i="0" dirty="0">
                <a:solidFill>
                  <a:srgbClr val="000000"/>
                </a:solidFill>
                <a:effectLst/>
              </a:rPr>
              <a:t> = 8 </a:t>
            </a:r>
            <a:r>
              <a:rPr lang="en-US" sz="2800" i="0" dirty="0" err="1">
                <a:solidFill>
                  <a:srgbClr val="000000"/>
                </a:solidFill>
                <a:effectLst/>
              </a:rPr>
              <a:t>nghìn</a:t>
            </a:r>
            <a:endParaRPr lang="en-US" sz="2800" i="0" dirty="0">
              <a:solidFill>
                <a:srgbClr val="000000"/>
              </a:solidFill>
              <a:effectLst/>
            </a:endParaRPr>
          </a:p>
          <a:p>
            <a:pPr algn="just">
              <a:lnSpc>
                <a:spcPct val="150000"/>
              </a:lnSpc>
            </a:pPr>
            <a:r>
              <a:rPr lang="en-US" sz="2800" i="0" dirty="0">
                <a:solidFill>
                  <a:srgbClr val="000000"/>
                </a:solidFill>
                <a:effectLst/>
              </a:rPr>
              <a:t>             6 000 + 2 000 = 8 000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6FCCD474-2252-487B-B33A-6B1D217C5B63}"/>
              </a:ext>
            </a:extLst>
          </p:cNvPr>
          <p:cNvSpPr/>
          <p:nvPr/>
        </p:nvSpPr>
        <p:spPr>
          <a:xfrm>
            <a:off x="6153150" y="866775"/>
            <a:ext cx="5248275" cy="2000250"/>
          </a:xfrm>
          <a:prstGeom prst="roundRect">
            <a:avLst/>
          </a:prstGeom>
          <a:solidFill>
            <a:srgbClr val="F3C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C99E9EE-9DEB-4210-AFD3-899031848227}"/>
              </a:ext>
            </a:extLst>
          </p:cNvPr>
          <p:cNvSpPr txBox="1"/>
          <p:nvPr/>
        </p:nvSpPr>
        <p:spPr>
          <a:xfrm>
            <a:off x="6267451" y="914400"/>
            <a:ext cx="51720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</a:rPr>
              <a:t>b) 3 000 + 4 000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</a:rPr>
              <a:t>Nhẩm</a:t>
            </a:r>
            <a:r>
              <a:rPr lang="en-US" sz="2800" dirty="0">
                <a:solidFill>
                  <a:srgbClr val="000000"/>
                </a:solidFill>
              </a:rPr>
              <a:t>: 3 </a:t>
            </a:r>
            <a:r>
              <a:rPr lang="en-US" sz="2800" dirty="0" err="1">
                <a:solidFill>
                  <a:srgbClr val="000000"/>
                </a:solidFill>
              </a:rPr>
              <a:t>nghìn</a:t>
            </a:r>
            <a:r>
              <a:rPr lang="en-US" sz="2800" dirty="0">
                <a:solidFill>
                  <a:srgbClr val="000000"/>
                </a:solidFill>
              </a:rPr>
              <a:t> + 4 </a:t>
            </a:r>
            <a:r>
              <a:rPr lang="en-US" sz="2800" dirty="0" err="1">
                <a:solidFill>
                  <a:srgbClr val="000000"/>
                </a:solidFill>
              </a:rPr>
              <a:t>nghìn</a:t>
            </a:r>
            <a:r>
              <a:rPr lang="en-US" sz="2800" dirty="0">
                <a:solidFill>
                  <a:srgbClr val="000000"/>
                </a:solidFill>
              </a:rPr>
              <a:t> = 7 </a:t>
            </a:r>
            <a:r>
              <a:rPr lang="en-US" sz="2800" dirty="0" err="1">
                <a:solidFill>
                  <a:srgbClr val="000000"/>
                </a:solidFill>
              </a:rPr>
              <a:t>nghìn</a:t>
            </a:r>
            <a:endParaRPr lang="en-US" sz="2800" dirty="0">
              <a:solidFill>
                <a:srgbClr val="0000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</a:rPr>
              <a:t>             3 000 + 4 000 = 7 000</a:t>
            </a:r>
            <a:endParaRPr lang="en-US" sz="2800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0EE5B77C-3E51-4FD3-9024-8EF06041D461}"/>
              </a:ext>
            </a:extLst>
          </p:cNvPr>
          <p:cNvSpPr/>
          <p:nvPr/>
        </p:nvSpPr>
        <p:spPr>
          <a:xfrm>
            <a:off x="428625" y="3381375"/>
            <a:ext cx="5248275" cy="2000250"/>
          </a:xfrm>
          <a:prstGeom prst="roundRect">
            <a:avLst/>
          </a:prstGeom>
          <a:solidFill>
            <a:srgbClr val="F3C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46A42AD-1234-4151-9CDC-6D90A0766944}"/>
              </a:ext>
            </a:extLst>
          </p:cNvPr>
          <p:cNvSpPr txBox="1"/>
          <p:nvPr/>
        </p:nvSpPr>
        <p:spPr>
          <a:xfrm>
            <a:off x="542926" y="3429000"/>
            <a:ext cx="51720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</a:rPr>
              <a:t>c) 5 000 + 4 000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</a:rPr>
              <a:t>Nhẩm</a:t>
            </a:r>
            <a:r>
              <a:rPr lang="en-US" sz="2800" dirty="0">
                <a:solidFill>
                  <a:srgbClr val="000000"/>
                </a:solidFill>
              </a:rPr>
              <a:t>: 5 </a:t>
            </a:r>
            <a:r>
              <a:rPr lang="en-US" sz="2800" dirty="0" err="1">
                <a:solidFill>
                  <a:srgbClr val="000000"/>
                </a:solidFill>
              </a:rPr>
              <a:t>nghìn</a:t>
            </a:r>
            <a:r>
              <a:rPr lang="en-US" sz="2800" dirty="0">
                <a:solidFill>
                  <a:srgbClr val="000000"/>
                </a:solidFill>
              </a:rPr>
              <a:t> + 4 </a:t>
            </a:r>
            <a:r>
              <a:rPr lang="en-US" sz="2800" dirty="0" err="1">
                <a:solidFill>
                  <a:srgbClr val="000000"/>
                </a:solidFill>
              </a:rPr>
              <a:t>nghìn</a:t>
            </a:r>
            <a:r>
              <a:rPr lang="en-US" sz="2800" dirty="0">
                <a:solidFill>
                  <a:srgbClr val="000000"/>
                </a:solidFill>
              </a:rPr>
              <a:t> = 9 </a:t>
            </a:r>
            <a:r>
              <a:rPr lang="en-US" sz="2800" dirty="0" err="1">
                <a:solidFill>
                  <a:srgbClr val="000000"/>
                </a:solidFill>
              </a:rPr>
              <a:t>nghìn</a:t>
            </a:r>
            <a:endParaRPr lang="en-US" sz="2800" dirty="0">
              <a:solidFill>
                <a:srgbClr val="0000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</a:rPr>
              <a:t>             5 000 + 4 000 = 9 000</a:t>
            </a:r>
            <a:endParaRPr lang="en-US" sz="2800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19CD282D-1B47-4B7C-9777-906FDE0C83EC}"/>
              </a:ext>
            </a:extLst>
          </p:cNvPr>
          <p:cNvSpPr/>
          <p:nvPr/>
        </p:nvSpPr>
        <p:spPr>
          <a:xfrm>
            <a:off x="6134100" y="3476625"/>
            <a:ext cx="5581650" cy="2000250"/>
          </a:xfrm>
          <a:prstGeom prst="roundRect">
            <a:avLst/>
          </a:prstGeom>
          <a:solidFill>
            <a:srgbClr val="F3C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9B450417-3009-46F8-A150-497955B91F8F}"/>
              </a:ext>
            </a:extLst>
          </p:cNvPr>
          <p:cNvSpPr txBox="1"/>
          <p:nvPr/>
        </p:nvSpPr>
        <p:spPr>
          <a:xfrm>
            <a:off x="6248401" y="3524250"/>
            <a:ext cx="54768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</a:rPr>
              <a:t>d) 1 000 + 9 000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</a:rPr>
              <a:t>Nhẩm</a:t>
            </a:r>
            <a:r>
              <a:rPr lang="en-US" sz="2800" dirty="0">
                <a:solidFill>
                  <a:srgbClr val="000000"/>
                </a:solidFill>
              </a:rPr>
              <a:t>: 1 </a:t>
            </a:r>
            <a:r>
              <a:rPr lang="en-US" sz="2800" dirty="0" err="1">
                <a:solidFill>
                  <a:srgbClr val="000000"/>
                </a:solidFill>
              </a:rPr>
              <a:t>nghìn</a:t>
            </a:r>
            <a:r>
              <a:rPr lang="en-US" sz="2800" dirty="0">
                <a:solidFill>
                  <a:srgbClr val="000000"/>
                </a:solidFill>
              </a:rPr>
              <a:t> + 9 </a:t>
            </a:r>
            <a:r>
              <a:rPr lang="en-US" sz="2800" dirty="0" err="1">
                <a:solidFill>
                  <a:srgbClr val="000000"/>
                </a:solidFill>
              </a:rPr>
              <a:t>nghìn</a:t>
            </a:r>
            <a:r>
              <a:rPr lang="en-US" sz="2800" dirty="0">
                <a:solidFill>
                  <a:srgbClr val="000000"/>
                </a:solidFill>
              </a:rPr>
              <a:t> = 10 </a:t>
            </a:r>
            <a:r>
              <a:rPr lang="en-US" sz="2800" dirty="0" err="1">
                <a:solidFill>
                  <a:srgbClr val="000000"/>
                </a:solidFill>
              </a:rPr>
              <a:t>nghìn</a:t>
            </a:r>
            <a:endParaRPr lang="en-US" sz="2800" dirty="0">
              <a:solidFill>
                <a:srgbClr val="0000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</a:rPr>
              <a:t>              1 000 + 9 000 = 10 000</a:t>
            </a:r>
            <a:endParaRPr lang="en-US" sz="2800" i="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37515418"/>
      </p:ext>
    </p:extLst>
  </p:cSld>
  <p:clrMapOvr>
    <a:masterClrMapping/>
  </p:clrMapOvr>
  <p:transition spd="slow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3" grpId="0" animBg="1"/>
      <p:bldP spid="65" grpId="0" animBg="1"/>
      <p:bldP spid="7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90FBBB66-3050-4ABF-A8C6-74F6A53DB5B3}:278"/>
  <p:tag name="GENSWF_ADVANCE_TIME" val="5"/>
  <p:tag name="ISPRING_SLIDE_ID_2" val="{EF70698B-B32D-4725-A222-7F422975E7BF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AC145890-2925-41B0-9CE9-4B7C0E486FF4}:279"/>
  <p:tag name="GENSWF_ADVANCE_TIME" val="4"/>
  <p:tag name="ISPRING_SLIDE_ID_2" val="{6188C4FE-BE1B-48D0-B185-1E489BE6937A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A7D6460F-F93D-4C91-B401-37BF382A8124}:280"/>
  <p:tag name="GENSWF_ADVANCE_TIME" val="3"/>
  <p:tag name="ISPRING_SLIDE_ID_2" val="{0F9B570E-8DAE-456F-9DA3-E429BA1B75C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AC145890-2925-41B0-9CE9-4B7C0E486FF4}:279"/>
  <p:tag name="GENSWF_ADVANCE_TIME" val="4"/>
  <p:tag name="ISPRING_SLIDE_ID_2" val="{6188C4FE-BE1B-48D0-B185-1E489BE6937A}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</TotalTime>
  <Words>1004</Words>
  <Application>Microsoft Office PowerPoint</Application>
  <PresentationFormat>Màn hình rộng</PresentationFormat>
  <Paragraphs>185</Paragraphs>
  <Slides>23</Slides>
  <Notes>5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23</vt:i4>
      </vt:variant>
    </vt:vector>
  </HeadingPairs>
  <TitlesOfParts>
    <vt:vector size="33" baseType="lpstr">
      <vt:lpstr>Algerian</vt:lpstr>
      <vt:lpstr>Arial</vt:lpstr>
      <vt:lpstr>Calibri</vt:lpstr>
      <vt:lpstr>Calibri Light</vt:lpstr>
      <vt:lpstr>Tahoma</vt:lpstr>
      <vt:lpstr>Times New Roman</vt:lpstr>
      <vt:lpstr>VNI-Times</vt:lpstr>
      <vt:lpstr>1_Office Theme</vt:lpstr>
      <vt:lpstr>2_Office Theme</vt:lpstr>
      <vt:lpstr>3_Office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85</cp:revision>
  <dcterms:created xsi:type="dcterms:W3CDTF">2022-11-11T05:35:10Z</dcterms:created>
  <dcterms:modified xsi:type="dcterms:W3CDTF">2025-02-17T08:29:55Z</dcterms:modified>
</cp:coreProperties>
</file>