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329" r:id="rId3"/>
    <p:sldId id="319" r:id="rId4"/>
    <p:sldId id="311" r:id="rId5"/>
    <p:sldId id="313" r:id="rId6"/>
    <p:sldId id="335" r:id="rId7"/>
    <p:sldId id="314" r:id="rId8"/>
    <p:sldId id="338" r:id="rId9"/>
    <p:sldId id="315" r:id="rId10"/>
    <p:sldId id="339" r:id="rId11"/>
    <p:sldId id="316" r:id="rId12"/>
    <p:sldId id="340" r:id="rId13"/>
    <p:sldId id="358" r:id="rId14"/>
    <p:sldId id="333" r:id="rId15"/>
    <p:sldId id="349" r:id="rId16"/>
    <p:sldId id="345" r:id="rId17"/>
    <p:sldId id="306" r:id="rId18"/>
    <p:sldId id="353" r:id="rId19"/>
    <p:sldId id="351" r:id="rId20"/>
    <p:sldId id="350" r:id="rId21"/>
    <p:sldId id="352" r:id="rId22"/>
    <p:sldId id="354" r:id="rId23"/>
    <p:sldId id="356" r:id="rId24"/>
    <p:sldId id="357" r:id="rId25"/>
    <p:sldId id="355" r:id="rId26"/>
    <p:sldId id="360" r:id="rId27"/>
    <p:sldId id="361" r:id="rId28"/>
    <p:sldId id="362" r:id="rId29"/>
    <p:sldId id="363" r:id="rId30"/>
    <p:sldId id="364" r:id="rId31"/>
    <p:sldId id="346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81D"/>
    <a:srgbClr val="000000"/>
    <a:srgbClr val="660033"/>
    <a:srgbClr val="FF5050"/>
    <a:srgbClr val="FFFFCC"/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09466-4CC3-4972-AC9A-C8D085FB2C60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5B8FC-413B-4F34-97F8-A84D307A3A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97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ở </a:t>
            </a:r>
            <a:r>
              <a:rPr lang="en-US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5B8FC-413B-4F34-97F8-A84D307A3AC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40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4FE83-28BA-4DEE-AFA6-F4D3C20F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881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ở </a:t>
            </a:r>
            <a:r>
              <a:rPr lang="en-US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5B8FC-413B-4F34-97F8-A84D307A3AC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409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ở </a:t>
            </a:r>
            <a:r>
              <a:rPr lang="en-US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5B8FC-413B-4F34-97F8-A84D307A3AC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409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4FE83-28BA-4DEE-AFA6-F4D3C20F0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881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ở </a:t>
            </a:r>
            <a:r>
              <a:rPr lang="en-US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5B8FC-413B-4F34-97F8-A84D307A3AC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40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5B8FC-413B-4F34-97F8-A84D307A3AC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65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2F358F-B682-4B87-ADAB-F665FF899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BD0B4A-F6DD-4BCB-B839-A1668D776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B142A-988E-4550-AE2D-DA9B4DF9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0DB1E8-09EC-4902-BD62-0BDFC2C2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773B05-3C2C-4360-89C2-E0F02D94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8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D791CF-85F2-46FD-B8F7-7E4F635E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08F178-8FAA-4206-B665-7CFCF8FDA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E42D58-F458-4250-988E-2C479FA7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23C984-7F8A-46C9-9295-089B59DF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FBA86-1BE1-4CAB-8BD5-36193DAC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00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432D48D-104B-4C48-977C-5E0D04B93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5F84F6-0EAC-4807-B8EA-34EF0E148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29C23F-EFC0-4FC3-9DBC-B4055480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EA60F-408D-4A20-9025-C5250013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E6714D-15EA-43CB-A997-7604AF6D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7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3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3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2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74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59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8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08FE2-59F2-4551-B177-9AE9E9DA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36A6B8-C0AF-41F3-9FC5-9A6C3BA3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0D2BD0-E7D2-4860-886D-7EA3D043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8D5ED3-172B-4E43-93B5-76196402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624130-F7DA-4783-8117-DA2FB2BB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65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3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4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FC81-E11D-47C9-8F99-AFC068A3EAA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917-0FF8-41EF-9472-C3AF540A8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128B12-5BFF-43F1-80D3-B29B0252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4C9BB-EA22-4CB4-87CD-10FBA0DD9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36C491-8AA3-4077-B903-1BAC7C91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C68846-A6CC-4A9D-ABA8-034DCDEB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0FC3AB-D517-4C7C-9790-4C89A670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6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FB46F-743F-4175-906E-AF2AB28D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516C7E-9F3C-43DA-9CC1-3EB8F39C3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86A4B0-A91E-412B-9449-629D9393B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871006-FBDB-4768-BA41-BA564753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03FCB1-6284-41EB-9061-0E8294D1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A915A9-9F8C-41DA-8E40-5C2968CB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4119B-FD3D-43C7-B521-9D19DF89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B4EA43-7397-40E5-8D7F-7BA4754B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9ECA9D-4F9E-4ED9-A6A2-96517EA1B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58CC48-E3E7-4860-9A68-C95E27A62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C872553-5D14-4A52-9AD1-9065D5958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663B14-446C-43D3-8B03-B259CEEE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B665BC-1D2E-4354-8034-EA139F7B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B278E8-9BFD-4460-97AD-6A77659E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8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ECD899-1FEE-4A3A-A19B-BB98F12C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E49951-E80B-43CE-80C4-6B2C2E21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B27DA4-C112-4E5A-8F67-33F83175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65F34F-E79B-4F02-A87E-9477AF89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6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2D042D-9CED-4056-8127-FADDD59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BA186D5-EA9B-4D60-B019-391C66CD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208B38-019E-464D-B474-7BAC2324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2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A2BC27-DE85-4D51-A41C-C0952FBE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2AD7C6-A7A5-4AE3-B02A-B09F1DE71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BE564-5ADE-43B0-8C41-0DE40F58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BEFAAA-A6FE-408F-B186-B1D73C26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57687B-F7BA-45EB-A975-4681C34A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CCF17-49AC-43E2-B932-48BED6AD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6AD8C-5681-45E0-8267-FD4E82F9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3AAFA8-AE00-45CE-8FC3-A5510EE55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D8BC02-17A6-445B-A239-C8FCE11B3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2A0A6F-932C-4AE4-A5DB-A9402FC2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129549-A14B-4521-B655-37718603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B8A79F-4F97-484D-B2E8-9906366A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95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07DA26D-7FA7-4716-B503-1BD00AC9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85941F-6D23-4689-BA78-33F1C928A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CE98ED-8FEF-4F87-9DAB-E597506DA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6D145-3A9E-455F-B450-299854106B76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714180-DB2C-4957-AF9C-A3A789A7B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C46A57-DC26-4AD6-9738-E1BBFEFE4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9E54-082D-42F4-A1F9-F5BA7F57E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46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FC81-E11D-47C9-8F99-AFC068A3EAAC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61917-0FF8-41EF-9472-C3AF540A8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4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12" Type="http://schemas.openxmlformats.org/officeDocument/2006/relationships/image" Target="../media/image8.gif"/><Relationship Id="rId2" Type="http://schemas.openxmlformats.org/officeDocument/2006/relationships/audio" Target="file:///C:\Users\TAM\Downloads\C&#7849;m%20Nhung%20&#8211;%20H&#7893;ng%20D&#225;m%20&#272;&#226;u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7.png"/><Relationship Id="rId5" Type="http://schemas.openxmlformats.org/officeDocument/2006/relationships/image" Target="../media/image3.wmf"/><Relationship Id="rId10" Type="http://schemas.openxmlformats.org/officeDocument/2006/relationships/image" Target="../media/image6.gif"/><Relationship Id="rId4" Type="http://schemas.openxmlformats.org/officeDocument/2006/relationships/image" Target="../media/image2.gif"/><Relationship Id="rId9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openxmlformats.org/officeDocument/2006/relationships/image" Target="../media/image17.png"/><Relationship Id="rId21" Type="http://schemas.openxmlformats.org/officeDocument/2006/relationships/image" Target="../media/image22.png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slide" Target="slide10.xml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24" Type="http://schemas.microsoft.com/office/2007/relationships/hdphoto" Target="../media/hdphoto9.wdp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1.png"/><Relationship Id="rId4" Type="http://schemas.microsoft.com/office/2007/relationships/hdphoto" Target="../media/hdphoto4.wdp"/><Relationship Id="rId9" Type="http://schemas.microsoft.com/office/2007/relationships/hdphoto" Target="../media/hdphoto5.wdp"/><Relationship Id="rId14" Type="http://schemas.openxmlformats.org/officeDocument/2006/relationships/slide" Target="slide8.xml"/><Relationship Id="rId22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11.png"/><Relationship Id="rId1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19" Type="http://schemas.openxmlformats.org/officeDocument/2006/relationships/image" Target="../media/image21.png"/><Relationship Id="rId4" Type="http://schemas.microsoft.com/office/2007/relationships/hdphoto" Target="../media/hdphoto4.wdp"/><Relationship Id="rId9" Type="http://schemas.microsoft.com/office/2007/relationships/hdphoto" Target="../media/hdphoto5.wdp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openxmlformats.org/officeDocument/2006/relationships/image" Target="../media/image17.png"/><Relationship Id="rId21" Type="http://schemas.openxmlformats.org/officeDocument/2006/relationships/image" Target="../media/image22.png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slide" Target="slide10.xml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19" Type="http://schemas.openxmlformats.org/officeDocument/2006/relationships/image" Target="../media/image21.png"/><Relationship Id="rId4" Type="http://schemas.microsoft.com/office/2007/relationships/hdphoto" Target="../media/hdphoto4.wdp"/><Relationship Id="rId9" Type="http://schemas.microsoft.com/office/2007/relationships/hdphoto" Target="../media/hdphoto5.wdp"/><Relationship Id="rId14" Type="http://schemas.openxmlformats.org/officeDocument/2006/relationships/slide" Target="slide8.xml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openxmlformats.org/officeDocument/2006/relationships/image" Target="../media/image17.png"/><Relationship Id="rId21" Type="http://schemas.openxmlformats.org/officeDocument/2006/relationships/image" Target="../media/image22.png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slide" Target="slide10.xml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24" Type="http://schemas.microsoft.com/office/2007/relationships/hdphoto" Target="../media/hdphoto9.wdp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1.png"/><Relationship Id="rId4" Type="http://schemas.microsoft.com/office/2007/relationships/hdphoto" Target="../media/hdphoto4.wdp"/><Relationship Id="rId9" Type="http://schemas.microsoft.com/office/2007/relationships/hdphoto" Target="../media/hdphoto5.wdp"/><Relationship Id="rId14" Type="http://schemas.openxmlformats.org/officeDocument/2006/relationships/slide" Target="slide8.xml"/><Relationship Id="rId22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2025606"/>
            <a:ext cx="13335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FSTV1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" y="360362"/>
            <a:ext cx="1885979" cy="170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XMSTRE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817"/>
            <a:ext cx="3238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 descr="XMSTRE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5600" y="-1371600"/>
            <a:ext cx="209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FSTV1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48607" y="82737"/>
            <a:ext cx="19954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XMSTRE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632" y="104775"/>
            <a:ext cx="209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" descr="butterflies_flowers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15" y="5159773"/>
            <a:ext cx="172878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944451"/>
              </p:ext>
            </p:extLst>
          </p:nvPr>
        </p:nvGraphicFramePr>
        <p:xfrm>
          <a:off x="53405" y="-39384"/>
          <a:ext cx="1479551" cy="1600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lip" r:id="rId8" imgW="1278331" imgH="1273759" progId="">
                  <p:embed/>
                </p:oleObj>
              </mc:Choice>
              <mc:Fallback>
                <p:oleObj name="Clip" r:id="rId8" imgW="1278331" imgH="127375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5" y="-39384"/>
                        <a:ext cx="1479551" cy="1600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 rot="14307890" flipH="1">
            <a:off x="4839105" y="-3134302"/>
            <a:ext cx="4164706" cy="6579007"/>
            <a:chOff x="96" y="1200"/>
            <a:chExt cx="1804" cy="1761"/>
          </a:xfrm>
        </p:grpSpPr>
        <p:sp>
          <p:nvSpPr>
            <p:cNvPr id="1060" name="Freeform 13"/>
            <p:cNvSpPr>
              <a:spLocks/>
            </p:cNvSpPr>
            <p:nvPr/>
          </p:nvSpPr>
          <p:spPr bwMode="auto">
            <a:xfrm rot="-5400000">
              <a:off x="117" y="117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1" name="Freeform 14"/>
            <p:cNvSpPr>
              <a:spLocks/>
            </p:cNvSpPr>
            <p:nvPr/>
          </p:nvSpPr>
          <p:spPr bwMode="auto">
            <a:xfrm rot="-5400000">
              <a:off x="213" y="127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2" name="Freeform 15"/>
            <p:cNvSpPr>
              <a:spLocks/>
            </p:cNvSpPr>
            <p:nvPr/>
          </p:nvSpPr>
          <p:spPr bwMode="auto">
            <a:xfrm rot="-5400000">
              <a:off x="309" y="137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3" name="Freeform 16"/>
            <p:cNvSpPr>
              <a:spLocks/>
            </p:cNvSpPr>
            <p:nvPr/>
          </p:nvSpPr>
          <p:spPr bwMode="auto">
            <a:xfrm rot="-5400000">
              <a:off x="405" y="146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4" name="Freeform 17"/>
            <p:cNvSpPr>
              <a:spLocks/>
            </p:cNvSpPr>
            <p:nvPr/>
          </p:nvSpPr>
          <p:spPr bwMode="auto">
            <a:xfrm rot="-5400000">
              <a:off x="501" y="156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5" name="Freeform 18"/>
            <p:cNvSpPr>
              <a:spLocks/>
            </p:cNvSpPr>
            <p:nvPr/>
          </p:nvSpPr>
          <p:spPr bwMode="auto">
            <a:xfrm rot="-5400000">
              <a:off x="597" y="165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6" name="Freeform 19"/>
            <p:cNvSpPr>
              <a:spLocks/>
            </p:cNvSpPr>
            <p:nvPr/>
          </p:nvSpPr>
          <p:spPr bwMode="auto">
            <a:xfrm rot="-5400000">
              <a:off x="693" y="175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7" name="Freeform 20"/>
            <p:cNvSpPr>
              <a:spLocks/>
            </p:cNvSpPr>
            <p:nvPr/>
          </p:nvSpPr>
          <p:spPr bwMode="auto">
            <a:xfrm rot="-5400000">
              <a:off x="789" y="185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8" name="Freeform 21"/>
            <p:cNvSpPr>
              <a:spLocks/>
            </p:cNvSpPr>
            <p:nvPr/>
          </p:nvSpPr>
          <p:spPr bwMode="auto">
            <a:xfrm rot="-5400000">
              <a:off x="885" y="194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9" name="Freeform 22"/>
            <p:cNvSpPr>
              <a:spLocks/>
            </p:cNvSpPr>
            <p:nvPr/>
          </p:nvSpPr>
          <p:spPr bwMode="auto">
            <a:xfrm rot="-5400000">
              <a:off x="981" y="204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0" name="Freeform 23"/>
            <p:cNvSpPr>
              <a:spLocks/>
            </p:cNvSpPr>
            <p:nvPr/>
          </p:nvSpPr>
          <p:spPr bwMode="auto">
            <a:xfrm rot="-5400000">
              <a:off x="1077" y="213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1" name="Freeform 24"/>
            <p:cNvSpPr>
              <a:spLocks/>
            </p:cNvSpPr>
            <p:nvPr/>
          </p:nvSpPr>
          <p:spPr bwMode="auto">
            <a:xfrm rot="-5400000">
              <a:off x="1173" y="223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2" name="Freeform 25"/>
            <p:cNvSpPr>
              <a:spLocks/>
            </p:cNvSpPr>
            <p:nvPr/>
          </p:nvSpPr>
          <p:spPr bwMode="auto">
            <a:xfrm rot="-5400000">
              <a:off x="1269" y="233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3" name="Freeform 26"/>
            <p:cNvSpPr>
              <a:spLocks/>
            </p:cNvSpPr>
            <p:nvPr/>
          </p:nvSpPr>
          <p:spPr bwMode="auto">
            <a:xfrm rot="-5400000">
              <a:off x="1365" y="242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4" name="Freeform 27"/>
            <p:cNvSpPr>
              <a:spLocks/>
            </p:cNvSpPr>
            <p:nvPr/>
          </p:nvSpPr>
          <p:spPr bwMode="auto">
            <a:xfrm rot="-5400000">
              <a:off x="1461" y="252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5" name="Freeform 28"/>
            <p:cNvSpPr>
              <a:spLocks/>
            </p:cNvSpPr>
            <p:nvPr/>
          </p:nvSpPr>
          <p:spPr bwMode="auto">
            <a:xfrm rot="-5400000">
              <a:off x="1557" y="261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6" name="Freeform 29"/>
            <p:cNvSpPr>
              <a:spLocks/>
            </p:cNvSpPr>
            <p:nvPr/>
          </p:nvSpPr>
          <p:spPr bwMode="auto">
            <a:xfrm rot="-5400000">
              <a:off x="1653" y="271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7" name="Freeform 30"/>
            <p:cNvSpPr>
              <a:spLocks/>
            </p:cNvSpPr>
            <p:nvPr/>
          </p:nvSpPr>
          <p:spPr bwMode="auto">
            <a:xfrm rot="-5400000">
              <a:off x="1749" y="281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037" name="Picture 31" descr="butterflies_flowers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23" y="5199496"/>
            <a:ext cx="2209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32" descr="butterflies_flowers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617" y="5157393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AutoShape 34"/>
          <p:cNvSpPr>
            <a:spLocks noChangeArrowheads="1"/>
          </p:cNvSpPr>
          <p:nvPr/>
        </p:nvSpPr>
        <p:spPr bwMode="auto">
          <a:xfrm>
            <a:off x="1334848" y="2508252"/>
            <a:ext cx="2447925" cy="20875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40" name="AutoShape 35"/>
          <p:cNvSpPr>
            <a:spLocks noChangeArrowheads="1"/>
          </p:cNvSpPr>
          <p:nvPr/>
        </p:nvSpPr>
        <p:spPr bwMode="auto">
          <a:xfrm rot="16200000">
            <a:off x="9028579" y="1695406"/>
            <a:ext cx="1628775" cy="1981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41" name="WordArt 36"/>
          <p:cNvSpPr>
            <a:spLocks noChangeArrowheads="1" noChangeShapeType="1" noTextEdit="1"/>
          </p:cNvSpPr>
          <p:nvPr/>
        </p:nvSpPr>
        <p:spPr bwMode="auto">
          <a:xfrm>
            <a:off x="323850" y="1560817"/>
            <a:ext cx="11627782" cy="584645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572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Text Box 7"/>
          <p:cNvSpPr txBox="1">
            <a:spLocks noChangeArrowheads="1"/>
          </p:cNvSpPr>
          <p:nvPr/>
        </p:nvSpPr>
        <p:spPr bwMode="auto">
          <a:xfrm>
            <a:off x="3276600" y="1393877"/>
            <a:ext cx="5867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MÔN: TOÁN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LỚP  : 3E 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6723" y="4165804"/>
            <a:ext cx="1447800" cy="2514600"/>
            <a:chOff x="1968" y="1152"/>
            <a:chExt cx="1829" cy="2688"/>
          </a:xfrm>
        </p:grpSpPr>
        <p:pic>
          <p:nvPicPr>
            <p:cNvPr id="1054" name="Picture 7" descr="hoahong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56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33425">
                <a:off x="2040" y="1787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7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8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9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0651584" y="4258992"/>
            <a:ext cx="1371600" cy="2514600"/>
            <a:chOff x="1968" y="1152"/>
            <a:chExt cx="1829" cy="2688"/>
          </a:xfrm>
        </p:grpSpPr>
        <p:pic>
          <p:nvPicPr>
            <p:cNvPr id="1048" name="Picture 7" descr="hoahong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50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1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2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3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45" name="Text Box 8"/>
          <p:cNvSpPr txBox="1">
            <a:spLocks noChangeArrowheads="1"/>
          </p:cNvSpPr>
          <p:nvPr/>
        </p:nvSpPr>
        <p:spPr bwMode="auto">
          <a:xfrm>
            <a:off x="2420497" y="4797083"/>
            <a:ext cx="7335025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GV THỰC HIỆN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pic>
        <p:nvPicPr>
          <p:cNvPr id="55" name="Cẩm Nhung – Hổng Dám Đâ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5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55" descr="Hoa tim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08252"/>
            <a:ext cx="4744869" cy="206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322321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1693890" y="304800"/>
            <a:ext cx="9623684" cy="3124200"/>
          </a:xfrm>
          <a:prstGeom prst="cloudCallout">
            <a:avLst>
              <a:gd name="adj1" fmla="val -32767"/>
              <a:gd name="adj2" fmla="val 62029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 x 8 =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4191001" y="4250765"/>
            <a:ext cx="3657601" cy="1981200"/>
          </a:xfrm>
          <a:prstGeom prst="cloudCallout">
            <a:avLst>
              <a:gd name="adj1" fmla="val 68618"/>
              <a:gd name="adj2" fmla="val -17015"/>
            </a:avLst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877981919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90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11" y="-69889"/>
            <a:ext cx="12461823" cy="722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4938336" y="1144695"/>
            <a:ext cx="1821045" cy="1696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4038601" y="1575885"/>
            <a:ext cx="1453085" cy="1353858"/>
          </a:xfrm>
          <a:prstGeom prst="rect">
            <a:avLst/>
          </a:prstGeom>
        </p:spPr>
      </p:pic>
      <p:pic>
        <p:nvPicPr>
          <p:cNvPr id="16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67" b="79167" l="11500" r="56200">
                        <a14:foregroundMark x1="32400" y1="33519" x2="29400" y2="66759"/>
                        <a14:foregroundMark x1="42400" y1="43981" x2="47000" y2="48241"/>
                        <a14:foregroundMark x1="20300" y1="42037" x2="127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1482500" y="2887258"/>
            <a:ext cx="1533037" cy="27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89" b="96000" l="40000" r="99892">
                        <a14:foregroundMark x1="65189" y1="75556" x2="67784" y2="72889"/>
                        <a14:foregroundMark x1="64432" y1="84889" x2="65189" y2="83111"/>
                        <a14:foregroundMark x1="62378" y1="94444" x2="62703" y2="98000"/>
                        <a14:foregroundMark x1="95351" y1="46444" x2="99892" y2="4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07" b="2336"/>
          <a:stretch/>
        </p:blipFill>
        <p:spPr bwMode="auto">
          <a:xfrm>
            <a:off x="5848857" y="571777"/>
            <a:ext cx="3208330" cy="253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431" r="17109" b="15502"/>
          <a:stretch/>
        </p:blipFill>
        <p:spPr bwMode="auto">
          <a:xfrm>
            <a:off x="4133933" y="2670227"/>
            <a:ext cx="1363225" cy="304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6530879" y="2540359"/>
            <a:ext cx="1941941" cy="309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29278" y="877995"/>
            <a:ext cx="394514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LÀNG NỦ</a:t>
            </a:r>
          </a:p>
        </p:txBody>
      </p:sp>
      <p:pic>
        <p:nvPicPr>
          <p:cNvPr id="20" name="Picture 6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1852" b="86204" l="13300" r="52700">
                        <a14:foregroundMark x1="28900" y1="34815" x2="37600" y2="3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2166" r="48160" b="15482"/>
          <a:stretch/>
        </p:blipFill>
        <p:spPr bwMode="auto">
          <a:xfrm>
            <a:off x="8883078" y="2557501"/>
            <a:ext cx="1558067" cy="327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977" r="98633">
                        <a14:foregroundMark x1="72266" y1="53793" x2="81445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74" y="4855488"/>
            <a:ext cx="2296570" cy="19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779" b="990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05" y="4724863"/>
            <a:ext cx="2303193" cy="2355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8171" y1="26852" x2="20122" y2="32037"/>
                        <a14:foregroundMark x1="15366" y1="26481" x2="28293" y2="20741"/>
                        <a14:foregroundMark x1="18902" y1="25370" x2="30366" y2="31296"/>
                        <a14:foregroundMark x1="11951" y1="22963" x2="21585" y2="28333"/>
                        <a14:foregroundMark x1="12927" y1="25741" x2="23049" y2="33704"/>
                        <a14:foregroundMark x1="12683" y1="22222" x2="25122" y2="18889"/>
                        <a14:foregroundMark x1="17073" y1="35926" x2="28049" y2="34815"/>
                        <a14:backgroundMark x1="31098" y1="44630" x2="37805" y2="59444"/>
                        <a14:backgroundMark x1="61463" y1="48333" x2="55244" y2="67593"/>
                        <a14:backgroundMark x1="49024" y1="65741" x2="51951" y2="67222"/>
                        <a14:backgroundMark x1="23293" y1="50370" x2="21341" y2="60556"/>
                        <a14:backgroundMark x1="32561" y1="22222" x2="30122" y2="30185"/>
                        <a14:backgroundMark x1="22805" y1="41667" x2="29024" y2="40741"/>
                        <a14:backgroundMark x1="62439" y1="76296" x2="73171" y2="76296"/>
                        <a14:backgroundMark x1="71463" y1="42778" x2="77439" y2="40000"/>
                        <a14:backgroundMark x1="64390" y1="46111" x2="68415" y2="41296"/>
                        <a14:backgroundMark x1="17561" y1="22222" x2="17317" y2="26111"/>
                        <a14:backgroundMark x1="21341" y1="20370" x2="22317" y2="29444"/>
                        <a14:backgroundMark x1="20122" y1="21852" x2="19634" y2="28704"/>
                        <a14:backgroundMark x1="14146" y1="22222" x2="15854" y2="28333"/>
                        <a14:backgroundMark x1="15854" y1="22963" x2="28537" y2="24630"/>
                        <a14:backgroundMark x1="16098" y1="35185" x2="27805" y2="33333"/>
                        <a14:backgroundMark x1="11951" y1="23333" x2="11951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68" y="5083370"/>
            <a:ext cx="2416905" cy="1591620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977" r="98633">
                        <a14:foregroundMark x1="72266" y1="53793" x2="81445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1" y="5134707"/>
            <a:ext cx="2245371" cy="165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6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33"/>
          <p:cNvSpPr txBox="1">
            <a:spLocks noChangeArrowheads="1"/>
          </p:cNvSpPr>
          <p:nvPr/>
        </p:nvSpPr>
        <p:spPr bwMode="auto">
          <a:xfrm>
            <a:off x="2425148" y="204788"/>
            <a:ext cx="72808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873822" y="690344"/>
            <a:ext cx="131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33"/>
          <p:cNvSpPr txBox="1">
            <a:spLocks noChangeArrowheads="1"/>
          </p:cNvSpPr>
          <p:nvPr/>
        </p:nvSpPr>
        <p:spPr bwMode="auto">
          <a:xfrm>
            <a:off x="387625" y="1237285"/>
            <a:ext cx="112809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8" name="Picture 12" descr="SO0048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36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SO0048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1958" y="5701031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4D62F43-90EE-4755-BC71-A9B76CA08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979260"/>
            <a:ext cx="10972800" cy="42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28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78FAE45-BF66-DF7D-2DF9-916A98B5AF70}"/>
              </a:ext>
            </a:extLst>
          </p:cNvPr>
          <p:cNvSpPr txBox="1"/>
          <p:nvPr/>
        </p:nvSpPr>
        <p:spPr>
          <a:xfrm>
            <a:off x="8130656" y="378799"/>
            <a:ext cx="398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8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FDA2811-948E-40D2-A687-61B538A9D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165" b="61549"/>
          <a:stretch/>
        </p:blipFill>
        <p:spPr>
          <a:xfrm>
            <a:off x="1057723" y="2077152"/>
            <a:ext cx="2331527" cy="523804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EA0724-7E53-C301-7B59-8B4EA04BB851}"/>
              </a:ext>
            </a:extLst>
          </p:cNvPr>
          <p:cNvCxnSpPr/>
          <p:nvPr/>
        </p:nvCxnSpPr>
        <p:spPr>
          <a:xfrm>
            <a:off x="4683485" y="2959569"/>
            <a:ext cx="5007471" cy="531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2A4C056-7AFE-4F68-8011-192B381CF9A0}"/>
              </a:ext>
            </a:extLst>
          </p:cNvPr>
          <p:cNvSpPr/>
          <p:nvPr/>
        </p:nvSpPr>
        <p:spPr>
          <a:xfrm flipV="1">
            <a:off x="4963654" y="2873302"/>
            <a:ext cx="116201" cy="2375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7EAD7ED-1771-C0E6-3A7B-DB2EFE9A48E9}"/>
              </a:ext>
            </a:extLst>
          </p:cNvPr>
          <p:cNvSpPr/>
          <p:nvPr/>
        </p:nvSpPr>
        <p:spPr>
          <a:xfrm flipV="1">
            <a:off x="7528452" y="2852521"/>
            <a:ext cx="116201" cy="2375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2104E33-6A03-561D-AB3B-CA3CE9952D2A}"/>
              </a:ext>
            </a:extLst>
          </p:cNvPr>
          <p:cNvSpPr/>
          <p:nvPr/>
        </p:nvSpPr>
        <p:spPr>
          <a:xfrm flipV="1">
            <a:off x="9274771" y="2842130"/>
            <a:ext cx="116201" cy="2375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46824" y="2337081"/>
            <a:ext cx="895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83485" y="1922494"/>
            <a:ext cx="1101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7944728" y="2331047"/>
            <a:ext cx="1375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 cm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15963" y="3023076"/>
            <a:ext cx="439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92456" y="3012685"/>
            <a:ext cx="370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267442" y="309639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E1CDD48-7827-4934-A8AF-55E68E541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239"/>
          <a:stretch/>
        </p:blipFill>
        <p:spPr>
          <a:xfrm>
            <a:off x="1220407" y="3678858"/>
            <a:ext cx="6611138" cy="65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2A74693-0E17-77D1-8277-15EB1A835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742"/>
          <a:stretch/>
        </p:blipFill>
        <p:spPr>
          <a:xfrm>
            <a:off x="1251582" y="4510000"/>
            <a:ext cx="6611138" cy="69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12" descr="SO0048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36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2" descr="SO0048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4800" y="5760627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955963" y="-569111"/>
            <a:ext cx="110143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                                       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1274" y="1197325"/>
            <a:ext cx="10910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908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3BE58-61F4-4494-ACB8-1584CC54C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98" y="1948034"/>
            <a:ext cx="8183117" cy="155279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73D191E-BFD5-4EEC-9874-F66BF8592DD4}"/>
              </a:ext>
            </a:extLst>
          </p:cNvPr>
          <p:cNvSpPr/>
          <p:nvPr/>
        </p:nvSpPr>
        <p:spPr>
          <a:xfrm>
            <a:off x="5735724" y="2777794"/>
            <a:ext cx="149290" cy="28924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2697" y="550835"/>
            <a:ext cx="1636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948399"/>
            <a:ext cx="10913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16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8416" y="5836407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3365" y="1716218"/>
            <a:ext cx="10515600" cy="3629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</a:t>
            </a:r>
          </a:p>
        </p:txBody>
      </p: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E2460A7E-A4E9-49C8-BE4B-51B0E9DFBB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921" b="73010"/>
          <a:stretch/>
        </p:blipFill>
        <p:spPr>
          <a:xfrm>
            <a:off x="997413" y="3672818"/>
            <a:ext cx="5543639" cy="599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EF0E39-B0CE-44F8-B1B8-98F56E7A4D53}"/>
              </a:ext>
            </a:extLst>
          </p:cNvPr>
          <p:cNvSpPr/>
          <p:nvPr/>
        </p:nvSpPr>
        <p:spPr>
          <a:xfrm>
            <a:off x="3623827" y="2784808"/>
            <a:ext cx="149290" cy="289249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EF0E39-B0CE-44F8-B1B8-98F56E7A4D53}"/>
              </a:ext>
            </a:extLst>
          </p:cNvPr>
          <p:cNvSpPr/>
          <p:nvPr/>
        </p:nvSpPr>
        <p:spPr>
          <a:xfrm>
            <a:off x="7850106" y="2791200"/>
            <a:ext cx="149290" cy="289249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E5B23C-2E6D-988B-BC48-8F13A988EB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90" b="32841"/>
          <a:stretch/>
        </p:blipFill>
        <p:spPr>
          <a:xfrm>
            <a:off x="969941" y="4596118"/>
            <a:ext cx="10329148" cy="101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8FEAD2-2612-7FEC-71C7-3C311FDF74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860" r="20777" b="-282"/>
          <a:stretch/>
        </p:blipFill>
        <p:spPr>
          <a:xfrm>
            <a:off x="1007193" y="5836407"/>
            <a:ext cx="8183117" cy="76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8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526158" y="868881"/>
            <a:ext cx="12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417" y="1311486"/>
            <a:ext cx="11439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72F38D-06C8-6988-E084-BA088F9BE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32" y="2097951"/>
            <a:ext cx="1628775" cy="685800"/>
          </a:xfrm>
          <a:prstGeom prst="rect">
            <a:avLst/>
          </a:prstGeom>
        </p:spPr>
      </p:pic>
      <p:pic>
        <p:nvPicPr>
          <p:cNvPr id="7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28692" y="5710928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B41A9-A212-4BEA-8A07-63E17C6BA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34" y="1872085"/>
            <a:ext cx="8487960" cy="2448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454729-658F-4B7B-BB3E-6C57C66630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691" b="9958"/>
          <a:stretch/>
        </p:blipFill>
        <p:spPr>
          <a:xfrm>
            <a:off x="549075" y="4132962"/>
            <a:ext cx="6923298" cy="25048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20311" y="324433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E81834EB-5AE4-0582-511F-BC8D88EEE568}"/>
              </a:ext>
            </a:extLst>
          </p:cNvPr>
          <p:cNvSpPr/>
          <p:nvPr/>
        </p:nvSpPr>
        <p:spPr>
          <a:xfrm>
            <a:off x="7586731" y="4356216"/>
            <a:ext cx="494523" cy="4261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7" name="Rectangle: Rounded Corners 20">
            <a:extLst>
              <a:ext uri="{FF2B5EF4-FFF2-40B4-BE49-F238E27FC236}">
                <a16:creationId xmlns:a16="http://schemas.microsoft.com/office/drawing/2014/main" id="{D3A69FED-B083-4A1E-BC43-D69DC67ACD78}"/>
              </a:ext>
            </a:extLst>
          </p:cNvPr>
          <p:cNvSpPr/>
          <p:nvPr/>
        </p:nvSpPr>
        <p:spPr>
          <a:xfrm>
            <a:off x="7573786" y="4949690"/>
            <a:ext cx="494523" cy="45496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</a:t>
            </a:r>
          </a:p>
        </p:txBody>
      </p:sp>
      <p:sp>
        <p:nvSpPr>
          <p:cNvPr id="18" name="Rectangle: Rounded Corners 18">
            <a:extLst>
              <a:ext uri="{FF2B5EF4-FFF2-40B4-BE49-F238E27FC236}">
                <a16:creationId xmlns:a16="http://schemas.microsoft.com/office/drawing/2014/main" id="{4C95B529-6581-0CB9-1B75-C2EAFC8EE876}"/>
              </a:ext>
            </a:extLst>
          </p:cNvPr>
          <p:cNvSpPr/>
          <p:nvPr/>
        </p:nvSpPr>
        <p:spPr>
          <a:xfrm>
            <a:off x="7533406" y="5628789"/>
            <a:ext cx="510798" cy="4261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" name="Rectangle: Rounded Corners 16">
            <a:extLst>
              <a:ext uri="{FF2B5EF4-FFF2-40B4-BE49-F238E27FC236}">
                <a16:creationId xmlns:a16="http://schemas.microsoft.com/office/drawing/2014/main" id="{E81834EB-5AE4-0582-511F-BC8D88EEE568}"/>
              </a:ext>
            </a:extLst>
          </p:cNvPr>
          <p:cNvSpPr/>
          <p:nvPr/>
        </p:nvSpPr>
        <p:spPr>
          <a:xfrm>
            <a:off x="7532669" y="6229903"/>
            <a:ext cx="494523" cy="4261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740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40C30E4-77C2-4D40-9003-068C028DD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06" t="5908" r="4986" b="7845"/>
          <a:stretch/>
        </p:blipFill>
        <p:spPr>
          <a:xfrm>
            <a:off x="8736496" y="2186609"/>
            <a:ext cx="3200400" cy="2673626"/>
          </a:xfrm>
          <a:prstGeom prst="rect">
            <a:avLst/>
          </a:prstGeom>
        </p:spPr>
      </p:pic>
      <p:pic>
        <p:nvPicPr>
          <p:cNvPr id="31" name="Picture 12" descr="SO0048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41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2" descr="SO0048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07653" y="5667405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22713" y="4183"/>
            <a:ext cx="6520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Rectangle 4"/>
          <p:cNvSpPr/>
          <p:nvPr/>
        </p:nvSpPr>
        <p:spPr>
          <a:xfrm>
            <a:off x="5240931" y="590591"/>
            <a:ext cx="1388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799" y="2172858"/>
            <a:ext cx="7812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hàng</a:t>
            </a:r>
            <a:endParaRPr lang="en-US" sz="28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H ở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144" y="1127302"/>
            <a:ext cx="11847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55BBA70-A550-0DAC-CF8C-31AA7CEF6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3605" b="81242"/>
          <a:stretch/>
        </p:blipFill>
        <p:spPr>
          <a:xfrm>
            <a:off x="174812" y="2103332"/>
            <a:ext cx="551329" cy="69189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199" y="4340161"/>
            <a:ext cx="8070574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B050"/>
                </a:solidFill>
                <a:latin typeface="#9Slide03 AmpleSoft Bold" panose="02000000000000000000" pitchFamily="2" charset="0"/>
              </a:rPr>
              <a:t>                        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40C30E4-77C2-4D40-9003-068C028DD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06" t="5908" r="4986" b="7845"/>
          <a:stretch/>
        </p:blipFill>
        <p:spPr>
          <a:xfrm>
            <a:off x="8736496" y="2186609"/>
            <a:ext cx="3200400" cy="2673626"/>
          </a:xfrm>
          <a:prstGeom prst="rect">
            <a:avLst/>
          </a:prstGeom>
        </p:spPr>
      </p:pic>
      <p:pic>
        <p:nvPicPr>
          <p:cNvPr id="31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1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07653" y="5667405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22713" y="4183"/>
            <a:ext cx="6520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Rectangle 4"/>
          <p:cNvSpPr/>
          <p:nvPr/>
        </p:nvSpPr>
        <p:spPr>
          <a:xfrm>
            <a:off x="5240931" y="590591"/>
            <a:ext cx="1388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799" y="2172858"/>
            <a:ext cx="7812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H ở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144" y="1127302"/>
            <a:ext cx="11847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55BBA70-A550-0DAC-CF8C-31AA7CEF6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605" b="81242"/>
          <a:stretch/>
        </p:blipFill>
        <p:spPr>
          <a:xfrm>
            <a:off x="174812" y="2103332"/>
            <a:ext cx="551329" cy="69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199" y="4340161"/>
            <a:ext cx="8070574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B050"/>
                </a:solidFill>
                <a:latin typeface="#9Slide03 AmpleSoft Bold" panose="02000000000000000000" pitchFamily="2" charset="0"/>
              </a:rPr>
              <a:t>                          </a:t>
            </a:r>
            <a:r>
              <a:rPr lang="en-US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a) Ba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: </a:t>
            </a:r>
            <a:r>
              <a:rPr lang="en-US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A,H,B  ;  H,M,K ;  C,K,D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40C30E4-77C2-4D40-9003-068C028DD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06" t="5908" r="4986" b="7845"/>
          <a:stretch/>
        </p:blipFill>
        <p:spPr>
          <a:xfrm>
            <a:off x="8736496" y="2186609"/>
            <a:ext cx="3200400" cy="2673626"/>
          </a:xfrm>
          <a:prstGeom prst="rect">
            <a:avLst/>
          </a:prstGeom>
        </p:spPr>
      </p:pic>
      <p:pic>
        <p:nvPicPr>
          <p:cNvPr id="31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1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07653" y="5667405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22713" y="4183"/>
            <a:ext cx="6520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Rectangle 4"/>
          <p:cNvSpPr/>
          <p:nvPr/>
        </p:nvSpPr>
        <p:spPr>
          <a:xfrm>
            <a:off x="5240931" y="590591"/>
            <a:ext cx="1388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799" y="2172858"/>
            <a:ext cx="7812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H ở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144" y="1127302"/>
            <a:ext cx="11847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55BBA70-A550-0DAC-CF8C-31AA7CEF6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605" b="81242"/>
          <a:stretch/>
        </p:blipFill>
        <p:spPr>
          <a:xfrm>
            <a:off x="174812" y="2103332"/>
            <a:ext cx="551329" cy="69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7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913" y="4604919"/>
            <a:ext cx="8070574" cy="2551255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B050"/>
                </a:solidFill>
                <a:latin typeface="#9Slide03 AmpleSoft Bold" panose="02000000000000000000" pitchFamily="2" charset="0"/>
              </a:rPr>
              <a:t>                          </a:t>
            </a:r>
            <a:r>
              <a:rPr lang="en-US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a) Ba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: </a:t>
            </a:r>
            <a:r>
              <a:rPr lang="en-US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A,H,B  ;  H,M,K ;  C,K,D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H ở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 </a:t>
            </a:r>
            <a:r>
              <a:rPr lang="en-US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40C30E4-77C2-4D40-9003-068C028DD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06" t="5908" r="4986" b="7845"/>
          <a:stretch/>
        </p:blipFill>
        <p:spPr>
          <a:xfrm>
            <a:off x="8736496" y="2186609"/>
            <a:ext cx="3200400" cy="2673626"/>
          </a:xfrm>
          <a:prstGeom prst="rect">
            <a:avLst/>
          </a:prstGeom>
        </p:spPr>
      </p:pic>
      <p:pic>
        <p:nvPicPr>
          <p:cNvPr id="31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1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07653" y="5667405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22713" y="4183"/>
            <a:ext cx="6520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Rectangle 4"/>
          <p:cNvSpPr/>
          <p:nvPr/>
        </p:nvSpPr>
        <p:spPr>
          <a:xfrm>
            <a:off x="5240931" y="590591"/>
            <a:ext cx="1388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799" y="2172858"/>
            <a:ext cx="7812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H ở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144" y="1127302"/>
            <a:ext cx="11847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55BBA70-A550-0DAC-CF8C-31AA7CEF6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605" b="81242"/>
          <a:stretch/>
        </p:blipFill>
        <p:spPr>
          <a:xfrm>
            <a:off x="174812" y="2103332"/>
            <a:ext cx="551329" cy="69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759200" y="1491175"/>
            <a:ext cx="5080000" cy="218049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10306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FF33CC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7506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913" y="4604919"/>
            <a:ext cx="8070574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B050"/>
                </a:solidFill>
                <a:latin typeface="#9Slide03 AmpleSoft Bold" panose="02000000000000000000" pitchFamily="2" charset="0"/>
              </a:rPr>
              <a:t>                          </a:t>
            </a:r>
            <a:r>
              <a:rPr lang="en-US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a) Ba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: </a:t>
            </a:r>
            <a:r>
              <a:rPr lang="en-US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A,H,B  ;  H,M,K ;  C,K,D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H ở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 </a:t>
            </a:r>
            <a:r>
              <a:rPr lang="en-US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40C30E4-77C2-4D40-9003-068C028DD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06" t="5908" r="4986" b="7845"/>
          <a:stretch/>
        </p:blipFill>
        <p:spPr>
          <a:xfrm>
            <a:off x="8736496" y="2186609"/>
            <a:ext cx="3200400" cy="2673626"/>
          </a:xfrm>
          <a:prstGeom prst="rect">
            <a:avLst/>
          </a:prstGeom>
        </p:spPr>
      </p:pic>
      <p:pic>
        <p:nvPicPr>
          <p:cNvPr id="31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1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07653" y="5667405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22713" y="4183"/>
            <a:ext cx="6520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Rectangle 4"/>
          <p:cNvSpPr/>
          <p:nvPr/>
        </p:nvSpPr>
        <p:spPr>
          <a:xfrm>
            <a:off x="5240931" y="590591"/>
            <a:ext cx="1388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799" y="2172858"/>
            <a:ext cx="7812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H ở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144" y="1127302"/>
            <a:ext cx="11847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55BBA70-A550-0DAC-CF8C-31AA7CEF6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605" b="81242"/>
          <a:stretch/>
        </p:blipFill>
        <p:spPr>
          <a:xfrm>
            <a:off x="174812" y="2103332"/>
            <a:ext cx="551329" cy="69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DDD1B8-80FF-40A8-9A19-E3F438133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66" b="11866"/>
          <a:stretch/>
        </p:blipFill>
        <p:spPr>
          <a:xfrm>
            <a:off x="1123122" y="2733216"/>
            <a:ext cx="4055165" cy="2822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926ADE-36C0-A92C-47D0-DB72A0F53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74" t="37042" r="3723"/>
          <a:stretch/>
        </p:blipFill>
        <p:spPr>
          <a:xfrm>
            <a:off x="6656978" y="3195466"/>
            <a:ext cx="4118883" cy="2280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95740" y="1919698"/>
            <a:ext cx="11400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AC, BD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vẽ</a:t>
            </a:r>
            <a:endParaRPr lang="en-US" sz="32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782" y="5643845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89852" y="212900"/>
            <a:ext cx="6490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784575" y="643002"/>
            <a:ext cx="1311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443" y="1159443"/>
            <a:ext cx="1188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5402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DDD1B8-80FF-40A8-9A19-E3F438133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66" b="11866"/>
          <a:stretch/>
        </p:blipFill>
        <p:spPr>
          <a:xfrm>
            <a:off x="1123122" y="2733216"/>
            <a:ext cx="4055165" cy="2822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926ADE-36C0-A92C-47D0-DB72A0F53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74" t="37042" r="3723"/>
          <a:stretch/>
        </p:blipFill>
        <p:spPr>
          <a:xfrm>
            <a:off x="6656978" y="3195466"/>
            <a:ext cx="4118883" cy="2280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95740" y="1919698"/>
            <a:ext cx="11400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thẳngAC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BD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vẽ</a:t>
            </a:r>
            <a:endParaRPr lang="en-US" sz="32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782" y="5643845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89852" y="212900"/>
            <a:ext cx="6490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784575" y="643002"/>
            <a:ext cx="1311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443" y="1159443"/>
            <a:ext cx="1188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4708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DDD1B8-80FF-40A8-9A19-E3F438133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66" b="11866"/>
          <a:stretch/>
        </p:blipFill>
        <p:spPr>
          <a:xfrm>
            <a:off x="1123122" y="2733216"/>
            <a:ext cx="4055165" cy="2822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926ADE-36C0-A92C-47D0-DB72A0F53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74" t="37042" r="3723"/>
          <a:stretch/>
        </p:blipFill>
        <p:spPr>
          <a:xfrm>
            <a:off x="6656978" y="3195466"/>
            <a:ext cx="4118883" cy="2280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95740" y="1919698"/>
            <a:ext cx="11400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AC, BD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vẽ</a:t>
            </a:r>
            <a:endParaRPr lang="en-US" sz="32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2282" y="5556114"/>
            <a:ext cx="6786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o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AC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 H </a:t>
            </a:r>
          </a:p>
        </p:txBody>
      </p:sp>
      <p:pic>
        <p:nvPicPr>
          <p:cNvPr id="7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782" y="5643845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89852" y="212900"/>
            <a:ext cx="6490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784575" y="643002"/>
            <a:ext cx="1311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443" y="1159443"/>
            <a:ext cx="1188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6869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DDD1B8-80FF-40A8-9A19-E3F438133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66" b="11866"/>
          <a:stretch/>
        </p:blipFill>
        <p:spPr>
          <a:xfrm>
            <a:off x="1123122" y="2733216"/>
            <a:ext cx="4055165" cy="2822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926ADE-36C0-A92C-47D0-DB72A0F53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74" t="37042" r="3723"/>
          <a:stretch/>
        </p:blipFill>
        <p:spPr>
          <a:xfrm>
            <a:off x="6656978" y="3195466"/>
            <a:ext cx="4118883" cy="2280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95740" y="1919698"/>
            <a:ext cx="11400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thẳngAC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BD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vẽ</a:t>
            </a:r>
            <a:endParaRPr lang="en-US" sz="32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6259" y="6086949"/>
            <a:ext cx="6785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o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BD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 G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2282" y="5556114"/>
            <a:ext cx="6786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o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AC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 H </a:t>
            </a:r>
          </a:p>
        </p:txBody>
      </p:sp>
      <p:pic>
        <p:nvPicPr>
          <p:cNvPr id="7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6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SO0048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782" y="5643845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89852" y="212900"/>
            <a:ext cx="6490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784575" y="643002"/>
            <a:ext cx="1311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443" y="1159443"/>
            <a:ext cx="1188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4456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28" y="874416"/>
            <a:ext cx="10543572" cy="1325563"/>
          </a:xfrm>
        </p:spPr>
        <p:txBody>
          <a:bodyPr/>
          <a:lstStyle/>
          <a:p>
            <a:r>
              <a:rPr lang="en-US" dirty="0"/>
              <a:t>         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ĐÚNG?</a:t>
            </a:r>
          </a:p>
        </p:txBody>
      </p:sp>
      <p:pic>
        <p:nvPicPr>
          <p:cNvPr id="4" name="Picture 12" descr="SO0048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36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SO00483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63514" y="5382228"/>
            <a:ext cx="1728486" cy="13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100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28" y="874416"/>
            <a:ext cx="10543572" cy="1325563"/>
          </a:xfrm>
        </p:spPr>
        <p:txBody>
          <a:bodyPr/>
          <a:lstStyle/>
          <a:p>
            <a:r>
              <a:rPr lang="en-US" dirty="0"/>
              <a:t>         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ĐÚNG?</a:t>
            </a:r>
          </a:p>
        </p:txBody>
      </p:sp>
      <p:pic>
        <p:nvPicPr>
          <p:cNvPr id="4" name="Picture 12" descr="SO0048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36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SO00483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63514" y="5382228"/>
            <a:ext cx="1728486" cy="13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EA0724-7E53-C301-7B59-8B4EA04BB851}"/>
              </a:ext>
            </a:extLst>
          </p:cNvPr>
          <p:cNvCxnSpPr/>
          <p:nvPr/>
        </p:nvCxnSpPr>
        <p:spPr>
          <a:xfrm>
            <a:off x="3363971" y="2751682"/>
            <a:ext cx="5007471" cy="531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095398" y="2855618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A4C056-7AFE-4F68-8011-192B381CF9A0}"/>
              </a:ext>
            </a:extLst>
          </p:cNvPr>
          <p:cNvSpPr/>
          <p:nvPr/>
        </p:nvSpPr>
        <p:spPr>
          <a:xfrm flipV="1">
            <a:off x="3363971" y="2589560"/>
            <a:ext cx="116201" cy="2375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A4C056-7AFE-4F68-8011-192B381CF9A0}"/>
              </a:ext>
            </a:extLst>
          </p:cNvPr>
          <p:cNvSpPr/>
          <p:nvPr/>
        </p:nvSpPr>
        <p:spPr>
          <a:xfrm flipV="1">
            <a:off x="6300890" y="2612565"/>
            <a:ext cx="116201" cy="2375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A4C056-7AFE-4F68-8011-192B381CF9A0}"/>
              </a:ext>
            </a:extLst>
          </p:cNvPr>
          <p:cNvSpPr/>
          <p:nvPr/>
        </p:nvSpPr>
        <p:spPr>
          <a:xfrm flipV="1">
            <a:off x="8268797" y="2639268"/>
            <a:ext cx="116201" cy="2375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72665" y="2031622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42873" y="2033127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27258" y="279676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05349" y="278519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0796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28" y="874416"/>
            <a:ext cx="10543572" cy="1325563"/>
          </a:xfrm>
        </p:spPr>
        <p:txBody>
          <a:bodyPr/>
          <a:lstStyle/>
          <a:p>
            <a:r>
              <a:rPr lang="en-US" dirty="0"/>
              <a:t>         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ĐÚNG?</a:t>
            </a:r>
          </a:p>
        </p:txBody>
      </p:sp>
      <p:pic>
        <p:nvPicPr>
          <p:cNvPr id="4" name="Picture 12" descr="SO0048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36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SO00483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63514" y="5382228"/>
            <a:ext cx="1728486" cy="13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EA0724-7E53-C301-7B59-8B4EA04BB851}"/>
              </a:ext>
            </a:extLst>
          </p:cNvPr>
          <p:cNvCxnSpPr/>
          <p:nvPr/>
        </p:nvCxnSpPr>
        <p:spPr>
          <a:xfrm>
            <a:off x="3363971" y="2716503"/>
            <a:ext cx="5007471" cy="531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095398" y="2855618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1794" y="3818254"/>
            <a:ext cx="5457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M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A4C056-7AFE-4F68-8011-192B381CF9A0}"/>
              </a:ext>
            </a:extLst>
          </p:cNvPr>
          <p:cNvSpPr/>
          <p:nvPr/>
        </p:nvSpPr>
        <p:spPr>
          <a:xfrm flipV="1">
            <a:off x="3363971" y="2589560"/>
            <a:ext cx="116201" cy="2375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A4C056-7AFE-4F68-8011-192B381CF9A0}"/>
              </a:ext>
            </a:extLst>
          </p:cNvPr>
          <p:cNvSpPr/>
          <p:nvPr/>
        </p:nvSpPr>
        <p:spPr>
          <a:xfrm flipV="1">
            <a:off x="6300890" y="2612565"/>
            <a:ext cx="116201" cy="2375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A4C056-7AFE-4F68-8011-192B381CF9A0}"/>
              </a:ext>
            </a:extLst>
          </p:cNvPr>
          <p:cNvSpPr/>
          <p:nvPr/>
        </p:nvSpPr>
        <p:spPr>
          <a:xfrm flipV="1">
            <a:off x="8268797" y="2639268"/>
            <a:ext cx="116201" cy="2375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72665" y="2031622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42873" y="2033127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E81834EB-5AE4-0582-511F-BC8D88EEE568}"/>
              </a:ext>
            </a:extLst>
          </p:cNvPr>
          <p:cNvSpPr/>
          <p:nvPr/>
        </p:nvSpPr>
        <p:spPr>
          <a:xfrm>
            <a:off x="8443254" y="3893223"/>
            <a:ext cx="494523" cy="4261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27258" y="279676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05349" y="278519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4450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28" y="874416"/>
            <a:ext cx="10543572" cy="1325563"/>
          </a:xfrm>
        </p:spPr>
        <p:txBody>
          <a:bodyPr/>
          <a:lstStyle/>
          <a:p>
            <a:r>
              <a:rPr lang="en-US" dirty="0"/>
              <a:t>          </a:t>
            </a:r>
            <a:r>
              <a:rPr lang="en-US" dirty="0">
                <a:solidFill>
                  <a:srgbClr val="0070C0"/>
                </a:solidFill>
              </a:rPr>
              <a:t>TRÒ CHƠI: AI NHANH, AI ĐÚNG?</a:t>
            </a:r>
          </a:p>
        </p:txBody>
      </p:sp>
      <p:pic>
        <p:nvPicPr>
          <p:cNvPr id="4" name="Picture 12" descr="SO0048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36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SO00483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63514" y="5382228"/>
            <a:ext cx="1728486" cy="13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EA0724-7E53-C301-7B59-8B4EA04BB851}"/>
              </a:ext>
            </a:extLst>
          </p:cNvPr>
          <p:cNvCxnSpPr/>
          <p:nvPr/>
        </p:nvCxnSpPr>
        <p:spPr>
          <a:xfrm>
            <a:off x="3363971" y="2716503"/>
            <a:ext cx="5007471" cy="531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095398" y="2855618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1794" y="3818254"/>
            <a:ext cx="5457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M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A4C056-7AFE-4F68-8011-192B381CF9A0}"/>
              </a:ext>
            </a:extLst>
          </p:cNvPr>
          <p:cNvSpPr/>
          <p:nvPr/>
        </p:nvSpPr>
        <p:spPr>
          <a:xfrm flipV="1">
            <a:off x="3363971" y="2589560"/>
            <a:ext cx="116201" cy="2375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A4C056-7AFE-4F68-8011-192B381CF9A0}"/>
              </a:ext>
            </a:extLst>
          </p:cNvPr>
          <p:cNvSpPr/>
          <p:nvPr/>
        </p:nvSpPr>
        <p:spPr>
          <a:xfrm flipV="1">
            <a:off x="6300890" y="2612565"/>
            <a:ext cx="116201" cy="2375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A4C056-7AFE-4F68-8011-192B381CF9A0}"/>
              </a:ext>
            </a:extLst>
          </p:cNvPr>
          <p:cNvSpPr/>
          <p:nvPr/>
        </p:nvSpPr>
        <p:spPr>
          <a:xfrm flipV="1">
            <a:off x="8268797" y="2639268"/>
            <a:ext cx="116201" cy="2375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72665" y="2031622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42873" y="2033127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41794" y="4499027"/>
            <a:ext cx="5301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KM</a:t>
            </a:r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E81834EB-5AE4-0582-511F-BC8D88EEE568}"/>
              </a:ext>
            </a:extLst>
          </p:cNvPr>
          <p:cNvSpPr/>
          <p:nvPr/>
        </p:nvSpPr>
        <p:spPr>
          <a:xfrm>
            <a:off x="8443254" y="3893223"/>
            <a:ext cx="494523" cy="4261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27258" y="279676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0" name="Rectangle: Rounded Corners 18">
            <a:extLst>
              <a:ext uri="{FF2B5EF4-FFF2-40B4-BE49-F238E27FC236}">
                <a16:creationId xmlns:a16="http://schemas.microsoft.com/office/drawing/2014/main" id="{4C95B529-6581-0CB9-1B75-C2EAFC8EE876}"/>
              </a:ext>
            </a:extLst>
          </p:cNvPr>
          <p:cNvSpPr/>
          <p:nvPr/>
        </p:nvSpPr>
        <p:spPr>
          <a:xfrm>
            <a:off x="8435116" y="4645893"/>
            <a:ext cx="510798" cy="4261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05349" y="278519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433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28" y="874416"/>
            <a:ext cx="10543572" cy="1325563"/>
          </a:xfrm>
        </p:spPr>
        <p:txBody>
          <a:bodyPr/>
          <a:lstStyle/>
          <a:p>
            <a:r>
              <a:rPr lang="en-US" dirty="0"/>
              <a:t>         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ĐÚNG?</a:t>
            </a:r>
          </a:p>
        </p:txBody>
      </p:sp>
      <p:pic>
        <p:nvPicPr>
          <p:cNvPr id="4" name="Picture 12" descr="SO0048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36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SO00483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63514" y="5382228"/>
            <a:ext cx="1728486" cy="13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EA0724-7E53-C301-7B59-8B4EA04BB851}"/>
              </a:ext>
            </a:extLst>
          </p:cNvPr>
          <p:cNvCxnSpPr/>
          <p:nvPr/>
        </p:nvCxnSpPr>
        <p:spPr>
          <a:xfrm>
            <a:off x="3363971" y="2716503"/>
            <a:ext cx="5007471" cy="531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59283" y="5086639"/>
            <a:ext cx="5109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K, L, M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hàng</a:t>
            </a:r>
            <a:endParaRPr lang="en-US" sz="28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5398" y="2855618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1794" y="3818254"/>
            <a:ext cx="5457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M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A4C056-7AFE-4F68-8011-192B381CF9A0}"/>
              </a:ext>
            </a:extLst>
          </p:cNvPr>
          <p:cNvSpPr/>
          <p:nvPr/>
        </p:nvSpPr>
        <p:spPr>
          <a:xfrm flipV="1">
            <a:off x="3363971" y="2589560"/>
            <a:ext cx="116201" cy="2375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A4C056-7AFE-4F68-8011-192B381CF9A0}"/>
              </a:ext>
            </a:extLst>
          </p:cNvPr>
          <p:cNvSpPr/>
          <p:nvPr/>
        </p:nvSpPr>
        <p:spPr>
          <a:xfrm flipV="1">
            <a:off x="6300890" y="2612565"/>
            <a:ext cx="116201" cy="2375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A4C056-7AFE-4F68-8011-192B381CF9A0}"/>
              </a:ext>
            </a:extLst>
          </p:cNvPr>
          <p:cNvSpPr/>
          <p:nvPr/>
        </p:nvSpPr>
        <p:spPr>
          <a:xfrm flipV="1">
            <a:off x="8268797" y="2639268"/>
            <a:ext cx="116201" cy="2375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72665" y="2031622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42873" y="2033127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41794" y="4499027"/>
            <a:ext cx="5301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KM</a:t>
            </a:r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E81834EB-5AE4-0582-511F-BC8D88EEE568}"/>
              </a:ext>
            </a:extLst>
          </p:cNvPr>
          <p:cNvSpPr/>
          <p:nvPr/>
        </p:nvSpPr>
        <p:spPr>
          <a:xfrm>
            <a:off x="8443254" y="3893223"/>
            <a:ext cx="494523" cy="4261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27258" y="279676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0" name="Rectangle: Rounded Corners 18">
            <a:extLst>
              <a:ext uri="{FF2B5EF4-FFF2-40B4-BE49-F238E27FC236}">
                <a16:creationId xmlns:a16="http://schemas.microsoft.com/office/drawing/2014/main" id="{4C95B529-6581-0CB9-1B75-C2EAFC8EE876}"/>
              </a:ext>
            </a:extLst>
          </p:cNvPr>
          <p:cNvSpPr/>
          <p:nvPr/>
        </p:nvSpPr>
        <p:spPr>
          <a:xfrm>
            <a:off x="8453467" y="4596058"/>
            <a:ext cx="510798" cy="4261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05349" y="278519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D3A69FED-B083-4A1E-BC43-D69DC67ACD78}"/>
              </a:ext>
            </a:extLst>
          </p:cNvPr>
          <p:cNvSpPr/>
          <p:nvPr/>
        </p:nvSpPr>
        <p:spPr>
          <a:xfrm>
            <a:off x="8453467" y="5204340"/>
            <a:ext cx="494523" cy="45496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503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4648200" y="1676400"/>
            <a:ext cx="2266903" cy="2112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3781448" y="1854068"/>
            <a:ext cx="1733503" cy="1615127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67" b="79167" l="11500" r="56200">
                        <a14:foregroundMark x1="32400" y1="33519" x2="29400" y2="66759"/>
                        <a14:foregroundMark x1="42400" y1="43981" x2="47000" y2="48241"/>
                        <a14:foregroundMark x1="20300" y1="42037" x2="127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946095" y="2284919"/>
            <a:ext cx="1956758" cy="355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63" b="84537" l="49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6673419" y="2126173"/>
            <a:ext cx="2289013" cy="364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3673" y="101609"/>
            <a:ext cx="9748146" cy="1753783"/>
          </a:xfrm>
          <a:prstGeom prst="doubleWave">
            <a:avLst>
              <a:gd name="adj1" fmla="val 6250"/>
              <a:gd name="adj2" fmla="val 187"/>
            </a:avLst>
          </a:prstGeom>
          <a:solidFill>
            <a:srgbClr val="00B0F0"/>
          </a:solidFill>
          <a:ln w="76200">
            <a:solidFill>
              <a:schemeClr val="bg1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MANG CON CHỮ LÊN VÙNG CAO</a:t>
            </a:r>
          </a:p>
        </p:txBody>
      </p:sp>
      <p:pic>
        <p:nvPicPr>
          <p:cNvPr id="10" name="TiengKhenTayBac-V.A-32046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2057400" y="1371600"/>
            <a:ext cx="609600" cy="609600"/>
          </a:xfrm>
          <a:prstGeom prst="rect">
            <a:avLst/>
          </a:prstGeom>
        </p:spPr>
      </p:pic>
      <p:pic>
        <p:nvPicPr>
          <p:cNvPr id="11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431" r="17109" b="15502"/>
          <a:stretch/>
        </p:blipFill>
        <p:spPr bwMode="auto">
          <a:xfrm>
            <a:off x="4224376" y="3238961"/>
            <a:ext cx="1363225" cy="304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852" b="86204" l="13300" r="52700">
                        <a14:foregroundMark x1="28900" y1="34815" x2="37600" y2="3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2166" r="48160" b="15482"/>
          <a:stretch/>
        </p:blipFill>
        <p:spPr bwMode="auto">
          <a:xfrm>
            <a:off x="9178034" y="3384815"/>
            <a:ext cx="1558067" cy="327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60606" numSld="7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94100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2503"/>
            <a:ext cx="10515600" cy="5370305"/>
          </a:xfrm>
        </p:spPr>
        <p:txBody>
          <a:bodyPr/>
          <a:lstStyle/>
          <a:p>
            <a:pPr algn="ctr"/>
            <a:endParaRPr lang="en-US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12" descr="SO0048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36" y="22434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SO0048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4800" y="5715000"/>
            <a:ext cx="172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ros0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328707"/>
            <a:ext cx="3998912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9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4648200" y="1676400"/>
            <a:ext cx="2266903" cy="2112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3781448" y="2173376"/>
            <a:ext cx="1733503" cy="161512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918520" y="838200"/>
            <a:ext cx="6792722" cy="3124200"/>
          </a:xfrm>
          <a:prstGeom prst="cloudCallout">
            <a:avLst>
              <a:gd name="adj1" fmla="val -32767"/>
              <a:gd name="adj2" fmla="val 62029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 : 3 =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4648200" y="4191000"/>
            <a:ext cx="3657601" cy="1981200"/>
          </a:xfrm>
          <a:prstGeom prst="cloudCallout">
            <a:avLst>
              <a:gd name="adj1" fmla="val 69128"/>
              <a:gd name="adj2" fmla="val -42447"/>
            </a:avLst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7716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90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11" y="-69889"/>
            <a:ext cx="12461823" cy="722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4938336" y="1144695"/>
            <a:ext cx="1821045" cy="1696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4038601" y="1575885"/>
            <a:ext cx="1453085" cy="1353858"/>
          </a:xfrm>
          <a:prstGeom prst="rect">
            <a:avLst/>
          </a:prstGeom>
        </p:spPr>
      </p:pic>
      <p:pic>
        <p:nvPicPr>
          <p:cNvPr id="16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67" b="79167" l="11500" r="56200">
                        <a14:foregroundMark x1="32400" y1="33519" x2="29400" y2="66759"/>
                        <a14:foregroundMark x1="42400" y1="43981" x2="47000" y2="48241"/>
                        <a14:foregroundMark x1="20300" y1="42037" x2="127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2185900" y="2887258"/>
            <a:ext cx="1533037" cy="27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89" b="96000" l="40000" r="99892">
                        <a14:foregroundMark x1="65189" y1="75556" x2="67784" y2="72889"/>
                        <a14:foregroundMark x1="64432" y1="84889" x2="65189" y2="83111"/>
                        <a14:foregroundMark x1="62378" y1="94444" x2="62703" y2="98000"/>
                        <a14:foregroundMark x1="95351" y1="46444" x2="99892" y2="4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07" b="2336"/>
          <a:stretch/>
        </p:blipFill>
        <p:spPr bwMode="auto">
          <a:xfrm>
            <a:off x="5848857" y="571777"/>
            <a:ext cx="3208330" cy="253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431" r="17109" b="15502"/>
          <a:stretch/>
        </p:blipFill>
        <p:spPr bwMode="auto">
          <a:xfrm>
            <a:off x="4485633" y="2670227"/>
            <a:ext cx="1363225" cy="304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6530879" y="2540359"/>
            <a:ext cx="1941941" cy="309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29278" y="877995"/>
            <a:ext cx="394514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LÀNG NỦ</a:t>
            </a:r>
          </a:p>
        </p:txBody>
      </p:sp>
      <p:pic>
        <p:nvPicPr>
          <p:cNvPr id="20" name="Picture 6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1852" b="86204" l="13300" r="52700">
                        <a14:foregroundMark x1="28900" y1="34815" x2="37600" y2="3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2166" r="48160" b="15482"/>
          <a:stretch/>
        </p:blipFill>
        <p:spPr bwMode="auto">
          <a:xfrm>
            <a:off x="8461038" y="2557501"/>
            <a:ext cx="1558067" cy="327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977" r="98633">
                        <a14:foregroundMark x1="72266" y1="53793" x2="81445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30" y="4855488"/>
            <a:ext cx="2296570" cy="19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6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944380" y="501692"/>
            <a:ext cx="9338872" cy="2927308"/>
          </a:xfrm>
          <a:prstGeom prst="cloudCallout">
            <a:avLst>
              <a:gd name="adj1" fmla="val -32767"/>
              <a:gd name="adj2" fmla="val 62029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32 : 8 =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4191001" y="4250765"/>
            <a:ext cx="3657601" cy="1981200"/>
          </a:xfrm>
          <a:prstGeom prst="cloudCallout">
            <a:avLst>
              <a:gd name="adj1" fmla="val 68618"/>
              <a:gd name="adj2" fmla="val -17015"/>
            </a:avLst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952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90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11" y="-69889"/>
            <a:ext cx="12461823" cy="722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4938336" y="1144695"/>
            <a:ext cx="1821045" cy="1696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4038601" y="1575885"/>
            <a:ext cx="1453085" cy="1353858"/>
          </a:xfrm>
          <a:prstGeom prst="rect">
            <a:avLst/>
          </a:prstGeom>
        </p:spPr>
      </p:pic>
      <p:pic>
        <p:nvPicPr>
          <p:cNvPr id="16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67" b="79167" l="11500" r="56200">
                        <a14:foregroundMark x1="32400" y1="33519" x2="29400" y2="66759"/>
                        <a14:foregroundMark x1="42400" y1="43981" x2="47000" y2="48241"/>
                        <a14:foregroundMark x1="20300" y1="42037" x2="127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1566908" y="2887258"/>
            <a:ext cx="1533037" cy="27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89" b="96000" l="40000" r="99892">
                        <a14:foregroundMark x1="65189" y1="75556" x2="67784" y2="72889"/>
                        <a14:foregroundMark x1="64432" y1="84889" x2="65189" y2="83111"/>
                        <a14:foregroundMark x1="62378" y1="94444" x2="62703" y2="98000"/>
                        <a14:foregroundMark x1="95351" y1="46444" x2="99892" y2="4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07" b="2336"/>
          <a:stretch/>
        </p:blipFill>
        <p:spPr bwMode="auto">
          <a:xfrm>
            <a:off x="5848857" y="571777"/>
            <a:ext cx="3208330" cy="253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431" r="17109" b="15502"/>
          <a:stretch/>
        </p:blipFill>
        <p:spPr bwMode="auto">
          <a:xfrm>
            <a:off x="4133933" y="2670227"/>
            <a:ext cx="1363225" cy="304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6530879" y="2540359"/>
            <a:ext cx="1941941" cy="309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29278" y="877995"/>
            <a:ext cx="394514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LÀNG NỦ</a:t>
            </a:r>
          </a:p>
        </p:txBody>
      </p:sp>
      <p:pic>
        <p:nvPicPr>
          <p:cNvPr id="20" name="Picture 6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1852" b="86204" l="13300" r="52700">
                        <a14:foregroundMark x1="28900" y1="34815" x2="37600" y2="3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2166" r="48160" b="15482"/>
          <a:stretch/>
        </p:blipFill>
        <p:spPr bwMode="auto">
          <a:xfrm>
            <a:off x="8883078" y="2557501"/>
            <a:ext cx="1558067" cy="327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977" r="98633">
                        <a14:foregroundMark x1="72266" y1="53793" x2="81445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74" y="4855488"/>
            <a:ext cx="2296570" cy="19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779" b="990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05" y="4724863"/>
            <a:ext cx="2303193" cy="235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4648200" y="1676400"/>
            <a:ext cx="2266903" cy="2112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3781448" y="2173376"/>
            <a:ext cx="1733503" cy="161512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091242" y="412131"/>
            <a:ext cx="9851578" cy="3016869"/>
          </a:xfrm>
          <a:prstGeom prst="cloudCallout">
            <a:avLst>
              <a:gd name="adj1" fmla="val -32767"/>
              <a:gd name="adj2" fmla="val 62029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 x 9 =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4648199" y="4191000"/>
            <a:ext cx="3657601" cy="1981200"/>
          </a:xfrm>
          <a:prstGeom prst="cloudCallout">
            <a:avLst>
              <a:gd name="adj1" fmla="val 69128"/>
              <a:gd name="adj2" fmla="val -42447"/>
            </a:avLst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3797905763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90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11" y="-69889"/>
            <a:ext cx="12461823" cy="722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4938336" y="1144695"/>
            <a:ext cx="1821045" cy="1696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43" b="100000" l="39157" r="73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6111" r="22892"/>
          <a:stretch/>
        </p:blipFill>
        <p:spPr>
          <a:xfrm>
            <a:off x="4038601" y="1575885"/>
            <a:ext cx="1453085" cy="1353858"/>
          </a:xfrm>
          <a:prstGeom prst="rect">
            <a:avLst/>
          </a:prstGeom>
        </p:spPr>
      </p:pic>
      <p:pic>
        <p:nvPicPr>
          <p:cNvPr id="16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67" b="79167" l="11500" r="56200">
                        <a14:foregroundMark x1="32400" y1="33519" x2="29400" y2="66759"/>
                        <a14:foregroundMark x1="42400" y1="43981" x2="47000" y2="48241"/>
                        <a14:foregroundMark x1="20300" y1="42037" x2="12700" y2="4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9162" r="46758" b="19983"/>
          <a:stretch/>
        </p:blipFill>
        <p:spPr bwMode="auto">
          <a:xfrm>
            <a:off x="1482500" y="2887258"/>
            <a:ext cx="1533037" cy="27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89" b="96000" l="40000" r="99892">
                        <a14:foregroundMark x1="65189" y1="75556" x2="67784" y2="72889"/>
                        <a14:foregroundMark x1="64432" y1="84889" x2="65189" y2="83111"/>
                        <a14:foregroundMark x1="62378" y1="94444" x2="62703" y2="98000"/>
                        <a14:foregroundMark x1="95351" y1="46444" x2="99892" y2="4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07" b="2336"/>
          <a:stretch/>
        </p:blipFill>
        <p:spPr bwMode="auto">
          <a:xfrm>
            <a:off x="5848857" y="571777"/>
            <a:ext cx="3208330" cy="253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431" r="17109" b="15502"/>
          <a:stretch/>
        </p:blipFill>
        <p:spPr bwMode="auto">
          <a:xfrm>
            <a:off x="4133933" y="2670227"/>
            <a:ext cx="1363225" cy="304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84" b="20229"/>
          <a:stretch/>
        </p:blipFill>
        <p:spPr bwMode="auto">
          <a:xfrm>
            <a:off x="6530879" y="2540359"/>
            <a:ext cx="1941941" cy="309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29278" y="877995"/>
            <a:ext cx="394514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LÀNG NỦ</a:t>
            </a:r>
          </a:p>
        </p:txBody>
      </p:sp>
      <p:pic>
        <p:nvPicPr>
          <p:cNvPr id="20" name="Picture 6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1852" b="86204" l="13300" r="52700">
                        <a14:foregroundMark x1="28900" y1="34815" x2="37600" y2="3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2166" r="48160" b="15482"/>
          <a:stretch/>
        </p:blipFill>
        <p:spPr bwMode="auto">
          <a:xfrm>
            <a:off x="8883078" y="2557501"/>
            <a:ext cx="1558067" cy="327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977" r="98633">
                        <a14:foregroundMark x1="72266" y1="53793" x2="81445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74" y="4855488"/>
            <a:ext cx="2296570" cy="19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779" b="990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05" y="4724863"/>
            <a:ext cx="2303193" cy="2355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8171" y1="26852" x2="20122" y2="32037"/>
                        <a14:foregroundMark x1="15366" y1="26481" x2="28293" y2="20741"/>
                        <a14:foregroundMark x1="18902" y1="25370" x2="30366" y2="31296"/>
                        <a14:foregroundMark x1="11951" y1="22963" x2="21585" y2="28333"/>
                        <a14:foregroundMark x1="12927" y1="25741" x2="23049" y2="33704"/>
                        <a14:foregroundMark x1="12683" y1="22222" x2="25122" y2="18889"/>
                        <a14:foregroundMark x1="17073" y1="35926" x2="28049" y2="34815"/>
                        <a14:backgroundMark x1="31098" y1="44630" x2="37805" y2="59444"/>
                        <a14:backgroundMark x1="61463" y1="48333" x2="55244" y2="67593"/>
                        <a14:backgroundMark x1="49024" y1="65741" x2="51951" y2="67222"/>
                        <a14:backgroundMark x1="23293" y1="50370" x2="21341" y2="60556"/>
                        <a14:backgroundMark x1="32561" y1="22222" x2="30122" y2="30185"/>
                        <a14:backgroundMark x1="22805" y1="41667" x2="29024" y2="40741"/>
                        <a14:backgroundMark x1="62439" y1="76296" x2="73171" y2="76296"/>
                        <a14:backgroundMark x1="71463" y1="42778" x2="77439" y2="40000"/>
                        <a14:backgroundMark x1="64390" y1="46111" x2="68415" y2="41296"/>
                        <a14:backgroundMark x1="17561" y1="22222" x2="17317" y2="26111"/>
                        <a14:backgroundMark x1="21341" y1="20370" x2="22317" y2="29444"/>
                        <a14:backgroundMark x1="20122" y1="21852" x2="19634" y2="28704"/>
                        <a14:backgroundMark x1="14146" y1="22222" x2="15854" y2="28333"/>
                        <a14:backgroundMark x1="15854" y1="22963" x2="28537" y2="24630"/>
                        <a14:backgroundMark x1="16098" y1="35185" x2="27805" y2="33333"/>
                        <a14:backgroundMark x1="11951" y1="23333" x2="11951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68" y="5083370"/>
            <a:ext cx="2416905" cy="15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9900"/>
      </a:accent1>
      <a:accent2>
        <a:srgbClr val="99CC00"/>
      </a:accent2>
      <a:accent3>
        <a:srgbClr val="F4EE00"/>
      </a:accent3>
      <a:accent4>
        <a:srgbClr val="007300"/>
      </a:accent4>
      <a:accent5>
        <a:srgbClr val="EDD003"/>
      </a:accent5>
      <a:accent6>
        <a:srgbClr val="82AE00"/>
      </a:accent6>
      <a:hlink>
        <a:srgbClr val="0099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959</Words>
  <Application>Microsoft Office PowerPoint</Application>
  <PresentationFormat>Màn hình rộng</PresentationFormat>
  <Paragraphs>160</Paragraphs>
  <Slides>30</Slides>
  <Notes>7</Notes>
  <HiddenSlides>0</HiddenSlides>
  <MMClips>2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40" baseType="lpstr">
      <vt:lpstr>等线</vt:lpstr>
      <vt:lpstr>等线 Light</vt:lpstr>
      <vt:lpstr>#9Slide03 AmpleSoft Bold</vt:lpstr>
      <vt:lpstr>Arial</vt:lpstr>
      <vt:lpstr>Calibri</vt:lpstr>
      <vt:lpstr>Open Sans</vt:lpstr>
      <vt:lpstr>Times New Roman</vt:lpstr>
      <vt:lpstr>Office 主题​​</vt:lpstr>
      <vt:lpstr>Office Theme</vt:lpstr>
      <vt:lpstr>Clip</vt:lpstr>
      <vt:lpstr>Bản trình bày PowerPoint</vt:lpstr>
      <vt:lpstr>Bản trình bày PowerPoint</vt:lpstr>
      <vt:lpstr>MANG CON CHỮ LÊN VÙNG CAO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Thứ tư ngày 23 tháng 10 năm 2024</vt:lpstr>
      <vt:lpstr>Thứ tư ngày 23 tháng 10 năm 2024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         TRÒ CHƠI: AI NHANH, AI ĐÚNG?</vt:lpstr>
      <vt:lpstr>          TRÒ CHƠI: AI NHANH, AI ĐÚNG?</vt:lpstr>
      <vt:lpstr>          TRÒ CHƠI: AI NHANH, AI ĐÚNG?</vt:lpstr>
      <vt:lpstr>          TRÒ CHƠI: AI NHANH, AI ĐÚNG?</vt:lpstr>
      <vt:lpstr>          TRÒ CHƠI: AI NHANH, AI ĐÚNG?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zhoulingyun</dc:creator>
  <cp:lastModifiedBy>Dell</cp:lastModifiedBy>
  <cp:revision>172</cp:revision>
  <dcterms:created xsi:type="dcterms:W3CDTF">2018-02-07T08:35:34Z</dcterms:created>
  <dcterms:modified xsi:type="dcterms:W3CDTF">2025-02-17T08:17:02Z</dcterms:modified>
</cp:coreProperties>
</file>