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8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9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10.xml" ContentType="application/vnd.openxmlformats-officedocument.theme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theme/theme11.xml" ContentType="application/vnd.openxmlformats-officedocument.theme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theme/theme12.xml" ContentType="application/vnd.openxmlformats-officedocument.theme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theme/theme13.xml" ContentType="application/vnd.openxmlformats-officedocument.theme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theme/theme14.xml" ContentType="application/vnd.openxmlformats-officedocument.theme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theme/theme15.xml" ContentType="application/vnd.openxmlformats-officedocument.theme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theme/theme16.xml" ContentType="application/vnd.openxmlformats-officedocument.theme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theme/theme17.xml" ContentType="application/vnd.openxmlformats-officedocument.theme+xml"/>
  <Override PartName="/ppt/theme/theme1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8" r:id="rId2"/>
    <p:sldMasterId id="2147483710" r:id="rId3"/>
    <p:sldMasterId id="2147483738" r:id="rId4"/>
    <p:sldMasterId id="2147483750" r:id="rId5"/>
    <p:sldMasterId id="2147483762" r:id="rId6"/>
    <p:sldMasterId id="2147483776" r:id="rId7"/>
    <p:sldMasterId id="2147483788" r:id="rId8"/>
    <p:sldMasterId id="2147483800" r:id="rId9"/>
    <p:sldMasterId id="2147483826" r:id="rId10"/>
    <p:sldMasterId id="2147483838" r:id="rId11"/>
    <p:sldMasterId id="2147483852" r:id="rId12"/>
    <p:sldMasterId id="2147483888" r:id="rId13"/>
    <p:sldMasterId id="2147483900" r:id="rId14"/>
    <p:sldMasterId id="2147483912" r:id="rId15"/>
    <p:sldMasterId id="2147483924" r:id="rId16"/>
    <p:sldMasterId id="2147483936" r:id="rId17"/>
  </p:sldMasterIdLst>
  <p:notesMasterIdLst>
    <p:notesMasterId r:id="rId49"/>
  </p:notesMasterIdLst>
  <p:sldIdLst>
    <p:sldId id="2007577143" r:id="rId18"/>
    <p:sldId id="2007577144" r:id="rId19"/>
    <p:sldId id="256" r:id="rId20"/>
    <p:sldId id="2007577109" r:id="rId21"/>
    <p:sldId id="2007577145" r:id="rId22"/>
    <p:sldId id="2007577116" r:id="rId23"/>
    <p:sldId id="2007577147" r:id="rId24"/>
    <p:sldId id="2007577167" r:id="rId25"/>
    <p:sldId id="2007577180" r:id="rId26"/>
    <p:sldId id="2007577181" r:id="rId27"/>
    <p:sldId id="2007577174" r:id="rId28"/>
    <p:sldId id="2007577182" r:id="rId29"/>
    <p:sldId id="2007577183" r:id="rId30"/>
    <p:sldId id="2007577184" r:id="rId31"/>
    <p:sldId id="2007577185" r:id="rId32"/>
    <p:sldId id="2007577187" r:id="rId33"/>
    <p:sldId id="2007577186" r:id="rId34"/>
    <p:sldId id="2007577178" r:id="rId35"/>
    <p:sldId id="2007577188" r:id="rId36"/>
    <p:sldId id="2007577164" r:id="rId37"/>
    <p:sldId id="2007577179" r:id="rId38"/>
    <p:sldId id="375" r:id="rId39"/>
    <p:sldId id="2007577123" r:id="rId40"/>
    <p:sldId id="2007577124" r:id="rId41"/>
    <p:sldId id="306" r:id="rId42"/>
    <p:sldId id="2007577160" r:id="rId43"/>
    <p:sldId id="2007577161" r:id="rId44"/>
    <p:sldId id="2007577190" r:id="rId45"/>
    <p:sldId id="2007577165" r:id="rId46"/>
    <p:sldId id="2007577176" r:id="rId47"/>
    <p:sldId id="2007577166" r:id="rId48"/>
  </p:sldIdLst>
  <p:sldSz cx="12192000" cy="6858000"/>
  <p:notesSz cx="6858000" cy="9144000"/>
  <p:defaultTextStyle>
    <a:defPPr>
      <a:defRPr lang="en-US"/>
    </a:defPPr>
    <a:lvl1pPr marL="0" algn="l" defTabSz="91343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6715" algn="l" defTabSz="91343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3430" algn="l" defTabSz="91343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0146" algn="l" defTabSz="91343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6860" algn="l" defTabSz="91343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3578" algn="l" defTabSz="91343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0290" algn="l" defTabSz="91343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6997" algn="l" defTabSz="91343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3711" algn="l" defTabSz="91343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413" autoAdjust="0"/>
    <p:restoredTop sz="94660"/>
  </p:normalViewPr>
  <p:slideViewPr>
    <p:cSldViewPr snapToGrid="0">
      <p:cViewPr varScale="1">
        <p:scale>
          <a:sx n="72" d="100"/>
          <a:sy n="72" d="100"/>
        </p:scale>
        <p:origin x="642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1.xml"/><Relationship Id="rId26" Type="http://schemas.openxmlformats.org/officeDocument/2006/relationships/slide" Target="slides/slide9.xml"/><Relationship Id="rId39" Type="http://schemas.openxmlformats.org/officeDocument/2006/relationships/slide" Target="slides/slide22.xml"/><Relationship Id="rId21" Type="http://schemas.openxmlformats.org/officeDocument/2006/relationships/slide" Target="slides/slide4.xml"/><Relationship Id="rId34" Type="http://schemas.openxmlformats.org/officeDocument/2006/relationships/slide" Target="slides/slide17.xml"/><Relationship Id="rId42" Type="http://schemas.openxmlformats.org/officeDocument/2006/relationships/slide" Target="slides/slide25.xml"/><Relationship Id="rId47" Type="http://schemas.openxmlformats.org/officeDocument/2006/relationships/slide" Target="slides/slide30.xml"/><Relationship Id="rId50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12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7.xml"/><Relationship Id="rId32" Type="http://schemas.openxmlformats.org/officeDocument/2006/relationships/slide" Target="slides/slide15.xml"/><Relationship Id="rId37" Type="http://schemas.openxmlformats.org/officeDocument/2006/relationships/slide" Target="slides/slide20.xml"/><Relationship Id="rId40" Type="http://schemas.openxmlformats.org/officeDocument/2006/relationships/slide" Target="slides/slide23.xml"/><Relationship Id="rId45" Type="http://schemas.openxmlformats.org/officeDocument/2006/relationships/slide" Target="slides/slide28.xml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2.xml"/><Relationship Id="rId31" Type="http://schemas.openxmlformats.org/officeDocument/2006/relationships/slide" Target="slides/slide14.xml"/><Relationship Id="rId44" Type="http://schemas.openxmlformats.org/officeDocument/2006/relationships/slide" Target="slides/slide27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5.xml"/><Relationship Id="rId27" Type="http://schemas.openxmlformats.org/officeDocument/2006/relationships/slide" Target="slides/slide10.xml"/><Relationship Id="rId30" Type="http://schemas.openxmlformats.org/officeDocument/2006/relationships/slide" Target="slides/slide13.xml"/><Relationship Id="rId35" Type="http://schemas.openxmlformats.org/officeDocument/2006/relationships/slide" Target="slides/slide18.xml"/><Relationship Id="rId43" Type="http://schemas.openxmlformats.org/officeDocument/2006/relationships/slide" Target="slides/slide26.xml"/><Relationship Id="rId48" Type="http://schemas.openxmlformats.org/officeDocument/2006/relationships/slide" Target="slides/slide31.xml"/><Relationship Id="rId8" Type="http://schemas.openxmlformats.org/officeDocument/2006/relationships/slideMaster" Target="slideMasters/slideMaster8.xml"/><Relationship Id="rId51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8.xml"/><Relationship Id="rId33" Type="http://schemas.openxmlformats.org/officeDocument/2006/relationships/slide" Target="slides/slide16.xml"/><Relationship Id="rId38" Type="http://schemas.openxmlformats.org/officeDocument/2006/relationships/slide" Target="slides/slide21.xml"/><Relationship Id="rId46" Type="http://schemas.openxmlformats.org/officeDocument/2006/relationships/slide" Target="slides/slide29.xml"/><Relationship Id="rId20" Type="http://schemas.openxmlformats.org/officeDocument/2006/relationships/slide" Target="slides/slide3.xml"/><Relationship Id="rId41" Type="http://schemas.openxmlformats.org/officeDocument/2006/relationships/slide" Target="slides/slide24.xml"/><Relationship Id="rId54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6.xml"/><Relationship Id="rId28" Type="http://schemas.openxmlformats.org/officeDocument/2006/relationships/slide" Target="slides/slide11.xml"/><Relationship Id="rId36" Type="http://schemas.openxmlformats.org/officeDocument/2006/relationships/slide" Target="slides/slide19.xml"/><Relationship Id="rId49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o Uyen" userId="f2f870a1b6872229" providerId="LiveId" clId="{1C97F342-8753-4BE0-81CC-91391C99889A}"/>
    <pc:docChg chg="undo redo custSel addSld delSld modSld sldOrd delMainMaster">
      <pc:chgData name="To Uyen" userId="f2f870a1b6872229" providerId="LiveId" clId="{1C97F342-8753-4BE0-81CC-91391C99889A}" dt="2023-02-14T16:46:29.932" v="6691" actId="2696"/>
      <pc:docMkLst>
        <pc:docMk/>
      </pc:docMkLst>
      <pc:sldChg chg="addSp delSp modSp mod ord modAnim">
        <pc:chgData name="To Uyen" userId="f2f870a1b6872229" providerId="LiveId" clId="{1C97F342-8753-4BE0-81CC-91391C99889A}" dt="2023-02-13T16:35:34.389" v="3142"/>
        <pc:sldMkLst>
          <pc:docMk/>
          <pc:sldMk cId="519754763" sldId="256"/>
        </pc:sldMkLst>
        <pc:spChg chg="del">
          <ac:chgData name="To Uyen" userId="f2f870a1b6872229" providerId="LiveId" clId="{1C97F342-8753-4BE0-81CC-91391C99889A}" dt="2023-02-12T07:32:26.871" v="2055" actId="478"/>
          <ac:spMkLst>
            <pc:docMk/>
            <pc:sldMk cId="519754763" sldId="256"/>
            <ac:spMk id="2" creationId="{0F31001B-66AE-2BF0-6C3B-1E168CB3E4B8}"/>
          </ac:spMkLst>
        </pc:spChg>
        <pc:spChg chg="del">
          <ac:chgData name="To Uyen" userId="f2f870a1b6872229" providerId="LiveId" clId="{1C97F342-8753-4BE0-81CC-91391C99889A}" dt="2023-02-12T07:32:29.419" v="2056" actId="478"/>
          <ac:spMkLst>
            <pc:docMk/>
            <pc:sldMk cId="519754763" sldId="256"/>
            <ac:spMk id="3" creationId="{0E6A199D-6E3B-2B7D-BFE2-51EBFF45AB1C}"/>
          </ac:spMkLst>
        </pc:spChg>
        <pc:picChg chg="add mod">
          <ac:chgData name="To Uyen" userId="f2f870a1b6872229" providerId="LiveId" clId="{1C97F342-8753-4BE0-81CC-91391C99889A}" dt="2023-02-12T08:34:13.479" v="2074" actId="14100"/>
          <ac:picMkLst>
            <pc:docMk/>
            <pc:sldMk cId="519754763" sldId="256"/>
            <ac:picMk id="4" creationId="{2771404D-3A7C-585C-689E-2E021B95203F}"/>
          </ac:picMkLst>
        </pc:picChg>
      </pc:sldChg>
      <pc:sldChg chg="addSp delSp modSp mod">
        <pc:chgData name="To Uyen" userId="f2f870a1b6872229" providerId="LiveId" clId="{1C97F342-8753-4BE0-81CC-91391C99889A}" dt="2023-02-14T16:45:27.554" v="6687" actId="1076"/>
        <pc:sldMkLst>
          <pc:docMk/>
          <pc:sldMk cId="2315043992" sldId="257"/>
        </pc:sldMkLst>
        <pc:spChg chg="del">
          <ac:chgData name="To Uyen" userId="f2f870a1b6872229" providerId="LiveId" clId="{1C97F342-8753-4BE0-81CC-91391C99889A}" dt="2023-02-14T16:41:49.846" v="6254" actId="931"/>
          <ac:spMkLst>
            <pc:docMk/>
            <pc:sldMk cId="2315043992" sldId="257"/>
            <ac:spMk id="3" creationId="{1D53830C-25D7-90B7-A26D-5147C9835488}"/>
          </ac:spMkLst>
        </pc:spChg>
        <pc:spChg chg="add mod">
          <ac:chgData name="To Uyen" userId="f2f870a1b6872229" providerId="LiveId" clId="{1C97F342-8753-4BE0-81CC-91391C99889A}" dt="2023-02-14T16:43:12.210" v="6293" actId="115"/>
          <ac:spMkLst>
            <pc:docMk/>
            <pc:sldMk cId="2315043992" sldId="257"/>
            <ac:spMk id="6" creationId="{70588BD0-384A-2128-39E4-5327A90DE287}"/>
          </ac:spMkLst>
        </pc:spChg>
        <pc:spChg chg="add mod">
          <ac:chgData name="To Uyen" userId="f2f870a1b6872229" providerId="LiveId" clId="{1C97F342-8753-4BE0-81CC-91391C99889A}" dt="2023-02-14T16:45:27.554" v="6687" actId="1076"/>
          <ac:spMkLst>
            <pc:docMk/>
            <pc:sldMk cId="2315043992" sldId="257"/>
            <ac:spMk id="7" creationId="{8182DB8E-8FB2-C4AD-8DAB-002746D695A7}"/>
          </ac:spMkLst>
        </pc:spChg>
        <pc:picChg chg="add mod">
          <ac:chgData name="To Uyen" userId="f2f870a1b6872229" providerId="LiveId" clId="{1C97F342-8753-4BE0-81CC-91391C99889A}" dt="2023-02-14T16:45:22.771" v="6686" actId="1076"/>
          <ac:picMkLst>
            <pc:docMk/>
            <pc:sldMk cId="2315043992" sldId="257"/>
            <ac:picMk id="5" creationId="{8BEA0CF6-F115-E103-DB15-C4BF3792D7B7}"/>
          </ac:picMkLst>
        </pc:picChg>
      </pc:sldChg>
      <pc:sldChg chg="modSp mod ord">
        <pc:chgData name="To Uyen" userId="f2f870a1b6872229" providerId="LiveId" clId="{1C97F342-8753-4BE0-81CC-91391C99889A}" dt="2023-02-14T16:29:12.956" v="6075"/>
        <pc:sldMkLst>
          <pc:docMk/>
          <pc:sldMk cId="0" sldId="262"/>
        </pc:sldMkLst>
        <pc:spChg chg="mod">
          <ac:chgData name="To Uyen" userId="f2f870a1b6872229" providerId="LiveId" clId="{1C97F342-8753-4BE0-81CC-91391C99889A}" dt="2023-02-11T13:38:48.914" v="1975" actId="207"/>
          <ac:spMkLst>
            <pc:docMk/>
            <pc:sldMk cId="0" sldId="262"/>
            <ac:spMk id="6" creationId="{00000000-0000-0000-0000-000000000000}"/>
          </ac:spMkLst>
        </pc:spChg>
        <pc:spChg chg="mod">
          <ac:chgData name="To Uyen" userId="f2f870a1b6872229" providerId="LiveId" clId="{1C97F342-8753-4BE0-81CC-91391C99889A}" dt="2023-02-11T13:38:23.683" v="1967" actId="207"/>
          <ac:spMkLst>
            <pc:docMk/>
            <pc:sldMk cId="0" sldId="262"/>
            <ac:spMk id="12" creationId="{B0A1E234-CCEE-4A64-A568-BA8C9F26A463}"/>
          </ac:spMkLst>
        </pc:spChg>
        <pc:spChg chg="mod">
          <ac:chgData name="To Uyen" userId="f2f870a1b6872229" providerId="LiveId" clId="{1C97F342-8753-4BE0-81CC-91391C99889A}" dt="2023-02-11T13:38:31.904" v="1969" actId="207"/>
          <ac:spMkLst>
            <pc:docMk/>
            <pc:sldMk cId="0" sldId="262"/>
            <ac:spMk id="13" creationId="{87B214E7-9384-404F-BA1E-5165D99EBA04}"/>
          </ac:spMkLst>
        </pc:spChg>
        <pc:spChg chg="mod">
          <ac:chgData name="To Uyen" userId="f2f870a1b6872229" providerId="LiveId" clId="{1C97F342-8753-4BE0-81CC-91391C99889A}" dt="2023-02-11T13:38:34.598" v="1970" actId="207"/>
          <ac:spMkLst>
            <pc:docMk/>
            <pc:sldMk cId="0" sldId="262"/>
            <ac:spMk id="14" creationId="{82E7DF7C-4591-469E-9006-493B72321679}"/>
          </ac:spMkLst>
        </pc:spChg>
        <pc:picChg chg="mod">
          <ac:chgData name="To Uyen" userId="f2f870a1b6872229" providerId="LiveId" clId="{1C97F342-8753-4BE0-81CC-91391C99889A}" dt="2023-02-11T13:38:41.191" v="1974" actId="1076"/>
          <ac:picMkLst>
            <pc:docMk/>
            <pc:sldMk cId="0" sldId="262"/>
            <ac:picMk id="2" creationId="{00000000-0000-0000-0000-000000000000}"/>
          </ac:picMkLst>
        </pc:picChg>
      </pc:sldChg>
      <pc:sldChg chg="addSp delSp modSp del mod ord addAnim delAnim modAnim">
        <pc:chgData name="To Uyen" userId="f2f870a1b6872229" providerId="LiveId" clId="{1C97F342-8753-4BE0-81CC-91391C99889A}" dt="2023-02-14T16:25:56.289" v="6034" actId="1076"/>
        <pc:sldMkLst>
          <pc:docMk/>
          <pc:sldMk cId="2148318641" sldId="263"/>
        </pc:sldMkLst>
        <pc:spChg chg="mod">
          <ac:chgData name="To Uyen" userId="f2f870a1b6872229" providerId="LiveId" clId="{1C97F342-8753-4BE0-81CC-91391C99889A}" dt="2023-02-14T16:24:58.196" v="6019" actId="207"/>
          <ac:spMkLst>
            <pc:docMk/>
            <pc:sldMk cId="2148318641" sldId="263"/>
            <ac:spMk id="2" creationId="{0373068A-5D0F-43C8-A54C-95375D99077A}"/>
          </ac:spMkLst>
        </pc:spChg>
        <pc:spChg chg="mod">
          <ac:chgData name="To Uyen" userId="f2f870a1b6872229" providerId="LiveId" clId="{1C97F342-8753-4BE0-81CC-91391C99889A}" dt="2023-02-11T13:40:54.690" v="2010" actId="207"/>
          <ac:spMkLst>
            <pc:docMk/>
            <pc:sldMk cId="2148318641" sldId="263"/>
            <ac:spMk id="6" creationId="{00000000-0000-0000-0000-000000000000}"/>
          </ac:spMkLst>
        </pc:spChg>
        <pc:spChg chg="mod">
          <ac:chgData name="To Uyen" userId="f2f870a1b6872229" providerId="LiveId" clId="{1C97F342-8753-4BE0-81CC-91391C99889A}" dt="2023-02-14T00:46:44.403" v="3747" actId="1076"/>
          <ac:spMkLst>
            <pc:docMk/>
            <pc:sldMk cId="2148318641" sldId="263"/>
            <ac:spMk id="7" creationId="{AAC70EFB-ECD5-4258-A087-C521C2D81654}"/>
          </ac:spMkLst>
        </pc:spChg>
        <pc:spChg chg="mod">
          <ac:chgData name="To Uyen" userId="f2f870a1b6872229" providerId="LiveId" clId="{1C97F342-8753-4BE0-81CC-91391C99889A}" dt="2023-02-11T13:43:03.465" v="2054" actId="1076"/>
          <ac:spMkLst>
            <pc:docMk/>
            <pc:sldMk cId="2148318641" sldId="263"/>
            <ac:spMk id="8" creationId="{72A07CC6-2335-4B33-8A6E-8039B2FDC02F}"/>
          </ac:spMkLst>
        </pc:spChg>
        <pc:spChg chg="mod">
          <ac:chgData name="To Uyen" userId="f2f870a1b6872229" providerId="LiveId" clId="{1C97F342-8753-4BE0-81CC-91391C99889A}" dt="2023-02-14T16:25:07.287" v="6023" actId="113"/>
          <ac:spMkLst>
            <pc:docMk/>
            <pc:sldMk cId="2148318641" sldId="263"/>
            <ac:spMk id="12" creationId="{09166927-2C41-4B3C-9109-A7402861C256}"/>
          </ac:spMkLst>
        </pc:spChg>
        <pc:spChg chg="del mod topLvl">
          <ac:chgData name="To Uyen" userId="f2f870a1b6872229" providerId="LiveId" clId="{1C97F342-8753-4BE0-81CC-91391C99889A}" dt="2023-02-14T16:23:43.761" v="5997" actId="21"/>
          <ac:spMkLst>
            <pc:docMk/>
            <pc:sldMk cId="2148318641" sldId="263"/>
            <ac:spMk id="15" creationId="{2F1E4AD3-0F14-41D1-AA1B-128BC4DE636F}"/>
          </ac:spMkLst>
        </pc:spChg>
        <pc:spChg chg="mod">
          <ac:chgData name="To Uyen" userId="f2f870a1b6872229" providerId="LiveId" clId="{1C97F342-8753-4BE0-81CC-91391C99889A}" dt="2023-02-14T16:25:16.220" v="6025" actId="207"/>
          <ac:spMkLst>
            <pc:docMk/>
            <pc:sldMk cId="2148318641" sldId="263"/>
            <ac:spMk id="18" creationId="{31D2A9EA-E5DA-4F11-838A-6F0FBC718723}"/>
          </ac:spMkLst>
        </pc:spChg>
        <pc:spChg chg="mod">
          <ac:chgData name="To Uyen" userId="f2f870a1b6872229" providerId="LiveId" clId="{1C97F342-8753-4BE0-81CC-91391C99889A}" dt="2023-02-14T16:25:32.988" v="6027" actId="113"/>
          <ac:spMkLst>
            <pc:docMk/>
            <pc:sldMk cId="2148318641" sldId="263"/>
            <ac:spMk id="21" creationId="{2F029EF3-C67A-4575-A782-F16D97629D99}"/>
          </ac:spMkLst>
        </pc:spChg>
        <pc:grpChg chg="mod">
          <ac:chgData name="To Uyen" userId="f2f870a1b6872229" providerId="LiveId" clId="{1C97F342-8753-4BE0-81CC-91391C99889A}" dt="2023-02-14T16:24:02.987" v="6002" actId="14100"/>
          <ac:grpSpMkLst>
            <pc:docMk/>
            <pc:sldMk cId="2148318641" sldId="263"/>
            <ac:grpSpMk id="3" creationId="{E6E2C1AB-9D17-485E-83A3-B2C2AD46B488}"/>
          </ac:grpSpMkLst>
        </pc:grpChg>
        <pc:grpChg chg="add del mod">
          <ac:chgData name="To Uyen" userId="f2f870a1b6872229" providerId="LiveId" clId="{1C97F342-8753-4BE0-81CC-91391C99889A}" dt="2023-02-14T16:25:53.433" v="6033" actId="1076"/>
          <ac:grpSpMkLst>
            <pc:docMk/>
            <pc:sldMk cId="2148318641" sldId="263"/>
            <ac:grpSpMk id="5" creationId="{DAD23F7D-F73A-4F76-9B66-63E5C897F904}"/>
          </ac:grpSpMkLst>
        </pc:grpChg>
        <pc:grpChg chg="mod">
          <ac:chgData name="To Uyen" userId="f2f870a1b6872229" providerId="LiveId" clId="{1C97F342-8753-4BE0-81CC-91391C99889A}" dt="2023-02-14T16:25:56.289" v="6034" actId="1076"/>
          <ac:grpSpMkLst>
            <pc:docMk/>
            <pc:sldMk cId="2148318641" sldId="263"/>
            <ac:grpSpMk id="9" creationId="{A08221DC-03ED-47AA-9507-59E13FF31F78}"/>
          </ac:grpSpMkLst>
        </pc:grpChg>
        <pc:grpChg chg="del mod">
          <ac:chgData name="To Uyen" userId="f2f870a1b6872229" providerId="LiveId" clId="{1C97F342-8753-4BE0-81CC-91391C99889A}" dt="2023-02-14T16:23:40.138" v="5996" actId="21"/>
          <ac:grpSpMkLst>
            <pc:docMk/>
            <pc:sldMk cId="2148318641" sldId="263"/>
            <ac:grpSpMk id="13" creationId="{C2831254-1BC1-4D9F-AA2F-FDD9CA0A7752}"/>
          </ac:grpSpMkLst>
        </pc:grpChg>
        <pc:grpChg chg="mod">
          <ac:chgData name="To Uyen" userId="f2f870a1b6872229" providerId="LiveId" clId="{1C97F342-8753-4BE0-81CC-91391C99889A}" dt="2023-02-14T16:25:50.369" v="6032" actId="1076"/>
          <ac:grpSpMkLst>
            <pc:docMk/>
            <pc:sldMk cId="2148318641" sldId="263"/>
            <ac:grpSpMk id="16" creationId="{50E0C432-348B-4933-AAD7-8B84865FECF1}"/>
          </ac:grpSpMkLst>
        </pc:grpChg>
        <pc:grpChg chg="mod">
          <ac:chgData name="To Uyen" userId="f2f870a1b6872229" providerId="LiveId" clId="{1C97F342-8753-4BE0-81CC-91391C99889A}" dt="2023-02-14T16:24:17.297" v="6008" actId="1076"/>
          <ac:grpSpMkLst>
            <pc:docMk/>
            <pc:sldMk cId="2148318641" sldId="263"/>
            <ac:grpSpMk id="19" creationId="{F16E2537-4EF7-4708-8838-5AFB7C569EEF}"/>
          </ac:grpSpMkLst>
        </pc:grpChg>
        <pc:picChg chg="mod">
          <ac:chgData name="To Uyen" userId="f2f870a1b6872229" providerId="LiveId" clId="{1C97F342-8753-4BE0-81CC-91391C99889A}" dt="2023-02-11T13:40:59.462" v="2011" actId="1076"/>
          <ac:picMkLst>
            <pc:docMk/>
            <pc:sldMk cId="2148318641" sldId="263"/>
            <ac:picMk id="5" creationId="{00000000-0000-0000-0000-000000000000}"/>
          </ac:picMkLst>
        </pc:picChg>
        <pc:picChg chg="add del mod">
          <ac:chgData name="To Uyen" userId="f2f870a1b6872229" providerId="LiveId" clId="{1C97F342-8753-4BE0-81CC-91391C99889A}" dt="2023-02-12T09:05:06.354" v="2373"/>
          <ac:picMkLst>
            <pc:docMk/>
            <pc:sldMk cId="2148318641" sldId="263"/>
            <ac:picMk id="9" creationId="{2671A6BF-37D3-E139-B341-07AA5A3C07CD}"/>
          </ac:picMkLst>
        </pc:picChg>
        <pc:picChg chg="del topLvl">
          <ac:chgData name="To Uyen" userId="f2f870a1b6872229" providerId="LiveId" clId="{1C97F342-8753-4BE0-81CC-91391C99889A}" dt="2023-02-14T16:23:40.138" v="5996" actId="21"/>
          <ac:picMkLst>
            <pc:docMk/>
            <pc:sldMk cId="2148318641" sldId="263"/>
            <ac:picMk id="14" creationId="{95F2B590-8792-4601-BA8F-5F080436DB29}"/>
          </ac:picMkLst>
        </pc:picChg>
        <pc:picChg chg="mod">
          <ac:chgData name="To Uyen" userId="f2f870a1b6872229" providerId="LiveId" clId="{1C97F342-8753-4BE0-81CC-91391C99889A}" dt="2023-02-14T16:25:47.418" v="6031" actId="1076"/>
          <ac:picMkLst>
            <pc:docMk/>
            <pc:sldMk cId="2148318641" sldId="263"/>
            <ac:picMk id="17" creationId="{B44AA4B4-FF06-4DC2-83FD-23773C505F34}"/>
          </ac:picMkLst>
        </pc:picChg>
      </pc:sldChg>
      <pc:sldChg chg="modSp del mod">
        <pc:chgData name="To Uyen" userId="f2f870a1b6872229" providerId="LiveId" clId="{1C97F342-8753-4BE0-81CC-91391C99889A}" dt="2023-02-14T16:35:52.031" v="6098" actId="2696"/>
        <pc:sldMkLst>
          <pc:docMk/>
          <pc:sldMk cId="0" sldId="264"/>
        </pc:sldMkLst>
        <pc:spChg chg="mod">
          <ac:chgData name="To Uyen" userId="f2f870a1b6872229" providerId="LiveId" clId="{1C97F342-8753-4BE0-81CC-91391C99889A}" dt="2023-02-14T00:54:09.825" v="3942" actId="115"/>
          <ac:spMkLst>
            <pc:docMk/>
            <pc:sldMk cId="0" sldId="264"/>
            <ac:spMk id="3" creationId="{00000000-0000-0000-0000-000000000000}"/>
          </ac:spMkLst>
        </pc:spChg>
      </pc:sldChg>
      <pc:sldChg chg="addSp delSp modSp mod">
        <pc:chgData name="To Uyen" userId="f2f870a1b6872229" providerId="LiveId" clId="{1C97F342-8753-4BE0-81CC-91391C99889A}" dt="2023-02-14T15:24:45.134" v="5912" actId="20577"/>
        <pc:sldMkLst>
          <pc:docMk/>
          <pc:sldMk cId="0" sldId="268"/>
        </pc:sldMkLst>
        <pc:spChg chg="add del mod">
          <ac:chgData name="To Uyen" userId="f2f870a1b6872229" providerId="LiveId" clId="{1C97F342-8753-4BE0-81CC-91391C99889A}" dt="2023-02-14T15:23:56.360" v="5780" actId="1076"/>
          <ac:spMkLst>
            <pc:docMk/>
            <pc:sldMk cId="0" sldId="268"/>
            <ac:spMk id="11" creationId="{09DA3BC5-CC66-4D4C-8B44-946D5117D721}"/>
          </ac:spMkLst>
        </pc:spChg>
        <pc:spChg chg="mod">
          <ac:chgData name="To Uyen" userId="f2f870a1b6872229" providerId="LiveId" clId="{1C97F342-8753-4BE0-81CC-91391C99889A}" dt="2023-02-14T15:24:04.435" v="5788" actId="20577"/>
          <ac:spMkLst>
            <pc:docMk/>
            <pc:sldMk cId="0" sldId="268"/>
            <ac:spMk id="12" creationId="{A4E33658-867C-4F0A-ADBD-87ED464ADB95}"/>
          </ac:spMkLst>
        </pc:spChg>
        <pc:spChg chg="mod">
          <ac:chgData name="To Uyen" userId="f2f870a1b6872229" providerId="LiveId" clId="{1C97F342-8753-4BE0-81CC-91391C99889A}" dt="2023-02-14T15:24:45.134" v="5912" actId="20577"/>
          <ac:spMkLst>
            <pc:docMk/>
            <pc:sldMk cId="0" sldId="268"/>
            <ac:spMk id="13" creationId="{C07DE77C-D37D-45F3-AD06-BCEC454965FD}"/>
          </ac:spMkLst>
        </pc:spChg>
        <pc:picChg chg="mod">
          <ac:chgData name="To Uyen" userId="f2f870a1b6872229" providerId="LiveId" clId="{1C97F342-8753-4BE0-81CC-91391C99889A}" dt="2023-02-14T15:23:45.920" v="5777" actId="1076"/>
          <ac:picMkLst>
            <pc:docMk/>
            <pc:sldMk cId="0" sldId="268"/>
            <ac:picMk id="2" creationId="{00000000-0000-0000-0000-000000000000}"/>
          </ac:picMkLst>
        </pc:picChg>
      </pc:sldChg>
      <pc:sldChg chg="delSp modSp del mod delAnim">
        <pc:chgData name="To Uyen" userId="f2f870a1b6872229" providerId="LiveId" clId="{1C97F342-8753-4BE0-81CC-91391C99889A}" dt="2023-02-10T14:09:22.864" v="103" actId="2696"/>
        <pc:sldMkLst>
          <pc:docMk/>
          <pc:sldMk cId="423696701" sldId="274"/>
        </pc:sldMkLst>
        <pc:picChg chg="del">
          <ac:chgData name="To Uyen" userId="f2f870a1b6872229" providerId="LiveId" clId="{1C97F342-8753-4BE0-81CC-91391C99889A}" dt="2023-02-10T14:08:19.849" v="96" actId="21"/>
          <ac:picMkLst>
            <pc:docMk/>
            <pc:sldMk cId="423696701" sldId="274"/>
            <ac:picMk id="3" creationId="{FCA27D95-6E18-4A13-9FC4-80C64FC9968B}"/>
          </ac:picMkLst>
        </pc:picChg>
        <pc:picChg chg="mod">
          <ac:chgData name="To Uyen" userId="f2f870a1b6872229" providerId="LiveId" clId="{1C97F342-8753-4BE0-81CC-91391C99889A}" dt="2023-02-10T14:08:34.342" v="101" actId="14100"/>
          <ac:picMkLst>
            <pc:docMk/>
            <pc:sldMk cId="423696701" sldId="274"/>
            <ac:picMk id="4" creationId="{50B472B5-59C8-4861-85D0-67D18C3C0C43}"/>
          </ac:picMkLst>
        </pc:picChg>
        <pc:picChg chg="mod">
          <ac:chgData name="To Uyen" userId="f2f870a1b6872229" providerId="LiveId" clId="{1C97F342-8753-4BE0-81CC-91391C99889A}" dt="2023-02-10T14:08:37.795" v="102" actId="1076"/>
          <ac:picMkLst>
            <pc:docMk/>
            <pc:sldMk cId="423696701" sldId="274"/>
            <ac:picMk id="6" creationId="{82627BDD-2FDE-4AC2-B2E5-BBE6FF43C3CA}"/>
          </ac:picMkLst>
        </pc:picChg>
      </pc:sldChg>
      <pc:sldChg chg="addSp delSp modSp mod ord delAnim modAnim">
        <pc:chgData name="To Uyen" userId="f2f870a1b6872229" providerId="LiveId" clId="{1C97F342-8753-4BE0-81CC-91391C99889A}" dt="2023-02-14T16:10:49.503" v="5926" actId="1076"/>
        <pc:sldMkLst>
          <pc:docMk/>
          <pc:sldMk cId="3435078660" sldId="286"/>
        </pc:sldMkLst>
        <pc:spChg chg="add mod">
          <ac:chgData name="To Uyen" userId="f2f870a1b6872229" providerId="LiveId" clId="{1C97F342-8753-4BE0-81CC-91391C99889A}" dt="2023-02-14T16:10:49.503" v="5926" actId="1076"/>
          <ac:spMkLst>
            <pc:docMk/>
            <pc:sldMk cId="3435078660" sldId="286"/>
            <ac:spMk id="2" creationId="{C1DDCD7F-3754-6280-CE63-D00DDB7A5F3B}"/>
          </ac:spMkLst>
        </pc:spChg>
        <pc:picChg chg="del mod">
          <ac:chgData name="To Uyen" userId="f2f870a1b6872229" providerId="LiveId" clId="{1C97F342-8753-4BE0-81CC-91391C99889A}" dt="2023-02-14T16:07:53.034" v="5917" actId="21"/>
          <ac:picMkLst>
            <pc:docMk/>
            <pc:sldMk cId="3435078660" sldId="286"/>
            <ac:picMk id="3" creationId="{58CF39C0-2B84-4516-B6F8-385537E3C9C4}"/>
          </ac:picMkLst>
        </pc:picChg>
        <pc:picChg chg="add del mod">
          <ac:chgData name="To Uyen" userId="f2f870a1b6872229" providerId="LiveId" clId="{1C97F342-8753-4BE0-81CC-91391C99889A}" dt="2023-02-10T14:06:53.916" v="90" actId="21"/>
          <ac:picMkLst>
            <pc:docMk/>
            <pc:sldMk cId="3435078660" sldId="286"/>
            <ac:picMk id="4" creationId="{E469C45E-2D75-655F-5240-9A8693DB841C}"/>
          </ac:picMkLst>
        </pc:picChg>
        <pc:picChg chg="add mod">
          <ac:chgData name="To Uyen" userId="f2f870a1b6872229" providerId="LiveId" clId="{1C97F342-8753-4BE0-81CC-91391C99889A}" dt="2023-02-14T16:10:46.546" v="5925" actId="14100"/>
          <ac:picMkLst>
            <pc:docMk/>
            <pc:sldMk cId="3435078660" sldId="286"/>
            <ac:picMk id="5" creationId="{A6AEB1A3-217F-3761-35CF-5E19C3B6A058}"/>
          </ac:picMkLst>
        </pc:picChg>
        <pc:picChg chg="del mod">
          <ac:chgData name="To Uyen" userId="f2f870a1b6872229" providerId="LiveId" clId="{1C97F342-8753-4BE0-81CC-91391C99889A}" dt="2023-02-10T14:04:29.829" v="9" actId="21"/>
          <ac:picMkLst>
            <pc:docMk/>
            <pc:sldMk cId="3435078660" sldId="286"/>
            <ac:picMk id="6" creationId="{9A9DFC99-675A-4B41-B088-3903F56E7962}"/>
          </ac:picMkLst>
        </pc:picChg>
      </pc:sldChg>
      <pc:sldChg chg="addSp delSp modSp mod ord">
        <pc:chgData name="To Uyen" userId="f2f870a1b6872229" providerId="LiveId" clId="{1C97F342-8753-4BE0-81CC-91391C99889A}" dt="2023-02-14T16:39:05.687" v="6218" actId="1076"/>
        <pc:sldMkLst>
          <pc:docMk/>
          <pc:sldMk cId="4240034161" sldId="289"/>
        </pc:sldMkLst>
        <pc:spChg chg="add mod">
          <ac:chgData name="To Uyen" userId="f2f870a1b6872229" providerId="LiveId" clId="{1C97F342-8753-4BE0-81CC-91391C99889A}" dt="2023-02-14T16:39:05.687" v="6218" actId="1076"/>
          <ac:spMkLst>
            <pc:docMk/>
            <pc:sldMk cId="4240034161" sldId="289"/>
            <ac:spMk id="3" creationId="{C0D67515-5D9C-F658-36C4-02EC5C9EA690}"/>
          </ac:spMkLst>
        </pc:spChg>
        <pc:spChg chg="mod">
          <ac:chgData name="To Uyen" userId="f2f870a1b6872229" providerId="LiveId" clId="{1C97F342-8753-4BE0-81CC-91391C99889A}" dt="2023-02-14T16:37:14.792" v="6173" actId="1076"/>
          <ac:spMkLst>
            <pc:docMk/>
            <pc:sldMk cId="4240034161" sldId="289"/>
            <ac:spMk id="7" creationId="{AAC70EFB-ECD5-4258-A087-C521C2D81654}"/>
          </ac:spMkLst>
        </pc:spChg>
        <pc:spChg chg="mod">
          <ac:chgData name="To Uyen" userId="f2f870a1b6872229" providerId="LiveId" clId="{1C97F342-8753-4BE0-81CC-91391C99889A}" dt="2023-02-14T00:43:37.823" v="3726" actId="1076"/>
          <ac:spMkLst>
            <pc:docMk/>
            <pc:sldMk cId="4240034161" sldId="289"/>
            <ac:spMk id="9" creationId="{3DF1FEB8-BB1B-433A-88DC-84FE74B381CA}"/>
          </ac:spMkLst>
        </pc:spChg>
        <pc:spChg chg="mod">
          <ac:chgData name="To Uyen" userId="f2f870a1b6872229" providerId="LiveId" clId="{1C97F342-8753-4BE0-81CC-91391C99889A}" dt="2023-02-14T00:43:30.700" v="3725" actId="20577"/>
          <ac:spMkLst>
            <pc:docMk/>
            <pc:sldMk cId="4240034161" sldId="289"/>
            <ac:spMk id="12" creationId="{BB336D43-15FE-4A07-98D0-BC1BFE6E43FA}"/>
          </ac:spMkLst>
        </pc:spChg>
        <pc:spChg chg="mod">
          <ac:chgData name="To Uyen" userId="f2f870a1b6872229" providerId="LiveId" clId="{1C97F342-8753-4BE0-81CC-91391C99889A}" dt="2023-02-14T00:43:46.040" v="3729" actId="1076"/>
          <ac:spMkLst>
            <pc:docMk/>
            <pc:sldMk cId="4240034161" sldId="289"/>
            <ac:spMk id="13" creationId="{106D5B89-4C44-42E2-B828-3D6B38A50FC2}"/>
          </ac:spMkLst>
        </pc:spChg>
        <pc:spChg chg="mod">
          <ac:chgData name="To Uyen" userId="f2f870a1b6872229" providerId="LiveId" clId="{1C97F342-8753-4BE0-81CC-91391C99889A}" dt="2023-02-14T00:44:39.142" v="3744" actId="1076"/>
          <ac:spMkLst>
            <pc:docMk/>
            <pc:sldMk cId="4240034161" sldId="289"/>
            <ac:spMk id="14" creationId="{3A2AC7FA-7D89-42CA-A5DB-1E2F29EA01DF}"/>
          </ac:spMkLst>
        </pc:spChg>
        <pc:spChg chg="mod">
          <ac:chgData name="To Uyen" userId="f2f870a1b6872229" providerId="LiveId" clId="{1C97F342-8753-4BE0-81CC-91391C99889A}" dt="2023-02-14T00:43:52.878" v="3731" actId="1076"/>
          <ac:spMkLst>
            <pc:docMk/>
            <pc:sldMk cId="4240034161" sldId="289"/>
            <ac:spMk id="15" creationId="{0EAAEEFE-BA58-46F7-A98C-AD69A82FB192}"/>
          </ac:spMkLst>
        </pc:spChg>
        <pc:spChg chg="mod">
          <ac:chgData name="To Uyen" userId="f2f870a1b6872229" providerId="LiveId" clId="{1C97F342-8753-4BE0-81CC-91391C99889A}" dt="2023-02-14T00:43:59.660" v="3732" actId="1076"/>
          <ac:spMkLst>
            <pc:docMk/>
            <pc:sldMk cId="4240034161" sldId="289"/>
            <ac:spMk id="16" creationId="{4ED6D515-08E9-437E-97F1-EF451B008053}"/>
          </ac:spMkLst>
        </pc:spChg>
        <pc:spChg chg="mod">
          <ac:chgData name="To Uyen" userId="f2f870a1b6872229" providerId="LiveId" clId="{1C97F342-8753-4BE0-81CC-91391C99889A}" dt="2023-02-14T00:44:35.500" v="3743" actId="1076"/>
          <ac:spMkLst>
            <pc:docMk/>
            <pc:sldMk cId="4240034161" sldId="289"/>
            <ac:spMk id="17" creationId="{B0ABEBB0-D875-494B-BC7E-CB7536E431BC}"/>
          </ac:spMkLst>
        </pc:spChg>
        <pc:spChg chg="mod">
          <ac:chgData name="To Uyen" userId="f2f870a1b6872229" providerId="LiveId" clId="{1C97F342-8753-4BE0-81CC-91391C99889A}" dt="2023-02-14T00:44:11.647" v="3734" actId="1076"/>
          <ac:spMkLst>
            <pc:docMk/>
            <pc:sldMk cId="4240034161" sldId="289"/>
            <ac:spMk id="18" creationId="{8C7D8447-E44B-4449-AA8B-0E9E24BD2533}"/>
          </ac:spMkLst>
        </pc:spChg>
        <pc:spChg chg="mod">
          <ac:chgData name="To Uyen" userId="f2f870a1b6872229" providerId="LiveId" clId="{1C97F342-8753-4BE0-81CC-91391C99889A}" dt="2023-02-14T00:44:15.878" v="3735" actId="1076"/>
          <ac:spMkLst>
            <pc:docMk/>
            <pc:sldMk cId="4240034161" sldId="289"/>
            <ac:spMk id="20" creationId="{2F947611-7380-4291-8A0F-AF8292BAED43}"/>
          </ac:spMkLst>
        </pc:spChg>
        <pc:spChg chg="mod">
          <ac:chgData name="To Uyen" userId="f2f870a1b6872229" providerId="LiveId" clId="{1C97F342-8753-4BE0-81CC-91391C99889A}" dt="2023-02-14T00:44:32.595" v="3742" actId="1076"/>
          <ac:spMkLst>
            <pc:docMk/>
            <pc:sldMk cId="4240034161" sldId="289"/>
            <ac:spMk id="21" creationId="{7639E175-F724-440F-A52C-A08AAF9319F8}"/>
          </ac:spMkLst>
        </pc:spChg>
        <pc:grpChg chg="mod">
          <ac:chgData name="To Uyen" userId="f2f870a1b6872229" providerId="LiveId" clId="{1C97F342-8753-4BE0-81CC-91391C99889A}" dt="2023-02-14T16:37:46.840" v="6181" actId="1076"/>
          <ac:grpSpMkLst>
            <pc:docMk/>
            <pc:sldMk cId="4240034161" sldId="289"/>
            <ac:grpSpMk id="2" creationId="{FA4296C6-CD34-44DC-BB2F-2D1A08751BCF}"/>
          </ac:grpSpMkLst>
        </pc:grpChg>
        <pc:picChg chg="mod">
          <ac:chgData name="To Uyen" userId="f2f870a1b6872229" providerId="LiveId" clId="{1C97F342-8753-4BE0-81CC-91391C99889A}" dt="2023-02-14T16:37:03.320" v="6170" actId="1076"/>
          <ac:picMkLst>
            <pc:docMk/>
            <pc:sldMk cId="4240034161" sldId="289"/>
            <ac:picMk id="6" creationId="{82627BDD-2FDE-4AC2-B2E5-BBE6FF43C3CA}"/>
          </ac:picMkLst>
        </pc:picChg>
        <pc:picChg chg="mod">
          <ac:chgData name="To Uyen" userId="f2f870a1b6872229" providerId="LiveId" clId="{1C97F342-8753-4BE0-81CC-91391C99889A}" dt="2023-02-14T16:37:42.781" v="6180" actId="1076"/>
          <ac:picMkLst>
            <pc:docMk/>
            <pc:sldMk cId="4240034161" sldId="289"/>
            <ac:picMk id="19" creationId="{FED24E20-5D13-43D4-8FD5-AC707C4FA4A0}"/>
          </ac:picMkLst>
        </pc:picChg>
        <pc:picChg chg="del">
          <ac:chgData name="To Uyen" userId="f2f870a1b6872229" providerId="LiveId" clId="{1C97F342-8753-4BE0-81CC-91391C99889A}" dt="2023-02-14T00:43:20.038" v="3703" actId="21"/>
          <ac:picMkLst>
            <pc:docMk/>
            <pc:sldMk cId="4240034161" sldId="289"/>
            <ac:picMk id="22" creationId="{547DCD2E-23DD-42DD-86B3-A9A6220AC080}"/>
          </ac:picMkLst>
        </pc:picChg>
        <pc:picChg chg="del mod">
          <ac:chgData name="To Uyen" userId="f2f870a1b6872229" providerId="LiveId" clId="{1C97F342-8753-4BE0-81CC-91391C99889A}" dt="2023-02-14T00:43:22.178" v="3704" actId="21"/>
          <ac:picMkLst>
            <pc:docMk/>
            <pc:sldMk cId="4240034161" sldId="289"/>
            <ac:picMk id="23" creationId="{664E0E04-DB2F-453F-8261-106EFD1CE46F}"/>
          </ac:picMkLst>
        </pc:picChg>
        <pc:picChg chg="del mod">
          <ac:chgData name="To Uyen" userId="f2f870a1b6872229" providerId="LiveId" clId="{1C97F342-8753-4BE0-81CC-91391C99889A}" dt="2023-02-14T00:43:24.715" v="3705" actId="21"/>
          <ac:picMkLst>
            <pc:docMk/>
            <pc:sldMk cId="4240034161" sldId="289"/>
            <ac:picMk id="24" creationId="{CEB376F3-D9B1-46B6-841B-723CF6C690AA}"/>
          </ac:picMkLst>
        </pc:picChg>
      </pc:sldChg>
      <pc:sldChg chg="addSp delSp modSp add mod ord delAnim modAnim">
        <pc:chgData name="To Uyen" userId="f2f870a1b6872229" providerId="LiveId" clId="{1C97F342-8753-4BE0-81CC-91391C99889A}" dt="2023-02-14T16:28:12.104" v="6071" actId="21"/>
        <pc:sldMkLst>
          <pc:docMk/>
          <pc:sldMk cId="0" sldId="303"/>
        </pc:sldMkLst>
        <pc:spChg chg="del mod">
          <ac:chgData name="To Uyen" userId="f2f870a1b6872229" providerId="LiveId" clId="{1C97F342-8753-4BE0-81CC-91391C99889A}" dt="2023-02-14T00:51:05.356" v="3918"/>
          <ac:spMkLst>
            <pc:docMk/>
            <pc:sldMk cId="0" sldId="303"/>
            <ac:spMk id="5" creationId="{1CB823E8-915E-6EE3-3B55-CAFEF96EF921}"/>
          </ac:spMkLst>
        </pc:spChg>
        <pc:spChg chg="mod">
          <ac:chgData name="To Uyen" userId="f2f870a1b6872229" providerId="LiveId" clId="{1C97F342-8753-4BE0-81CC-91391C99889A}" dt="2023-02-14T00:51:17.202" v="3922" actId="1076"/>
          <ac:spMkLst>
            <pc:docMk/>
            <pc:sldMk cId="0" sldId="303"/>
            <ac:spMk id="8" creationId="{00000000-0000-0000-0000-000000000000}"/>
          </ac:spMkLst>
        </pc:spChg>
        <pc:spChg chg="del">
          <ac:chgData name="To Uyen" userId="f2f870a1b6872229" providerId="LiveId" clId="{1C97F342-8753-4BE0-81CC-91391C99889A}" dt="2023-02-12T09:10:58.142" v="2919" actId="21"/>
          <ac:spMkLst>
            <pc:docMk/>
            <pc:sldMk cId="0" sldId="303"/>
            <ac:spMk id="10" creationId="{00000000-0000-0000-0000-000000000000}"/>
          </ac:spMkLst>
        </pc:spChg>
        <pc:grpChg chg="del mod">
          <ac:chgData name="To Uyen" userId="f2f870a1b6872229" providerId="LiveId" clId="{1C97F342-8753-4BE0-81CC-91391C99889A}" dt="2023-02-14T00:51:05.341" v="3916" actId="21"/>
          <ac:grpSpMkLst>
            <pc:docMk/>
            <pc:sldMk cId="0" sldId="303"/>
            <ac:grpSpMk id="2" creationId="{FF365410-AA85-1B1B-0389-90CFC832C285}"/>
          </ac:grpSpMkLst>
        </pc:grpChg>
        <pc:grpChg chg="mod">
          <ac:chgData name="To Uyen" userId="f2f870a1b6872229" providerId="LiveId" clId="{1C97F342-8753-4BE0-81CC-91391C99889A}" dt="2023-02-14T16:26:57.265" v="6049" actId="1076"/>
          <ac:grpSpMkLst>
            <pc:docMk/>
            <pc:sldMk cId="0" sldId="303"/>
            <ac:grpSpMk id="6" creationId="{00000000-0000-0000-0000-000000000000}"/>
          </ac:grpSpMkLst>
        </pc:grpChg>
        <pc:grpChg chg="mod">
          <ac:chgData name="To Uyen" userId="f2f870a1b6872229" providerId="LiveId" clId="{1C97F342-8753-4BE0-81CC-91391C99889A}" dt="2023-02-14T16:27:44.455" v="6068" actId="1037"/>
          <ac:grpSpMkLst>
            <pc:docMk/>
            <pc:sldMk cId="0" sldId="303"/>
            <ac:grpSpMk id="20" creationId="{5A1D09CB-9CF4-BD7C-3D55-14AE400D3F60}"/>
          </ac:grpSpMkLst>
        </pc:grpChg>
        <pc:picChg chg="del mod">
          <ac:chgData name="To Uyen" userId="f2f870a1b6872229" providerId="LiveId" clId="{1C97F342-8753-4BE0-81CC-91391C99889A}" dt="2023-02-12T09:07:04.962" v="2412" actId="21"/>
          <ac:picMkLst>
            <pc:docMk/>
            <pc:sldMk cId="0" sldId="303"/>
            <ac:picMk id="3" creationId="{00000000-0000-0000-0000-000000000000}"/>
          </ac:picMkLst>
        </pc:picChg>
        <pc:picChg chg="del">
          <ac:chgData name="To Uyen" userId="f2f870a1b6872229" providerId="LiveId" clId="{1C97F342-8753-4BE0-81CC-91391C99889A}" dt="2023-02-12T09:12:04.716" v="2932" actId="21"/>
          <ac:picMkLst>
            <pc:docMk/>
            <pc:sldMk cId="0" sldId="303"/>
            <ac:picMk id="11" creationId="{00000000-0000-0000-0000-000000000000}"/>
          </ac:picMkLst>
        </pc:picChg>
        <pc:picChg chg="del">
          <ac:chgData name="To Uyen" userId="f2f870a1b6872229" providerId="LiveId" clId="{1C97F342-8753-4BE0-81CC-91391C99889A}" dt="2023-02-12T09:12:02.317" v="2931" actId="21"/>
          <ac:picMkLst>
            <pc:docMk/>
            <pc:sldMk cId="0" sldId="303"/>
            <ac:picMk id="12" creationId="{00000000-0000-0000-0000-000000000000}"/>
          </ac:picMkLst>
        </pc:picChg>
        <pc:picChg chg="del">
          <ac:chgData name="To Uyen" userId="f2f870a1b6872229" providerId="LiveId" clId="{1C97F342-8753-4BE0-81CC-91391C99889A}" dt="2023-02-12T09:07:02.041" v="2410" actId="21"/>
          <ac:picMkLst>
            <pc:docMk/>
            <pc:sldMk cId="0" sldId="303"/>
            <ac:picMk id="16" creationId="{00000000-0000-0000-0000-000000000000}"/>
          </ac:picMkLst>
        </pc:picChg>
        <pc:cxnChg chg="add mod">
          <ac:chgData name="To Uyen" userId="f2f870a1b6872229" providerId="LiveId" clId="{1C97F342-8753-4BE0-81CC-91391C99889A}" dt="2023-02-14T16:27:55.152" v="6070" actId="1076"/>
          <ac:cxnSpMkLst>
            <pc:docMk/>
            <pc:sldMk cId="0" sldId="303"/>
            <ac:cxnSpMk id="3" creationId="{7AA03E63-57D0-30FE-CA3A-4B37F0D41511}"/>
          </ac:cxnSpMkLst>
        </pc:cxnChg>
        <pc:cxnChg chg="add del mod">
          <ac:chgData name="To Uyen" userId="f2f870a1b6872229" providerId="LiveId" clId="{1C97F342-8753-4BE0-81CC-91391C99889A}" dt="2023-02-14T00:51:12.866" v="3921" actId="21"/>
          <ac:cxnSpMkLst>
            <pc:docMk/>
            <pc:sldMk cId="0" sldId="303"/>
            <ac:cxnSpMk id="4" creationId="{ED446209-D104-15DD-7294-EB61D2D7464F}"/>
          </ac:cxnSpMkLst>
        </pc:cxnChg>
        <pc:cxnChg chg="mod">
          <ac:chgData name="To Uyen" userId="f2f870a1b6872229" providerId="LiveId" clId="{1C97F342-8753-4BE0-81CC-91391C99889A}" dt="2023-02-14T16:27:03.448" v="6050" actId="1076"/>
          <ac:cxnSpMkLst>
            <pc:docMk/>
            <pc:sldMk cId="0" sldId="303"/>
            <ac:cxnSpMk id="9" creationId="{15B40427-0BCC-B5D2-E666-813B8CE03389}"/>
          </ac:cxnSpMkLst>
        </pc:cxnChg>
        <pc:cxnChg chg="del mod">
          <ac:chgData name="To Uyen" userId="f2f870a1b6872229" providerId="LiveId" clId="{1C97F342-8753-4BE0-81CC-91391C99889A}" dt="2023-02-14T00:51:10.198" v="3920" actId="21"/>
          <ac:cxnSpMkLst>
            <pc:docMk/>
            <pc:sldMk cId="0" sldId="303"/>
            <ac:cxnSpMk id="14" creationId="{C1B2EE91-008D-7D37-3ABC-FE7674920652}"/>
          </ac:cxnSpMkLst>
        </pc:cxnChg>
        <pc:cxnChg chg="mod">
          <ac:chgData name="To Uyen" userId="f2f870a1b6872229" providerId="LiveId" clId="{1C97F342-8753-4BE0-81CC-91391C99889A}" dt="2023-02-14T16:27:50.185" v="6069" actId="1076"/>
          <ac:cxnSpMkLst>
            <pc:docMk/>
            <pc:sldMk cId="0" sldId="303"/>
            <ac:cxnSpMk id="15" creationId="{B9150016-609D-8102-336A-1946DBF763AD}"/>
          </ac:cxnSpMkLst>
        </pc:cxnChg>
        <pc:cxnChg chg="mod">
          <ac:chgData name="To Uyen" userId="f2f870a1b6872229" providerId="LiveId" clId="{1C97F342-8753-4BE0-81CC-91391C99889A}" dt="2023-02-14T16:27:08.232" v="6051" actId="1076"/>
          <ac:cxnSpMkLst>
            <pc:docMk/>
            <pc:sldMk cId="0" sldId="303"/>
            <ac:cxnSpMk id="17" creationId="{A93C7E8E-67D5-4147-A4C1-26F845EADB05}"/>
          </ac:cxnSpMkLst>
        </pc:cxnChg>
        <pc:cxnChg chg="mod">
          <ac:chgData name="To Uyen" userId="f2f870a1b6872229" providerId="LiveId" clId="{1C97F342-8753-4BE0-81CC-91391C99889A}" dt="2023-02-14T16:27:23.009" v="6053" actId="1076"/>
          <ac:cxnSpMkLst>
            <pc:docMk/>
            <pc:sldMk cId="0" sldId="303"/>
            <ac:cxnSpMk id="18" creationId="{A1A19B06-0AA9-4319-A760-19BE7C7982FC}"/>
          </ac:cxnSpMkLst>
        </pc:cxnChg>
        <pc:cxnChg chg="del mod">
          <ac:chgData name="To Uyen" userId="f2f870a1b6872229" providerId="LiveId" clId="{1C97F342-8753-4BE0-81CC-91391C99889A}" dt="2023-02-14T16:28:12.104" v="6071" actId="21"/>
          <ac:cxnSpMkLst>
            <pc:docMk/>
            <pc:sldMk cId="0" sldId="303"/>
            <ac:cxnSpMk id="19" creationId="{0D6F80A6-04D8-4511-B5C7-AD284A8F2539}"/>
          </ac:cxnSpMkLst>
        </pc:cxnChg>
        <pc:cxnChg chg="mod">
          <ac:chgData name="To Uyen" userId="f2f870a1b6872229" providerId="LiveId" clId="{1C97F342-8753-4BE0-81CC-91391C99889A}" dt="2023-02-14T16:27:14.616" v="6052" actId="1076"/>
          <ac:cxnSpMkLst>
            <pc:docMk/>
            <pc:sldMk cId="0" sldId="303"/>
            <ac:cxnSpMk id="21" creationId="{2A17CC3D-0592-4C15-8116-D3645FE2575F}"/>
          </ac:cxnSpMkLst>
        </pc:cxnChg>
        <pc:cxnChg chg="del mod">
          <ac:chgData name="To Uyen" userId="f2f870a1b6872229" providerId="LiveId" clId="{1C97F342-8753-4BE0-81CC-91391C99889A}" dt="2023-02-14T00:51:07.792" v="3919" actId="21"/>
          <ac:cxnSpMkLst>
            <pc:docMk/>
            <pc:sldMk cId="0" sldId="303"/>
            <ac:cxnSpMk id="23" creationId="{90334B97-79FA-4784-85B0-9C9830816DCF}"/>
          </ac:cxnSpMkLst>
        </pc:cxnChg>
      </pc:sldChg>
      <pc:sldChg chg="addSp delSp modSp del mod">
        <pc:chgData name="To Uyen" userId="f2f870a1b6872229" providerId="LiveId" clId="{1C97F342-8753-4BE0-81CC-91391C99889A}" dt="2023-02-14T16:12:02.549" v="5927" actId="2696"/>
        <pc:sldMkLst>
          <pc:docMk/>
          <pc:sldMk cId="3250551509" sldId="310"/>
        </pc:sldMkLst>
        <pc:spChg chg="add del mod">
          <ac:chgData name="To Uyen" userId="f2f870a1b6872229" providerId="LiveId" clId="{1C97F342-8753-4BE0-81CC-91391C99889A}" dt="2023-02-14T00:41:24.156" v="3659" actId="21"/>
          <ac:spMkLst>
            <pc:docMk/>
            <pc:sldMk cId="3250551509" sldId="310"/>
            <ac:spMk id="3" creationId="{51D43BB4-B675-933B-E6F4-90EEE5BC11F1}"/>
          </ac:spMkLst>
        </pc:spChg>
        <pc:spChg chg="mod">
          <ac:chgData name="To Uyen" userId="f2f870a1b6872229" providerId="LiveId" clId="{1C97F342-8753-4BE0-81CC-91391C99889A}" dt="2023-02-14T00:42:56.999" v="3661" actId="1076"/>
          <ac:spMkLst>
            <pc:docMk/>
            <pc:sldMk cId="3250551509" sldId="310"/>
            <ac:spMk id="6" creationId="{F232E77E-18B9-40CA-A061-B7268EA0438A}"/>
          </ac:spMkLst>
        </pc:spChg>
        <pc:spChg chg="del mod">
          <ac:chgData name="To Uyen" userId="f2f870a1b6872229" providerId="LiveId" clId="{1C97F342-8753-4BE0-81CC-91391C99889A}" dt="2023-02-14T00:38:03.256" v="3577" actId="21"/>
          <ac:spMkLst>
            <pc:docMk/>
            <pc:sldMk cId="3250551509" sldId="310"/>
            <ac:spMk id="7" creationId="{18630D00-3CCB-4241-8E21-AF743BEB1CE9}"/>
          </ac:spMkLst>
        </pc:spChg>
        <pc:picChg chg="mod">
          <ac:chgData name="To Uyen" userId="f2f870a1b6872229" providerId="LiveId" clId="{1C97F342-8753-4BE0-81CC-91391C99889A}" dt="2023-02-14T00:37:53.566" v="3552" actId="14100"/>
          <ac:picMkLst>
            <pc:docMk/>
            <pc:sldMk cId="3250551509" sldId="310"/>
            <ac:picMk id="5" creationId="{64AFDE74-2CB9-44C7-AC97-50924986FAD2}"/>
          </ac:picMkLst>
        </pc:picChg>
      </pc:sldChg>
      <pc:sldChg chg="delSp modSp del mod">
        <pc:chgData name="To Uyen" userId="f2f870a1b6872229" providerId="LiveId" clId="{1C97F342-8753-4BE0-81CC-91391C99889A}" dt="2023-02-14T00:37:46.672" v="3550" actId="47"/>
        <pc:sldMkLst>
          <pc:docMk/>
          <pc:sldMk cId="2308611138" sldId="311"/>
        </pc:sldMkLst>
        <pc:spChg chg="del mod">
          <ac:chgData name="To Uyen" userId="f2f870a1b6872229" providerId="LiveId" clId="{1C97F342-8753-4BE0-81CC-91391C99889A}" dt="2023-02-14T00:37:13.976" v="3549"/>
          <ac:spMkLst>
            <pc:docMk/>
            <pc:sldMk cId="2308611138" sldId="311"/>
            <ac:spMk id="5" creationId="{BE12153D-8AF8-46B9-96E6-3B05DEE7240C}"/>
          </ac:spMkLst>
        </pc:spChg>
        <pc:spChg chg="mod">
          <ac:chgData name="To Uyen" userId="f2f870a1b6872229" providerId="LiveId" clId="{1C97F342-8753-4BE0-81CC-91391C99889A}" dt="2023-02-14T00:37:10.430" v="3547" actId="20577"/>
          <ac:spMkLst>
            <pc:docMk/>
            <pc:sldMk cId="2308611138" sldId="311"/>
            <ac:spMk id="6" creationId="{1257163E-2262-44B4-B4FD-14CE39096205}"/>
          </ac:spMkLst>
        </pc:spChg>
      </pc:sldChg>
      <pc:sldChg chg="modSp add del mod ord">
        <pc:chgData name="To Uyen" userId="f2f870a1b6872229" providerId="LiveId" clId="{1C97F342-8753-4BE0-81CC-91391C99889A}" dt="2023-02-14T16:20:21.188" v="5988" actId="2696"/>
        <pc:sldMkLst>
          <pc:docMk/>
          <pc:sldMk cId="2477767713" sldId="366"/>
        </pc:sldMkLst>
        <pc:spChg chg="mod">
          <ac:chgData name="To Uyen" userId="f2f870a1b6872229" providerId="LiveId" clId="{1C97F342-8753-4BE0-81CC-91391C99889A}" dt="2023-02-11T13:34:58.212" v="1823" actId="20577"/>
          <ac:spMkLst>
            <pc:docMk/>
            <pc:sldMk cId="2477767713" sldId="366"/>
            <ac:spMk id="5" creationId="{E58B838A-1A6C-4C6F-94CB-DD26997DC831}"/>
          </ac:spMkLst>
        </pc:spChg>
        <pc:picChg chg="mod">
          <ac:chgData name="To Uyen" userId="f2f870a1b6872229" providerId="LiveId" clId="{1C97F342-8753-4BE0-81CC-91391C99889A}" dt="2023-02-11T13:34:15.692" v="1808" actId="1076"/>
          <ac:picMkLst>
            <pc:docMk/>
            <pc:sldMk cId="2477767713" sldId="366"/>
            <ac:picMk id="2" creationId="{00000000-0000-0000-0000-000000000000}"/>
          </ac:picMkLst>
        </pc:picChg>
      </pc:sldChg>
      <pc:sldChg chg="modSp add mod ord setBg">
        <pc:chgData name="To Uyen" userId="f2f870a1b6872229" providerId="LiveId" clId="{1C97F342-8753-4BE0-81CC-91391C99889A}" dt="2023-02-14T16:29:23.018" v="6077"/>
        <pc:sldMkLst>
          <pc:docMk/>
          <pc:sldMk cId="3482916476" sldId="371"/>
        </pc:sldMkLst>
        <pc:spChg chg="mod">
          <ac:chgData name="To Uyen" userId="f2f870a1b6872229" providerId="LiveId" clId="{1C97F342-8753-4BE0-81CC-91391C99889A}" dt="2023-02-11T13:40:01.549" v="2007" actId="207"/>
          <ac:spMkLst>
            <pc:docMk/>
            <pc:sldMk cId="3482916476" sldId="371"/>
            <ac:spMk id="5" creationId="{E58B838A-1A6C-4C6F-94CB-DD26997DC831}"/>
          </ac:spMkLst>
        </pc:spChg>
      </pc:sldChg>
      <pc:sldChg chg="addSp modSp del mod modAnim">
        <pc:chgData name="To Uyen" userId="f2f870a1b6872229" providerId="LiveId" clId="{1C97F342-8753-4BE0-81CC-91391C99889A}" dt="2023-02-14T16:31:54.591" v="6090" actId="2696"/>
        <pc:sldMkLst>
          <pc:docMk/>
          <pc:sldMk cId="0" sldId="373"/>
        </pc:sldMkLst>
        <pc:spChg chg="mod">
          <ac:chgData name="To Uyen" userId="f2f870a1b6872229" providerId="LiveId" clId="{1C97F342-8753-4BE0-81CC-91391C99889A}" dt="2023-02-14T00:56:40.940" v="4531" actId="1076"/>
          <ac:spMkLst>
            <pc:docMk/>
            <pc:sldMk cId="0" sldId="373"/>
            <ac:spMk id="5" creationId="{00000000-0000-0000-0000-000000000000}"/>
          </ac:spMkLst>
        </pc:spChg>
        <pc:spChg chg="mod">
          <ac:chgData name="To Uyen" userId="f2f870a1b6872229" providerId="LiveId" clId="{1C97F342-8753-4BE0-81CC-91391C99889A}" dt="2023-02-14T00:59:47.814" v="4621" actId="20577"/>
          <ac:spMkLst>
            <pc:docMk/>
            <pc:sldMk cId="0" sldId="373"/>
            <ac:spMk id="14" creationId="{00000000-0000-0000-0000-000000000000}"/>
          </ac:spMkLst>
        </pc:spChg>
        <pc:spChg chg="mod">
          <ac:chgData name="To Uyen" userId="f2f870a1b6872229" providerId="LiveId" clId="{1C97F342-8753-4BE0-81CC-91391C99889A}" dt="2023-02-14T00:57:02.173" v="4536" actId="1076"/>
          <ac:spMkLst>
            <pc:docMk/>
            <pc:sldMk cId="0" sldId="373"/>
            <ac:spMk id="17" creationId="{A8C5DA66-3317-4773-BC32-F64097A41050}"/>
          </ac:spMkLst>
        </pc:spChg>
        <pc:spChg chg="add mod">
          <ac:chgData name="To Uyen" userId="f2f870a1b6872229" providerId="LiveId" clId="{1C97F342-8753-4BE0-81CC-91391C99889A}" dt="2023-02-14T00:59:39.555" v="4620" actId="20577"/>
          <ac:spMkLst>
            <pc:docMk/>
            <pc:sldMk cId="0" sldId="373"/>
            <ac:spMk id="18" creationId="{6F4C8066-BB3A-FD71-C066-5AF08EBCFCF4}"/>
          </ac:spMkLst>
        </pc:spChg>
        <pc:grpChg chg="mod">
          <ac:chgData name="To Uyen" userId="f2f870a1b6872229" providerId="LiveId" clId="{1C97F342-8753-4BE0-81CC-91391C99889A}" dt="2023-02-14T00:56:38.156" v="4529" actId="14100"/>
          <ac:grpSpMkLst>
            <pc:docMk/>
            <pc:sldMk cId="0" sldId="373"/>
            <ac:grpSpMk id="4" creationId="{00000000-0000-0000-0000-000000000000}"/>
          </ac:grpSpMkLst>
        </pc:grpChg>
      </pc:sldChg>
      <pc:sldChg chg="del ord">
        <pc:chgData name="To Uyen" userId="f2f870a1b6872229" providerId="LiveId" clId="{1C97F342-8753-4BE0-81CC-91391C99889A}" dt="2023-02-14T16:13:13.350" v="5930" actId="2696"/>
        <pc:sldMkLst>
          <pc:docMk/>
          <pc:sldMk cId="45793476" sldId="376"/>
        </pc:sldMkLst>
      </pc:sldChg>
      <pc:sldChg chg="delSp ord modAnim">
        <pc:chgData name="To Uyen" userId="f2f870a1b6872229" providerId="LiveId" clId="{1C97F342-8753-4BE0-81CC-91391C99889A}" dt="2023-02-13T16:35:33.213" v="3140"/>
        <pc:sldMkLst>
          <pc:docMk/>
          <pc:sldMk cId="0" sldId="474"/>
        </pc:sldMkLst>
        <pc:picChg chg="del">
          <ac:chgData name="To Uyen" userId="f2f870a1b6872229" providerId="LiveId" clId="{1C97F342-8753-4BE0-81CC-91391C99889A}" dt="2023-02-12T08:53:41.245" v="2166" actId="21"/>
          <ac:picMkLst>
            <pc:docMk/>
            <pc:sldMk cId="0" sldId="474"/>
            <ac:picMk id="2050" creationId="{00000000-0000-0000-0000-000000000000}"/>
          </ac:picMkLst>
        </pc:picChg>
      </pc:sldChg>
      <pc:sldChg chg="addSp delSp modSp del mod delAnim modAnim">
        <pc:chgData name="To Uyen" userId="f2f870a1b6872229" providerId="LiveId" clId="{1C97F342-8753-4BE0-81CC-91391C99889A}" dt="2023-02-14T00:50:47.955" v="3914" actId="2696"/>
        <pc:sldMkLst>
          <pc:docMk/>
          <pc:sldMk cId="0" sldId="2007577096"/>
        </pc:sldMkLst>
        <pc:spChg chg="mod">
          <ac:chgData name="To Uyen" userId="f2f870a1b6872229" providerId="LiveId" clId="{1C97F342-8753-4BE0-81CC-91391C99889A}" dt="2023-02-12T09:04:50.860" v="2370" actId="1076"/>
          <ac:spMkLst>
            <pc:docMk/>
            <pc:sldMk cId="0" sldId="2007577096"/>
            <ac:spMk id="3" creationId="{57D58551-23CB-AFB8-43C7-F66B8C642687}"/>
          </ac:spMkLst>
        </pc:spChg>
        <pc:spChg chg="mod">
          <ac:chgData name="To Uyen" userId="f2f870a1b6872229" providerId="LiveId" clId="{1C97F342-8753-4BE0-81CC-91391C99889A}" dt="2023-02-12T09:04:28.038" v="2365" actId="1076"/>
          <ac:spMkLst>
            <pc:docMk/>
            <pc:sldMk cId="0" sldId="2007577096"/>
            <ac:spMk id="6" creationId="{F24C4B53-50CA-304E-8725-63FAE6E67ED0}"/>
          </ac:spMkLst>
        </pc:spChg>
        <pc:spChg chg="del">
          <ac:chgData name="To Uyen" userId="f2f870a1b6872229" providerId="LiveId" clId="{1C97F342-8753-4BE0-81CC-91391C99889A}" dt="2023-02-12T09:02:56.797" v="2270" actId="21"/>
          <ac:spMkLst>
            <pc:docMk/>
            <pc:sldMk cId="0" sldId="2007577096"/>
            <ac:spMk id="7" creationId="{9C7B12CF-56DC-9AE5-A098-142E7F6E71DF}"/>
          </ac:spMkLst>
        </pc:spChg>
        <pc:spChg chg="del">
          <ac:chgData name="To Uyen" userId="f2f870a1b6872229" providerId="LiveId" clId="{1C97F342-8753-4BE0-81CC-91391C99889A}" dt="2023-02-12T09:04:12.654" v="2361" actId="21"/>
          <ac:spMkLst>
            <pc:docMk/>
            <pc:sldMk cId="0" sldId="2007577096"/>
            <ac:spMk id="8" creationId="{3799B047-2755-AA74-6520-84A219F3DD03}"/>
          </ac:spMkLst>
        </pc:spChg>
        <pc:spChg chg="add mod">
          <ac:chgData name="To Uyen" userId="f2f870a1b6872229" providerId="LiveId" clId="{1C97F342-8753-4BE0-81CC-91391C99889A}" dt="2023-02-12T09:06:14.613" v="2405" actId="20577"/>
          <ac:spMkLst>
            <pc:docMk/>
            <pc:sldMk cId="0" sldId="2007577096"/>
            <ac:spMk id="10" creationId="{E26DE59F-0E1F-86B7-84F9-9101DE7AF113}"/>
          </ac:spMkLst>
        </pc:spChg>
        <pc:spChg chg="mod">
          <ac:chgData name="To Uyen" userId="f2f870a1b6872229" providerId="LiveId" clId="{1C97F342-8753-4BE0-81CC-91391C99889A}" dt="2023-02-12T09:04:35.893" v="2367" actId="1076"/>
          <ac:spMkLst>
            <pc:docMk/>
            <pc:sldMk cId="0" sldId="2007577096"/>
            <ac:spMk id="36" creationId="{00000000-0000-0000-0000-000000000000}"/>
          </ac:spMkLst>
        </pc:spChg>
        <pc:spChg chg="mod">
          <ac:chgData name="To Uyen" userId="f2f870a1b6872229" providerId="LiveId" clId="{1C97F342-8753-4BE0-81CC-91391C99889A}" dt="2023-02-12T09:04:47.793" v="2369" actId="1076"/>
          <ac:spMkLst>
            <pc:docMk/>
            <pc:sldMk cId="0" sldId="2007577096"/>
            <ac:spMk id="40" creationId="{00000000-0000-0000-0000-000000000000}"/>
          </ac:spMkLst>
        </pc:spChg>
        <pc:spChg chg="mod">
          <ac:chgData name="To Uyen" userId="f2f870a1b6872229" providerId="LiveId" clId="{1C97F342-8753-4BE0-81CC-91391C99889A}" dt="2023-02-12T09:04:33.657" v="2366" actId="1076"/>
          <ac:spMkLst>
            <pc:docMk/>
            <pc:sldMk cId="0" sldId="2007577096"/>
            <ac:spMk id="44" creationId="{00000000-0000-0000-0000-000000000000}"/>
          </ac:spMkLst>
        </pc:spChg>
        <pc:spChg chg="mod">
          <ac:chgData name="To Uyen" userId="f2f870a1b6872229" providerId="LiveId" clId="{1C97F342-8753-4BE0-81CC-91391C99889A}" dt="2023-02-12T09:04:38.037" v="2368" actId="1076"/>
          <ac:spMkLst>
            <pc:docMk/>
            <pc:sldMk cId="0" sldId="2007577096"/>
            <ac:spMk id="7173" creationId="{00000000-0000-0000-0000-000000000000}"/>
          </ac:spMkLst>
        </pc:spChg>
        <pc:picChg chg="add mod">
          <ac:chgData name="To Uyen" userId="f2f870a1b6872229" providerId="LiveId" clId="{1C97F342-8753-4BE0-81CC-91391C99889A}" dt="2023-02-12T09:05:55.343" v="2387" actId="1076"/>
          <ac:picMkLst>
            <pc:docMk/>
            <pc:sldMk cId="0" sldId="2007577096"/>
            <ac:picMk id="5" creationId="{8E0EDBFF-4CF0-2AC5-835A-D03443416C64}"/>
          </ac:picMkLst>
        </pc:picChg>
        <pc:picChg chg="add del mod">
          <ac:chgData name="To Uyen" userId="f2f870a1b6872229" providerId="LiveId" clId="{1C97F342-8753-4BE0-81CC-91391C99889A}" dt="2023-02-12T09:05:11.910" v="2375"/>
          <ac:picMkLst>
            <pc:docMk/>
            <pc:sldMk cId="0" sldId="2007577096"/>
            <ac:picMk id="9" creationId="{3321AACB-0323-ADB9-FDFE-64FF3D0C483C}"/>
          </ac:picMkLst>
        </pc:picChg>
      </pc:sldChg>
      <pc:sldChg chg="addSp delSp modSp mod ord">
        <pc:chgData name="To Uyen" userId="f2f870a1b6872229" providerId="LiveId" clId="{1C97F342-8753-4BE0-81CC-91391C99889A}" dt="2023-02-13T16:37:39.427" v="3150" actId="1076"/>
        <pc:sldMkLst>
          <pc:docMk/>
          <pc:sldMk cId="3854602402" sldId="2007577109"/>
        </pc:sldMkLst>
        <pc:spChg chg="add del">
          <ac:chgData name="To Uyen" userId="f2f870a1b6872229" providerId="LiveId" clId="{1C97F342-8753-4BE0-81CC-91391C99889A}" dt="2023-02-13T16:37:32.638" v="3149" actId="21"/>
          <ac:spMkLst>
            <pc:docMk/>
            <pc:sldMk cId="3854602402" sldId="2007577109"/>
            <ac:spMk id="2" creationId="{3B07402F-5F62-9ACD-163C-111B014D59B0}"/>
          </ac:spMkLst>
        </pc:spChg>
        <pc:spChg chg="mod">
          <ac:chgData name="To Uyen" userId="f2f870a1b6872229" providerId="LiveId" clId="{1C97F342-8753-4BE0-81CC-91391C99889A}" dt="2023-02-13T16:37:39.427" v="3150" actId="1076"/>
          <ac:spMkLst>
            <pc:docMk/>
            <pc:sldMk cId="3854602402" sldId="2007577109"/>
            <ac:spMk id="3" creationId="{8A6933C7-6598-4CB0-9846-47D17D43F9FD}"/>
          </ac:spMkLst>
        </pc:spChg>
        <pc:picChg chg="add del mod">
          <ac:chgData name="To Uyen" userId="f2f870a1b6872229" providerId="LiveId" clId="{1C97F342-8753-4BE0-81CC-91391C99889A}" dt="2023-02-12T08:44:02.565" v="2147" actId="21"/>
          <ac:picMkLst>
            <pc:docMk/>
            <pc:sldMk cId="3854602402" sldId="2007577109"/>
            <ac:picMk id="4" creationId="{7948E262-E55E-F38E-07DB-9689C8EDC130}"/>
          </ac:picMkLst>
        </pc:picChg>
        <pc:picChg chg="del">
          <ac:chgData name="To Uyen" userId="f2f870a1b6872229" providerId="LiveId" clId="{1C97F342-8753-4BE0-81CC-91391C99889A}" dt="2023-02-12T08:43:28.857" v="2140" actId="21"/>
          <ac:picMkLst>
            <pc:docMk/>
            <pc:sldMk cId="3854602402" sldId="2007577109"/>
            <ac:picMk id="5" creationId="{02E8969A-C150-5C9C-0F86-3C525B65F29C}"/>
          </ac:picMkLst>
        </pc:picChg>
        <pc:picChg chg="del">
          <ac:chgData name="To Uyen" userId="f2f870a1b6872229" providerId="LiveId" clId="{1C97F342-8753-4BE0-81CC-91391C99889A}" dt="2023-02-12T08:43:31.097" v="2141" actId="21"/>
          <ac:picMkLst>
            <pc:docMk/>
            <pc:sldMk cId="3854602402" sldId="2007577109"/>
            <ac:picMk id="7" creationId="{FDA539B8-5D9A-8A3D-1B7E-AFE3C2E93E5E}"/>
          </ac:picMkLst>
        </pc:picChg>
        <pc:picChg chg="add del mod">
          <ac:chgData name="To Uyen" userId="f2f870a1b6872229" providerId="LiveId" clId="{1C97F342-8753-4BE0-81CC-91391C99889A}" dt="2023-02-12T08:44:02.565" v="2147" actId="21"/>
          <ac:picMkLst>
            <pc:docMk/>
            <pc:sldMk cId="3854602402" sldId="2007577109"/>
            <ac:picMk id="8" creationId="{D3C1BC55-F44E-A929-42E2-8AB9F1AD683D}"/>
          </ac:picMkLst>
        </pc:picChg>
        <pc:picChg chg="add mod">
          <ac:chgData name="To Uyen" userId="f2f870a1b6872229" providerId="LiveId" clId="{1C97F342-8753-4BE0-81CC-91391C99889A}" dt="2023-02-12T08:44:43.260" v="2164" actId="14100"/>
          <ac:picMkLst>
            <pc:docMk/>
            <pc:sldMk cId="3854602402" sldId="2007577109"/>
            <ac:picMk id="10" creationId="{E8490090-AE26-8BE9-6F9D-72013A7218B5}"/>
          </ac:picMkLst>
        </pc:picChg>
        <pc:picChg chg="add mod">
          <ac:chgData name="To Uyen" userId="f2f870a1b6872229" providerId="LiveId" clId="{1C97F342-8753-4BE0-81CC-91391C99889A}" dt="2023-02-12T08:44:35.871" v="2160" actId="14100"/>
          <ac:picMkLst>
            <pc:docMk/>
            <pc:sldMk cId="3854602402" sldId="2007577109"/>
            <ac:picMk id="12" creationId="{A4E1179D-F960-5DF5-BDB4-F1255D5D6F61}"/>
          </ac:picMkLst>
        </pc:picChg>
      </pc:sldChg>
      <pc:sldChg chg="add del">
        <pc:chgData name="To Uyen" userId="f2f870a1b6872229" providerId="LiveId" clId="{1C97F342-8753-4BE0-81CC-91391C99889A}" dt="2023-02-12T09:05:17.762" v="2377"/>
        <pc:sldMkLst>
          <pc:docMk/>
          <pc:sldMk cId="1142726927" sldId="2007577110"/>
        </pc:sldMkLst>
      </pc:sldChg>
      <pc:sldChg chg="add del">
        <pc:chgData name="To Uyen" userId="f2f870a1b6872229" providerId="LiveId" clId="{1C97F342-8753-4BE0-81CC-91391C99889A}" dt="2023-02-12T09:05:23.947" v="2379" actId="2696"/>
        <pc:sldMkLst>
          <pc:docMk/>
          <pc:sldMk cId="2020527555" sldId="2007577110"/>
        </pc:sldMkLst>
      </pc:sldChg>
      <pc:sldChg chg="add ord">
        <pc:chgData name="To Uyen" userId="f2f870a1b6872229" providerId="LiveId" clId="{1C97F342-8753-4BE0-81CC-91391C99889A}" dt="2023-02-14T16:31:34.800" v="6089"/>
        <pc:sldMkLst>
          <pc:docMk/>
          <pc:sldMk cId="2737640413" sldId="2007577110"/>
        </pc:sldMkLst>
      </pc:sldChg>
      <pc:sldChg chg="addSp delSp modSp new mod modAnim">
        <pc:chgData name="To Uyen" userId="f2f870a1b6872229" providerId="LiveId" clId="{1C97F342-8753-4BE0-81CC-91391C99889A}" dt="2023-02-13T16:44:37.924" v="3435"/>
        <pc:sldMkLst>
          <pc:docMk/>
          <pc:sldMk cId="3099771509" sldId="2007577111"/>
        </pc:sldMkLst>
        <pc:spChg chg="add mod">
          <ac:chgData name="To Uyen" userId="f2f870a1b6872229" providerId="LiveId" clId="{1C97F342-8753-4BE0-81CC-91391C99889A}" dt="2023-02-13T16:44:29.034" v="3431" actId="1076"/>
          <ac:spMkLst>
            <pc:docMk/>
            <pc:sldMk cId="3099771509" sldId="2007577111"/>
            <ac:spMk id="6" creationId="{87BAE777-E7BA-C073-111B-5ED66996C04F}"/>
          </ac:spMkLst>
        </pc:spChg>
        <pc:spChg chg="add mod">
          <ac:chgData name="To Uyen" userId="f2f870a1b6872229" providerId="LiveId" clId="{1C97F342-8753-4BE0-81CC-91391C99889A}" dt="2023-02-13T16:44:21.178" v="3429" actId="1076"/>
          <ac:spMkLst>
            <pc:docMk/>
            <pc:sldMk cId="3099771509" sldId="2007577111"/>
            <ac:spMk id="7" creationId="{86D426D6-3E99-C90E-05D6-936647370451}"/>
          </ac:spMkLst>
        </pc:spChg>
        <pc:picChg chg="add del mod">
          <ac:chgData name="To Uyen" userId="f2f870a1b6872229" providerId="LiveId" clId="{1C97F342-8753-4BE0-81CC-91391C99889A}" dt="2023-02-13T16:39:55.519" v="3156" actId="21"/>
          <ac:picMkLst>
            <pc:docMk/>
            <pc:sldMk cId="3099771509" sldId="2007577111"/>
            <ac:picMk id="3" creationId="{4767263F-1D61-122A-0B53-B9194FF99992}"/>
          </ac:picMkLst>
        </pc:picChg>
        <pc:picChg chg="add mod">
          <ac:chgData name="To Uyen" userId="f2f870a1b6872229" providerId="LiveId" clId="{1C97F342-8753-4BE0-81CC-91391C99889A}" dt="2023-02-13T16:40:07.634" v="3159" actId="14100"/>
          <ac:picMkLst>
            <pc:docMk/>
            <pc:sldMk cId="3099771509" sldId="2007577111"/>
            <ac:picMk id="5" creationId="{B2150526-6D04-9420-6D0B-0AB1ABCC41B8}"/>
          </ac:picMkLst>
        </pc:picChg>
      </pc:sldChg>
      <pc:sldChg chg="addSp delSp modSp mod ord">
        <pc:chgData name="To Uyen" userId="f2f870a1b6872229" providerId="LiveId" clId="{1C97F342-8753-4BE0-81CC-91391C99889A}" dt="2023-02-14T16:29:32.771" v="6079"/>
        <pc:sldMkLst>
          <pc:docMk/>
          <pc:sldMk cId="2731906550" sldId="2007577113"/>
        </pc:sldMkLst>
        <pc:spChg chg="mod">
          <ac:chgData name="To Uyen" userId="f2f870a1b6872229" providerId="LiveId" clId="{1C97F342-8753-4BE0-81CC-91391C99889A}" dt="2023-02-14T00:50:20.064" v="3913" actId="1076"/>
          <ac:spMkLst>
            <pc:docMk/>
            <pc:sldMk cId="2731906550" sldId="2007577113"/>
            <ac:spMk id="5" creationId="{E58B838A-1A6C-4C6F-94CB-DD26997DC831}"/>
          </ac:spMkLst>
        </pc:spChg>
        <pc:spChg chg="add del">
          <ac:chgData name="To Uyen" userId="f2f870a1b6872229" providerId="LiveId" clId="{1C97F342-8753-4BE0-81CC-91391C99889A}" dt="2023-02-14T00:50:14.245" v="3912" actId="21"/>
          <ac:spMkLst>
            <pc:docMk/>
            <pc:sldMk cId="2731906550" sldId="2007577113"/>
            <ac:spMk id="6" creationId="{326C3FE8-AE2C-AD63-32E9-595E582226C7}"/>
          </ac:spMkLst>
        </pc:spChg>
      </pc:sldChg>
      <pc:sldChg chg="delSp modSp add del mod delAnim">
        <pc:chgData name="To Uyen" userId="f2f870a1b6872229" providerId="LiveId" clId="{1C97F342-8753-4BE0-81CC-91391C99889A}" dt="2023-02-14T16:16:39.299" v="5985" actId="2696"/>
        <pc:sldMkLst>
          <pc:docMk/>
          <pc:sldMk cId="2253127074" sldId="2007577114"/>
        </pc:sldMkLst>
        <pc:spChg chg="mod">
          <ac:chgData name="To Uyen" userId="f2f870a1b6872229" providerId="LiveId" clId="{1C97F342-8753-4BE0-81CC-91391C99889A}" dt="2023-02-14T01:04:38.405" v="5654" actId="20577"/>
          <ac:spMkLst>
            <pc:docMk/>
            <pc:sldMk cId="2253127074" sldId="2007577114"/>
            <ac:spMk id="5" creationId="{00000000-0000-0000-0000-000000000000}"/>
          </ac:spMkLst>
        </pc:spChg>
        <pc:spChg chg="del mod">
          <ac:chgData name="To Uyen" userId="f2f870a1b6872229" providerId="LiveId" clId="{1C97F342-8753-4BE0-81CC-91391C99889A}" dt="2023-02-14T01:00:38.712" v="4657"/>
          <ac:spMkLst>
            <pc:docMk/>
            <pc:sldMk cId="2253127074" sldId="2007577114"/>
            <ac:spMk id="14" creationId="{00000000-0000-0000-0000-000000000000}"/>
          </ac:spMkLst>
        </pc:spChg>
        <pc:spChg chg="mod">
          <ac:chgData name="To Uyen" userId="f2f870a1b6872229" providerId="LiveId" clId="{1C97F342-8753-4BE0-81CC-91391C99889A}" dt="2023-02-14T01:04:19.879" v="5626" actId="1076"/>
          <ac:spMkLst>
            <pc:docMk/>
            <pc:sldMk cId="2253127074" sldId="2007577114"/>
            <ac:spMk id="17" creationId="{A8C5DA66-3317-4773-BC32-F64097A41050}"/>
          </ac:spMkLst>
        </pc:spChg>
        <pc:spChg chg="del">
          <ac:chgData name="To Uyen" userId="f2f870a1b6872229" providerId="LiveId" clId="{1C97F342-8753-4BE0-81CC-91391C99889A}" dt="2023-02-14T01:00:38.712" v="4655" actId="21"/>
          <ac:spMkLst>
            <pc:docMk/>
            <pc:sldMk cId="2253127074" sldId="2007577114"/>
            <ac:spMk id="18" creationId="{6F4C8066-BB3A-FD71-C066-5AF08EBCFCF4}"/>
          </ac:spMkLst>
        </pc:spChg>
      </pc:sldChg>
      <pc:sldChg chg="new">
        <pc:chgData name="To Uyen" userId="f2f870a1b6872229" providerId="LiveId" clId="{1C97F342-8753-4BE0-81CC-91391C99889A}" dt="2023-02-14T01:06:23.163" v="5655" actId="680"/>
        <pc:sldMkLst>
          <pc:docMk/>
          <pc:sldMk cId="973641571" sldId="2007577115"/>
        </pc:sldMkLst>
      </pc:sldChg>
      <pc:sldChg chg="new del">
        <pc:chgData name="To Uyen" userId="f2f870a1b6872229" providerId="LiveId" clId="{1C97F342-8753-4BE0-81CC-91391C99889A}" dt="2023-02-14T15:14:39.625" v="5657" actId="2696"/>
        <pc:sldMkLst>
          <pc:docMk/>
          <pc:sldMk cId="239312433" sldId="2007577116"/>
        </pc:sldMkLst>
      </pc:sldChg>
      <pc:sldChg chg="addSp modSp new mod ord">
        <pc:chgData name="To Uyen" userId="f2f870a1b6872229" providerId="LiveId" clId="{1C97F342-8753-4BE0-81CC-91391C99889A}" dt="2023-02-14T15:15:36.432" v="5666" actId="1076"/>
        <pc:sldMkLst>
          <pc:docMk/>
          <pc:sldMk cId="3501045471" sldId="2007577116"/>
        </pc:sldMkLst>
        <pc:picChg chg="add mod">
          <ac:chgData name="To Uyen" userId="f2f870a1b6872229" providerId="LiveId" clId="{1C97F342-8753-4BE0-81CC-91391C99889A}" dt="2023-02-14T15:15:25.782" v="5664" actId="1076"/>
          <ac:picMkLst>
            <pc:docMk/>
            <pc:sldMk cId="3501045471" sldId="2007577116"/>
            <ac:picMk id="3" creationId="{D71551E6-844F-75C4-E78A-A4D625C2EC18}"/>
          </ac:picMkLst>
        </pc:picChg>
        <pc:picChg chg="add mod">
          <ac:chgData name="To Uyen" userId="f2f870a1b6872229" providerId="LiveId" clId="{1C97F342-8753-4BE0-81CC-91391C99889A}" dt="2023-02-14T15:15:36.432" v="5666" actId="1076"/>
          <ac:picMkLst>
            <pc:docMk/>
            <pc:sldMk cId="3501045471" sldId="2007577116"/>
            <ac:picMk id="5" creationId="{3E24370C-8093-3554-E9B6-B24DE2324E6D}"/>
          </ac:picMkLst>
        </pc:picChg>
      </pc:sldChg>
      <pc:sldChg chg="new del">
        <pc:chgData name="To Uyen" userId="f2f870a1b6872229" providerId="LiveId" clId="{1C97F342-8753-4BE0-81CC-91391C99889A}" dt="2023-02-14T16:26:09.156" v="6035" actId="2696"/>
        <pc:sldMkLst>
          <pc:docMk/>
          <pc:sldMk cId="3195698695" sldId="2007577117"/>
        </pc:sldMkLst>
      </pc:sldChg>
      <pc:sldChg chg="new del">
        <pc:chgData name="To Uyen" userId="f2f870a1b6872229" providerId="LiveId" clId="{1C97F342-8753-4BE0-81CC-91391C99889A}" dt="2023-02-14T15:27:38.851" v="5915" actId="2696"/>
        <pc:sldMkLst>
          <pc:docMk/>
          <pc:sldMk cId="3706551097" sldId="2007577117"/>
        </pc:sldMkLst>
      </pc:sldChg>
      <pc:sldChg chg="addSp modSp new mod">
        <pc:chgData name="To Uyen" userId="f2f870a1b6872229" providerId="LiveId" clId="{1C97F342-8753-4BE0-81CC-91391C99889A}" dt="2023-02-14T16:40:24.208" v="6250" actId="113"/>
        <pc:sldMkLst>
          <pc:docMk/>
          <pc:sldMk cId="3866118891" sldId="2007577118"/>
        </pc:sldMkLst>
        <pc:spChg chg="add mod">
          <ac:chgData name="To Uyen" userId="f2f870a1b6872229" providerId="LiveId" clId="{1C97F342-8753-4BE0-81CC-91391C99889A}" dt="2023-02-14T16:40:24.208" v="6250" actId="113"/>
          <ac:spMkLst>
            <pc:docMk/>
            <pc:sldMk cId="3866118891" sldId="2007577118"/>
            <ac:spMk id="4" creationId="{68A5BAB0-D6D8-9C10-A457-57AF5F6A688A}"/>
          </ac:spMkLst>
        </pc:spChg>
        <pc:picChg chg="add mod">
          <ac:chgData name="To Uyen" userId="f2f870a1b6872229" providerId="LiveId" clId="{1C97F342-8753-4BE0-81CC-91391C99889A}" dt="2023-02-14T16:13:23.935" v="5932" actId="931"/>
          <ac:picMkLst>
            <pc:docMk/>
            <pc:sldMk cId="3866118891" sldId="2007577118"/>
            <ac:picMk id="3" creationId="{A6D8ED31-12CF-41A9-ED99-67CA1A7C92ED}"/>
          </ac:picMkLst>
        </pc:picChg>
      </pc:sldChg>
      <pc:sldChg chg="modSp add mod">
        <pc:chgData name="To Uyen" userId="f2f870a1b6872229" providerId="LiveId" clId="{1C97F342-8753-4BE0-81CC-91391C99889A}" dt="2023-02-14T16:31:21.064" v="6087" actId="1076"/>
        <pc:sldMkLst>
          <pc:docMk/>
          <pc:sldMk cId="263729724" sldId="2007577119"/>
        </pc:sldMkLst>
        <pc:spChg chg="mod">
          <ac:chgData name="To Uyen" userId="f2f870a1b6872229" providerId="LiveId" clId="{1C97F342-8753-4BE0-81CC-91391C99889A}" dt="2023-02-14T16:31:13.238" v="6085" actId="20577"/>
          <ac:spMkLst>
            <pc:docMk/>
            <pc:sldMk cId="263729724" sldId="2007577119"/>
            <ac:spMk id="8" creationId="{00000000-0000-0000-0000-000000000000}"/>
          </ac:spMkLst>
        </pc:spChg>
        <pc:grpChg chg="mod">
          <ac:chgData name="To Uyen" userId="f2f870a1b6872229" providerId="LiveId" clId="{1C97F342-8753-4BE0-81CC-91391C99889A}" dt="2023-02-14T16:31:21.064" v="6087" actId="1076"/>
          <ac:grpSpMkLst>
            <pc:docMk/>
            <pc:sldMk cId="263729724" sldId="2007577119"/>
            <ac:grpSpMk id="20" creationId="{5A1D09CB-9CF4-BD7C-3D55-14AE400D3F60}"/>
          </ac:grpSpMkLst>
        </pc:grpChg>
        <pc:cxnChg chg="mod">
          <ac:chgData name="To Uyen" userId="f2f870a1b6872229" providerId="LiveId" clId="{1C97F342-8753-4BE0-81CC-91391C99889A}" dt="2023-02-14T16:31:08.720" v="6083" actId="1076"/>
          <ac:cxnSpMkLst>
            <pc:docMk/>
            <pc:sldMk cId="263729724" sldId="2007577119"/>
            <ac:cxnSpMk id="3" creationId="{7AA03E63-57D0-30FE-CA3A-4B37F0D41511}"/>
          </ac:cxnSpMkLst>
        </pc:cxnChg>
        <pc:cxnChg chg="mod">
          <ac:chgData name="To Uyen" userId="f2f870a1b6872229" providerId="LiveId" clId="{1C97F342-8753-4BE0-81CC-91391C99889A}" dt="2023-02-14T16:31:16.809" v="6086" actId="1076"/>
          <ac:cxnSpMkLst>
            <pc:docMk/>
            <pc:sldMk cId="263729724" sldId="2007577119"/>
            <ac:cxnSpMk id="15" creationId="{B9150016-609D-8102-336A-1946DBF763AD}"/>
          </ac:cxnSpMkLst>
        </pc:cxnChg>
        <pc:cxnChg chg="mod">
          <ac:chgData name="To Uyen" userId="f2f870a1b6872229" providerId="LiveId" clId="{1C97F342-8753-4BE0-81CC-91391C99889A}" dt="2023-02-14T16:31:04.136" v="6082" actId="1076"/>
          <ac:cxnSpMkLst>
            <pc:docMk/>
            <pc:sldMk cId="263729724" sldId="2007577119"/>
            <ac:cxnSpMk id="18" creationId="{A1A19B06-0AA9-4319-A760-19BE7C7982FC}"/>
          </ac:cxnSpMkLst>
        </pc:cxnChg>
      </pc:sldChg>
      <pc:sldChg chg="modSp add mod ord">
        <pc:chgData name="To Uyen" userId="f2f870a1b6872229" providerId="LiveId" clId="{1C97F342-8753-4BE0-81CC-91391C99889A}" dt="2023-02-14T16:40:17.496" v="6249" actId="113"/>
        <pc:sldMkLst>
          <pc:docMk/>
          <pc:sldMk cId="3080103298" sldId="2007577120"/>
        </pc:sldMkLst>
        <pc:spChg chg="mod">
          <ac:chgData name="To Uyen" userId="f2f870a1b6872229" providerId="LiveId" clId="{1C97F342-8753-4BE0-81CC-91391C99889A}" dt="2023-02-14T16:40:17.496" v="6249" actId="113"/>
          <ac:spMkLst>
            <pc:docMk/>
            <pc:sldMk cId="3080103298" sldId="2007577120"/>
            <ac:spMk id="4" creationId="{68A5BAB0-D6D8-9C10-A457-57AF5F6A688A}"/>
          </ac:spMkLst>
        </pc:spChg>
      </pc:sldChg>
      <pc:sldChg chg="new">
        <pc:chgData name="To Uyen" userId="f2f870a1b6872229" providerId="LiveId" clId="{1C97F342-8753-4BE0-81CC-91391C99889A}" dt="2023-02-14T16:39:23.873" v="6219" actId="680"/>
        <pc:sldMkLst>
          <pc:docMk/>
          <pc:sldMk cId="3624159070" sldId="2007577121"/>
        </pc:sldMkLst>
      </pc:sldChg>
      <pc:sldChg chg="add ord">
        <pc:chgData name="To Uyen" userId="f2f870a1b6872229" providerId="LiveId" clId="{1C97F342-8753-4BE0-81CC-91391C99889A}" dt="2023-02-14T16:40:52.835" v="6253"/>
        <pc:sldMkLst>
          <pc:docMk/>
          <pc:sldMk cId="45621794" sldId="2007577122"/>
        </pc:sldMkLst>
      </pc:sldChg>
      <pc:sldChg chg="add del ord">
        <pc:chgData name="To Uyen" userId="f2f870a1b6872229" providerId="LiveId" clId="{1C97F342-8753-4BE0-81CC-91391C99889A}" dt="2023-02-14T16:46:29.932" v="6691" actId="2696"/>
        <pc:sldMkLst>
          <pc:docMk/>
          <pc:sldMk cId="3040878695" sldId="2007577123"/>
        </pc:sldMkLst>
      </pc:sldChg>
      <pc:sldMasterChg chg="del delSldLayout">
        <pc:chgData name="To Uyen" userId="f2f870a1b6872229" providerId="LiveId" clId="{1C97F342-8753-4BE0-81CC-91391C99889A}" dt="2023-02-12T08:53:36.937" v="2165" actId="2696"/>
        <pc:sldMasterMkLst>
          <pc:docMk/>
          <pc:sldMasterMk cId="2900246587" sldId="2147483686"/>
        </pc:sldMasterMkLst>
        <pc:sldLayoutChg chg="del">
          <pc:chgData name="To Uyen" userId="f2f870a1b6872229" providerId="LiveId" clId="{1C97F342-8753-4BE0-81CC-91391C99889A}" dt="2023-02-12T08:53:36.937" v="2165" actId="2696"/>
          <pc:sldLayoutMkLst>
            <pc:docMk/>
            <pc:sldMasterMk cId="2900246587" sldId="2147483686"/>
            <pc:sldLayoutMk cId="3651098989" sldId="2147483687"/>
          </pc:sldLayoutMkLst>
        </pc:sldLayoutChg>
        <pc:sldLayoutChg chg="del">
          <pc:chgData name="To Uyen" userId="f2f870a1b6872229" providerId="LiveId" clId="{1C97F342-8753-4BE0-81CC-91391C99889A}" dt="2023-02-12T08:53:36.937" v="2165" actId="2696"/>
          <pc:sldLayoutMkLst>
            <pc:docMk/>
            <pc:sldMasterMk cId="2900246587" sldId="2147483686"/>
            <pc:sldLayoutMk cId="3710998471" sldId="2147483688"/>
          </pc:sldLayoutMkLst>
        </pc:sldLayoutChg>
        <pc:sldLayoutChg chg="del">
          <pc:chgData name="To Uyen" userId="f2f870a1b6872229" providerId="LiveId" clId="{1C97F342-8753-4BE0-81CC-91391C99889A}" dt="2023-02-12T08:53:36.937" v="2165" actId="2696"/>
          <pc:sldLayoutMkLst>
            <pc:docMk/>
            <pc:sldMasterMk cId="2900246587" sldId="2147483686"/>
            <pc:sldLayoutMk cId="572652885" sldId="2147483689"/>
          </pc:sldLayoutMkLst>
        </pc:sldLayoutChg>
        <pc:sldLayoutChg chg="del">
          <pc:chgData name="To Uyen" userId="f2f870a1b6872229" providerId="LiveId" clId="{1C97F342-8753-4BE0-81CC-91391C99889A}" dt="2023-02-12T08:53:36.937" v="2165" actId="2696"/>
          <pc:sldLayoutMkLst>
            <pc:docMk/>
            <pc:sldMasterMk cId="2900246587" sldId="2147483686"/>
            <pc:sldLayoutMk cId="4017534106" sldId="2147483690"/>
          </pc:sldLayoutMkLst>
        </pc:sldLayoutChg>
        <pc:sldLayoutChg chg="del">
          <pc:chgData name="To Uyen" userId="f2f870a1b6872229" providerId="LiveId" clId="{1C97F342-8753-4BE0-81CC-91391C99889A}" dt="2023-02-12T08:53:36.937" v="2165" actId="2696"/>
          <pc:sldLayoutMkLst>
            <pc:docMk/>
            <pc:sldMasterMk cId="2900246587" sldId="2147483686"/>
            <pc:sldLayoutMk cId="3471939722" sldId="2147483691"/>
          </pc:sldLayoutMkLst>
        </pc:sldLayoutChg>
        <pc:sldLayoutChg chg="del">
          <pc:chgData name="To Uyen" userId="f2f870a1b6872229" providerId="LiveId" clId="{1C97F342-8753-4BE0-81CC-91391C99889A}" dt="2023-02-12T08:53:36.937" v="2165" actId="2696"/>
          <pc:sldLayoutMkLst>
            <pc:docMk/>
            <pc:sldMasterMk cId="2900246587" sldId="2147483686"/>
            <pc:sldLayoutMk cId="3569359511" sldId="2147483692"/>
          </pc:sldLayoutMkLst>
        </pc:sldLayoutChg>
        <pc:sldLayoutChg chg="del">
          <pc:chgData name="To Uyen" userId="f2f870a1b6872229" providerId="LiveId" clId="{1C97F342-8753-4BE0-81CC-91391C99889A}" dt="2023-02-12T08:53:36.937" v="2165" actId="2696"/>
          <pc:sldLayoutMkLst>
            <pc:docMk/>
            <pc:sldMasterMk cId="2900246587" sldId="2147483686"/>
            <pc:sldLayoutMk cId="1340981733" sldId="2147483693"/>
          </pc:sldLayoutMkLst>
        </pc:sldLayoutChg>
        <pc:sldLayoutChg chg="del">
          <pc:chgData name="To Uyen" userId="f2f870a1b6872229" providerId="LiveId" clId="{1C97F342-8753-4BE0-81CC-91391C99889A}" dt="2023-02-12T08:53:36.937" v="2165" actId="2696"/>
          <pc:sldLayoutMkLst>
            <pc:docMk/>
            <pc:sldMasterMk cId="2900246587" sldId="2147483686"/>
            <pc:sldLayoutMk cId="3782424885" sldId="2147483694"/>
          </pc:sldLayoutMkLst>
        </pc:sldLayoutChg>
        <pc:sldLayoutChg chg="del">
          <pc:chgData name="To Uyen" userId="f2f870a1b6872229" providerId="LiveId" clId="{1C97F342-8753-4BE0-81CC-91391C99889A}" dt="2023-02-12T08:53:36.937" v="2165" actId="2696"/>
          <pc:sldLayoutMkLst>
            <pc:docMk/>
            <pc:sldMasterMk cId="2900246587" sldId="2147483686"/>
            <pc:sldLayoutMk cId="1954907076" sldId="2147483695"/>
          </pc:sldLayoutMkLst>
        </pc:sldLayoutChg>
        <pc:sldLayoutChg chg="del">
          <pc:chgData name="To Uyen" userId="f2f870a1b6872229" providerId="LiveId" clId="{1C97F342-8753-4BE0-81CC-91391C99889A}" dt="2023-02-12T08:53:36.937" v="2165" actId="2696"/>
          <pc:sldLayoutMkLst>
            <pc:docMk/>
            <pc:sldMasterMk cId="2900246587" sldId="2147483686"/>
            <pc:sldLayoutMk cId="4263986790" sldId="2147483696"/>
          </pc:sldLayoutMkLst>
        </pc:sldLayoutChg>
        <pc:sldLayoutChg chg="del">
          <pc:chgData name="To Uyen" userId="f2f870a1b6872229" providerId="LiveId" clId="{1C97F342-8753-4BE0-81CC-91391C99889A}" dt="2023-02-12T08:53:36.937" v="2165" actId="2696"/>
          <pc:sldLayoutMkLst>
            <pc:docMk/>
            <pc:sldMasterMk cId="2900246587" sldId="2147483686"/>
            <pc:sldLayoutMk cId="1176492594" sldId="2147483697"/>
          </pc:sldLayoutMkLst>
        </pc:sldLayoutChg>
      </pc:sldMasterChg>
      <pc:sldMasterChg chg="del delSldLayout">
        <pc:chgData name="To Uyen" userId="f2f870a1b6872229" providerId="LiveId" clId="{1C97F342-8753-4BE0-81CC-91391C99889A}" dt="2023-02-14T00:50:47.955" v="3914" actId="2696"/>
        <pc:sldMasterMkLst>
          <pc:docMk/>
          <pc:sldMasterMk cId="1441786498" sldId="2147483724"/>
        </pc:sldMasterMkLst>
        <pc:sldLayoutChg chg="del">
          <pc:chgData name="To Uyen" userId="f2f870a1b6872229" providerId="LiveId" clId="{1C97F342-8753-4BE0-81CC-91391C99889A}" dt="2023-02-14T00:50:47.955" v="3914" actId="2696"/>
          <pc:sldLayoutMkLst>
            <pc:docMk/>
            <pc:sldMasterMk cId="1441786498" sldId="2147483724"/>
            <pc:sldLayoutMk cId="2048022753" sldId="2147483725"/>
          </pc:sldLayoutMkLst>
        </pc:sldLayoutChg>
        <pc:sldLayoutChg chg="del">
          <pc:chgData name="To Uyen" userId="f2f870a1b6872229" providerId="LiveId" clId="{1C97F342-8753-4BE0-81CC-91391C99889A}" dt="2023-02-14T00:50:47.955" v="3914" actId="2696"/>
          <pc:sldLayoutMkLst>
            <pc:docMk/>
            <pc:sldMasterMk cId="1441786498" sldId="2147483724"/>
            <pc:sldLayoutMk cId="1048429153" sldId="2147483726"/>
          </pc:sldLayoutMkLst>
        </pc:sldLayoutChg>
        <pc:sldLayoutChg chg="del">
          <pc:chgData name="To Uyen" userId="f2f870a1b6872229" providerId="LiveId" clId="{1C97F342-8753-4BE0-81CC-91391C99889A}" dt="2023-02-14T00:50:47.955" v="3914" actId="2696"/>
          <pc:sldLayoutMkLst>
            <pc:docMk/>
            <pc:sldMasterMk cId="1441786498" sldId="2147483724"/>
            <pc:sldLayoutMk cId="3184184258" sldId="2147483727"/>
          </pc:sldLayoutMkLst>
        </pc:sldLayoutChg>
        <pc:sldLayoutChg chg="del">
          <pc:chgData name="To Uyen" userId="f2f870a1b6872229" providerId="LiveId" clId="{1C97F342-8753-4BE0-81CC-91391C99889A}" dt="2023-02-14T00:50:47.955" v="3914" actId="2696"/>
          <pc:sldLayoutMkLst>
            <pc:docMk/>
            <pc:sldMasterMk cId="1441786498" sldId="2147483724"/>
            <pc:sldLayoutMk cId="690518876" sldId="2147483728"/>
          </pc:sldLayoutMkLst>
        </pc:sldLayoutChg>
        <pc:sldLayoutChg chg="del">
          <pc:chgData name="To Uyen" userId="f2f870a1b6872229" providerId="LiveId" clId="{1C97F342-8753-4BE0-81CC-91391C99889A}" dt="2023-02-14T00:50:47.955" v="3914" actId="2696"/>
          <pc:sldLayoutMkLst>
            <pc:docMk/>
            <pc:sldMasterMk cId="1441786498" sldId="2147483724"/>
            <pc:sldLayoutMk cId="3630028506" sldId="2147483729"/>
          </pc:sldLayoutMkLst>
        </pc:sldLayoutChg>
        <pc:sldLayoutChg chg="del">
          <pc:chgData name="To Uyen" userId="f2f870a1b6872229" providerId="LiveId" clId="{1C97F342-8753-4BE0-81CC-91391C99889A}" dt="2023-02-14T00:50:47.955" v="3914" actId="2696"/>
          <pc:sldLayoutMkLst>
            <pc:docMk/>
            <pc:sldMasterMk cId="1441786498" sldId="2147483724"/>
            <pc:sldLayoutMk cId="2665175045" sldId="2147483730"/>
          </pc:sldLayoutMkLst>
        </pc:sldLayoutChg>
        <pc:sldLayoutChg chg="del">
          <pc:chgData name="To Uyen" userId="f2f870a1b6872229" providerId="LiveId" clId="{1C97F342-8753-4BE0-81CC-91391C99889A}" dt="2023-02-14T00:50:47.955" v="3914" actId="2696"/>
          <pc:sldLayoutMkLst>
            <pc:docMk/>
            <pc:sldMasterMk cId="1441786498" sldId="2147483724"/>
            <pc:sldLayoutMk cId="1445422967" sldId="2147483731"/>
          </pc:sldLayoutMkLst>
        </pc:sldLayoutChg>
        <pc:sldLayoutChg chg="del">
          <pc:chgData name="To Uyen" userId="f2f870a1b6872229" providerId="LiveId" clId="{1C97F342-8753-4BE0-81CC-91391C99889A}" dt="2023-02-14T00:50:47.955" v="3914" actId="2696"/>
          <pc:sldLayoutMkLst>
            <pc:docMk/>
            <pc:sldMasterMk cId="1441786498" sldId="2147483724"/>
            <pc:sldLayoutMk cId="1850998429" sldId="2147483732"/>
          </pc:sldLayoutMkLst>
        </pc:sldLayoutChg>
        <pc:sldLayoutChg chg="del">
          <pc:chgData name="To Uyen" userId="f2f870a1b6872229" providerId="LiveId" clId="{1C97F342-8753-4BE0-81CC-91391C99889A}" dt="2023-02-14T00:50:47.955" v="3914" actId="2696"/>
          <pc:sldLayoutMkLst>
            <pc:docMk/>
            <pc:sldMasterMk cId="1441786498" sldId="2147483724"/>
            <pc:sldLayoutMk cId="4199768528" sldId="2147483733"/>
          </pc:sldLayoutMkLst>
        </pc:sldLayoutChg>
        <pc:sldLayoutChg chg="del">
          <pc:chgData name="To Uyen" userId="f2f870a1b6872229" providerId="LiveId" clId="{1C97F342-8753-4BE0-81CC-91391C99889A}" dt="2023-02-14T00:50:47.955" v="3914" actId="2696"/>
          <pc:sldLayoutMkLst>
            <pc:docMk/>
            <pc:sldMasterMk cId="1441786498" sldId="2147483724"/>
            <pc:sldLayoutMk cId="677322982" sldId="2147483734"/>
          </pc:sldLayoutMkLst>
        </pc:sldLayoutChg>
        <pc:sldLayoutChg chg="del">
          <pc:chgData name="To Uyen" userId="f2f870a1b6872229" providerId="LiveId" clId="{1C97F342-8753-4BE0-81CC-91391C99889A}" dt="2023-02-14T00:50:47.955" v="3914" actId="2696"/>
          <pc:sldLayoutMkLst>
            <pc:docMk/>
            <pc:sldMasterMk cId="1441786498" sldId="2147483724"/>
            <pc:sldLayoutMk cId="2326875062" sldId="2147483735"/>
          </pc:sldLayoutMkLst>
        </pc:sldLayoutChg>
        <pc:sldLayoutChg chg="del">
          <pc:chgData name="To Uyen" userId="f2f870a1b6872229" providerId="LiveId" clId="{1C97F342-8753-4BE0-81CC-91391C99889A}" dt="2023-02-14T00:50:47.955" v="3914" actId="2696"/>
          <pc:sldLayoutMkLst>
            <pc:docMk/>
            <pc:sldMasterMk cId="1441786498" sldId="2147483724"/>
            <pc:sldLayoutMk cId="34897372" sldId="2147483736"/>
          </pc:sldLayoutMkLst>
        </pc:sldLayoutChg>
      </pc:sldMasterChg>
      <pc:sldMasterChg chg="del delSldLayout">
        <pc:chgData name="To Uyen" userId="f2f870a1b6872229" providerId="LiveId" clId="{1C97F342-8753-4BE0-81CC-91391C99889A}" dt="2023-02-14T16:12:02.549" v="5927" actId="2696"/>
        <pc:sldMasterMkLst>
          <pc:docMk/>
          <pc:sldMasterMk cId="584598210" sldId="2147483738"/>
        </pc:sldMasterMkLst>
        <pc:sldLayoutChg chg="del">
          <pc:chgData name="To Uyen" userId="f2f870a1b6872229" providerId="LiveId" clId="{1C97F342-8753-4BE0-81CC-91391C99889A}" dt="2023-02-14T16:12:02.549" v="5927" actId="2696"/>
          <pc:sldLayoutMkLst>
            <pc:docMk/>
            <pc:sldMasterMk cId="584598210" sldId="2147483738"/>
            <pc:sldLayoutMk cId="3562320124" sldId="2147483739"/>
          </pc:sldLayoutMkLst>
        </pc:sldLayoutChg>
        <pc:sldLayoutChg chg="del">
          <pc:chgData name="To Uyen" userId="f2f870a1b6872229" providerId="LiveId" clId="{1C97F342-8753-4BE0-81CC-91391C99889A}" dt="2023-02-14T16:12:02.549" v="5927" actId="2696"/>
          <pc:sldLayoutMkLst>
            <pc:docMk/>
            <pc:sldMasterMk cId="584598210" sldId="2147483738"/>
            <pc:sldLayoutMk cId="1099648492" sldId="2147483740"/>
          </pc:sldLayoutMkLst>
        </pc:sldLayoutChg>
        <pc:sldLayoutChg chg="del">
          <pc:chgData name="To Uyen" userId="f2f870a1b6872229" providerId="LiveId" clId="{1C97F342-8753-4BE0-81CC-91391C99889A}" dt="2023-02-14T16:12:02.549" v="5927" actId="2696"/>
          <pc:sldLayoutMkLst>
            <pc:docMk/>
            <pc:sldMasterMk cId="584598210" sldId="2147483738"/>
            <pc:sldLayoutMk cId="1156124868" sldId="2147483741"/>
          </pc:sldLayoutMkLst>
        </pc:sldLayoutChg>
        <pc:sldLayoutChg chg="del">
          <pc:chgData name="To Uyen" userId="f2f870a1b6872229" providerId="LiveId" clId="{1C97F342-8753-4BE0-81CC-91391C99889A}" dt="2023-02-14T16:12:02.549" v="5927" actId="2696"/>
          <pc:sldLayoutMkLst>
            <pc:docMk/>
            <pc:sldMasterMk cId="584598210" sldId="2147483738"/>
            <pc:sldLayoutMk cId="820656973" sldId="2147483742"/>
          </pc:sldLayoutMkLst>
        </pc:sldLayoutChg>
        <pc:sldLayoutChg chg="del">
          <pc:chgData name="To Uyen" userId="f2f870a1b6872229" providerId="LiveId" clId="{1C97F342-8753-4BE0-81CC-91391C99889A}" dt="2023-02-14T16:12:02.549" v="5927" actId="2696"/>
          <pc:sldLayoutMkLst>
            <pc:docMk/>
            <pc:sldMasterMk cId="584598210" sldId="2147483738"/>
            <pc:sldLayoutMk cId="968406857" sldId="2147483743"/>
          </pc:sldLayoutMkLst>
        </pc:sldLayoutChg>
        <pc:sldLayoutChg chg="del">
          <pc:chgData name="To Uyen" userId="f2f870a1b6872229" providerId="LiveId" clId="{1C97F342-8753-4BE0-81CC-91391C99889A}" dt="2023-02-14T16:12:02.549" v="5927" actId="2696"/>
          <pc:sldLayoutMkLst>
            <pc:docMk/>
            <pc:sldMasterMk cId="584598210" sldId="2147483738"/>
            <pc:sldLayoutMk cId="2098603171" sldId="2147483744"/>
          </pc:sldLayoutMkLst>
        </pc:sldLayoutChg>
        <pc:sldLayoutChg chg="del">
          <pc:chgData name="To Uyen" userId="f2f870a1b6872229" providerId="LiveId" clId="{1C97F342-8753-4BE0-81CC-91391C99889A}" dt="2023-02-14T16:12:02.549" v="5927" actId="2696"/>
          <pc:sldLayoutMkLst>
            <pc:docMk/>
            <pc:sldMasterMk cId="584598210" sldId="2147483738"/>
            <pc:sldLayoutMk cId="1828372741" sldId="2147483745"/>
          </pc:sldLayoutMkLst>
        </pc:sldLayoutChg>
        <pc:sldLayoutChg chg="del">
          <pc:chgData name="To Uyen" userId="f2f870a1b6872229" providerId="LiveId" clId="{1C97F342-8753-4BE0-81CC-91391C99889A}" dt="2023-02-14T16:12:02.549" v="5927" actId="2696"/>
          <pc:sldLayoutMkLst>
            <pc:docMk/>
            <pc:sldMasterMk cId="584598210" sldId="2147483738"/>
            <pc:sldLayoutMk cId="4202998876" sldId="2147483746"/>
          </pc:sldLayoutMkLst>
        </pc:sldLayoutChg>
        <pc:sldLayoutChg chg="del">
          <pc:chgData name="To Uyen" userId="f2f870a1b6872229" providerId="LiveId" clId="{1C97F342-8753-4BE0-81CC-91391C99889A}" dt="2023-02-14T16:12:02.549" v="5927" actId="2696"/>
          <pc:sldLayoutMkLst>
            <pc:docMk/>
            <pc:sldMasterMk cId="584598210" sldId="2147483738"/>
            <pc:sldLayoutMk cId="2253182170" sldId="2147483747"/>
          </pc:sldLayoutMkLst>
        </pc:sldLayoutChg>
        <pc:sldLayoutChg chg="del">
          <pc:chgData name="To Uyen" userId="f2f870a1b6872229" providerId="LiveId" clId="{1C97F342-8753-4BE0-81CC-91391C99889A}" dt="2023-02-14T16:12:02.549" v="5927" actId="2696"/>
          <pc:sldLayoutMkLst>
            <pc:docMk/>
            <pc:sldMasterMk cId="584598210" sldId="2147483738"/>
            <pc:sldLayoutMk cId="1657237349" sldId="2147483748"/>
          </pc:sldLayoutMkLst>
        </pc:sldLayoutChg>
        <pc:sldLayoutChg chg="del">
          <pc:chgData name="To Uyen" userId="f2f870a1b6872229" providerId="LiveId" clId="{1C97F342-8753-4BE0-81CC-91391C99889A}" dt="2023-02-14T16:12:02.549" v="5927" actId="2696"/>
          <pc:sldLayoutMkLst>
            <pc:docMk/>
            <pc:sldMasterMk cId="584598210" sldId="2147483738"/>
            <pc:sldLayoutMk cId="222101482" sldId="2147483749"/>
          </pc:sldLayoutMkLst>
        </pc:sldLayoutChg>
        <pc:sldLayoutChg chg="del">
          <pc:chgData name="To Uyen" userId="f2f870a1b6872229" providerId="LiveId" clId="{1C97F342-8753-4BE0-81CC-91391C99889A}" dt="2023-02-14T16:12:02.549" v="5927" actId="2696"/>
          <pc:sldLayoutMkLst>
            <pc:docMk/>
            <pc:sldMasterMk cId="584598210" sldId="2147483738"/>
            <pc:sldLayoutMk cId="4200064451" sldId="2147483750"/>
          </pc:sldLayoutMkLst>
        </pc:sldLayoutChg>
      </pc:sldMasterChg>
      <pc:sldMasterChg chg="del delSldLayout">
        <pc:chgData name="To Uyen" userId="f2f870a1b6872229" providerId="LiveId" clId="{1C97F342-8753-4BE0-81CC-91391C99889A}" dt="2023-02-14T16:13:13.350" v="5930" actId="2696"/>
        <pc:sldMasterMkLst>
          <pc:docMk/>
          <pc:sldMasterMk cId="3507110985" sldId="2147483751"/>
        </pc:sldMasterMkLst>
        <pc:sldLayoutChg chg="del">
          <pc:chgData name="To Uyen" userId="f2f870a1b6872229" providerId="LiveId" clId="{1C97F342-8753-4BE0-81CC-91391C99889A}" dt="2023-02-14T16:13:13.350" v="5930" actId="2696"/>
          <pc:sldLayoutMkLst>
            <pc:docMk/>
            <pc:sldMasterMk cId="3507110985" sldId="2147483751"/>
            <pc:sldLayoutMk cId="2848408118" sldId="2147483752"/>
          </pc:sldLayoutMkLst>
        </pc:sldLayoutChg>
        <pc:sldLayoutChg chg="del">
          <pc:chgData name="To Uyen" userId="f2f870a1b6872229" providerId="LiveId" clId="{1C97F342-8753-4BE0-81CC-91391C99889A}" dt="2023-02-14T16:13:13.350" v="5930" actId="2696"/>
          <pc:sldLayoutMkLst>
            <pc:docMk/>
            <pc:sldMasterMk cId="3507110985" sldId="2147483751"/>
            <pc:sldLayoutMk cId="3182435522" sldId="2147483753"/>
          </pc:sldLayoutMkLst>
        </pc:sldLayoutChg>
        <pc:sldLayoutChg chg="del">
          <pc:chgData name="To Uyen" userId="f2f870a1b6872229" providerId="LiveId" clId="{1C97F342-8753-4BE0-81CC-91391C99889A}" dt="2023-02-14T16:13:13.350" v="5930" actId="2696"/>
          <pc:sldLayoutMkLst>
            <pc:docMk/>
            <pc:sldMasterMk cId="3507110985" sldId="2147483751"/>
            <pc:sldLayoutMk cId="1814495134" sldId="2147483754"/>
          </pc:sldLayoutMkLst>
        </pc:sldLayoutChg>
        <pc:sldLayoutChg chg="del">
          <pc:chgData name="To Uyen" userId="f2f870a1b6872229" providerId="LiveId" clId="{1C97F342-8753-4BE0-81CC-91391C99889A}" dt="2023-02-14T16:13:13.350" v="5930" actId="2696"/>
          <pc:sldLayoutMkLst>
            <pc:docMk/>
            <pc:sldMasterMk cId="3507110985" sldId="2147483751"/>
            <pc:sldLayoutMk cId="3509329732" sldId="2147483755"/>
          </pc:sldLayoutMkLst>
        </pc:sldLayoutChg>
        <pc:sldLayoutChg chg="del">
          <pc:chgData name="To Uyen" userId="f2f870a1b6872229" providerId="LiveId" clId="{1C97F342-8753-4BE0-81CC-91391C99889A}" dt="2023-02-14T16:13:13.350" v="5930" actId="2696"/>
          <pc:sldLayoutMkLst>
            <pc:docMk/>
            <pc:sldMasterMk cId="3507110985" sldId="2147483751"/>
            <pc:sldLayoutMk cId="117630643" sldId="2147483756"/>
          </pc:sldLayoutMkLst>
        </pc:sldLayoutChg>
        <pc:sldLayoutChg chg="del">
          <pc:chgData name="To Uyen" userId="f2f870a1b6872229" providerId="LiveId" clId="{1C97F342-8753-4BE0-81CC-91391C99889A}" dt="2023-02-14T16:13:13.350" v="5930" actId="2696"/>
          <pc:sldLayoutMkLst>
            <pc:docMk/>
            <pc:sldMasterMk cId="3507110985" sldId="2147483751"/>
            <pc:sldLayoutMk cId="3020471243" sldId="2147483757"/>
          </pc:sldLayoutMkLst>
        </pc:sldLayoutChg>
        <pc:sldLayoutChg chg="del">
          <pc:chgData name="To Uyen" userId="f2f870a1b6872229" providerId="LiveId" clId="{1C97F342-8753-4BE0-81CC-91391C99889A}" dt="2023-02-14T16:13:13.350" v="5930" actId="2696"/>
          <pc:sldLayoutMkLst>
            <pc:docMk/>
            <pc:sldMasterMk cId="3507110985" sldId="2147483751"/>
            <pc:sldLayoutMk cId="943181112" sldId="2147483758"/>
          </pc:sldLayoutMkLst>
        </pc:sldLayoutChg>
        <pc:sldLayoutChg chg="del">
          <pc:chgData name="To Uyen" userId="f2f870a1b6872229" providerId="LiveId" clId="{1C97F342-8753-4BE0-81CC-91391C99889A}" dt="2023-02-14T16:13:13.350" v="5930" actId="2696"/>
          <pc:sldLayoutMkLst>
            <pc:docMk/>
            <pc:sldMasterMk cId="3507110985" sldId="2147483751"/>
            <pc:sldLayoutMk cId="1920260496" sldId="2147483759"/>
          </pc:sldLayoutMkLst>
        </pc:sldLayoutChg>
        <pc:sldLayoutChg chg="del">
          <pc:chgData name="To Uyen" userId="f2f870a1b6872229" providerId="LiveId" clId="{1C97F342-8753-4BE0-81CC-91391C99889A}" dt="2023-02-14T16:13:13.350" v="5930" actId="2696"/>
          <pc:sldLayoutMkLst>
            <pc:docMk/>
            <pc:sldMasterMk cId="3507110985" sldId="2147483751"/>
            <pc:sldLayoutMk cId="2008930883" sldId="2147483760"/>
          </pc:sldLayoutMkLst>
        </pc:sldLayoutChg>
        <pc:sldLayoutChg chg="del">
          <pc:chgData name="To Uyen" userId="f2f870a1b6872229" providerId="LiveId" clId="{1C97F342-8753-4BE0-81CC-91391C99889A}" dt="2023-02-14T16:13:13.350" v="5930" actId="2696"/>
          <pc:sldLayoutMkLst>
            <pc:docMk/>
            <pc:sldMasterMk cId="3507110985" sldId="2147483751"/>
            <pc:sldLayoutMk cId="4114628588" sldId="2147483761"/>
          </pc:sldLayoutMkLst>
        </pc:sldLayoutChg>
        <pc:sldLayoutChg chg="del">
          <pc:chgData name="To Uyen" userId="f2f870a1b6872229" providerId="LiveId" clId="{1C97F342-8753-4BE0-81CC-91391C99889A}" dt="2023-02-14T16:13:13.350" v="5930" actId="2696"/>
          <pc:sldLayoutMkLst>
            <pc:docMk/>
            <pc:sldMasterMk cId="3507110985" sldId="2147483751"/>
            <pc:sldLayoutMk cId="3995026024" sldId="2147483762"/>
          </pc:sldLayoutMkLst>
        </pc:sldLayoutChg>
        <pc:sldLayoutChg chg="del">
          <pc:chgData name="To Uyen" userId="f2f870a1b6872229" providerId="LiveId" clId="{1C97F342-8753-4BE0-81CC-91391C99889A}" dt="2023-02-14T16:13:13.350" v="5930" actId="2696"/>
          <pc:sldLayoutMkLst>
            <pc:docMk/>
            <pc:sldMasterMk cId="3507110985" sldId="2147483751"/>
            <pc:sldLayoutMk cId="307933857" sldId="2147483763"/>
          </pc:sldLayoutMkLst>
        </pc:sldLayoutChg>
      </pc:sldMasterChg>
    </pc:docChg>
  </pc:docChgLst>
  <pc:docChgLst>
    <pc:chgData name="To Uyen" userId="f2f870a1b6872229" providerId="LiveId" clId="{34BAE3F2-002D-49C4-B8EB-B5A3D34BC6EF}"/>
    <pc:docChg chg="undo custSel addSld delSld modSld sldOrd delMainMaster">
      <pc:chgData name="To Uyen" userId="f2f870a1b6872229" providerId="LiveId" clId="{34BAE3F2-002D-49C4-B8EB-B5A3D34BC6EF}" dt="2023-03-19T17:20:51.197" v="2405"/>
      <pc:docMkLst>
        <pc:docMk/>
      </pc:docMkLst>
      <pc:sldChg chg="addSp delSp modSp mod ord">
        <pc:chgData name="To Uyen" userId="f2f870a1b6872229" providerId="LiveId" clId="{34BAE3F2-002D-49C4-B8EB-B5A3D34BC6EF}" dt="2023-02-16T00:36:12.721" v="510" actId="21"/>
        <pc:sldMkLst>
          <pc:docMk/>
          <pc:sldMk cId="2315043992" sldId="257"/>
        </pc:sldMkLst>
        <pc:picChg chg="add del mod">
          <ac:chgData name="To Uyen" userId="f2f870a1b6872229" providerId="LiveId" clId="{34BAE3F2-002D-49C4-B8EB-B5A3D34BC6EF}" dt="2023-02-16T00:36:12.721" v="510" actId="21"/>
          <ac:picMkLst>
            <pc:docMk/>
            <pc:sldMk cId="2315043992" sldId="257"/>
            <ac:picMk id="3" creationId="{9FE24749-FCFC-1368-4239-BC368DB75C13}"/>
          </ac:picMkLst>
        </pc:picChg>
      </pc:sldChg>
      <pc:sldChg chg="del">
        <pc:chgData name="To Uyen" userId="f2f870a1b6872229" providerId="LiveId" clId="{34BAE3F2-002D-49C4-B8EB-B5A3D34BC6EF}" dt="2023-02-19T16:24:37.353" v="815" actId="2696"/>
        <pc:sldMkLst>
          <pc:docMk/>
          <pc:sldMk cId="670206807" sldId="258"/>
        </pc:sldMkLst>
      </pc:sldChg>
      <pc:sldChg chg="del">
        <pc:chgData name="To Uyen" userId="f2f870a1b6872229" providerId="LiveId" clId="{34BAE3F2-002D-49C4-B8EB-B5A3D34BC6EF}" dt="2023-02-20T01:36:31.217" v="1153" actId="2696"/>
        <pc:sldMkLst>
          <pc:docMk/>
          <pc:sldMk cId="1581515087" sldId="259"/>
        </pc:sldMkLst>
      </pc:sldChg>
      <pc:sldChg chg="del">
        <pc:chgData name="To Uyen" userId="f2f870a1b6872229" providerId="LiveId" clId="{34BAE3F2-002D-49C4-B8EB-B5A3D34BC6EF}" dt="2023-02-15T17:15:48.815" v="10" actId="2696"/>
        <pc:sldMkLst>
          <pc:docMk/>
          <pc:sldMk cId="0" sldId="262"/>
        </pc:sldMkLst>
      </pc:sldChg>
      <pc:sldChg chg="addSp delSp modSp del mod addAnim delAnim modAnim">
        <pc:chgData name="To Uyen" userId="f2f870a1b6872229" providerId="LiveId" clId="{34BAE3F2-002D-49C4-B8EB-B5A3D34BC6EF}" dt="2023-03-16T07:14:49.714" v="1722" actId="2696"/>
        <pc:sldMkLst>
          <pc:docMk/>
          <pc:sldMk cId="2148318641" sldId="263"/>
        </pc:sldMkLst>
        <pc:spChg chg="del topLvl">
          <ac:chgData name="To Uyen" userId="f2f870a1b6872229" providerId="LiveId" clId="{34BAE3F2-002D-49C4-B8EB-B5A3D34BC6EF}" dt="2023-02-19T02:23:14.908" v="513" actId="21"/>
          <ac:spMkLst>
            <pc:docMk/>
            <pc:sldMk cId="2148318641" sldId="263"/>
            <ac:spMk id="21" creationId="{2F029EF3-C67A-4575-A782-F16D97629D99}"/>
          </ac:spMkLst>
        </pc:spChg>
        <pc:grpChg chg="add del mod">
          <ac:chgData name="To Uyen" userId="f2f870a1b6872229" providerId="LiveId" clId="{34BAE3F2-002D-49C4-B8EB-B5A3D34BC6EF}" dt="2023-02-19T07:01:54.198" v="531" actId="1076"/>
          <ac:grpSpMkLst>
            <pc:docMk/>
            <pc:sldMk cId="2148318641" sldId="263"/>
            <ac:grpSpMk id="5" creationId="{DAD23F7D-F73A-4F76-9B66-63E5C897F904}"/>
          </ac:grpSpMkLst>
        </pc:grpChg>
        <pc:grpChg chg="mod">
          <ac:chgData name="To Uyen" userId="f2f870a1b6872229" providerId="LiveId" clId="{34BAE3F2-002D-49C4-B8EB-B5A3D34BC6EF}" dt="2023-02-19T07:02:02.963" v="533" actId="1076"/>
          <ac:grpSpMkLst>
            <pc:docMk/>
            <pc:sldMk cId="2148318641" sldId="263"/>
            <ac:grpSpMk id="9" creationId="{A08221DC-03ED-47AA-9507-59E13FF31F78}"/>
          </ac:grpSpMkLst>
        </pc:grpChg>
        <pc:grpChg chg="del">
          <ac:chgData name="To Uyen" userId="f2f870a1b6872229" providerId="LiveId" clId="{34BAE3F2-002D-49C4-B8EB-B5A3D34BC6EF}" dt="2023-02-19T02:23:08.557" v="511" actId="21"/>
          <ac:grpSpMkLst>
            <pc:docMk/>
            <pc:sldMk cId="2148318641" sldId="263"/>
            <ac:grpSpMk id="16" creationId="{50E0C432-348B-4933-AAD7-8B84865FECF1}"/>
          </ac:grpSpMkLst>
        </pc:grpChg>
        <pc:grpChg chg="del">
          <ac:chgData name="To Uyen" userId="f2f870a1b6872229" providerId="LiveId" clId="{34BAE3F2-002D-49C4-B8EB-B5A3D34BC6EF}" dt="2023-02-19T02:23:11.321" v="512" actId="21"/>
          <ac:grpSpMkLst>
            <pc:docMk/>
            <pc:sldMk cId="2148318641" sldId="263"/>
            <ac:grpSpMk id="19" creationId="{F16E2537-4EF7-4708-8838-5AFB7C569EEF}"/>
          </ac:grpSpMkLst>
        </pc:grpChg>
        <pc:picChg chg="mod">
          <ac:chgData name="To Uyen" userId="f2f870a1b6872229" providerId="LiveId" clId="{34BAE3F2-002D-49C4-B8EB-B5A3D34BC6EF}" dt="2023-02-19T07:01:47.206" v="528" actId="1076"/>
          <ac:picMkLst>
            <pc:docMk/>
            <pc:sldMk cId="2148318641" sldId="263"/>
            <ac:picMk id="4" creationId="{70C1152E-324E-45E8-B264-518F754ADBB6}"/>
          </ac:picMkLst>
        </pc:picChg>
        <pc:picChg chg="del topLvl">
          <ac:chgData name="To Uyen" userId="f2f870a1b6872229" providerId="LiveId" clId="{34BAE3F2-002D-49C4-B8EB-B5A3D34BC6EF}" dt="2023-02-19T02:23:11.321" v="512" actId="21"/>
          <ac:picMkLst>
            <pc:docMk/>
            <pc:sldMk cId="2148318641" sldId="263"/>
            <ac:picMk id="20" creationId="{58C7BFAD-0633-4585-BF4E-4252FD9213BF}"/>
          </ac:picMkLst>
        </pc:picChg>
      </pc:sldChg>
      <pc:sldChg chg="modSp mod ord">
        <pc:chgData name="To Uyen" userId="f2f870a1b6872229" providerId="LiveId" clId="{34BAE3F2-002D-49C4-B8EB-B5A3D34BC6EF}" dt="2023-03-16T13:11:24.499" v="2074"/>
        <pc:sldMkLst>
          <pc:docMk/>
          <pc:sldMk cId="0" sldId="264"/>
        </pc:sldMkLst>
        <pc:picChg chg="mod">
          <ac:chgData name="To Uyen" userId="f2f870a1b6872229" providerId="LiveId" clId="{34BAE3F2-002D-49C4-B8EB-B5A3D34BC6EF}" dt="2023-02-15T16:59:22.172" v="7" actId="1076"/>
          <ac:picMkLst>
            <pc:docMk/>
            <pc:sldMk cId="0" sldId="264"/>
            <ac:picMk id="8" creationId="{EC8FF3A9-D37F-4CEA-B7FF-3BD6FD276CE2}"/>
          </ac:picMkLst>
        </pc:picChg>
        <pc:picChg chg="mod">
          <ac:chgData name="To Uyen" userId="f2f870a1b6872229" providerId="LiveId" clId="{34BAE3F2-002D-49C4-B8EB-B5A3D34BC6EF}" dt="2023-02-15T16:59:25.555" v="8" actId="1076"/>
          <ac:picMkLst>
            <pc:docMk/>
            <pc:sldMk cId="0" sldId="264"/>
            <ac:picMk id="10" creationId="{2AB7F92C-9087-40C0-BD18-9590A4EF1FD1}"/>
          </ac:picMkLst>
        </pc:picChg>
      </pc:sldChg>
      <pc:sldChg chg="addSp delSp modSp del mod delAnim">
        <pc:chgData name="To Uyen" userId="f2f870a1b6872229" providerId="LiveId" clId="{34BAE3F2-002D-49C4-B8EB-B5A3D34BC6EF}" dt="2023-02-19T15:56:26.826" v="570" actId="2696"/>
        <pc:sldMkLst>
          <pc:docMk/>
          <pc:sldMk cId="0" sldId="267"/>
        </pc:sldMkLst>
        <pc:spChg chg="add mod">
          <ac:chgData name="To Uyen" userId="f2f870a1b6872229" providerId="LiveId" clId="{34BAE3F2-002D-49C4-B8EB-B5A3D34BC6EF}" dt="2023-02-16T00:26:01.720" v="337" actId="1076"/>
          <ac:spMkLst>
            <pc:docMk/>
            <pc:sldMk cId="0" sldId="267"/>
            <ac:spMk id="2" creationId="{503E58A2-B671-58C5-DAE4-2FB201FE6612}"/>
          </ac:spMkLst>
        </pc:spChg>
        <pc:spChg chg="add mod">
          <ac:chgData name="To Uyen" userId="f2f870a1b6872229" providerId="LiveId" clId="{34BAE3F2-002D-49C4-B8EB-B5A3D34BC6EF}" dt="2023-02-16T00:27:40.394" v="349" actId="207"/>
          <ac:spMkLst>
            <pc:docMk/>
            <pc:sldMk cId="0" sldId="267"/>
            <ac:spMk id="4" creationId="{EA4B53BC-E915-591E-FD7B-B5F65170C8B2}"/>
          </ac:spMkLst>
        </pc:spChg>
        <pc:grpChg chg="mod">
          <ac:chgData name="To Uyen" userId="f2f870a1b6872229" providerId="LiveId" clId="{34BAE3F2-002D-49C4-B8EB-B5A3D34BC6EF}" dt="2023-02-16T00:25:20.640" v="267" actId="1076"/>
          <ac:grpSpMkLst>
            <pc:docMk/>
            <pc:sldMk cId="0" sldId="267"/>
            <ac:grpSpMk id="62" creationId="{00000000-0000-0000-0000-000000000000}"/>
          </ac:grpSpMkLst>
        </pc:grpChg>
        <pc:picChg chg="del mod">
          <ac:chgData name="To Uyen" userId="f2f870a1b6872229" providerId="LiveId" clId="{34BAE3F2-002D-49C4-B8EB-B5A3D34BC6EF}" dt="2023-02-16T00:25:26.319" v="270" actId="21"/>
          <ac:picMkLst>
            <pc:docMk/>
            <pc:sldMk cId="0" sldId="267"/>
            <ac:picMk id="3" creationId="{60EEBED7-2B8A-4059-BF0A-AB9F04DDEBE9}"/>
          </ac:picMkLst>
        </pc:picChg>
        <pc:picChg chg="del mod">
          <ac:chgData name="To Uyen" userId="f2f870a1b6872229" providerId="LiveId" clId="{34BAE3F2-002D-49C4-B8EB-B5A3D34BC6EF}" dt="2023-02-16T00:25:15.707" v="265" actId="21"/>
          <ac:picMkLst>
            <pc:docMk/>
            <pc:sldMk cId="0" sldId="267"/>
            <ac:picMk id="9" creationId="{FB8C093D-39E6-49A0-AA64-14DF7C50A2B0}"/>
          </ac:picMkLst>
        </pc:picChg>
        <pc:picChg chg="mod">
          <ac:chgData name="To Uyen" userId="f2f870a1b6872229" providerId="LiveId" clId="{34BAE3F2-002D-49C4-B8EB-B5A3D34BC6EF}" dt="2023-02-16T00:26:49.913" v="341" actId="1076"/>
          <ac:picMkLst>
            <pc:docMk/>
            <pc:sldMk cId="0" sldId="267"/>
            <ac:picMk id="66" creationId="{93E06AC9-2748-46DB-9B2D-CC9404FD06EE}"/>
          </ac:picMkLst>
        </pc:picChg>
      </pc:sldChg>
      <pc:sldChg chg="modSp del mod modTransition">
        <pc:chgData name="To Uyen" userId="f2f870a1b6872229" providerId="LiveId" clId="{34BAE3F2-002D-49C4-B8EB-B5A3D34BC6EF}" dt="2023-03-16T07:00:58.730" v="1168" actId="2696"/>
        <pc:sldMkLst>
          <pc:docMk/>
          <pc:sldMk cId="0" sldId="268"/>
        </pc:sldMkLst>
        <pc:spChg chg="mod">
          <ac:chgData name="To Uyen" userId="f2f870a1b6872229" providerId="LiveId" clId="{34BAE3F2-002D-49C4-B8EB-B5A3D34BC6EF}" dt="2023-02-19T17:46:55.984" v="823" actId="1076"/>
          <ac:spMkLst>
            <pc:docMk/>
            <pc:sldMk cId="0" sldId="268"/>
            <ac:spMk id="11" creationId="{09DA3BC5-CC66-4D4C-8B44-946D5117D721}"/>
          </ac:spMkLst>
        </pc:spChg>
        <pc:spChg chg="mod">
          <ac:chgData name="To Uyen" userId="f2f870a1b6872229" providerId="LiveId" clId="{34BAE3F2-002D-49C4-B8EB-B5A3D34BC6EF}" dt="2023-02-19T17:46:59.799" v="824" actId="1076"/>
          <ac:spMkLst>
            <pc:docMk/>
            <pc:sldMk cId="0" sldId="268"/>
            <ac:spMk id="12" creationId="{A4E33658-867C-4F0A-ADBD-87ED464ADB95}"/>
          </ac:spMkLst>
        </pc:spChg>
        <pc:spChg chg="mod">
          <ac:chgData name="To Uyen" userId="f2f870a1b6872229" providerId="LiveId" clId="{34BAE3F2-002D-49C4-B8EB-B5A3D34BC6EF}" dt="2023-02-19T17:46:53.753" v="822" actId="1076"/>
          <ac:spMkLst>
            <pc:docMk/>
            <pc:sldMk cId="0" sldId="268"/>
            <ac:spMk id="13" creationId="{C07DE77C-D37D-45F3-AD06-BCEC454965FD}"/>
          </ac:spMkLst>
        </pc:spChg>
        <pc:picChg chg="mod">
          <ac:chgData name="To Uyen" userId="f2f870a1b6872229" providerId="LiveId" clId="{34BAE3F2-002D-49C4-B8EB-B5A3D34BC6EF}" dt="2023-02-19T17:46:49.844" v="821" actId="1076"/>
          <ac:picMkLst>
            <pc:docMk/>
            <pc:sldMk cId="0" sldId="268"/>
            <ac:picMk id="2" creationId="{00000000-0000-0000-0000-000000000000}"/>
          </ac:picMkLst>
        </pc:picChg>
      </pc:sldChg>
      <pc:sldChg chg="del">
        <pc:chgData name="To Uyen" userId="f2f870a1b6872229" providerId="LiveId" clId="{34BAE3F2-002D-49C4-B8EB-B5A3D34BC6EF}" dt="2023-02-16T00:31:35.492" v="375" actId="2696"/>
        <pc:sldMkLst>
          <pc:docMk/>
          <pc:sldMk cId="0" sldId="269"/>
        </pc:sldMkLst>
      </pc:sldChg>
      <pc:sldChg chg="modSp del mod ord">
        <pc:chgData name="To Uyen" userId="f2f870a1b6872229" providerId="LiveId" clId="{34BAE3F2-002D-49C4-B8EB-B5A3D34BC6EF}" dt="2023-03-16T07:26:27.374" v="1982" actId="2696"/>
        <pc:sldMkLst>
          <pc:docMk/>
          <pc:sldMk cId="4240034161" sldId="289"/>
        </pc:sldMkLst>
        <pc:spChg chg="mod">
          <ac:chgData name="To Uyen" userId="f2f870a1b6872229" providerId="LiveId" clId="{34BAE3F2-002D-49C4-B8EB-B5A3D34BC6EF}" dt="2023-02-19T16:11:41.696" v="653" actId="1076"/>
          <ac:spMkLst>
            <pc:docMk/>
            <pc:sldMk cId="4240034161" sldId="289"/>
            <ac:spMk id="3" creationId="{C0D67515-5D9C-F658-36C4-02EC5C9EA690}"/>
          </ac:spMkLst>
        </pc:spChg>
        <pc:spChg chg="mod">
          <ac:chgData name="To Uyen" userId="f2f870a1b6872229" providerId="LiveId" clId="{34BAE3F2-002D-49C4-B8EB-B5A3D34BC6EF}" dt="2023-02-19T15:56:44.656" v="578" actId="1076"/>
          <ac:spMkLst>
            <pc:docMk/>
            <pc:sldMk cId="4240034161" sldId="289"/>
            <ac:spMk id="13" creationId="{106D5B89-4C44-42E2-B828-3D6B38A50FC2}"/>
          </ac:spMkLst>
        </pc:spChg>
        <pc:spChg chg="mod">
          <ac:chgData name="To Uyen" userId="f2f870a1b6872229" providerId="LiveId" clId="{34BAE3F2-002D-49C4-B8EB-B5A3D34BC6EF}" dt="2023-02-19T15:57:05.671" v="589" actId="1076"/>
          <ac:spMkLst>
            <pc:docMk/>
            <pc:sldMk cId="4240034161" sldId="289"/>
            <ac:spMk id="16" creationId="{4ED6D515-08E9-437E-97F1-EF451B008053}"/>
          </ac:spMkLst>
        </pc:spChg>
        <pc:spChg chg="mod">
          <ac:chgData name="To Uyen" userId="f2f870a1b6872229" providerId="LiveId" clId="{34BAE3F2-002D-49C4-B8EB-B5A3D34BC6EF}" dt="2023-02-19T15:57:25.729" v="598" actId="14100"/>
          <ac:spMkLst>
            <pc:docMk/>
            <pc:sldMk cId="4240034161" sldId="289"/>
            <ac:spMk id="18" creationId="{8C7D8447-E44B-4449-AA8B-0E9E24BD2533}"/>
          </ac:spMkLst>
        </pc:spChg>
        <pc:spChg chg="mod">
          <ac:chgData name="To Uyen" userId="f2f870a1b6872229" providerId="LiveId" clId="{34BAE3F2-002D-49C4-B8EB-B5A3D34BC6EF}" dt="2023-02-19T15:57:22.246" v="597" actId="1076"/>
          <ac:spMkLst>
            <pc:docMk/>
            <pc:sldMk cId="4240034161" sldId="289"/>
            <ac:spMk id="20" creationId="{2F947611-7380-4291-8A0F-AF8292BAED43}"/>
          </ac:spMkLst>
        </pc:spChg>
        <pc:picChg chg="mod">
          <ac:chgData name="To Uyen" userId="f2f870a1b6872229" providerId="LiveId" clId="{34BAE3F2-002D-49C4-B8EB-B5A3D34BC6EF}" dt="2023-02-19T15:57:17.049" v="596" actId="1076"/>
          <ac:picMkLst>
            <pc:docMk/>
            <pc:sldMk cId="4240034161" sldId="289"/>
            <ac:picMk id="19" creationId="{FED24E20-5D13-43D4-8FD5-AC707C4FA4A0}"/>
          </ac:picMkLst>
        </pc:picChg>
      </pc:sldChg>
      <pc:sldChg chg="ord">
        <pc:chgData name="To Uyen" userId="f2f870a1b6872229" providerId="LiveId" clId="{34BAE3F2-002D-49C4-B8EB-B5A3D34BC6EF}" dt="2023-03-16T13:20:40.412" v="2176"/>
        <pc:sldMkLst>
          <pc:docMk/>
          <pc:sldMk cId="2975673724" sldId="294"/>
        </pc:sldMkLst>
      </pc:sldChg>
      <pc:sldChg chg="modSp del mod ord">
        <pc:chgData name="To Uyen" userId="f2f870a1b6872229" providerId="LiveId" clId="{34BAE3F2-002D-49C4-B8EB-B5A3D34BC6EF}" dt="2023-03-16T07:24:53.241" v="1967" actId="2696"/>
        <pc:sldMkLst>
          <pc:docMk/>
          <pc:sldMk cId="971189473" sldId="299"/>
        </pc:sldMkLst>
        <pc:spChg chg="mod">
          <ac:chgData name="To Uyen" userId="f2f870a1b6872229" providerId="LiveId" clId="{34BAE3F2-002D-49C4-B8EB-B5A3D34BC6EF}" dt="2023-02-16T00:21:20.940" v="159" actId="1076"/>
          <ac:spMkLst>
            <pc:docMk/>
            <pc:sldMk cId="971189473" sldId="299"/>
            <ac:spMk id="6" creationId="{5EA53A95-E43E-429F-9F0E-AE7C9180CD9A}"/>
          </ac:spMkLst>
        </pc:spChg>
        <pc:spChg chg="mod">
          <ac:chgData name="To Uyen" userId="f2f870a1b6872229" providerId="LiveId" clId="{34BAE3F2-002D-49C4-B8EB-B5A3D34BC6EF}" dt="2023-02-19T15:55:48.394" v="569" actId="20577"/>
          <ac:spMkLst>
            <pc:docMk/>
            <pc:sldMk cId="971189473" sldId="299"/>
            <ac:spMk id="17" creationId="{42127CFA-92B5-4164-940F-0B2AE37F5F4B}"/>
          </ac:spMkLst>
        </pc:spChg>
        <pc:grpChg chg="mod">
          <ac:chgData name="To Uyen" userId="f2f870a1b6872229" providerId="LiveId" clId="{34BAE3F2-002D-49C4-B8EB-B5A3D34BC6EF}" dt="2023-02-16T00:20:54.692" v="152" actId="1076"/>
          <ac:grpSpMkLst>
            <pc:docMk/>
            <pc:sldMk cId="971189473" sldId="299"/>
            <ac:grpSpMk id="4" creationId="{1F55E311-6710-4645-B0EC-3FEA08FBDB18}"/>
          </ac:grpSpMkLst>
        </pc:grpChg>
        <pc:picChg chg="mod">
          <ac:chgData name="To Uyen" userId="f2f870a1b6872229" providerId="LiveId" clId="{34BAE3F2-002D-49C4-B8EB-B5A3D34BC6EF}" dt="2023-02-16T00:21:16.739" v="158" actId="1076"/>
          <ac:picMkLst>
            <pc:docMk/>
            <pc:sldMk cId="971189473" sldId="299"/>
            <ac:picMk id="8" creationId="{B95622FD-5C39-4B44-A2CE-812991E8A352}"/>
          </ac:picMkLst>
        </pc:picChg>
        <pc:picChg chg="mod">
          <ac:chgData name="To Uyen" userId="f2f870a1b6872229" providerId="LiveId" clId="{34BAE3F2-002D-49C4-B8EB-B5A3D34BC6EF}" dt="2023-02-16T00:21:06.733" v="156" actId="14100"/>
          <ac:picMkLst>
            <pc:docMk/>
            <pc:sldMk cId="971189473" sldId="299"/>
            <ac:picMk id="1026" creationId="{9F34105E-BC30-4D24-9805-FF0E401F4DBA}"/>
          </ac:picMkLst>
        </pc:picChg>
      </pc:sldChg>
      <pc:sldChg chg="addSp modSp del mod modAnim">
        <pc:chgData name="To Uyen" userId="f2f870a1b6872229" providerId="LiveId" clId="{34BAE3F2-002D-49C4-B8EB-B5A3D34BC6EF}" dt="2023-03-16T07:25:43.783" v="1978" actId="2696"/>
        <pc:sldMkLst>
          <pc:docMk/>
          <pc:sldMk cId="3640674880" sldId="300"/>
        </pc:sldMkLst>
        <pc:spChg chg="add mod">
          <ac:chgData name="To Uyen" userId="f2f870a1b6872229" providerId="LiveId" clId="{34BAE3F2-002D-49C4-B8EB-B5A3D34BC6EF}" dt="2023-02-16T00:20:19.278" v="148" actId="1076"/>
          <ac:spMkLst>
            <pc:docMk/>
            <pc:sldMk cId="3640674880" sldId="300"/>
            <ac:spMk id="2" creationId="{295D01A1-B7CD-A9DE-756B-0813DAA6C4F4}"/>
          </ac:spMkLst>
        </pc:spChg>
        <pc:spChg chg="mod">
          <ac:chgData name="To Uyen" userId="f2f870a1b6872229" providerId="LiveId" clId="{34BAE3F2-002D-49C4-B8EB-B5A3D34BC6EF}" dt="2023-02-16T00:18:20.242" v="56" actId="1076"/>
          <ac:spMkLst>
            <pc:docMk/>
            <pc:sldMk cId="3640674880" sldId="300"/>
            <ac:spMk id="6" creationId="{5EA53A95-E43E-429F-9F0E-AE7C9180CD9A}"/>
          </ac:spMkLst>
        </pc:spChg>
        <pc:spChg chg="mod">
          <ac:chgData name="To Uyen" userId="f2f870a1b6872229" providerId="LiveId" clId="{34BAE3F2-002D-49C4-B8EB-B5A3D34BC6EF}" dt="2023-02-16T00:18:15.273" v="55" actId="1076"/>
          <ac:spMkLst>
            <pc:docMk/>
            <pc:sldMk cId="3640674880" sldId="300"/>
            <ac:spMk id="7" creationId="{D0BFB7F2-8CCB-40FE-B839-D8CAB7E95B44}"/>
          </ac:spMkLst>
        </pc:spChg>
        <pc:spChg chg="mod">
          <ac:chgData name="To Uyen" userId="f2f870a1b6872229" providerId="LiveId" clId="{34BAE3F2-002D-49C4-B8EB-B5A3D34BC6EF}" dt="2023-02-16T00:17:59.595" v="52" actId="1076"/>
          <ac:spMkLst>
            <pc:docMk/>
            <pc:sldMk cId="3640674880" sldId="300"/>
            <ac:spMk id="9" creationId="{07DFC817-DCB3-490E-B547-6730CF01000B}"/>
          </ac:spMkLst>
        </pc:spChg>
        <pc:grpChg chg="mod">
          <ac:chgData name="To Uyen" userId="f2f870a1b6872229" providerId="LiveId" clId="{34BAE3F2-002D-49C4-B8EB-B5A3D34BC6EF}" dt="2023-02-16T00:19:58.327" v="125" actId="1076"/>
          <ac:grpSpMkLst>
            <pc:docMk/>
            <pc:sldMk cId="3640674880" sldId="300"/>
            <ac:grpSpMk id="15" creationId="{C832363E-25C5-4A80-8007-85522B9A2C0F}"/>
          </ac:grpSpMkLst>
        </pc:grpChg>
        <pc:picChg chg="mod">
          <ac:chgData name="To Uyen" userId="f2f870a1b6872229" providerId="LiveId" clId="{34BAE3F2-002D-49C4-B8EB-B5A3D34BC6EF}" dt="2023-02-16T00:18:12.271" v="53" actId="1076"/>
          <ac:picMkLst>
            <pc:docMk/>
            <pc:sldMk cId="3640674880" sldId="300"/>
            <ac:picMk id="8" creationId="{B95622FD-5C39-4B44-A2CE-812991E8A352}"/>
          </ac:picMkLst>
        </pc:picChg>
      </pc:sldChg>
      <pc:sldChg chg="modSp del mod">
        <pc:chgData name="To Uyen" userId="f2f870a1b6872229" providerId="LiveId" clId="{34BAE3F2-002D-49C4-B8EB-B5A3D34BC6EF}" dt="2023-03-16T07:25:54.034" v="1980" actId="2696"/>
        <pc:sldMkLst>
          <pc:docMk/>
          <pc:sldMk cId="3171538403" sldId="301"/>
        </pc:sldMkLst>
        <pc:spChg chg="mod">
          <ac:chgData name="To Uyen" userId="f2f870a1b6872229" providerId="LiveId" clId="{34BAE3F2-002D-49C4-B8EB-B5A3D34BC6EF}" dt="2023-02-16T00:22:17.564" v="169" actId="1076"/>
          <ac:spMkLst>
            <pc:docMk/>
            <pc:sldMk cId="3171538403" sldId="301"/>
            <ac:spMk id="6" creationId="{5EA53A95-E43E-429F-9F0E-AE7C9180CD9A}"/>
          </ac:spMkLst>
        </pc:spChg>
        <pc:grpChg chg="mod">
          <ac:chgData name="To Uyen" userId="f2f870a1b6872229" providerId="LiveId" clId="{34BAE3F2-002D-49C4-B8EB-B5A3D34BC6EF}" dt="2023-02-16T00:22:25.806" v="170" actId="1076"/>
          <ac:grpSpMkLst>
            <pc:docMk/>
            <pc:sldMk cId="3171538403" sldId="301"/>
            <ac:grpSpMk id="15" creationId="{C832363E-25C5-4A80-8007-85522B9A2C0F}"/>
          </ac:grpSpMkLst>
        </pc:grpChg>
        <pc:picChg chg="mod">
          <ac:chgData name="To Uyen" userId="f2f870a1b6872229" providerId="LiveId" clId="{34BAE3F2-002D-49C4-B8EB-B5A3D34BC6EF}" dt="2023-02-16T00:22:11.965" v="168" actId="1076"/>
          <ac:picMkLst>
            <pc:docMk/>
            <pc:sldMk cId="3171538403" sldId="301"/>
            <ac:picMk id="8" creationId="{B95622FD-5C39-4B44-A2CE-812991E8A352}"/>
          </ac:picMkLst>
        </pc:picChg>
        <pc:picChg chg="mod">
          <ac:chgData name="To Uyen" userId="f2f870a1b6872229" providerId="LiveId" clId="{34BAE3F2-002D-49C4-B8EB-B5A3D34BC6EF}" dt="2023-02-16T00:22:30.733" v="172" actId="1076"/>
          <ac:picMkLst>
            <pc:docMk/>
            <pc:sldMk cId="3171538403" sldId="301"/>
            <ac:picMk id="4098" creationId="{5A35E845-5EA1-4667-B549-210FBE0E7B30}"/>
          </ac:picMkLst>
        </pc:picChg>
      </pc:sldChg>
      <pc:sldChg chg="addSp modSp del mod">
        <pc:chgData name="To Uyen" userId="f2f870a1b6872229" providerId="LiveId" clId="{34BAE3F2-002D-49C4-B8EB-B5A3D34BC6EF}" dt="2023-03-16T07:25:50.269" v="1979" actId="2696"/>
        <pc:sldMkLst>
          <pc:docMk/>
          <pc:sldMk cId="3502555890" sldId="302"/>
        </pc:sldMkLst>
        <pc:spChg chg="add mod">
          <ac:chgData name="To Uyen" userId="f2f870a1b6872229" providerId="LiveId" clId="{34BAE3F2-002D-49C4-B8EB-B5A3D34BC6EF}" dt="2023-02-16T00:24:14.847" v="262" actId="1076"/>
          <ac:spMkLst>
            <pc:docMk/>
            <pc:sldMk cId="3502555890" sldId="302"/>
            <ac:spMk id="2" creationId="{5607EC86-A3BE-D0B6-7B4D-20E89B503B18}"/>
          </ac:spMkLst>
        </pc:spChg>
        <pc:spChg chg="mod">
          <ac:chgData name="To Uyen" userId="f2f870a1b6872229" providerId="LiveId" clId="{34BAE3F2-002D-49C4-B8EB-B5A3D34BC6EF}" dt="2023-02-16T00:21:58.330" v="167" actId="1076"/>
          <ac:spMkLst>
            <pc:docMk/>
            <pc:sldMk cId="3502555890" sldId="302"/>
            <ac:spMk id="6" creationId="{5EA53A95-E43E-429F-9F0E-AE7C9180CD9A}"/>
          </ac:spMkLst>
        </pc:spChg>
        <pc:spChg chg="mod">
          <ac:chgData name="To Uyen" userId="f2f870a1b6872229" providerId="LiveId" clId="{34BAE3F2-002D-49C4-B8EB-B5A3D34BC6EF}" dt="2023-02-16T00:21:54.908" v="166" actId="1076"/>
          <ac:spMkLst>
            <pc:docMk/>
            <pc:sldMk cId="3502555890" sldId="302"/>
            <ac:spMk id="9" creationId="{07DFC817-DCB3-490E-B547-6730CF01000B}"/>
          </ac:spMkLst>
        </pc:spChg>
        <pc:grpChg chg="mod">
          <ac:chgData name="To Uyen" userId="f2f870a1b6872229" providerId="LiveId" clId="{34BAE3F2-002D-49C4-B8EB-B5A3D34BC6EF}" dt="2023-02-16T00:24:13.124" v="261" actId="1076"/>
          <ac:grpSpMkLst>
            <pc:docMk/>
            <pc:sldMk cId="3502555890" sldId="302"/>
            <ac:grpSpMk id="15" creationId="{C832363E-25C5-4A80-8007-85522B9A2C0F}"/>
          </ac:grpSpMkLst>
        </pc:grpChg>
        <pc:picChg chg="mod">
          <ac:chgData name="To Uyen" userId="f2f870a1b6872229" providerId="LiveId" clId="{34BAE3F2-002D-49C4-B8EB-B5A3D34BC6EF}" dt="2023-02-16T00:21:46.797" v="165" actId="1076"/>
          <ac:picMkLst>
            <pc:docMk/>
            <pc:sldMk cId="3502555890" sldId="302"/>
            <ac:picMk id="8" creationId="{B95622FD-5C39-4B44-A2CE-812991E8A352}"/>
          </ac:picMkLst>
        </pc:picChg>
      </pc:sldChg>
      <pc:sldChg chg="addSp delSp modSp del mod delAnim modAnim">
        <pc:chgData name="To Uyen" userId="f2f870a1b6872229" providerId="LiveId" clId="{34BAE3F2-002D-49C4-B8EB-B5A3D34BC6EF}" dt="2023-03-16T07:20:05.451" v="1794" actId="2696"/>
        <pc:sldMkLst>
          <pc:docMk/>
          <pc:sldMk cId="0" sldId="303"/>
        </pc:sldMkLst>
        <pc:spChg chg="mod">
          <ac:chgData name="To Uyen" userId="f2f870a1b6872229" providerId="LiveId" clId="{34BAE3F2-002D-49C4-B8EB-B5A3D34BC6EF}" dt="2023-02-19T08:41:20.979" v="551" actId="20577"/>
          <ac:spMkLst>
            <pc:docMk/>
            <pc:sldMk cId="0" sldId="303"/>
            <ac:spMk id="8" creationId="{00000000-0000-0000-0000-000000000000}"/>
          </ac:spMkLst>
        </pc:spChg>
        <pc:grpChg chg="add del mod">
          <ac:chgData name="To Uyen" userId="f2f870a1b6872229" providerId="LiveId" clId="{34BAE3F2-002D-49C4-B8EB-B5A3D34BC6EF}" dt="2023-02-19T18:42:51.087" v="832" actId="21"/>
          <ac:grpSpMkLst>
            <pc:docMk/>
            <pc:sldMk cId="0" sldId="303"/>
            <ac:grpSpMk id="5" creationId="{FF3FB466-C4D2-0628-F3FB-865A6C911F30}"/>
          </ac:grpSpMkLst>
        </pc:grpChg>
        <pc:grpChg chg="mod">
          <ac:chgData name="To Uyen" userId="f2f870a1b6872229" providerId="LiveId" clId="{34BAE3F2-002D-49C4-B8EB-B5A3D34BC6EF}" dt="2023-02-16T00:12:05.069" v="22" actId="14100"/>
          <ac:grpSpMkLst>
            <pc:docMk/>
            <pc:sldMk cId="0" sldId="303"/>
            <ac:grpSpMk id="6" creationId="{00000000-0000-0000-0000-000000000000}"/>
          </ac:grpSpMkLst>
        </pc:grpChg>
        <pc:grpChg chg="del mod">
          <ac:chgData name="To Uyen" userId="f2f870a1b6872229" providerId="LiveId" clId="{34BAE3F2-002D-49C4-B8EB-B5A3D34BC6EF}" dt="2023-02-19T18:42:59.455" v="835" actId="21"/>
          <ac:grpSpMkLst>
            <pc:docMk/>
            <pc:sldMk cId="0" sldId="303"/>
            <ac:grpSpMk id="20" creationId="{5A1D09CB-9CF4-BD7C-3D55-14AE400D3F60}"/>
          </ac:grpSpMkLst>
        </pc:grpChg>
        <pc:picChg chg="add mod">
          <ac:chgData name="To Uyen" userId="f2f870a1b6872229" providerId="LiveId" clId="{34BAE3F2-002D-49C4-B8EB-B5A3D34BC6EF}" dt="2023-02-16T00:12:01.250" v="21" actId="1076"/>
          <ac:picMkLst>
            <pc:docMk/>
            <pc:sldMk cId="0" sldId="303"/>
            <ac:picMk id="2" creationId="{32D3F6F8-5A2D-F5A8-91AC-094535E7F8E3}"/>
          </ac:picMkLst>
        </pc:picChg>
        <pc:cxnChg chg="del mod">
          <ac:chgData name="To Uyen" userId="f2f870a1b6872229" providerId="LiveId" clId="{34BAE3F2-002D-49C4-B8EB-B5A3D34BC6EF}" dt="2023-02-19T18:42:54.508" v="833" actId="21"/>
          <ac:cxnSpMkLst>
            <pc:docMk/>
            <pc:sldMk cId="0" sldId="303"/>
            <ac:cxnSpMk id="3" creationId="{7AA03E63-57D0-30FE-CA3A-4B37F0D41511}"/>
          </ac:cxnSpMkLst>
        </pc:cxnChg>
        <pc:cxnChg chg="add del mod">
          <ac:chgData name="To Uyen" userId="f2f870a1b6872229" providerId="LiveId" clId="{34BAE3F2-002D-49C4-B8EB-B5A3D34BC6EF}" dt="2023-02-16T00:12:38.010" v="32"/>
          <ac:cxnSpMkLst>
            <pc:docMk/>
            <pc:sldMk cId="0" sldId="303"/>
            <ac:cxnSpMk id="4" creationId="{14280E91-EB12-F2BB-2648-AB0537717A57}"/>
          </ac:cxnSpMkLst>
        </pc:cxnChg>
        <pc:cxnChg chg="del mod">
          <ac:chgData name="To Uyen" userId="f2f870a1b6872229" providerId="LiveId" clId="{34BAE3F2-002D-49C4-B8EB-B5A3D34BC6EF}" dt="2023-02-19T18:42:41.790" v="828" actId="21"/>
          <ac:cxnSpMkLst>
            <pc:docMk/>
            <pc:sldMk cId="0" sldId="303"/>
            <ac:cxnSpMk id="9" creationId="{15B40427-0BCC-B5D2-E666-813B8CE03389}"/>
          </ac:cxnSpMkLst>
        </pc:cxnChg>
        <pc:cxnChg chg="mod">
          <ac:chgData name="To Uyen" userId="f2f870a1b6872229" providerId="LiveId" clId="{34BAE3F2-002D-49C4-B8EB-B5A3D34BC6EF}" dt="2023-02-16T00:12:49.061" v="33"/>
          <ac:cxnSpMkLst>
            <pc:docMk/>
            <pc:sldMk cId="0" sldId="303"/>
            <ac:cxnSpMk id="10" creationId="{CD5B4F26-A71E-B8C8-3269-453AFB8B87A3}"/>
          </ac:cxnSpMkLst>
        </pc:cxnChg>
        <pc:cxnChg chg="mod">
          <ac:chgData name="To Uyen" userId="f2f870a1b6872229" providerId="LiveId" clId="{34BAE3F2-002D-49C4-B8EB-B5A3D34BC6EF}" dt="2023-02-16T00:12:49.061" v="33"/>
          <ac:cxnSpMkLst>
            <pc:docMk/>
            <pc:sldMk cId="0" sldId="303"/>
            <ac:cxnSpMk id="11" creationId="{DD5C1610-3184-1987-45A1-36B544265287}"/>
          </ac:cxnSpMkLst>
        </pc:cxnChg>
        <pc:cxnChg chg="del mod">
          <ac:chgData name="To Uyen" userId="f2f870a1b6872229" providerId="LiveId" clId="{34BAE3F2-002D-49C4-B8EB-B5A3D34BC6EF}" dt="2023-02-19T18:42:56.886" v="834" actId="21"/>
          <ac:cxnSpMkLst>
            <pc:docMk/>
            <pc:sldMk cId="0" sldId="303"/>
            <ac:cxnSpMk id="15" creationId="{B9150016-609D-8102-336A-1946DBF763AD}"/>
          </ac:cxnSpMkLst>
        </pc:cxnChg>
        <pc:cxnChg chg="del mod">
          <ac:chgData name="To Uyen" userId="f2f870a1b6872229" providerId="LiveId" clId="{34BAE3F2-002D-49C4-B8EB-B5A3D34BC6EF}" dt="2023-02-19T18:42:43.982" v="829" actId="21"/>
          <ac:cxnSpMkLst>
            <pc:docMk/>
            <pc:sldMk cId="0" sldId="303"/>
            <ac:cxnSpMk id="17" creationId="{A93C7E8E-67D5-4147-A4C1-26F845EADB05}"/>
          </ac:cxnSpMkLst>
        </pc:cxnChg>
        <pc:cxnChg chg="del mod">
          <ac:chgData name="To Uyen" userId="f2f870a1b6872229" providerId="LiveId" clId="{34BAE3F2-002D-49C4-B8EB-B5A3D34BC6EF}" dt="2023-02-19T18:42:48.670" v="831" actId="21"/>
          <ac:cxnSpMkLst>
            <pc:docMk/>
            <pc:sldMk cId="0" sldId="303"/>
            <ac:cxnSpMk id="18" creationId="{A1A19B06-0AA9-4319-A760-19BE7C7982FC}"/>
          </ac:cxnSpMkLst>
        </pc:cxnChg>
        <pc:cxnChg chg="del mod">
          <ac:chgData name="To Uyen" userId="f2f870a1b6872229" providerId="LiveId" clId="{34BAE3F2-002D-49C4-B8EB-B5A3D34BC6EF}" dt="2023-02-19T18:42:46.485" v="830" actId="21"/>
          <ac:cxnSpMkLst>
            <pc:docMk/>
            <pc:sldMk cId="0" sldId="303"/>
            <ac:cxnSpMk id="21" creationId="{2A17CC3D-0592-4C15-8116-D3645FE2575F}"/>
          </ac:cxnSpMkLst>
        </pc:cxnChg>
      </pc:sldChg>
      <pc:sldChg chg="addSp modSp mod modAnim">
        <pc:chgData name="To Uyen" userId="f2f870a1b6872229" providerId="LiveId" clId="{34BAE3F2-002D-49C4-B8EB-B5A3D34BC6EF}" dt="2023-03-19T09:11:28.204" v="2204" actId="1076"/>
        <pc:sldMkLst>
          <pc:docMk/>
          <pc:sldMk cId="4187538275" sldId="306"/>
        </pc:sldMkLst>
        <pc:spChg chg="mod">
          <ac:chgData name="To Uyen" userId="f2f870a1b6872229" providerId="LiveId" clId="{34BAE3F2-002D-49C4-B8EB-B5A3D34BC6EF}" dt="2023-02-16T00:32:48.263" v="383" actId="20577"/>
          <ac:spMkLst>
            <pc:docMk/>
            <pc:sldMk cId="4187538275" sldId="306"/>
            <ac:spMk id="2" creationId="{00000000-0000-0000-0000-000000000000}"/>
          </ac:spMkLst>
        </pc:spChg>
        <pc:spChg chg="add mod">
          <ac:chgData name="To Uyen" userId="f2f870a1b6872229" providerId="LiveId" clId="{34BAE3F2-002D-49C4-B8EB-B5A3D34BC6EF}" dt="2023-02-19T19:01:59.461" v="1137" actId="20577"/>
          <ac:spMkLst>
            <pc:docMk/>
            <pc:sldMk cId="4187538275" sldId="306"/>
            <ac:spMk id="4" creationId="{CC70BBBB-2F79-5839-EDFB-3FEC7721970E}"/>
          </ac:spMkLst>
        </pc:spChg>
        <pc:grpChg chg="mod">
          <ac:chgData name="To Uyen" userId="f2f870a1b6872229" providerId="LiveId" clId="{34BAE3F2-002D-49C4-B8EB-B5A3D34BC6EF}" dt="2023-02-19T19:01:34.034" v="1118" actId="1076"/>
          <ac:grpSpMkLst>
            <pc:docMk/>
            <pc:sldMk cId="4187538275" sldId="306"/>
            <ac:grpSpMk id="3" creationId="{00000000-0000-0000-0000-000000000000}"/>
          </ac:grpSpMkLst>
        </pc:grpChg>
        <pc:picChg chg="mod">
          <ac:chgData name="To Uyen" userId="f2f870a1b6872229" providerId="LiveId" clId="{34BAE3F2-002D-49C4-B8EB-B5A3D34BC6EF}" dt="2023-02-19T19:01:31.754" v="1117" actId="1076"/>
          <ac:picMkLst>
            <pc:docMk/>
            <pc:sldMk cId="4187538275" sldId="306"/>
            <ac:picMk id="6" creationId="{97FC0661-2BCA-4471-9056-4F624F4F5EDA}"/>
          </ac:picMkLst>
        </pc:picChg>
        <pc:picChg chg="mod">
          <ac:chgData name="To Uyen" userId="f2f870a1b6872229" providerId="LiveId" clId="{34BAE3F2-002D-49C4-B8EB-B5A3D34BC6EF}" dt="2023-02-19T19:01:29.097" v="1116" actId="1076"/>
          <ac:picMkLst>
            <pc:docMk/>
            <pc:sldMk cId="4187538275" sldId="306"/>
            <ac:picMk id="18" creationId="{00000000-0000-0000-0000-000000000000}"/>
          </ac:picMkLst>
        </pc:picChg>
        <pc:cxnChg chg="mod">
          <ac:chgData name="To Uyen" userId="f2f870a1b6872229" providerId="LiveId" clId="{34BAE3F2-002D-49C4-B8EB-B5A3D34BC6EF}" dt="2023-03-19T09:11:22.886" v="2202" actId="1076"/>
          <ac:cxnSpMkLst>
            <pc:docMk/>
            <pc:sldMk cId="4187538275" sldId="306"/>
            <ac:cxnSpMk id="8" creationId="{16BCD138-C22D-48F1-8C01-CA5C595256D0}"/>
          </ac:cxnSpMkLst>
        </pc:cxnChg>
        <pc:cxnChg chg="mod">
          <ac:chgData name="To Uyen" userId="f2f870a1b6872229" providerId="LiveId" clId="{34BAE3F2-002D-49C4-B8EB-B5A3D34BC6EF}" dt="2023-03-19T09:11:25.940" v="2203" actId="1076"/>
          <ac:cxnSpMkLst>
            <pc:docMk/>
            <pc:sldMk cId="4187538275" sldId="306"/>
            <ac:cxnSpMk id="12" creationId="{27D55F21-7983-4A0B-B40F-2F60684F2829}"/>
          </ac:cxnSpMkLst>
        </pc:cxnChg>
        <pc:cxnChg chg="mod">
          <ac:chgData name="To Uyen" userId="f2f870a1b6872229" providerId="LiveId" clId="{34BAE3F2-002D-49C4-B8EB-B5A3D34BC6EF}" dt="2023-03-19T09:11:28.204" v="2204" actId="1076"/>
          <ac:cxnSpMkLst>
            <pc:docMk/>
            <pc:sldMk cId="4187538275" sldId="306"/>
            <ac:cxnSpMk id="13" creationId="{5F95ABB7-01DE-4F15-AAD2-178B532180EF}"/>
          </ac:cxnSpMkLst>
        </pc:cxnChg>
      </pc:sldChg>
      <pc:sldChg chg="del">
        <pc:chgData name="To Uyen" userId="f2f870a1b6872229" providerId="LiveId" clId="{34BAE3F2-002D-49C4-B8EB-B5A3D34BC6EF}" dt="2023-02-15T17:15:58.001" v="11" actId="2696"/>
        <pc:sldMkLst>
          <pc:docMk/>
          <pc:sldMk cId="3482916476" sldId="371"/>
        </pc:sldMkLst>
      </pc:sldChg>
      <pc:sldChg chg="add setBg">
        <pc:chgData name="To Uyen" userId="f2f870a1b6872229" providerId="LiveId" clId="{34BAE3F2-002D-49C4-B8EB-B5A3D34BC6EF}" dt="2023-02-20T01:36:59.399" v="1154"/>
        <pc:sldMkLst>
          <pc:docMk/>
          <pc:sldMk cId="4242690829" sldId="372"/>
        </pc:sldMkLst>
      </pc:sldChg>
      <pc:sldChg chg="addSp delSp modSp mod modAnim">
        <pc:chgData name="To Uyen" userId="f2f870a1b6872229" providerId="LiveId" clId="{34BAE3F2-002D-49C4-B8EB-B5A3D34BC6EF}" dt="2023-02-19T18:56:07.985" v="1095"/>
        <pc:sldMkLst>
          <pc:docMk/>
          <pc:sldMk cId="0" sldId="375"/>
        </pc:sldMkLst>
        <pc:spChg chg="mod">
          <ac:chgData name="To Uyen" userId="f2f870a1b6872229" providerId="LiveId" clId="{34BAE3F2-002D-49C4-B8EB-B5A3D34BC6EF}" dt="2023-02-19T16:12:00.061" v="657" actId="14100"/>
          <ac:spMkLst>
            <pc:docMk/>
            <pc:sldMk cId="0" sldId="375"/>
            <ac:spMk id="3" creationId="{00000000-0000-0000-0000-000000000000}"/>
          </ac:spMkLst>
        </pc:spChg>
        <pc:spChg chg="mod">
          <ac:chgData name="To Uyen" userId="f2f870a1b6872229" providerId="LiveId" clId="{34BAE3F2-002D-49C4-B8EB-B5A3D34BC6EF}" dt="2023-02-19T16:24:31.111" v="814" actId="1076"/>
          <ac:spMkLst>
            <pc:docMk/>
            <pc:sldMk cId="0" sldId="375"/>
            <ac:spMk id="8" creationId="{66441033-C6CB-4628-BDFF-97305068DEBA}"/>
          </ac:spMkLst>
        </pc:spChg>
        <pc:spChg chg="add mod">
          <ac:chgData name="To Uyen" userId="f2f870a1b6872229" providerId="LiveId" clId="{34BAE3F2-002D-49C4-B8EB-B5A3D34BC6EF}" dt="2023-02-19T16:23:10.470" v="801" actId="1076"/>
          <ac:spMkLst>
            <pc:docMk/>
            <pc:sldMk cId="0" sldId="375"/>
            <ac:spMk id="10" creationId="{177639A0-2E90-CCE5-6E8E-9B17217CBFF8}"/>
          </ac:spMkLst>
        </pc:spChg>
        <pc:picChg chg="del mod">
          <ac:chgData name="To Uyen" userId="f2f870a1b6872229" providerId="LiveId" clId="{34BAE3F2-002D-49C4-B8EB-B5A3D34BC6EF}" dt="2023-02-19T16:12:19.044" v="661" actId="21"/>
          <ac:picMkLst>
            <pc:docMk/>
            <pc:sldMk cId="0" sldId="375"/>
            <ac:picMk id="4" creationId="{00000000-0000-0000-0000-000000000000}"/>
          </ac:picMkLst>
        </pc:picChg>
        <pc:picChg chg="del mod">
          <ac:chgData name="To Uyen" userId="f2f870a1b6872229" providerId="LiveId" clId="{34BAE3F2-002D-49C4-B8EB-B5A3D34BC6EF}" dt="2023-02-19T16:01:42.217" v="628" actId="21"/>
          <ac:picMkLst>
            <pc:docMk/>
            <pc:sldMk cId="0" sldId="375"/>
            <ac:picMk id="5" creationId="{00000000-0000-0000-0000-000000000000}"/>
          </ac:picMkLst>
        </pc:picChg>
        <pc:picChg chg="mod">
          <ac:chgData name="To Uyen" userId="f2f870a1b6872229" providerId="LiveId" clId="{34BAE3F2-002D-49C4-B8EB-B5A3D34BC6EF}" dt="2023-02-19T16:03:39.782" v="642" actId="1076"/>
          <ac:picMkLst>
            <pc:docMk/>
            <pc:sldMk cId="0" sldId="375"/>
            <ac:picMk id="6" creationId="{00000000-0000-0000-0000-000000000000}"/>
          </ac:picMkLst>
        </pc:picChg>
        <pc:picChg chg="add del mod">
          <ac:chgData name="To Uyen" userId="f2f870a1b6872229" providerId="LiveId" clId="{34BAE3F2-002D-49C4-B8EB-B5A3D34BC6EF}" dt="2023-02-19T16:23:07.571" v="800" actId="21"/>
          <ac:picMkLst>
            <pc:docMk/>
            <pc:sldMk cId="0" sldId="375"/>
            <ac:picMk id="9" creationId="{D85B92BA-CBF4-F136-4EF1-B9F942C8B0D2}"/>
          </ac:picMkLst>
        </pc:picChg>
        <pc:picChg chg="add mod">
          <ac:chgData name="To Uyen" userId="f2f870a1b6872229" providerId="LiveId" clId="{34BAE3F2-002D-49C4-B8EB-B5A3D34BC6EF}" dt="2023-02-19T16:24:09.278" v="811" actId="1076"/>
          <ac:picMkLst>
            <pc:docMk/>
            <pc:sldMk cId="0" sldId="375"/>
            <ac:picMk id="12" creationId="{FD2F6648-1B11-05BE-4B92-8D302BA4D5CA}"/>
          </ac:picMkLst>
        </pc:picChg>
      </pc:sldChg>
      <pc:sldChg chg="add setBg">
        <pc:chgData name="To Uyen" userId="f2f870a1b6872229" providerId="LiveId" clId="{34BAE3F2-002D-49C4-B8EB-B5A3D34BC6EF}" dt="2023-02-20T01:36:22.619" v="1152"/>
        <pc:sldMkLst>
          <pc:docMk/>
          <pc:sldMk cId="0" sldId="394"/>
        </pc:sldMkLst>
      </pc:sldChg>
      <pc:sldChg chg="del">
        <pc:chgData name="To Uyen" userId="f2f870a1b6872229" providerId="LiveId" clId="{34BAE3F2-002D-49C4-B8EB-B5A3D34BC6EF}" dt="2023-03-16T06:59:21.706" v="1155" actId="2696"/>
        <pc:sldMkLst>
          <pc:docMk/>
          <pc:sldMk cId="871479569" sldId="445"/>
        </pc:sldMkLst>
      </pc:sldChg>
      <pc:sldChg chg="add del">
        <pc:chgData name="To Uyen" userId="f2f870a1b6872229" providerId="LiveId" clId="{34BAE3F2-002D-49C4-B8EB-B5A3D34BC6EF}" dt="2023-03-16T07:22:58.479" v="1840"/>
        <pc:sldMkLst>
          <pc:docMk/>
          <pc:sldMk cId="1008894950" sldId="2007577110"/>
        </pc:sldMkLst>
      </pc:sldChg>
      <pc:sldChg chg="addSp modSp del mod modAnim">
        <pc:chgData name="To Uyen" userId="f2f870a1b6872229" providerId="LiveId" clId="{34BAE3F2-002D-49C4-B8EB-B5A3D34BC6EF}" dt="2023-03-16T07:20:49.570" v="1795" actId="2696"/>
        <pc:sldMkLst>
          <pc:docMk/>
          <pc:sldMk cId="2737640413" sldId="2007577110"/>
        </pc:sldMkLst>
        <pc:spChg chg="add mod">
          <ac:chgData name="To Uyen" userId="f2f870a1b6872229" providerId="LiveId" clId="{34BAE3F2-002D-49C4-B8EB-B5A3D34BC6EF}" dt="2023-02-19T18:48:21.038" v="902" actId="1037"/>
          <ac:spMkLst>
            <pc:docMk/>
            <pc:sldMk cId="2737640413" sldId="2007577110"/>
            <ac:spMk id="6" creationId="{E3485FD2-BEAC-0C8A-8868-EA15FFFAB8A2}"/>
          </ac:spMkLst>
        </pc:spChg>
      </pc:sldChg>
      <pc:sldChg chg="del">
        <pc:chgData name="To Uyen" userId="f2f870a1b6872229" providerId="LiveId" clId="{34BAE3F2-002D-49C4-B8EB-B5A3D34BC6EF}" dt="2023-02-15T16:58:49.265" v="1" actId="2696"/>
        <pc:sldMkLst>
          <pc:docMk/>
          <pc:sldMk cId="700907321" sldId="2007577112"/>
        </pc:sldMkLst>
      </pc:sldChg>
      <pc:sldChg chg="del">
        <pc:chgData name="To Uyen" userId="f2f870a1b6872229" providerId="LiveId" clId="{34BAE3F2-002D-49C4-B8EB-B5A3D34BC6EF}" dt="2023-02-15T17:15:22.371" v="9" actId="2696"/>
        <pc:sldMkLst>
          <pc:docMk/>
          <pc:sldMk cId="2731906550" sldId="2007577113"/>
        </pc:sldMkLst>
      </pc:sldChg>
      <pc:sldChg chg="del ord">
        <pc:chgData name="To Uyen" userId="f2f870a1b6872229" providerId="LiveId" clId="{34BAE3F2-002D-49C4-B8EB-B5A3D34BC6EF}" dt="2023-02-19T16:20:27.632" v="765" actId="2696"/>
        <pc:sldMkLst>
          <pc:docMk/>
          <pc:sldMk cId="973641571" sldId="2007577115"/>
        </pc:sldMkLst>
      </pc:sldChg>
      <pc:sldChg chg="delSp modSp mod">
        <pc:chgData name="To Uyen" userId="f2f870a1b6872229" providerId="LiveId" clId="{34BAE3F2-002D-49C4-B8EB-B5A3D34BC6EF}" dt="2023-03-16T13:10:33.557" v="2062" actId="20577"/>
        <pc:sldMkLst>
          <pc:docMk/>
          <pc:sldMk cId="3866118891" sldId="2007577118"/>
        </pc:sldMkLst>
        <pc:spChg chg="mod">
          <ac:chgData name="To Uyen" userId="f2f870a1b6872229" providerId="LiveId" clId="{34BAE3F2-002D-49C4-B8EB-B5A3D34BC6EF}" dt="2023-03-16T13:10:33.557" v="2062" actId="20577"/>
          <ac:spMkLst>
            <pc:docMk/>
            <pc:sldMk cId="3866118891" sldId="2007577118"/>
            <ac:spMk id="4" creationId="{68A5BAB0-D6D8-9C10-A457-57AF5F6A688A}"/>
          </ac:spMkLst>
        </pc:spChg>
        <pc:picChg chg="del">
          <ac:chgData name="To Uyen" userId="f2f870a1b6872229" providerId="LiveId" clId="{34BAE3F2-002D-49C4-B8EB-B5A3D34BC6EF}" dt="2023-02-15T16:58:25.967" v="0"/>
          <ac:picMkLst>
            <pc:docMk/>
            <pc:sldMk cId="3866118891" sldId="2007577118"/>
            <ac:picMk id="2" creationId="{010A7FB0-741E-A355-9A74-F6BE14C50530}"/>
          </ac:picMkLst>
        </pc:picChg>
      </pc:sldChg>
      <pc:sldChg chg="del">
        <pc:chgData name="To Uyen" userId="f2f870a1b6872229" providerId="LiveId" clId="{34BAE3F2-002D-49C4-B8EB-B5A3D34BC6EF}" dt="2023-02-16T00:11:57.750" v="20" actId="2696"/>
        <pc:sldMkLst>
          <pc:docMk/>
          <pc:sldMk cId="263729724" sldId="2007577119"/>
        </pc:sldMkLst>
      </pc:sldChg>
      <pc:sldChg chg="add del">
        <pc:chgData name="To Uyen" userId="f2f870a1b6872229" providerId="LiveId" clId="{34BAE3F2-002D-49C4-B8EB-B5A3D34BC6EF}" dt="2023-02-19T19:01:44.567" v="1120"/>
        <pc:sldMkLst>
          <pc:docMk/>
          <pc:sldMk cId="2354759077" sldId="2007577121"/>
        </pc:sldMkLst>
      </pc:sldChg>
      <pc:sldChg chg="del">
        <pc:chgData name="To Uyen" userId="f2f870a1b6872229" providerId="LiveId" clId="{34BAE3F2-002D-49C4-B8EB-B5A3D34BC6EF}" dt="2023-02-19T18:54:36.857" v="1090" actId="2696"/>
        <pc:sldMkLst>
          <pc:docMk/>
          <pc:sldMk cId="3624159070" sldId="2007577121"/>
        </pc:sldMkLst>
      </pc:sldChg>
      <pc:sldChg chg="del ord">
        <pc:chgData name="To Uyen" userId="f2f870a1b6872229" providerId="LiveId" clId="{34BAE3F2-002D-49C4-B8EB-B5A3D34BC6EF}" dt="2023-03-16T13:17:39.381" v="2157" actId="2696"/>
        <pc:sldMkLst>
          <pc:docMk/>
          <pc:sldMk cId="45621794" sldId="2007577122"/>
        </pc:sldMkLst>
      </pc:sldChg>
      <pc:sldChg chg="addSp delSp modSp mod modAnim">
        <pc:chgData name="To Uyen" userId="f2f870a1b6872229" providerId="LiveId" clId="{34BAE3F2-002D-49C4-B8EB-B5A3D34BC6EF}" dt="2023-02-19T18:58:38.977" v="1113" actId="20577"/>
        <pc:sldMkLst>
          <pc:docMk/>
          <pc:sldMk cId="3349339613" sldId="2007577123"/>
        </pc:sldMkLst>
        <pc:spChg chg="mod">
          <ac:chgData name="To Uyen" userId="f2f870a1b6872229" providerId="LiveId" clId="{34BAE3F2-002D-49C4-B8EB-B5A3D34BC6EF}" dt="2023-02-19T16:14:39.015" v="736" actId="1076"/>
          <ac:spMkLst>
            <pc:docMk/>
            <pc:sldMk cId="3349339613" sldId="2007577123"/>
            <ac:spMk id="3" creationId="{00000000-0000-0000-0000-000000000000}"/>
          </ac:spMkLst>
        </pc:spChg>
        <pc:spChg chg="add mod">
          <ac:chgData name="To Uyen" userId="f2f870a1b6872229" providerId="LiveId" clId="{34BAE3F2-002D-49C4-B8EB-B5A3D34BC6EF}" dt="2023-02-19T18:58:38.977" v="1113" actId="20577"/>
          <ac:spMkLst>
            <pc:docMk/>
            <pc:sldMk cId="3349339613" sldId="2007577123"/>
            <ac:spMk id="7" creationId="{1D03D702-2CDB-0B52-BF0A-7FA5A4D0ECAF}"/>
          </ac:spMkLst>
        </pc:spChg>
        <pc:spChg chg="mod">
          <ac:chgData name="To Uyen" userId="f2f870a1b6872229" providerId="LiveId" clId="{34BAE3F2-002D-49C4-B8EB-B5A3D34BC6EF}" dt="2023-02-19T16:15:04.078" v="744" actId="14100"/>
          <ac:spMkLst>
            <pc:docMk/>
            <pc:sldMk cId="3349339613" sldId="2007577123"/>
            <ac:spMk id="8" creationId="{66441033-C6CB-4628-BDFF-97305068DEBA}"/>
          </ac:spMkLst>
        </pc:spChg>
        <pc:grpChg chg="mod">
          <ac:chgData name="To Uyen" userId="f2f870a1b6872229" providerId="LiveId" clId="{34BAE3F2-002D-49C4-B8EB-B5A3D34BC6EF}" dt="2023-02-19T16:14:14.350" v="730" actId="1076"/>
          <ac:grpSpMkLst>
            <pc:docMk/>
            <pc:sldMk cId="3349339613" sldId="2007577123"/>
            <ac:grpSpMk id="2" creationId="{00000000-0000-0000-0000-000000000000}"/>
          </ac:grpSpMkLst>
        </pc:grpChg>
        <pc:picChg chg="del">
          <ac:chgData name="To Uyen" userId="f2f870a1b6872229" providerId="LiveId" clId="{34BAE3F2-002D-49C4-B8EB-B5A3D34BC6EF}" dt="2023-02-19T16:14:49.444" v="740" actId="21"/>
          <ac:picMkLst>
            <pc:docMk/>
            <pc:sldMk cId="3349339613" sldId="2007577123"/>
            <ac:picMk id="4" creationId="{00000000-0000-0000-0000-000000000000}"/>
          </ac:picMkLst>
        </pc:picChg>
        <pc:picChg chg="del">
          <ac:chgData name="To Uyen" userId="f2f870a1b6872229" providerId="LiveId" clId="{34BAE3F2-002D-49C4-B8EB-B5A3D34BC6EF}" dt="2023-02-19T16:14:53.948" v="742" actId="21"/>
          <ac:picMkLst>
            <pc:docMk/>
            <pc:sldMk cId="3349339613" sldId="2007577123"/>
            <ac:picMk id="5" creationId="{00000000-0000-0000-0000-000000000000}"/>
          </ac:picMkLst>
        </pc:picChg>
        <pc:picChg chg="mod">
          <ac:chgData name="To Uyen" userId="f2f870a1b6872229" providerId="LiveId" clId="{34BAE3F2-002D-49C4-B8EB-B5A3D34BC6EF}" dt="2023-02-19T16:14:56.718" v="743" actId="1076"/>
          <ac:picMkLst>
            <pc:docMk/>
            <pc:sldMk cId="3349339613" sldId="2007577123"/>
            <ac:picMk id="6" creationId="{00000000-0000-0000-0000-000000000000}"/>
          </ac:picMkLst>
        </pc:picChg>
        <pc:picChg chg="add mod">
          <ac:chgData name="To Uyen" userId="f2f870a1b6872229" providerId="LiveId" clId="{34BAE3F2-002D-49C4-B8EB-B5A3D34BC6EF}" dt="2023-02-19T18:58:25.179" v="1109" actId="1076"/>
          <ac:picMkLst>
            <pc:docMk/>
            <pc:sldMk cId="3349339613" sldId="2007577123"/>
            <ac:picMk id="10" creationId="{BB2EBF81-A01C-843C-5000-94F160735DDD}"/>
          </ac:picMkLst>
        </pc:picChg>
      </pc:sldChg>
      <pc:sldChg chg="addSp delSp modSp mod modAnim">
        <pc:chgData name="To Uyen" userId="f2f870a1b6872229" providerId="LiveId" clId="{34BAE3F2-002D-49C4-B8EB-B5A3D34BC6EF}" dt="2023-02-19T18:59:46.492" v="1114"/>
        <pc:sldMkLst>
          <pc:docMk/>
          <pc:sldMk cId="3530289284" sldId="2007577124"/>
        </pc:sldMkLst>
        <pc:spChg chg="mod">
          <ac:chgData name="To Uyen" userId="f2f870a1b6872229" providerId="LiveId" clId="{34BAE3F2-002D-49C4-B8EB-B5A3D34BC6EF}" dt="2023-02-19T16:20:43.589" v="770" actId="242"/>
          <ac:spMkLst>
            <pc:docMk/>
            <pc:sldMk cId="3530289284" sldId="2007577124"/>
            <ac:spMk id="3" creationId="{00000000-0000-0000-0000-000000000000}"/>
          </ac:spMkLst>
        </pc:spChg>
        <pc:spChg chg="mod">
          <ac:chgData name="To Uyen" userId="f2f870a1b6872229" providerId="LiveId" clId="{34BAE3F2-002D-49C4-B8EB-B5A3D34BC6EF}" dt="2023-02-19T16:22:00.326" v="797" actId="1076"/>
          <ac:spMkLst>
            <pc:docMk/>
            <pc:sldMk cId="3530289284" sldId="2007577124"/>
            <ac:spMk id="8" creationId="{66441033-C6CB-4628-BDFF-97305068DEBA}"/>
          </ac:spMkLst>
        </pc:spChg>
        <pc:grpChg chg="mod">
          <ac:chgData name="To Uyen" userId="f2f870a1b6872229" providerId="LiveId" clId="{34BAE3F2-002D-49C4-B8EB-B5A3D34BC6EF}" dt="2023-02-19T16:22:02.639" v="798" actId="1076"/>
          <ac:grpSpMkLst>
            <pc:docMk/>
            <pc:sldMk cId="3530289284" sldId="2007577124"/>
            <ac:grpSpMk id="2" creationId="{00000000-0000-0000-0000-000000000000}"/>
          </ac:grpSpMkLst>
        </pc:grpChg>
        <pc:picChg chg="del">
          <ac:chgData name="To Uyen" userId="f2f870a1b6872229" providerId="LiveId" clId="{34BAE3F2-002D-49C4-B8EB-B5A3D34BC6EF}" dt="2023-02-19T16:20:47.266" v="771" actId="21"/>
          <ac:picMkLst>
            <pc:docMk/>
            <pc:sldMk cId="3530289284" sldId="2007577124"/>
            <ac:picMk id="4" creationId="{00000000-0000-0000-0000-000000000000}"/>
          </ac:picMkLst>
        </pc:picChg>
        <pc:picChg chg="mod ord">
          <ac:chgData name="To Uyen" userId="f2f870a1b6872229" providerId="LiveId" clId="{34BAE3F2-002D-49C4-B8EB-B5A3D34BC6EF}" dt="2023-02-19T16:22:04.583" v="799" actId="1076"/>
          <ac:picMkLst>
            <pc:docMk/>
            <pc:sldMk cId="3530289284" sldId="2007577124"/>
            <ac:picMk id="5" creationId="{00000000-0000-0000-0000-000000000000}"/>
          </ac:picMkLst>
        </pc:picChg>
        <pc:picChg chg="mod">
          <ac:chgData name="To Uyen" userId="f2f870a1b6872229" providerId="LiveId" clId="{34BAE3F2-002D-49C4-B8EB-B5A3D34BC6EF}" dt="2023-02-19T16:21:58.055" v="796" actId="1076"/>
          <ac:picMkLst>
            <pc:docMk/>
            <pc:sldMk cId="3530289284" sldId="2007577124"/>
            <ac:picMk id="6" creationId="{00000000-0000-0000-0000-000000000000}"/>
          </ac:picMkLst>
        </pc:picChg>
        <pc:picChg chg="add mod">
          <ac:chgData name="To Uyen" userId="f2f870a1b6872229" providerId="LiveId" clId="{34BAE3F2-002D-49C4-B8EB-B5A3D34BC6EF}" dt="2023-02-19T16:21:50.978" v="795" actId="14100"/>
          <ac:picMkLst>
            <pc:docMk/>
            <pc:sldMk cId="3530289284" sldId="2007577124"/>
            <ac:picMk id="7" creationId="{A8EFD888-F20D-6B50-461B-D9E4BFEDB3AD}"/>
          </ac:picMkLst>
        </pc:picChg>
      </pc:sldChg>
      <pc:sldChg chg="modSp del mod">
        <pc:chgData name="To Uyen" userId="f2f870a1b6872229" providerId="LiveId" clId="{34BAE3F2-002D-49C4-B8EB-B5A3D34BC6EF}" dt="2023-03-16T07:25:57.851" v="1981" actId="2696"/>
        <pc:sldMkLst>
          <pc:docMk/>
          <pc:sldMk cId="3007616975" sldId="2007577125"/>
        </pc:sldMkLst>
        <pc:spChg chg="mod">
          <ac:chgData name="To Uyen" userId="f2f870a1b6872229" providerId="LiveId" clId="{34BAE3F2-002D-49C4-B8EB-B5A3D34BC6EF}" dt="2023-02-16T00:22:54.060" v="178" actId="1076"/>
          <ac:spMkLst>
            <pc:docMk/>
            <pc:sldMk cId="3007616975" sldId="2007577125"/>
            <ac:spMk id="6" creationId="{5EA53A95-E43E-429F-9F0E-AE7C9180CD9A}"/>
          </ac:spMkLst>
        </pc:spChg>
        <pc:spChg chg="mod">
          <ac:chgData name="To Uyen" userId="f2f870a1b6872229" providerId="LiveId" clId="{34BAE3F2-002D-49C4-B8EB-B5A3D34BC6EF}" dt="2023-02-16T00:22:58.566" v="179" actId="1076"/>
          <ac:spMkLst>
            <pc:docMk/>
            <pc:sldMk cId="3007616975" sldId="2007577125"/>
            <ac:spMk id="9" creationId="{07DFC817-DCB3-490E-B547-6730CF01000B}"/>
          </ac:spMkLst>
        </pc:spChg>
        <pc:picChg chg="mod">
          <ac:chgData name="To Uyen" userId="f2f870a1b6872229" providerId="LiveId" clId="{34BAE3F2-002D-49C4-B8EB-B5A3D34BC6EF}" dt="2023-02-16T00:22:51.767" v="177" actId="14100"/>
          <ac:picMkLst>
            <pc:docMk/>
            <pc:sldMk cId="3007616975" sldId="2007577125"/>
            <ac:picMk id="8" creationId="{B95622FD-5C39-4B44-A2CE-812991E8A352}"/>
          </ac:picMkLst>
        </pc:picChg>
      </pc:sldChg>
      <pc:sldChg chg="addSp modSp add del mod modAnim">
        <pc:chgData name="To Uyen" userId="f2f870a1b6872229" providerId="LiveId" clId="{34BAE3F2-002D-49C4-B8EB-B5A3D34BC6EF}" dt="2023-03-16T13:17:41.699" v="2158" actId="2696"/>
        <pc:sldMkLst>
          <pc:docMk/>
          <pc:sldMk cId="2598445639" sldId="2007577126"/>
        </pc:sldMkLst>
        <pc:spChg chg="mod">
          <ac:chgData name="To Uyen" userId="f2f870a1b6872229" providerId="LiveId" clId="{34BAE3F2-002D-49C4-B8EB-B5A3D34BC6EF}" dt="2023-02-19T18:44:27.316" v="843" actId="20577"/>
          <ac:spMkLst>
            <pc:docMk/>
            <pc:sldMk cId="2598445639" sldId="2007577126"/>
            <ac:spMk id="8" creationId="{00000000-0000-0000-0000-000000000000}"/>
          </ac:spMkLst>
        </pc:spChg>
        <pc:cxnChg chg="add mod">
          <ac:chgData name="To Uyen" userId="f2f870a1b6872229" providerId="LiveId" clId="{34BAE3F2-002D-49C4-B8EB-B5A3D34BC6EF}" dt="2023-02-19T18:44:34.806" v="852" actId="1036"/>
          <ac:cxnSpMkLst>
            <pc:docMk/>
            <pc:sldMk cId="2598445639" sldId="2007577126"/>
            <ac:cxnSpMk id="4" creationId="{0E3A2EF2-E758-D08F-B143-6DCFE1A961C4}"/>
          </ac:cxnSpMkLst>
        </pc:cxnChg>
      </pc:sldChg>
      <pc:sldChg chg="add del ord">
        <pc:chgData name="To Uyen" userId="f2f870a1b6872229" providerId="LiveId" clId="{34BAE3F2-002D-49C4-B8EB-B5A3D34BC6EF}" dt="2023-03-16T13:10:44.083" v="2065" actId="2696"/>
        <pc:sldMkLst>
          <pc:docMk/>
          <pc:sldMk cId="2086694163" sldId="2007577127"/>
        </pc:sldMkLst>
      </pc:sldChg>
      <pc:sldChg chg="addSp modSp add del mod ord modAnim">
        <pc:chgData name="To Uyen" userId="f2f870a1b6872229" providerId="LiveId" clId="{34BAE3F2-002D-49C4-B8EB-B5A3D34BC6EF}" dt="2023-03-16T13:17:39.381" v="2157" actId="2696"/>
        <pc:sldMkLst>
          <pc:docMk/>
          <pc:sldMk cId="2335994903" sldId="2007577128"/>
        </pc:sldMkLst>
        <pc:spChg chg="mod">
          <ac:chgData name="To Uyen" userId="f2f870a1b6872229" providerId="LiveId" clId="{34BAE3F2-002D-49C4-B8EB-B5A3D34BC6EF}" dt="2023-02-19T18:49:22.285" v="912" actId="207"/>
          <ac:spMkLst>
            <pc:docMk/>
            <pc:sldMk cId="2335994903" sldId="2007577128"/>
            <ac:spMk id="6" creationId="{E3485FD2-BEAC-0C8A-8868-EA15FFFAB8A2}"/>
          </ac:spMkLst>
        </pc:spChg>
        <pc:spChg chg="add mod">
          <ac:chgData name="To Uyen" userId="f2f870a1b6872229" providerId="LiveId" clId="{34BAE3F2-002D-49C4-B8EB-B5A3D34BC6EF}" dt="2023-02-19T18:50:05.641" v="943" actId="1036"/>
          <ac:spMkLst>
            <pc:docMk/>
            <pc:sldMk cId="2335994903" sldId="2007577128"/>
            <ac:spMk id="7" creationId="{BD568974-8795-04BE-C709-EBCF9D2D7C7E}"/>
          </ac:spMkLst>
        </pc:spChg>
      </pc:sldChg>
      <pc:sldChg chg="addSp modSp add del mod ord modAnim">
        <pc:chgData name="To Uyen" userId="f2f870a1b6872229" providerId="LiveId" clId="{34BAE3F2-002D-49C4-B8EB-B5A3D34BC6EF}" dt="2023-03-16T13:17:39.381" v="2157" actId="2696"/>
        <pc:sldMkLst>
          <pc:docMk/>
          <pc:sldMk cId="711020011" sldId="2007577129"/>
        </pc:sldMkLst>
        <pc:spChg chg="add mod">
          <ac:chgData name="To Uyen" userId="f2f870a1b6872229" providerId="LiveId" clId="{34BAE3F2-002D-49C4-B8EB-B5A3D34BC6EF}" dt="2023-02-19T18:51:31.417" v="992" actId="1076"/>
          <ac:spMkLst>
            <pc:docMk/>
            <pc:sldMk cId="711020011" sldId="2007577129"/>
            <ac:spMk id="8" creationId="{A15AD4AF-30A6-F827-B18D-D9C2FDCD00CA}"/>
          </ac:spMkLst>
        </pc:spChg>
      </pc:sldChg>
      <pc:sldChg chg="addSp modSp add del mod ord modAnim">
        <pc:chgData name="To Uyen" userId="f2f870a1b6872229" providerId="LiveId" clId="{34BAE3F2-002D-49C4-B8EB-B5A3D34BC6EF}" dt="2023-03-16T13:17:39.381" v="2157" actId="2696"/>
        <pc:sldMkLst>
          <pc:docMk/>
          <pc:sldMk cId="3680688237" sldId="2007577130"/>
        </pc:sldMkLst>
        <pc:spChg chg="add mod">
          <ac:chgData name="To Uyen" userId="f2f870a1b6872229" providerId="LiveId" clId="{34BAE3F2-002D-49C4-B8EB-B5A3D34BC6EF}" dt="2023-02-19T18:53:51.471" v="1084" actId="1038"/>
          <ac:spMkLst>
            <pc:docMk/>
            <pc:sldMk cId="3680688237" sldId="2007577130"/>
            <ac:spMk id="9" creationId="{BF43E139-55A5-6EF2-71CC-DD8203431851}"/>
          </ac:spMkLst>
        </pc:spChg>
      </pc:sldChg>
      <pc:sldChg chg="addSp modSp add del mod ord modAnim">
        <pc:chgData name="To Uyen" userId="f2f870a1b6872229" providerId="LiveId" clId="{34BAE3F2-002D-49C4-B8EB-B5A3D34BC6EF}" dt="2023-03-16T13:17:39.381" v="2157" actId="2696"/>
        <pc:sldMkLst>
          <pc:docMk/>
          <pc:sldMk cId="147495524" sldId="2007577131"/>
        </pc:sldMkLst>
        <pc:spChg chg="add mod">
          <ac:chgData name="To Uyen" userId="f2f870a1b6872229" providerId="LiveId" clId="{34BAE3F2-002D-49C4-B8EB-B5A3D34BC6EF}" dt="2023-02-19T18:52:58.589" v="1035" actId="1035"/>
          <ac:spMkLst>
            <pc:docMk/>
            <pc:sldMk cId="147495524" sldId="2007577131"/>
            <ac:spMk id="9" creationId="{EA84F579-CF96-766B-A259-5D6BD614872E}"/>
          </ac:spMkLst>
        </pc:spChg>
      </pc:sldChg>
      <pc:sldChg chg="addSp delSp modSp new del mod">
        <pc:chgData name="To Uyen" userId="f2f870a1b6872229" providerId="LiveId" clId="{34BAE3F2-002D-49C4-B8EB-B5A3D34BC6EF}" dt="2023-03-16T07:02:43.092" v="1172" actId="2696"/>
        <pc:sldMkLst>
          <pc:docMk/>
          <pc:sldMk cId="2657492435" sldId="2007577132"/>
        </pc:sldMkLst>
        <pc:spChg chg="add del mod">
          <ac:chgData name="To Uyen" userId="f2f870a1b6872229" providerId="LiveId" clId="{34BAE3F2-002D-49C4-B8EB-B5A3D34BC6EF}" dt="2023-03-16T07:02:39.079" v="1171"/>
          <ac:spMkLst>
            <pc:docMk/>
            <pc:sldMk cId="2657492435" sldId="2007577132"/>
            <ac:spMk id="4" creationId="{A8CF0622-6305-9540-7A98-BE6152AA6930}"/>
          </ac:spMkLst>
        </pc:spChg>
        <pc:picChg chg="add mod">
          <ac:chgData name="To Uyen" userId="f2f870a1b6872229" providerId="LiveId" clId="{34BAE3F2-002D-49C4-B8EB-B5A3D34BC6EF}" dt="2023-03-16T07:00:51.116" v="1167" actId="14100"/>
          <ac:picMkLst>
            <pc:docMk/>
            <pc:sldMk cId="2657492435" sldId="2007577132"/>
            <ac:picMk id="3" creationId="{12A3B493-8E45-121C-34BC-30460535F280}"/>
          </ac:picMkLst>
        </pc:picChg>
      </pc:sldChg>
      <pc:sldChg chg="addSp modSp del mod">
        <pc:chgData name="To Uyen" userId="f2f870a1b6872229" providerId="LiveId" clId="{34BAE3F2-002D-49C4-B8EB-B5A3D34BC6EF}" dt="2023-03-16T13:09:21.957" v="2023" actId="2696"/>
        <pc:sldMkLst>
          <pc:docMk/>
          <pc:sldMk cId="3462673552" sldId="2007577133"/>
        </pc:sldMkLst>
        <pc:spChg chg="add mod">
          <ac:chgData name="To Uyen" userId="f2f870a1b6872229" providerId="LiveId" clId="{34BAE3F2-002D-49C4-B8EB-B5A3D34BC6EF}" dt="2023-03-16T07:06:51.319" v="1385" actId="1038"/>
          <ac:spMkLst>
            <pc:docMk/>
            <pc:sldMk cId="3462673552" sldId="2007577133"/>
            <ac:spMk id="3" creationId="{B8E6E9BA-132B-9829-3949-8B9351B23425}"/>
          </ac:spMkLst>
        </pc:spChg>
        <pc:spChg chg="mod">
          <ac:chgData name="To Uyen" userId="f2f870a1b6872229" providerId="LiveId" clId="{34BAE3F2-002D-49C4-B8EB-B5A3D34BC6EF}" dt="2023-03-16T07:04:26.266" v="1337" actId="20577"/>
          <ac:spMkLst>
            <pc:docMk/>
            <pc:sldMk cId="3462673552" sldId="2007577133"/>
            <ac:spMk id="6" creationId="{AE4288CC-2B69-EF7D-242E-A8E46AD464BA}"/>
          </ac:spMkLst>
        </pc:spChg>
        <pc:spChg chg="mod">
          <ac:chgData name="To Uyen" userId="f2f870a1b6872229" providerId="LiveId" clId="{34BAE3F2-002D-49C4-B8EB-B5A3D34BC6EF}" dt="2023-03-16T07:06:40.780" v="1374" actId="1076"/>
          <ac:spMkLst>
            <pc:docMk/>
            <pc:sldMk cId="3462673552" sldId="2007577133"/>
            <ac:spMk id="7" creationId="{A6C843BB-9BCD-10DB-43D3-3B041CFEE6D4}"/>
          </ac:spMkLst>
        </pc:spChg>
        <pc:spChg chg="mod">
          <ac:chgData name="To Uyen" userId="f2f870a1b6872229" providerId="LiveId" clId="{34BAE3F2-002D-49C4-B8EB-B5A3D34BC6EF}" dt="2023-03-16T07:06:44.052" v="1375" actId="1076"/>
          <ac:spMkLst>
            <pc:docMk/>
            <pc:sldMk cId="3462673552" sldId="2007577133"/>
            <ac:spMk id="8" creationId="{68A703A8-4E7A-0B15-F58E-4EBCC088800A}"/>
          </ac:spMkLst>
        </pc:spChg>
      </pc:sldChg>
      <pc:sldChg chg="addSp delSp modSp add del mod ord">
        <pc:chgData name="To Uyen" userId="f2f870a1b6872229" providerId="LiveId" clId="{34BAE3F2-002D-49C4-B8EB-B5A3D34BC6EF}" dt="2023-03-16T13:11:11.982" v="2069" actId="2696"/>
        <pc:sldMkLst>
          <pc:docMk/>
          <pc:sldMk cId="1585171496" sldId="2007577134"/>
        </pc:sldMkLst>
        <pc:spChg chg="mod">
          <ac:chgData name="To Uyen" userId="f2f870a1b6872229" providerId="LiveId" clId="{34BAE3F2-002D-49C4-B8EB-B5A3D34BC6EF}" dt="2023-03-16T07:12:34.390" v="1657" actId="1035"/>
          <ac:spMkLst>
            <pc:docMk/>
            <pc:sldMk cId="1585171496" sldId="2007577134"/>
            <ac:spMk id="3" creationId="{B8E6E9BA-132B-9829-3949-8B9351B23425}"/>
          </ac:spMkLst>
        </pc:spChg>
        <pc:spChg chg="mod">
          <ac:chgData name="To Uyen" userId="f2f870a1b6872229" providerId="LiveId" clId="{34BAE3F2-002D-49C4-B8EB-B5A3D34BC6EF}" dt="2023-03-16T07:10:15.717" v="1503" actId="1038"/>
          <ac:spMkLst>
            <pc:docMk/>
            <pc:sldMk cId="1585171496" sldId="2007577134"/>
            <ac:spMk id="6" creationId="{AE4288CC-2B69-EF7D-242E-A8E46AD464BA}"/>
          </ac:spMkLst>
        </pc:spChg>
        <pc:spChg chg="mod">
          <ac:chgData name="To Uyen" userId="f2f870a1b6872229" providerId="LiveId" clId="{34BAE3F2-002D-49C4-B8EB-B5A3D34BC6EF}" dt="2023-03-16T07:10:19.182" v="1513" actId="1035"/>
          <ac:spMkLst>
            <pc:docMk/>
            <pc:sldMk cId="1585171496" sldId="2007577134"/>
            <ac:spMk id="7" creationId="{A6C843BB-9BCD-10DB-43D3-3B041CFEE6D4}"/>
          </ac:spMkLst>
        </pc:spChg>
        <pc:spChg chg="mod">
          <ac:chgData name="To Uyen" userId="f2f870a1b6872229" providerId="LiveId" clId="{34BAE3F2-002D-49C4-B8EB-B5A3D34BC6EF}" dt="2023-03-16T07:12:29.682" v="1653" actId="1037"/>
          <ac:spMkLst>
            <pc:docMk/>
            <pc:sldMk cId="1585171496" sldId="2007577134"/>
            <ac:spMk id="8" creationId="{68A703A8-4E7A-0B15-F58E-4EBCC088800A}"/>
          </ac:spMkLst>
        </pc:spChg>
        <pc:spChg chg="add mod">
          <ac:chgData name="To Uyen" userId="f2f870a1b6872229" providerId="LiveId" clId="{34BAE3F2-002D-49C4-B8EB-B5A3D34BC6EF}" dt="2023-03-16T07:15:17.572" v="1726" actId="1076"/>
          <ac:spMkLst>
            <pc:docMk/>
            <pc:sldMk cId="1585171496" sldId="2007577134"/>
            <ac:spMk id="10" creationId="{5B2062B6-71A5-28F4-C3D7-BB9F2FBDE8D7}"/>
          </ac:spMkLst>
        </pc:spChg>
        <pc:spChg chg="add mod">
          <ac:chgData name="To Uyen" userId="f2f870a1b6872229" providerId="LiveId" clId="{34BAE3F2-002D-49C4-B8EB-B5A3D34BC6EF}" dt="2023-03-16T07:12:46.086" v="1692" actId="1037"/>
          <ac:spMkLst>
            <pc:docMk/>
            <pc:sldMk cId="1585171496" sldId="2007577134"/>
            <ac:spMk id="11" creationId="{996BD007-245A-0335-63B3-87F26B6C2915}"/>
          </ac:spMkLst>
        </pc:spChg>
        <pc:spChg chg="add mod">
          <ac:chgData name="To Uyen" userId="f2f870a1b6872229" providerId="LiveId" clId="{34BAE3F2-002D-49C4-B8EB-B5A3D34BC6EF}" dt="2023-03-16T07:15:29.427" v="1729" actId="1076"/>
          <ac:spMkLst>
            <pc:docMk/>
            <pc:sldMk cId="1585171496" sldId="2007577134"/>
            <ac:spMk id="14" creationId="{F98A0C53-E7C5-9020-4846-E20CB86E6EE8}"/>
          </ac:spMkLst>
        </pc:spChg>
        <pc:spChg chg="add mod">
          <ac:chgData name="To Uyen" userId="f2f870a1b6872229" providerId="LiveId" clId="{34BAE3F2-002D-49C4-B8EB-B5A3D34BC6EF}" dt="2023-03-16T07:16:57.048" v="1761" actId="1076"/>
          <ac:spMkLst>
            <pc:docMk/>
            <pc:sldMk cId="1585171496" sldId="2007577134"/>
            <ac:spMk id="16" creationId="{6E78C6A1-3B2E-6706-DD2A-54D3F9B23782}"/>
          </ac:spMkLst>
        </pc:spChg>
        <pc:spChg chg="add mod">
          <ac:chgData name="To Uyen" userId="f2f870a1b6872229" providerId="LiveId" clId="{34BAE3F2-002D-49C4-B8EB-B5A3D34BC6EF}" dt="2023-03-16T07:21:34.481" v="1812" actId="20577"/>
          <ac:spMkLst>
            <pc:docMk/>
            <pc:sldMk cId="1585171496" sldId="2007577134"/>
            <ac:spMk id="18" creationId="{C7A4F4E1-F0C0-EADF-290E-DC715E9F13B1}"/>
          </ac:spMkLst>
        </pc:spChg>
        <pc:spChg chg="add del mod">
          <ac:chgData name="To Uyen" userId="f2f870a1b6872229" providerId="LiveId" clId="{34BAE3F2-002D-49C4-B8EB-B5A3D34BC6EF}" dt="2023-03-16T07:21:18.875" v="1807"/>
          <ac:spMkLst>
            <pc:docMk/>
            <pc:sldMk cId="1585171496" sldId="2007577134"/>
            <ac:spMk id="19" creationId="{265A2DEF-B0C0-DDAE-D645-B43AC712B3A3}"/>
          </ac:spMkLst>
        </pc:spChg>
        <pc:cxnChg chg="add mod">
          <ac:chgData name="To Uyen" userId="f2f870a1b6872229" providerId="LiveId" clId="{34BAE3F2-002D-49C4-B8EB-B5A3D34BC6EF}" dt="2023-03-16T07:17:14.680" v="1765" actId="1076"/>
          <ac:cxnSpMkLst>
            <pc:docMk/>
            <pc:sldMk cId="1585171496" sldId="2007577134"/>
            <ac:cxnSpMk id="9" creationId="{68E3AB80-AB74-6CA2-9463-40270EAE4329}"/>
          </ac:cxnSpMkLst>
        </pc:cxnChg>
      </pc:sldChg>
      <pc:sldChg chg="addSp delSp modSp add mod ord delAnim modAnim">
        <pc:chgData name="To Uyen" userId="f2f870a1b6872229" providerId="LiveId" clId="{34BAE3F2-002D-49C4-B8EB-B5A3D34BC6EF}" dt="2023-03-19T17:20:51.197" v="2405"/>
        <pc:sldMkLst>
          <pc:docMk/>
          <pc:sldMk cId="987573967" sldId="2007577135"/>
        </pc:sldMkLst>
        <pc:spChg chg="add mod">
          <ac:chgData name="To Uyen" userId="f2f870a1b6872229" providerId="LiveId" clId="{34BAE3F2-002D-49C4-B8EB-B5A3D34BC6EF}" dt="2023-03-19T17:20:09.647" v="2402"/>
          <ac:spMkLst>
            <pc:docMk/>
            <pc:sldMk cId="987573967" sldId="2007577135"/>
            <ac:spMk id="4" creationId="{13B09F65-4977-9B1A-237D-41350B0095E9}"/>
          </ac:spMkLst>
        </pc:spChg>
        <pc:spChg chg="add del mod">
          <ac:chgData name="To Uyen" userId="f2f870a1b6872229" providerId="LiveId" clId="{34BAE3F2-002D-49C4-B8EB-B5A3D34BC6EF}" dt="2023-03-16T13:11:36.370" v="2076" actId="21"/>
          <ac:spMkLst>
            <pc:docMk/>
            <pc:sldMk cId="987573967" sldId="2007577135"/>
            <ac:spMk id="4" creationId="{149CC5AD-28BA-2DF3-97BB-41E9D2869587}"/>
          </ac:spMkLst>
        </pc:spChg>
        <pc:spChg chg="mod">
          <ac:chgData name="To Uyen" userId="f2f870a1b6872229" providerId="LiveId" clId="{34BAE3F2-002D-49C4-B8EB-B5A3D34BC6EF}" dt="2023-03-16T07:25:18.035" v="1972" actId="1076"/>
          <ac:spMkLst>
            <pc:docMk/>
            <pc:sldMk cId="987573967" sldId="2007577135"/>
            <ac:spMk id="8" creationId="{68A703A8-4E7A-0B15-F58E-4EBCC088800A}"/>
          </ac:spMkLst>
        </pc:spChg>
        <pc:spChg chg="mod">
          <ac:chgData name="To Uyen" userId="f2f870a1b6872229" providerId="LiveId" clId="{34BAE3F2-002D-49C4-B8EB-B5A3D34BC6EF}" dt="2023-03-16T07:25:37.424" v="1977" actId="1076"/>
          <ac:spMkLst>
            <pc:docMk/>
            <pc:sldMk cId="987573967" sldId="2007577135"/>
            <ac:spMk id="10" creationId="{5B2062B6-71A5-28F4-C3D7-BB9F2FBDE8D7}"/>
          </ac:spMkLst>
        </pc:spChg>
        <pc:spChg chg="mod">
          <ac:chgData name="To Uyen" userId="f2f870a1b6872229" providerId="LiveId" clId="{34BAE3F2-002D-49C4-B8EB-B5A3D34BC6EF}" dt="2023-03-16T07:25:22.138" v="1973" actId="1076"/>
          <ac:spMkLst>
            <pc:docMk/>
            <pc:sldMk cId="987573967" sldId="2007577135"/>
            <ac:spMk id="11" creationId="{996BD007-245A-0335-63B3-87F26B6C2915}"/>
          </ac:spMkLst>
        </pc:spChg>
        <pc:spChg chg="add del mod">
          <ac:chgData name="To Uyen" userId="f2f870a1b6872229" providerId="LiveId" clId="{34BAE3F2-002D-49C4-B8EB-B5A3D34BC6EF}" dt="2023-03-19T17:20:12.351" v="2403" actId="21"/>
          <ac:spMkLst>
            <pc:docMk/>
            <pc:sldMk cId="987573967" sldId="2007577135"/>
            <ac:spMk id="12" creationId="{66510F92-7FBE-D247-00C8-DF3AD52953CF}"/>
          </ac:spMkLst>
        </pc:spChg>
        <pc:spChg chg="add del mod">
          <ac:chgData name="To Uyen" userId="f2f870a1b6872229" providerId="LiveId" clId="{34BAE3F2-002D-49C4-B8EB-B5A3D34BC6EF}" dt="2023-03-16T13:11:38.219" v="2077" actId="21"/>
          <ac:spMkLst>
            <pc:docMk/>
            <pc:sldMk cId="987573967" sldId="2007577135"/>
            <ac:spMk id="13" creationId="{1D333702-4087-EC57-EB8F-CB61A68B0F76}"/>
          </ac:spMkLst>
        </pc:spChg>
        <pc:spChg chg="mod">
          <ac:chgData name="To Uyen" userId="f2f870a1b6872229" providerId="LiveId" clId="{34BAE3F2-002D-49C4-B8EB-B5A3D34BC6EF}" dt="2023-03-16T10:11:02.692" v="1983" actId="1076"/>
          <ac:spMkLst>
            <pc:docMk/>
            <pc:sldMk cId="987573967" sldId="2007577135"/>
            <ac:spMk id="14" creationId="{F98A0C53-E7C5-9020-4846-E20CB86E6EE8}"/>
          </ac:spMkLst>
        </pc:spChg>
        <pc:spChg chg="add del mod">
          <ac:chgData name="To Uyen" userId="f2f870a1b6872229" providerId="LiveId" clId="{34BAE3F2-002D-49C4-B8EB-B5A3D34BC6EF}" dt="2023-03-16T13:11:40.408" v="2078" actId="21"/>
          <ac:spMkLst>
            <pc:docMk/>
            <pc:sldMk cId="987573967" sldId="2007577135"/>
            <ac:spMk id="15" creationId="{E1BAA666-ECF9-248E-03A8-AD40B0997F28}"/>
          </ac:spMkLst>
        </pc:spChg>
        <pc:spChg chg="del mod">
          <ac:chgData name="To Uyen" userId="f2f870a1b6872229" providerId="LiveId" clId="{34BAE3F2-002D-49C4-B8EB-B5A3D34BC6EF}" dt="2023-03-16T13:20:37.407" v="2174"/>
          <ac:spMkLst>
            <pc:docMk/>
            <pc:sldMk cId="987573967" sldId="2007577135"/>
            <ac:spMk id="16" creationId="{6E78C6A1-3B2E-6706-DD2A-54D3F9B23782}"/>
          </ac:spMkLst>
        </pc:spChg>
        <pc:spChg chg="add del mod">
          <ac:chgData name="To Uyen" userId="f2f870a1b6872229" providerId="LiveId" clId="{34BAE3F2-002D-49C4-B8EB-B5A3D34BC6EF}" dt="2023-03-16T13:11:45.153" v="2079" actId="21"/>
          <ac:spMkLst>
            <pc:docMk/>
            <pc:sldMk cId="987573967" sldId="2007577135"/>
            <ac:spMk id="17" creationId="{6734DABC-4BFE-A7CD-8BCA-A0DC5DAB7566}"/>
          </ac:spMkLst>
        </pc:spChg>
        <pc:spChg chg="del mod">
          <ac:chgData name="To Uyen" userId="f2f870a1b6872229" providerId="LiveId" clId="{34BAE3F2-002D-49C4-B8EB-B5A3D34BC6EF}" dt="2023-03-16T13:11:32.923" v="2075" actId="21"/>
          <ac:spMkLst>
            <pc:docMk/>
            <pc:sldMk cId="987573967" sldId="2007577135"/>
            <ac:spMk id="18" creationId="{C7A4F4E1-F0C0-EADF-290E-DC715E9F13B1}"/>
          </ac:spMkLst>
        </pc:spChg>
        <pc:spChg chg="add del mod">
          <ac:chgData name="To Uyen" userId="f2f870a1b6872229" providerId="LiveId" clId="{34BAE3F2-002D-49C4-B8EB-B5A3D34BC6EF}" dt="2023-03-16T13:11:47.811" v="2080" actId="21"/>
          <ac:spMkLst>
            <pc:docMk/>
            <pc:sldMk cId="987573967" sldId="2007577135"/>
            <ac:spMk id="19" creationId="{EC168556-2B48-6750-CAFA-EB475EC768CD}"/>
          </ac:spMkLst>
        </pc:spChg>
        <pc:picChg chg="mod">
          <ac:chgData name="To Uyen" userId="f2f870a1b6872229" providerId="LiveId" clId="{34BAE3F2-002D-49C4-B8EB-B5A3D34BC6EF}" dt="2023-03-16T07:24:19.817" v="1909" actId="1076"/>
          <ac:picMkLst>
            <pc:docMk/>
            <pc:sldMk cId="987573967" sldId="2007577135"/>
            <ac:picMk id="5" creationId="{6E78A3CD-017E-841E-1A28-EC8630AD57CD}"/>
          </ac:picMkLst>
        </pc:picChg>
      </pc:sldChg>
      <pc:sldChg chg="delSp add mod ord">
        <pc:chgData name="To Uyen" userId="f2f870a1b6872229" providerId="LiveId" clId="{34BAE3F2-002D-49C4-B8EB-B5A3D34BC6EF}" dt="2023-03-16T13:10:00.874" v="2029" actId="21"/>
        <pc:sldMkLst>
          <pc:docMk/>
          <pc:sldMk cId="1910691113" sldId="2007577136"/>
        </pc:sldMkLst>
        <pc:spChg chg="del">
          <ac:chgData name="To Uyen" userId="f2f870a1b6872229" providerId="LiveId" clId="{34BAE3F2-002D-49C4-B8EB-B5A3D34BC6EF}" dt="2023-03-16T13:09:55.128" v="2027" actId="21"/>
          <ac:spMkLst>
            <pc:docMk/>
            <pc:sldMk cId="1910691113" sldId="2007577136"/>
            <ac:spMk id="10" creationId="{5B2062B6-71A5-28F4-C3D7-BB9F2FBDE8D7}"/>
          </ac:spMkLst>
        </pc:spChg>
        <pc:spChg chg="del">
          <ac:chgData name="To Uyen" userId="f2f870a1b6872229" providerId="LiveId" clId="{34BAE3F2-002D-49C4-B8EB-B5A3D34BC6EF}" dt="2023-03-16T13:09:57.788" v="2028" actId="21"/>
          <ac:spMkLst>
            <pc:docMk/>
            <pc:sldMk cId="1910691113" sldId="2007577136"/>
            <ac:spMk id="11" creationId="{996BD007-245A-0335-63B3-87F26B6C2915}"/>
          </ac:spMkLst>
        </pc:spChg>
        <pc:spChg chg="del">
          <ac:chgData name="To Uyen" userId="f2f870a1b6872229" providerId="LiveId" clId="{34BAE3F2-002D-49C4-B8EB-B5A3D34BC6EF}" dt="2023-03-16T13:09:53.068" v="2026" actId="21"/>
          <ac:spMkLst>
            <pc:docMk/>
            <pc:sldMk cId="1910691113" sldId="2007577136"/>
            <ac:spMk id="14" creationId="{F98A0C53-E7C5-9020-4846-E20CB86E6EE8}"/>
          </ac:spMkLst>
        </pc:spChg>
        <pc:spChg chg="del">
          <ac:chgData name="To Uyen" userId="f2f870a1b6872229" providerId="LiveId" clId="{34BAE3F2-002D-49C4-B8EB-B5A3D34BC6EF}" dt="2023-03-16T13:09:50.376" v="2025" actId="21"/>
          <ac:spMkLst>
            <pc:docMk/>
            <pc:sldMk cId="1910691113" sldId="2007577136"/>
            <ac:spMk id="16" creationId="{6E78C6A1-3B2E-6706-DD2A-54D3F9B23782}"/>
          </ac:spMkLst>
        </pc:spChg>
        <pc:spChg chg="del">
          <ac:chgData name="To Uyen" userId="f2f870a1b6872229" providerId="LiveId" clId="{34BAE3F2-002D-49C4-B8EB-B5A3D34BC6EF}" dt="2023-03-16T13:09:30.967" v="2024" actId="21"/>
          <ac:spMkLst>
            <pc:docMk/>
            <pc:sldMk cId="1910691113" sldId="2007577136"/>
            <ac:spMk id="18" creationId="{C7A4F4E1-F0C0-EADF-290E-DC715E9F13B1}"/>
          </ac:spMkLst>
        </pc:spChg>
        <pc:cxnChg chg="del">
          <ac:chgData name="To Uyen" userId="f2f870a1b6872229" providerId="LiveId" clId="{34BAE3F2-002D-49C4-B8EB-B5A3D34BC6EF}" dt="2023-03-16T13:10:00.874" v="2029" actId="21"/>
          <ac:cxnSpMkLst>
            <pc:docMk/>
            <pc:sldMk cId="1910691113" sldId="2007577136"/>
            <ac:cxnSpMk id="9" creationId="{68E3AB80-AB74-6CA2-9463-40270EAE4329}"/>
          </ac:cxnSpMkLst>
        </pc:cxnChg>
      </pc:sldChg>
      <pc:sldChg chg="delSp add del mod">
        <pc:chgData name="To Uyen" userId="f2f870a1b6872229" providerId="LiveId" clId="{34BAE3F2-002D-49C4-B8EB-B5A3D34BC6EF}" dt="2023-03-16T13:11:17.139" v="2070" actId="2696"/>
        <pc:sldMkLst>
          <pc:docMk/>
          <pc:sldMk cId="2894745703" sldId="2007577137"/>
        </pc:sldMkLst>
        <pc:spChg chg="del">
          <ac:chgData name="To Uyen" userId="f2f870a1b6872229" providerId="LiveId" clId="{34BAE3F2-002D-49C4-B8EB-B5A3D34BC6EF}" dt="2023-03-16T13:10:58.982" v="2067" actId="21"/>
          <ac:spMkLst>
            <pc:docMk/>
            <pc:sldMk cId="2894745703" sldId="2007577137"/>
            <ac:spMk id="18" creationId="{C7A4F4E1-F0C0-EADF-290E-DC715E9F13B1}"/>
          </ac:spMkLst>
        </pc:spChg>
      </pc:sldChg>
      <pc:sldChg chg="addSp delSp modSp add mod ord modAnim">
        <pc:chgData name="To Uyen" userId="f2f870a1b6872229" providerId="LiveId" clId="{34BAE3F2-002D-49C4-B8EB-B5A3D34BC6EF}" dt="2023-03-19T17:20:01.879" v="2401"/>
        <pc:sldMkLst>
          <pc:docMk/>
          <pc:sldMk cId="2710422576" sldId="2007577138"/>
        </pc:sldMkLst>
        <pc:spChg chg="del">
          <ac:chgData name="To Uyen" userId="f2f870a1b6872229" providerId="LiveId" clId="{34BAE3F2-002D-49C4-B8EB-B5A3D34BC6EF}" dt="2023-03-16T13:18:16.390" v="2163" actId="21"/>
          <ac:spMkLst>
            <pc:docMk/>
            <pc:sldMk cId="2710422576" sldId="2007577138"/>
            <ac:spMk id="4" creationId="{149CC5AD-28BA-2DF3-97BB-41E9D2869587}"/>
          </ac:spMkLst>
        </pc:spChg>
        <pc:spChg chg="add del mod">
          <ac:chgData name="To Uyen" userId="f2f870a1b6872229" providerId="LiveId" clId="{34BAE3F2-002D-49C4-B8EB-B5A3D34BC6EF}" dt="2023-03-19T17:19:55.042" v="2400"/>
          <ac:spMkLst>
            <pc:docMk/>
            <pc:sldMk cId="2710422576" sldId="2007577138"/>
            <ac:spMk id="4" creationId="{2B08ABA6-6E9F-79C1-6E1D-3865167C19FD}"/>
          </ac:spMkLst>
        </pc:spChg>
        <pc:spChg chg="del mod">
          <ac:chgData name="To Uyen" userId="f2f870a1b6872229" providerId="LiveId" clId="{34BAE3F2-002D-49C4-B8EB-B5A3D34BC6EF}" dt="2023-03-19T17:19:51.797" v="2398" actId="21"/>
          <ac:spMkLst>
            <pc:docMk/>
            <pc:sldMk cId="2710422576" sldId="2007577138"/>
            <ac:spMk id="12" creationId="{66510F92-7FBE-D247-00C8-DF3AD52953CF}"/>
          </ac:spMkLst>
        </pc:spChg>
        <pc:spChg chg="add mod">
          <ac:chgData name="To Uyen" userId="f2f870a1b6872229" providerId="LiveId" clId="{34BAE3F2-002D-49C4-B8EB-B5A3D34BC6EF}" dt="2023-03-19T17:20:01.879" v="2401"/>
          <ac:spMkLst>
            <pc:docMk/>
            <pc:sldMk cId="2710422576" sldId="2007577138"/>
            <ac:spMk id="13" creationId="{1B096D41-4FF4-C5C0-CF67-A986A1C67944}"/>
          </ac:spMkLst>
        </pc:spChg>
        <pc:spChg chg="del">
          <ac:chgData name="To Uyen" userId="f2f870a1b6872229" providerId="LiveId" clId="{34BAE3F2-002D-49C4-B8EB-B5A3D34BC6EF}" dt="2023-03-16T13:18:18.623" v="2164" actId="21"/>
          <ac:spMkLst>
            <pc:docMk/>
            <pc:sldMk cId="2710422576" sldId="2007577138"/>
            <ac:spMk id="13" creationId="{1D333702-4087-EC57-EB8F-CB61A68B0F76}"/>
          </ac:spMkLst>
        </pc:spChg>
        <pc:spChg chg="del">
          <ac:chgData name="To Uyen" userId="f2f870a1b6872229" providerId="LiveId" clId="{34BAE3F2-002D-49C4-B8EB-B5A3D34BC6EF}" dt="2023-03-16T13:18:26.599" v="2167" actId="21"/>
          <ac:spMkLst>
            <pc:docMk/>
            <pc:sldMk cId="2710422576" sldId="2007577138"/>
            <ac:spMk id="15" creationId="{E1BAA666-ECF9-248E-03A8-AD40B0997F28}"/>
          </ac:spMkLst>
        </pc:spChg>
        <pc:spChg chg="del mod">
          <ac:chgData name="To Uyen" userId="f2f870a1b6872229" providerId="LiveId" clId="{34BAE3F2-002D-49C4-B8EB-B5A3D34BC6EF}" dt="2023-03-16T13:21:21.723" v="2189"/>
          <ac:spMkLst>
            <pc:docMk/>
            <pc:sldMk cId="2710422576" sldId="2007577138"/>
            <ac:spMk id="16" creationId="{6E78C6A1-3B2E-6706-DD2A-54D3F9B23782}"/>
          </ac:spMkLst>
        </pc:spChg>
        <pc:spChg chg="del">
          <ac:chgData name="To Uyen" userId="f2f870a1b6872229" providerId="LiveId" clId="{34BAE3F2-002D-49C4-B8EB-B5A3D34BC6EF}" dt="2023-03-16T13:18:23.253" v="2166" actId="21"/>
          <ac:spMkLst>
            <pc:docMk/>
            <pc:sldMk cId="2710422576" sldId="2007577138"/>
            <ac:spMk id="17" creationId="{6734DABC-4BFE-A7CD-8BCA-A0DC5DAB7566}"/>
          </ac:spMkLst>
        </pc:spChg>
        <pc:spChg chg="mod">
          <ac:chgData name="To Uyen" userId="f2f870a1b6872229" providerId="LiveId" clId="{34BAE3F2-002D-49C4-B8EB-B5A3D34BC6EF}" dt="2023-03-19T10:26:55.378" v="2230" actId="1076"/>
          <ac:spMkLst>
            <pc:docMk/>
            <pc:sldMk cId="2710422576" sldId="2007577138"/>
            <ac:spMk id="18" creationId="{C7A4F4E1-F0C0-EADF-290E-DC715E9F13B1}"/>
          </ac:spMkLst>
        </pc:spChg>
        <pc:spChg chg="del">
          <ac:chgData name="To Uyen" userId="f2f870a1b6872229" providerId="LiveId" clId="{34BAE3F2-002D-49C4-B8EB-B5A3D34BC6EF}" dt="2023-03-16T13:18:21.159" v="2165" actId="21"/>
          <ac:spMkLst>
            <pc:docMk/>
            <pc:sldMk cId="2710422576" sldId="2007577138"/>
            <ac:spMk id="19" creationId="{EC168556-2B48-6750-CAFA-EB475EC768CD}"/>
          </ac:spMkLst>
        </pc:spChg>
      </pc:sldChg>
      <pc:sldChg chg="addSp delSp modSp add mod ord modAnim">
        <pc:chgData name="To Uyen" userId="f2f870a1b6872229" providerId="LiveId" clId="{34BAE3F2-002D-49C4-B8EB-B5A3D34BC6EF}" dt="2023-03-19T17:19:40.124" v="2397" actId="113"/>
        <pc:sldMkLst>
          <pc:docMk/>
          <pc:sldMk cId="1071773996" sldId="2007577139"/>
        </pc:sldMkLst>
        <pc:spChg chg="add del mod">
          <ac:chgData name="To Uyen" userId="f2f870a1b6872229" providerId="LiveId" clId="{34BAE3F2-002D-49C4-B8EB-B5A3D34BC6EF}" dt="2023-03-19T17:19:40.124" v="2397" actId="113"/>
          <ac:spMkLst>
            <pc:docMk/>
            <pc:sldMk cId="1071773996" sldId="2007577139"/>
            <ac:spMk id="12" creationId="{66510F92-7FBE-D247-00C8-DF3AD52953CF}"/>
          </ac:spMkLst>
        </pc:spChg>
        <pc:spChg chg="mod">
          <ac:chgData name="To Uyen" userId="f2f870a1b6872229" providerId="LiveId" clId="{34BAE3F2-002D-49C4-B8EB-B5A3D34BC6EF}" dt="2023-03-19T17:18:37.938" v="2302" actId="20577"/>
          <ac:spMkLst>
            <pc:docMk/>
            <pc:sldMk cId="1071773996" sldId="2007577139"/>
            <ac:spMk id="14" creationId="{F98A0C53-E7C5-9020-4846-E20CB86E6EE8}"/>
          </ac:spMkLst>
        </pc:spChg>
        <pc:spChg chg="del">
          <ac:chgData name="To Uyen" userId="f2f870a1b6872229" providerId="LiveId" clId="{34BAE3F2-002D-49C4-B8EB-B5A3D34BC6EF}" dt="2023-03-16T13:22:33.239" v="2200" actId="21"/>
          <ac:spMkLst>
            <pc:docMk/>
            <pc:sldMk cId="1071773996" sldId="2007577139"/>
            <ac:spMk id="16" creationId="{6E78C6A1-3B2E-6706-DD2A-54D3F9B23782}"/>
          </ac:spMkLst>
        </pc:spChg>
        <pc:spChg chg="mod">
          <ac:chgData name="To Uyen" userId="f2f870a1b6872229" providerId="LiveId" clId="{34BAE3F2-002D-49C4-B8EB-B5A3D34BC6EF}" dt="2023-03-19T10:26:37.826" v="2220" actId="1076"/>
          <ac:spMkLst>
            <pc:docMk/>
            <pc:sldMk cId="1071773996" sldId="2007577139"/>
            <ac:spMk id="18" creationId="{C7A4F4E1-F0C0-EADF-290E-DC715E9F13B1}"/>
          </ac:spMkLst>
        </pc:spChg>
        <pc:cxnChg chg="mod">
          <ac:chgData name="To Uyen" userId="f2f870a1b6872229" providerId="LiveId" clId="{34BAE3F2-002D-49C4-B8EB-B5A3D34BC6EF}" dt="2023-03-19T10:26:32.923" v="2218" actId="1076"/>
          <ac:cxnSpMkLst>
            <pc:docMk/>
            <pc:sldMk cId="1071773996" sldId="2007577139"/>
            <ac:cxnSpMk id="9" creationId="{68E3AB80-AB74-6CA2-9463-40270EAE4329}"/>
          </ac:cxnSpMkLst>
        </pc:cxnChg>
      </pc:sldChg>
      <pc:sldChg chg="delSp modSp add mod ord">
        <pc:chgData name="To Uyen" userId="f2f870a1b6872229" providerId="LiveId" clId="{34BAE3F2-002D-49C4-B8EB-B5A3D34BC6EF}" dt="2023-03-19T10:27:01.744" v="2238" actId="20577"/>
        <pc:sldMkLst>
          <pc:docMk/>
          <pc:sldMk cId="240366530" sldId="2007577140"/>
        </pc:sldMkLst>
        <pc:spChg chg="del">
          <ac:chgData name="To Uyen" userId="f2f870a1b6872229" providerId="LiveId" clId="{34BAE3F2-002D-49C4-B8EB-B5A3D34BC6EF}" dt="2023-03-16T13:13:03.200" v="2087" actId="21"/>
          <ac:spMkLst>
            <pc:docMk/>
            <pc:sldMk cId="240366530" sldId="2007577140"/>
            <ac:spMk id="3" creationId="{B8E6E9BA-132B-9829-3949-8B9351B23425}"/>
          </ac:spMkLst>
        </pc:spChg>
        <pc:spChg chg="del">
          <ac:chgData name="To Uyen" userId="f2f870a1b6872229" providerId="LiveId" clId="{34BAE3F2-002D-49C4-B8EB-B5A3D34BC6EF}" dt="2023-03-16T13:13:31.266" v="2096" actId="21"/>
          <ac:spMkLst>
            <pc:docMk/>
            <pc:sldMk cId="240366530" sldId="2007577140"/>
            <ac:spMk id="4" creationId="{149CC5AD-28BA-2DF3-97BB-41E9D2869587}"/>
          </ac:spMkLst>
        </pc:spChg>
        <pc:spChg chg="del">
          <ac:chgData name="To Uyen" userId="f2f870a1b6872229" providerId="LiveId" clId="{34BAE3F2-002D-49C4-B8EB-B5A3D34BC6EF}" dt="2023-03-16T13:12:58.133" v="2085" actId="21"/>
          <ac:spMkLst>
            <pc:docMk/>
            <pc:sldMk cId="240366530" sldId="2007577140"/>
            <ac:spMk id="6" creationId="{AE4288CC-2B69-EF7D-242E-A8E46AD464BA}"/>
          </ac:spMkLst>
        </pc:spChg>
        <pc:spChg chg="del">
          <ac:chgData name="To Uyen" userId="f2f870a1b6872229" providerId="LiveId" clId="{34BAE3F2-002D-49C4-B8EB-B5A3D34BC6EF}" dt="2023-03-16T13:13:00.897" v="2086" actId="21"/>
          <ac:spMkLst>
            <pc:docMk/>
            <pc:sldMk cId="240366530" sldId="2007577140"/>
            <ac:spMk id="7" creationId="{A6C843BB-9BCD-10DB-43D3-3B041CFEE6D4}"/>
          </ac:spMkLst>
        </pc:spChg>
        <pc:spChg chg="mod">
          <ac:chgData name="To Uyen" userId="f2f870a1b6872229" providerId="LiveId" clId="{34BAE3F2-002D-49C4-B8EB-B5A3D34BC6EF}" dt="2023-03-16T13:13:46.702" v="2101" actId="1076"/>
          <ac:spMkLst>
            <pc:docMk/>
            <pc:sldMk cId="240366530" sldId="2007577140"/>
            <ac:spMk id="8" creationId="{68A703A8-4E7A-0B15-F58E-4EBCC088800A}"/>
          </ac:spMkLst>
        </pc:spChg>
        <pc:spChg chg="del">
          <ac:chgData name="To Uyen" userId="f2f870a1b6872229" providerId="LiveId" clId="{34BAE3F2-002D-49C4-B8EB-B5A3D34BC6EF}" dt="2023-03-16T13:13:17.139" v="2091" actId="21"/>
          <ac:spMkLst>
            <pc:docMk/>
            <pc:sldMk cId="240366530" sldId="2007577140"/>
            <ac:spMk id="10" creationId="{5B2062B6-71A5-28F4-C3D7-BB9F2FBDE8D7}"/>
          </ac:spMkLst>
        </pc:spChg>
        <pc:spChg chg="del">
          <ac:chgData name="To Uyen" userId="f2f870a1b6872229" providerId="LiveId" clId="{34BAE3F2-002D-49C4-B8EB-B5A3D34BC6EF}" dt="2023-03-16T13:13:24.372" v="2094" actId="21"/>
          <ac:spMkLst>
            <pc:docMk/>
            <pc:sldMk cId="240366530" sldId="2007577140"/>
            <ac:spMk id="11" creationId="{996BD007-245A-0335-63B3-87F26B6C2915}"/>
          </ac:spMkLst>
        </pc:spChg>
        <pc:spChg chg="del">
          <ac:chgData name="To Uyen" userId="f2f870a1b6872229" providerId="LiveId" clId="{34BAE3F2-002D-49C4-B8EB-B5A3D34BC6EF}" dt="2023-03-16T13:13:22.010" v="2093" actId="21"/>
          <ac:spMkLst>
            <pc:docMk/>
            <pc:sldMk cId="240366530" sldId="2007577140"/>
            <ac:spMk id="12" creationId="{66510F92-7FBE-D247-00C8-DF3AD52953CF}"/>
          </ac:spMkLst>
        </pc:spChg>
        <pc:spChg chg="del">
          <ac:chgData name="To Uyen" userId="f2f870a1b6872229" providerId="LiveId" clId="{34BAE3F2-002D-49C4-B8EB-B5A3D34BC6EF}" dt="2023-03-16T13:13:34.031" v="2097" actId="21"/>
          <ac:spMkLst>
            <pc:docMk/>
            <pc:sldMk cId="240366530" sldId="2007577140"/>
            <ac:spMk id="13" creationId="{1D333702-4087-EC57-EB8F-CB61A68B0F76}"/>
          </ac:spMkLst>
        </pc:spChg>
        <pc:spChg chg="del">
          <ac:chgData name="To Uyen" userId="f2f870a1b6872229" providerId="LiveId" clId="{34BAE3F2-002D-49C4-B8EB-B5A3D34BC6EF}" dt="2023-03-16T13:13:19.273" v="2092" actId="21"/>
          <ac:spMkLst>
            <pc:docMk/>
            <pc:sldMk cId="240366530" sldId="2007577140"/>
            <ac:spMk id="14" creationId="{F98A0C53-E7C5-9020-4846-E20CB86E6EE8}"/>
          </ac:spMkLst>
        </pc:spChg>
        <pc:spChg chg="del">
          <ac:chgData name="To Uyen" userId="f2f870a1b6872229" providerId="LiveId" clId="{34BAE3F2-002D-49C4-B8EB-B5A3D34BC6EF}" dt="2023-03-16T13:13:44.295" v="2100" actId="21"/>
          <ac:spMkLst>
            <pc:docMk/>
            <pc:sldMk cId="240366530" sldId="2007577140"/>
            <ac:spMk id="15" creationId="{E1BAA666-ECF9-248E-03A8-AD40B0997F28}"/>
          </ac:spMkLst>
        </pc:spChg>
        <pc:spChg chg="del mod">
          <ac:chgData name="To Uyen" userId="f2f870a1b6872229" providerId="LiveId" clId="{34BAE3F2-002D-49C4-B8EB-B5A3D34BC6EF}" dt="2023-03-16T13:13:10.717" v="2089" actId="21"/>
          <ac:spMkLst>
            <pc:docMk/>
            <pc:sldMk cId="240366530" sldId="2007577140"/>
            <ac:spMk id="16" creationId="{6E78C6A1-3B2E-6706-DD2A-54D3F9B23782}"/>
          </ac:spMkLst>
        </pc:spChg>
        <pc:spChg chg="del">
          <ac:chgData name="To Uyen" userId="f2f870a1b6872229" providerId="LiveId" clId="{34BAE3F2-002D-49C4-B8EB-B5A3D34BC6EF}" dt="2023-03-16T13:13:38.943" v="2098" actId="21"/>
          <ac:spMkLst>
            <pc:docMk/>
            <pc:sldMk cId="240366530" sldId="2007577140"/>
            <ac:spMk id="17" creationId="{6734DABC-4BFE-A7CD-8BCA-A0DC5DAB7566}"/>
          </ac:spMkLst>
        </pc:spChg>
        <pc:spChg chg="mod">
          <ac:chgData name="To Uyen" userId="f2f870a1b6872229" providerId="LiveId" clId="{34BAE3F2-002D-49C4-B8EB-B5A3D34BC6EF}" dt="2023-03-19T10:27:01.744" v="2238" actId="20577"/>
          <ac:spMkLst>
            <pc:docMk/>
            <pc:sldMk cId="240366530" sldId="2007577140"/>
            <ac:spMk id="18" creationId="{C7A4F4E1-F0C0-EADF-290E-DC715E9F13B1}"/>
          </ac:spMkLst>
        </pc:spChg>
        <pc:spChg chg="del">
          <ac:chgData name="To Uyen" userId="f2f870a1b6872229" providerId="LiveId" clId="{34BAE3F2-002D-49C4-B8EB-B5A3D34BC6EF}" dt="2023-03-16T13:13:41.458" v="2099" actId="21"/>
          <ac:spMkLst>
            <pc:docMk/>
            <pc:sldMk cId="240366530" sldId="2007577140"/>
            <ac:spMk id="19" creationId="{EC168556-2B48-6750-CAFA-EB475EC768CD}"/>
          </ac:spMkLst>
        </pc:spChg>
        <pc:cxnChg chg="del">
          <ac:chgData name="To Uyen" userId="f2f870a1b6872229" providerId="LiveId" clId="{34BAE3F2-002D-49C4-B8EB-B5A3D34BC6EF}" dt="2023-03-16T13:13:27.585" v="2095" actId="21"/>
          <ac:cxnSpMkLst>
            <pc:docMk/>
            <pc:sldMk cId="240366530" sldId="2007577140"/>
            <ac:cxnSpMk id="9" creationId="{68E3AB80-AB74-6CA2-9463-40270EAE4329}"/>
          </ac:cxnSpMkLst>
        </pc:cxnChg>
      </pc:sldChg>
      <pc:sldChg chg="modSp add mod modTransition">
        <pc:chgData name="To Uyen" userId="f2f870a1b6872229" providerId="LiveId" clId="{34BAE3F2-002D-49C4-B8EB-B5A3D34BC6EF}" dt="2023-03-19T10:27:15.866" v="2246" actId="20577"/>
        <pc:sldMkLst>
          <pc:docMk/>
          <pc:sldMk cId="4089543600" sldId="2007577141"/>
        </pc:sldMkLst>
        <pc:spChg chg="mod">
          <ac:chgData name="To Uyen" userId="f2f870a1b6872229" providerId="LiveId" clId="{34BAE3F2-002D-49C4-B8EB-B5A3D34BC6EF}" dt="2023-03-19T10:27:15.866" v="2246" actId="20577"/>
          <ac:spMkLst>
            <pc:docMk/>
            <pc:sldMk cId="4089543600" sldId="2007577141"/>
            <ac:spMk id="18" creationId="{C7A4F4E1-F0C0-EADF-290E-DC715E9F13B1}"/>
          </ac:spMkLst>
        </pc:spChg>
      </pc:sldChg>
      <pc:sldChg chg="add del ord">
        <pc:chgData name="To Uyen" userId="f2f870a1b6872229" providerId="LiveId" clId="{34BAE3F2-002D-49C4-B8EB-B5A3D34BC6EF}" dt="2023-03-16T13:21:54.913" v="2194" actId="2696"/>
        <pc:sldMkLst>
          <pc:docMk/>
          <pc:sldMk cId="1123539888" sldId="2007577142"/>
        </pc:sldMkLst>
      </pc:sldChg>
      <pc:sldMasterChg chg="delSldLayout">
        <pc:chgData name="To Uyen" userId="f2f870a1b6872229" providerId="LiveId" clId="{34BAE3F2-002D-49C4-B8EB-B5A3D34BC6EF}" dt="2023-03-16T13:17:41.699" v="2158" actId="2696"/>
        <pc:sldMasterMkLst>
          <pc:docMk/>
          <pc:sldMasterMk cId="362322668" sldId="2147483648"/>
        </pc:sldMasterMkLst>
        <pc:sldLayoutChg chg="del">
          <pc:chgData name="To Uyen" userId="f2f870a1b6872229" providerId="LiveId" clId="{34BAE3F2-002D-49C4-B8EB-B5A3D34BC6EF}" dt="2023-03-16T13:17:41.699" v="2158" actId="2696"/>
          <pc:sldLayoutMkLst>
            <pc:docMk/>
            <pc:sldMasterMk cId="362322668" sldId="2147483648"/>
            <pc:sldLayoutMk cId="1872421397" sldId="2147483737"/>
          </pc:sldLayoutMkLst>
        </pc:sldLayoutChg>
      </pc:sldMasterChg>
      <pc:sldMasterChg chg="del delSldLayout">
        <pc:chgData name="To Uyen" userId="f2f870a1b6872229" providerId="LiveId" clId="{34BAE3F2-002D-49C4-B8EB-B5A3D34BC6EF}" dt="2023-03-16T06:59:21.706" v="1155" actId="2696"/>
        <pc:sldMasterMkLst>
          <pc:docMk/>
          <pc:sldMasterMk cId="724915251" sldId="2147483750"/>
        </pc:sldMasterMkLst>
        <pc:sldLayoutChg chg="del">
          <pc:chgData name="To Uyen" userId="f2f870a1b6872229" providerId="LiveId" clId="{34BAE3F2-002D-49C4-B8EB-B5A3D34BC6EF}" dt="2023-03-16T06:59:21.706" v="1155" actId="2696"/>
          <pc:sldLayoutMkLst>
            <pc:docMk/>
            <pc:sldMasterMk cId="724915251" sldId="2147483750"/>
            <pc:sldLayoutMk cId="2215212751" sldId="2147483751"/>
          </pc:sldLayoutMkLst>
        </pc:sldLayoutChg>
        <pc:sldLayoutChg chg="del">
          <pc:chgData name="To Uyen" userId="f2f870a1b6872229" providerId="LiveId" clId="{34BAE3F2-002D-49C4-B8EB-B5A3D34BC6EF}" dt="2023-03-16T06:59:21.706" v="1155" actId="2696"/>
          <pc:sldLayoutMkLst>
            <pc:docMk/>
            <pc:sldMasterMk cId="724915251" sldId="2147483750"/>
            <pc:sldLayoutMk cId="3331144961" sldId="2147483752"/>
          </pc:sldLayoutMkLst>
        </pc:sldLayoutChg>
        <pc:sldLayoutChg chg="del">
          <pc:chgData name="To Uyen" userId="f2f870a1b6872229" providerId="LiveId" clId="{34BAE3F2-002D-49C4-B8EB-B5A3D34BC6EF}" dt="2023-03-16T06:59:21.706" v="1155" actId="2696"/>
          <pc:sldLayoutMkLst>
            <pc:docMk/>
            <pc:sldMasterMk cId="724915251" sldId="2147483750"/>
            <pc:sldLayoutMk cId="3273466193" sldId="2147483753"/>
          </pc:sldLayoutMkLst>
        </pc:sldLayoutChg>
        <pc:sldLayoutChg chg="del">
          <pc:chgData name="To Uyen" userId="f2f870a1b6872229" providerId="LiveId" clId="{34BAE3F2-002D-49C4-B8EB-B5A3D34BC6EF}" dt="2023-03-16T06:59:21.706" v="1155" actId="2696"/>
          <pc:sldLayoutMkLst>
            <pc:docMk/>
            <pc:sldMasterMk cId="724915251" sldId="2147483750"/>
            <pc:sldLayoutMk cId="4098539944" sldId="2147483754"/>
          </pc:sldLayoutMkLst>
        </pc:sldLayoutChg>
        <pc:sldLayoutChg chg="del">
          <pc:chgData name="To Uyen" userId="f2f870a1b6872229" providerId="LiveId" clId="{34BAE3F2-002D-49C4-B8EB-B5A3D34BC6EF}" dt="2023-03-16T06:59:21.706" v="1155" actId="2696"/>
          <pc:sldLayoutMkLst>
            <pc:docMk/>
            <pc:sldMasterMk cId="724915251" sldId="2147483750"/>
            <pc:sldLayoutMk cId="3236734081" sldId="2147483755"/>
          </pc:sldLayoutMkLst>
        </pc:sldLayoutChg>
        <pc:sldLayoutChg chg="del">
          <pc:chgData name="To Uyen" userId="f2f870a1b6872229" providerId="LiveId" clId="{34BAE3F2-002D-49C4-B8EB-B5A3D34BC6EF}" dt="2023-03-16T06:59:21.706" v="1155" actId="2696"/>
          <pc:sldLayoutMkLst>
            <pc:docMk/>
            <pc:sldMasterMk cId="724915251" sldId="2147483750"/>
            <pc:sldLayoutMk cId="1268537634" sldId="2147483756"/>
          </pc:sldLayoutMkLst>
        </pc:sldLayoutChg>
        <pc:sldLayoutChg chg="del">
          <pc:chgData name="To Uyen" userId="f2f870a1b6872229" providerId="LiveId" clId="{34BAE3F2-002D-49C4-B8EB-B5A3D34BC6EF}" dt="2023-03-16T06:59:21.706" v="1155" actId="2696"/>
          <pc:sldLayoutMkLst>
            <pc:docMk/>
            <pc:sldMasterMk cId="724915251" sldId="2147483750"/>
            <pc:sldLayoutMk cId="1006612900" sldId="2147483757"/>
          </pc:sldLayoutMkLst>
        </pc:sldLayoutChg>
        <pc:sldLayoutChg chg="del">
          <pc:chgData name="To Uyen" userId="f2f870a1b6872229" providerId="LiveId" clId="{34BAE3F2-002D-49C4-B8EB-B5A3D34BC6EF}" dt="2023-03-16T06:59:21.706" v="1155" actId="2696"/>
          <pc:sldLayoutMkLst>
            <pc:docMk/>
            <pc:sldMasterMk cId="724915251" sldId="2147483750"/>
            <pc:sldLayoutMk cId="3592486172" sldId="2147483758"/>
          </pc:sldLayoutMkLst>
        </pc:sldLayoutChg>
        <pc:sldLayoutChg chg="del">
          <pc:chgData name="To Uyen" userId="f2f870a1b6872229" providerId="LiveId" clId="{34BAE3F2-002D-49C4-B8EB-B5A3D34BC6EF}" dt="2023-03-16T06:59:21.706" v="1155" actId="2696"/>
          <pc:sldLayoutMkLst>
            <pc:docMk/>
            <pc:sldMasterMk cId="724915251" sldId="2147483750"/>
            <pc:sldLayoutMk cId="2783316606" sldId="2147483759"/>
          </pc:sldLayoutMkLst>
        </pc:sldLayoutChg>
        <pc:sldLayoutChg chg="del">
          <pc:chgData name="To Uyen" userId="f2f870a1b6872229" providerId="LiveId" clId="{34BAE3F2-002D-49C4-B8EB-B5A3D34BC6EF}" dt="2023-03-16T06:59:21.706" v="1155" actId="2696"/>
          <pc:sldLayoutMkLst>
            <pc:docMk/>
            <pc:sldMasterMk cId="724915251" sldId="2147483750"/>
            <pc:sldLayoutMk cId="3821580719" sldId="2147483760"/>
          </pc:sldLayoutMkLst>
        </pc:sldLayoutChg>
        <pc:sldLayoutChg chg="del">
          <pc:chgData name="To Uyen" userId="f2f870a1b6872229" providerId="LiveId" clId="{34BAE3F2-002D-49C4-B8EB-B5A3D34BC6EF}" dt="2023-03-16T06:59:21.706" v="1155" actId="2696"/>
          <pc:sldLayoutMkLst>
            <pc:docMk/>
            <pc:sldMasterMk cId="724915251" sldId="2147483750"/>
            <pc:sldLayoutMk cId="2668033954" sldId="2147483761"/>
          </pc:sldLayoutMkLst>
        </pc:sldLayoutChg>
        <pc:sldLayoutChg chg="del">
          <pc:chgData name="To Uyen" userId="f2f870a1b6872229" providerId="LiveId" clId="{34BAE3F2-002D-49C4-B8EB-B5A3D34BC6EF}" dt="2023-03-16T06:59:21.706" v="1155" actId="2696"/>
          <pc:sldLayoutMkLst>
            <pc:docMk/>
            <pc:sldMasterMk cId="724915251" sldId="2147483750"/>
            <pc:sldLayoutMk cId="1440381407" sldId="2147483762"/>
          </pc:sldLayoutMkLst>
        </pc:sldLayoutChg>
      </pc:sldMasterChg>
    </pc:docChg>
  </pc:docChgLst>
  <pc:docChgLst>
    <pc:chgData name="To Uyen" userId="f2f870a1b6872229" providerId="LiveId" clId="{39F377DA-46DF-4365-A98B-05180157FE6E}"/>
    <pc:docChg chg="addSld delSld modSld sldOrd">
      <pc:chgData name="To Uyen" userId="f2f870a1b6872229" providerId="LiveId" clId="{39F377DA-46DF-4365-A98B-05180157FE6E}" dt="2023-03-20T01:58:33.080" v="3" actId="2696"/>
      <pc:docMkLst>
        <pc:docMk/>
      </pc:docMkLst>
      <pc:sldChg chg="del">
        <pc:chgData name="To Uyen" userId="f2f870a1b6872229" providerId="LiveId" clId="{39F377DA-46DF-4365-A98B-05180157FE6E}" dt="2023-03-20T01:58:33.080" v="3" actId="2696"/>
        <pc:sldMkLst>
          <pc:docMk/>
          <pc:sldMk cId="0" sldId="394"/>
        </pc:sldMkLst>
      </pc:sldChg>
      <pc:sldChg chg="add ord">
        <pc:chgData name="To Uyen" userId="f2f870a1b6872229" providerId="LiveId" clId="{39F377DA-46DF-4365-A98B-05180157FE6E}" dt="2023-03-20T01:58:19.338" v="2"/>
        <pc:sldMkLst>
          <pc:docMk/>
          <pc:sldMk cId="324381719" sldId="2007577142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61C4B6-8D48-4163-96C0-36C8D1D683A7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D6C3C4-7245-4EB4-A156-AE2E9672F0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2255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343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715" algn="l" defTabSz="91343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430" algn="l" defTabSz="91343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146" algn="l" defTabSz="91343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6860" algn="l" defTabSz="91343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3578" algn="l" defTabSz="91343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0290" algn="l" defTabSz="91343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6997" algn="l" defTabSz="91343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3711" algn="l" defTabSz="91343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63F4B-7DC1-4C4C-8D59-863A61314ED9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52504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4D2E83-BF93-41E1-BF38-D922D5494FF3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>
                <a:defRPr/>
              </a:pPr>
              <a:t>9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8040899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4D2E83-BF93-41E1-BF38-D922D5494FF3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>
                <a:defRPr/>
              </a:pPr>
              <a:t>10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6977799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400">
              <a:defRPr/>
            </a:pPr>
            <a:fld id="{E14D2E83-BF93-41E1-BF38-D922D5494FF3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 defTabSz="914400">
                <a:defRPr/>
              </a:pPr>
              <a:t>18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8040899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400">
              <a:defRPr/>
            </a:pPr>
            <a:fld id="{E14D2E83-BF93-41E1-BF38-D922D5494FF3}" type="slidenum">
              <a:rPr lang="zh-CN" altLang="en-US" smtClean="0">
                <a:solidFill>
                  <a:prstClr val="black"/>
                </a:solidFill>
                <a:latin typeface="等线" panose="020F0502020204030204"/>
                <a:ea typeface="宋体"/>
              </a:rPr>
              <a:pPr defTabSz="914400">
                <a:defRPr/>
              </a:pPr>
              <a:t>21</a:t>
            </a:fld>
            <a:endParaRPr lang="zh-CN" altLang="en-US">
              <a:solidFill>
                <a:prstClr val="black"/>
              </a:solidFill>
              <a:latin typeface="等线" panose="020F0502020204030204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8040899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4D2E83-BF93-41E1-BF38-D922D5494FF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33010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233709-31E4-06F3-A06A-65A1643BC8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59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291334-ACD0-A7AF-115F-6BF1BBD596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500"/>
            </a:lvl1pPr>
            <a:lvl2pPr marL="456715" indent="0" algn="ctr">
              <a:buNone/>
              <a:defRPr sz="1900"/>
            </a:lvl2pPr>
            <a:lvl3pPr marL="913430" indent="0" algn="ctr">
              <a:buNone/>
              <a:defRPr sz="1900"/>
            </a:lvl3pPr>
            <a:lvl4pPr marL="1370146" indent="0" algn="ctr">
              <a:buNone/>
              <a:defRPr sz="1600"/>
            </a:lvl4pPr>
            <a:lvl5pPr marL="1826860" indent="0" algn="ctr">
              <a:buNone/>
              <a:defRPr sz="1600"/>
            </a:lvl5pPr>
            <a:lvl6pPr marL="2283578" indent="0" algn="ctr">
              <a:buNone/>
              <a:defRPr sz="1600"/>
            </a:lvl6pPr>
            <a:lvl7pPr marL="2740290" indent="0" algn="ctr">
              <a:buNone/>
              <a:defRPr sz="1600"/>
            </a:lvl7pPr>
            <a:lvl8pPr marL="3196997" indent="0" algn="ctr">
              <a:buNone/>
              <a:defRPr sz="1600"/>
            </a:lvl8pPr>
            <a:lvl9pPr marL="3653711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64A04D-9EF8-EB5A-5955-50B266169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C8999-89EF-4B18-AF83-572101E7EEEA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102D70-6ACD-8E11-BFBD-95A1E600B9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B734B4-9A88-F334-EA4B-A8CAF3CF87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05C83-4515-461F-AE44-404FB28E23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3848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4C1D8-D085-8DAA-A56A-2C1DF764C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1FF40B-1766-8786-4594-2926E8632A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900592-374D-9CD6-14F6-DD3692A5E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C8999-89EF-4B18-AF83-572101E7EEEA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1B100B-2E31-84A6-7F61-7129B7A2C3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9DAFEC-5F1F-72C8-B57E-FCC76B1D9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05C83-4515-461F-AE44-404FB28E23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56253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0363" y="4800100"/>
            <a:ext cx="7314244" cy="567741"/>
          </a:xfrm>
        </p:spPr>
        <p:txBody>
          <a:bodyPr anchor="b"/>
          <a:lstStyle>
            <a:lvl1pPr algn="l">
              <a:defRPr sz="19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90363" y="612860"/>
            <a:ext cx="7314244" cy="4114549"/>
          </a:xfrm>
        </p:spPr>
        <p:txBody>
          <a:bodyPr/>
          <a:lstStyle>
            <a:lvl1pPr marL="0" indent="0">
              <a:buNone/>
              <a:defRPr sz="3100"/>
            </a:lvl1pPr>
            <a:lvl2pPr marL="424521" indent="0">
              <a:buNone/>
              <a:defRPr sz="2700"/>
            </a:lvl2pPr>
            <a:lvl3pPr marL="849048" indent="0">
              <a:buNone/>
              <a:defRPr sz="2300"/>
            </a:lvl3pPr>
            <a:lvl4pPr marL="1273569" indent="0">
              <a:buNone/>
              <a:defRPr sz="1900"/>
            </a:lvl4pPr>
            <a:lvl5pPr marL="1698100" indent="0">
              <a:buNone/>
              <a:defRPr sz="1900"/>
            </a:lvl5pPr>
            <a:lvl6pPr marL="2122626" indent="0">
              <a:buNone/>
              <a:defRPr sz="1900"/>
            </a:lvl6pPr>
            <a:lvl7pPr marL="2547139" indent="0">
              <a:buNone/>
              <a:defRPr sz="1900"/>
            </a:lvl7pPr>
            <a:lvl8pPr marL="2971668" indent="0">
              <a:buNone/>
              <a:defRPr sz="1900"/>
            </a:lvl8pPr>
            <a:lvl9pPr marL="3396198" indent="0">
              <a:buNone/>
              <a:defRPr sz="19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90363" y="5367883"/>
            <a:ext cx="7314244" cy="804612"/>
          </a:xfrm>
        </p:spPr>
        <p:txBody>
          <a:bodyPr/>
          <a:lstStyle>
            <a:lvl1pPr marL="0" indent="0">
              <a:buNone/>
              <a:defRPr sz="1500"/>
            </a:lvl1pPr>
            <a:lvl2pPr marL="424521" indent="0">
              <a:buNone/>
              <a:defRPr sz="1200"/>
            </a:lvl2pPr>
            <a:lvl3pPr marL="849048" indent="0">
              <a:buNone/>
              <a:defRPr sz="900"/>
            </a:lvl3pPr>
            <a:lvl4pPr marL="1273569" indent="0">
              <a:buNone/>
              <a:defRPr sz="800"/>
            </a:lvl4pPr>
            <a:lvl5pPr marL="1698100" indent="0">
              <a:buNone/>
              <a:defRPr sz="800"/>
            </a:lvl5pPr>
            <a:lvl6pPr marL="2122626" indent="0">
              <a:buNone/>
              <a:defRPr sz="800"/>
            </a:lvl6pPr>
            <a:lvl7pPr marL="2547139" indent="0">
              <a:buNone/>
              <a:defRPr sz="800"/>
            </a:lvl7pPr>
            <a:lvl8pPr marL="2971668" indent="0">
              <a:buNone/>
              <a:defRPr sz="800"/>
            </a:lvl8pPr>
            <a:lvl9pPr marL="3396198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B67542-0082-4E0D-A662-8225BE63F50A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2/17/2025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C6E2B0-446C-417C-9F3E-5B20EA39DCAE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752978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68857E-ECB9-4B44-877B-EEDB63CF2510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2/17/2025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94C302-D624-49B1-81EE-E1E8D5AE571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419539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858" y="274475"/>
            <a:ext cx="2742047" cy="585160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1131" y="274475"/>
            <a:ext cx="8074951" cy="585160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A4442E-E1AF-43A8-8C90-EB34A4FF68BC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2/17/2025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173E12-D63D-41B1-A99B-1522419BEFB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655023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5095" y="2130596"/>
            <a:ext cx="10361847" cy="147010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83" y="3886457"/>
            <a:ext cx="8534876" cy="1752099"/>
          </a:xfrm>
        </p:spPr>
        <p:txBody>
          <a:bodyPr/>
          <a:lstStyle>
            <a:lvl1pPr marL="0" indent="0" algn="ctr">
              <a:buNone/>
              <a:defRPr/>
            </a:lvl1pPr>
            <a:lvl2pPr marL="424729" indent="0" algn="ctr">
              <a:buNone/>
              <a:defRPr/>
            </a:lvl2pPr>
            <a:lvl3pPr marL="849460" indent="0" algn="ctr">
              <a:buNone/>
              <a:defRPr/>
            </a:lvl3pPr>
            <a:lvl4pPr marL="1274188" indent="0" algn="ctr">
              <a:buNone/>
              <a:defRPr/>
            </a:lvl4pPr>
            <a:lvl5pPr marL="1698924" indent="0" algn="ctr">
              <a:buNone/>
              <a:defRPr/>
            </a:lvl5pPr>
            <a:lvl6pPr marL="2123658" indent="0" algn="ctr">
              <a:buNone/>
              <a:defRPr/>
            </a:lvl6pPr>
            <a:lvl7pPr marL="2548379" indent="0" algn="ctr">
              <a:buNone/>
              <a:defRPr/>
            </a:lvl7pPr>
            <a:lvl8pPr marL="2973114" indent="0" algn="ctr">
              <a:buNone/>
              <a:defRPr/>
            </a:lvl8pPr>
            <a:lvl9pPr marL="3397846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CFFA2D-DCC0-45AC-957B-655892B433F0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2/17/2025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28FF27-BFA7-4732-965C-1B83E850EDA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989177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CEA2D3-CA7C-4E4E-B76D-5CD3991133D0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2/17/2025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0DD38E-F9A3-48E6-AC19-36BEC05F82E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33918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853" y="4406591"/>
            <a:ext cx="10363439" cy="1362327"/>
          </a:xfrm>
        </p:spPr>
        <p:txBody>
          <a:bodyPr anchor="t"/>
          <a:lstStyle>
            <a:lvl1pPr algn="l">
              <a:defRPr sz="37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853" y="2906385"/>
            <a:ext cx="10363439" cy="1500187"/>
          </a:xfrm>
        </p:spPr>
        <p:txBody>
          <a:bodyPr anchor="b"/>
          <a:lstStyle>
            <a:lvl1pPr marL="0" indent="0">
              <a:buNone/>
              <a:defRPr sz="1900"/>
            </a:lvl1pPr>
            <a:lvl2pPr marL="424729" indent="0">
              <a:buNone/>
              <a:defRPr sz="1600"/>
            </a:lvl2pPr>
            <a:lvl3pPr marL="849460" indent="0">
              <a:buNone/>
              <a:defRPr sz="1500"/>
            </a:lvl3pPr>
            <a:lvl4pPr marL="1274188" indent="0">
              <a:buNone/>
              <a:defRPr sz="1500"/>
            </a:lvl4pPr>
            <a:lvl5pPr marL="1698924" indent="0">
              <a:buNone/>
              <a:defRPr sz="1500"/>
            </a:lvl5pPr>
            <a:lvl6pPr marL="2123658" indent="0">
              <a:buNone/>
              <a:defRPr sz="1500"/>
            </a:lvl6pPr>
            <a:lvl7pPr marL="2548379" indent="0">
              <a:buNone/>
              <a:defRPr sz="1500"/>
            </a:lvl7pPr>
            <a:lvl8pPr marL="2973114" indent="0">
              <a:buNone/>
              <a:defRPr sz="1500"/>
            </a:lvl8pPr>
            <a:lvl9pPr marL="3397846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990C8D-9A9D-4DF7-B7C1-6668EB72D7F1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2/17/2025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9B3CA8-0D26-40C8-9C82-115B54BA141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428518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1120" y="1600479"/>
            <a:ext cx="5407703" cy="4525628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1614" y="1600479"/>
            <a:ext cx="5409295" cy="4525628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E1694A-0D0A-4E6F-A7A1-FC31011620F0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2/17/2025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3D7553-764C-46A0-BC43-3F2CA80E380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432856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51" y="274471"/>
            <a:ext cx="10972959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45" y="1535307"/>
            <a:ext cx="5387015" cy="639177"/>
          </a:xfrm>
        </p:spPr>
        <p:txBody>
          <a:bodyPr anchor="b"/>
          <a:lstStyle>
            <a:lvl1pPr marL="0" indent="0">
              <a:buNone/>
              <a:defRPr sz="2300" b="1"/>
            </a:lvl1pPr>
            <a:lvl2pPr marL="424729" indent="0">
              <a:buNone/>
              <a:defRPr sz="1900" b="1"/>
            </a:lvl2pPr>
            <a:lvl3pPr marL="849460" indent="0">
              <a:buNone/>
              <a:defRPr sz="1600" b="1"/>
            </a:lvl3pPr>
            <a:lvl4pPr marL="1274188" indent="0">
              <a:buNone/>
              <a:defRPr sz="1500" b="1"/>
            </a:lvl4pPr>
            <a:lvl5pPr marL="1698924" indent="0">
              <a:buNone/>
              <a:defRPr sz="1500" b="1"/>
            </a:lvl5pPr>
            <a:lvl6pPr marL="2123658" indent="0">
              <a:buNone/>
              <a:defRPr sz="1500" b="1"/>
            </a:lvl6pPr>
            <a:lvl7pPr marL="2548379" indent="0">
              <a:buNone/>
              <a:defRPr sz="1500" b="1"/>
            </a:lvl7pPr>
            <a:lvl8pPr marL="2973114" indent="0">
              <a:buNone/>
              <a:defRPr sz="1500" b="1"/>
            </a:lvl8pPr>
            <a:lvl9pPr marL="3397846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45" y="2174463"/>
            <a:ext cx="5387015" cy="3951621"/>
          </a:xfrm>
        </p:spPr>
        <p:txBody>
          <a:bodyPr/>
          <a:lstStyle>
            <a:lvl1pPr>
              <a:defRPr sz="23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887" y="1535307"/>
            <a:ext cx="5388604" cy="639177"/>
          </a:xfrm>
        </p:spPr>
        <p:txBody>
          <a:bodyPr anchor="b"/>
          <a:lstStyle>
            <a:lvl1pPr marL="0" indent="0">
              <a:buNone/>
              <a:defRPr sz="2300" b="1"/>
            </a:lvl1pPr>
            <a:lvl2pPr marL="424729" indent="0">
              <a:buNone/>
              <a:defRPr sz="1900" b="1"/>
            </a:lvl2pPr>
            <a:lvl3pPr marL="849460" indent="0">
              <a:buNone/>
              <a:defRPr sz="1600" b="1"/>
            </a:lvl3pPr>
            <a:lvl4pPr marL="1274188" indent="0">
              <a:buNone/>
              <a:defRPr sz="1500" b="1"/>
            </a:lvl4pPr>
            <a:lvl5pPr marL="1698924" indent="0">
              <a:buNone/>
              <a:defRPr sz="1500" b="1"/>
            </a:lvl5pPr>
            <a:lvl6pPr marL="2123658" indent="0">
              <a:buNone/>
              <a:defRPr sz="1500" b="1"/>
            </a:lvl6pPr>
            <a:lvl7pPr marL="2548379" indent="0">
              <a:buNone/>
              <a:defRPr sz="1500" b="1"/>
            </a:lvl7pPr>
            <a:lvl8pPr marL="2973114" indent="0">
              <a:buNone/>
              <a:defRPr sz="1500" b="1"/>
            </a:lvl8pPr>
            <a:lvl9pPr marL="3397846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887" y="2174463"/>
            <a:ext cx="5388604" cy="3951621"/>
          </a:xfrm>
        </p:spPr>
        <p:txBody>
          <a:bodyPr/>
          <a:lstStyle>
            <a:lvl1pPr>
              <a:defRPr sz="23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1DFF2B-746A-45A6-88D6-92BFE6D354C6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2/17/2025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9E97A0-A476-4DD3-B7C5-F8430D0C0DC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71725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8650E1-D5DD-48F3-A9B6-74E2E064315B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2/17/2025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926455-B218-4561-B00E-812D3A3929E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69165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C4D669-B43D-4F57-9CE6-E3E096398648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2/17/2025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0729C5-0784-46FE-8250-15DB7D26332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5774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7E455C0-0B98-DB30-E918-D945F8D009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55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103B1B-1A00-436F-BCF7-DBAA2840CE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7" y="365155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FDAA11-66FD-D887-13D4-EECEAB5F9E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C8999-89EF-4B18-AF83-572101E7EEEA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FC13F6-FC71-4409-E179-9C3875BF97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8350CD-4BE9-27B2-CDC0-64C57003A4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05C83-4515-461F-AE44-404FB28E23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40771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38" y="273228"/>
            <a:ext cx="4010423" cy="1161800"/>
          </a:xfrm>
        </p:spPr>
        <p:txBody>
          <a:bodyPr anchor="b"/>
          <a:lstStyle>
            <a:lvl1pPr algn="l">
              <a:defRPr sz="19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367" y="273224"/>
            <a:ext cx="6816124" cy="5852861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3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38" y="1435050"/>
            <a:ext cx="4010423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24729" indent="0">
              <a:buNone/>
              <a:defRPr sz="1100"/>
            </a:lvl2pPr>
            <a:lvl3pPr marL="849460" indent="0">
              <a:buNone/>
              <a:defRPr sz="900"/>
            </a:lvl3pPr>
            <a:lvl4pPr marL="1274188" indent="0">
              <a:buNone/>
              <a:defRPr sz="800"/>
            </a:lvl4pPr>
            <a:lvl5pPr marL="1698924" indent="0">
              <a:buNone/>
              <a:defRPr sz="800"/>
            </a:lvl5pPr>
            <a:lvl6pPr marL="2123658" indent="0">
              <a:buNone/>
              <a:defRPr sz="800"/>
            </a:lvl6pPr>
            <a:lvl7pPr marL="2548379" indent="0">
              <a:buNone/>
              <a:defRPr sz="800"/>
            </a:lvl7pPr>
            <a:lvl8pPr marL="2973114" indent="0">
              <a:buNone/>
              <a:defRPr sz="800"/>
            </a:lvl8pPr>
            <a:lvl9pPr marL="3397846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D0EC76-8DBA-4AF4-AA66-763439EB9EB3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2/17/2025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0F7B44-7B50-4F11-B229-A9A01265990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860703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0363" y="4800100"/>
            <a:ext cx="7314244" cy="567741"/>
          </a:xfrm>
        </p:spPr>
        <p:txBody>
          <a:bodyPr anchor="b"/>
          <a:lstStyle>
            <a:lvl1pPr algn="l">
              <a:defRPr sz="19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90363" y="612860"/>
            <a:ext cx="7314244" cy="4114549"/>
          </a:xfrm>
        </p:spPr>
        <p:txBody>
          <a:bodyPr/>
          <a:lstStyle>
            <a:lvl1pPr marL="0" indent="0">
              <a:buNone/>
              <a:defRPr sz="3100"/>
            </a:lvl1pPr>
            <a:lvl2pPr marL="424729" indent="0">
              <a:buNone/>
              <a:defRPr sz="2700"/>
            </a:lvl2pPr>
            <a:lvl3pPr marL="849460" indent="0">
              <a:buNone/>
              <a:defRPr sz="2300"/>
            </a:lvl3pPr>
            <a:lvl4pPr marL="1274188" indent="0">
              <a:buNone/>
              <a:defRPr sz="1900"/>
            </a:lvl4pPr>
            <a:lvl5pPr marL="1698924" indent="0">
              <a:buNone/>
              <a:defRPr sz="1900"/>
            </a:lvl5pPr>
            <a:lvl6pPr marL="2123658" indent="0">
              <a:buNone/>
              <a:defRPr sz="1900"/>
            </a:lvl6pPr>
            <a:lvl7pPr marL="2548379" indent="0">
              <a:buNone/>
              <a:defRPr sz="1900"/>
            </a:lvl7pPr>
            <a:lvl8pPr marL="2973114" indent="0">
              <a:buNone/>
              <a:defRPr sz="1900"/>
            </a:lvl8pPr>
            <a:lvl9pPr marL="3397846" indent="0">
              <a:buNone/>
              <a:defRPr sz="19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90363" y="5367883"/>
            <a:ext cx="7314244" cy="804612"/>
          </a:xfrm>
        </p:spPr>
        <p:txBody>
          <a:bodyPr/>
          <a:lstStyle>
            <a:lvl1pPr marL="0" indent="0">
              <a:buNone/>
              <a:defRPr sz="1500"/>
            </a:lvl1pPr>
            <a:lvl2pPr marL="424729" indent="0">
              <a:buNone/>
              <a:defRPr sz="1100"/>
            </a:lvl2pPr>
            <a:lvl3pPr marL="849460" indent="0">
              <a:buNone/>
              <a:defRPr sz="900"/>
            </a:lvl3pPr>
            <a:lvl4pPr marL="1274188" indent="0">
              <a:buNone/>
              <a:defRPr sz="800"/>
            </a:lvl4pPr>
            <a:lvl5pPr marL="1698924" indent="0">
              <a:buNone/>
              <a:defRPr sz="800"/>
            </a:lvl5pPr>
            <a:lvl6pPr marL="2123658" indent="0">
              <a:buNone/>
              <a:defRPr sz="800"/>
            </a:lvl6pPr>
            <a:lvl7pPr marL="2548379" indent="0">
              <a:buNone/>
              <a:defRPr sz="800"/>
            </a:lvl7pPr>
            <a:lvl8pPr marL="2973114" indent="0">
              <a:buNone/>
              <a:defRPr sz="800"/>
            </a:lvl8pPr>
            <a:lvl9pPr marL="3397846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B67542-0082-4E0D-A662-8225BE63F50A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2/17/2025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C6E2B0-446C-417C-9F3E-5B20EA39DCAE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595318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68857E-ECB9-4B44-877B-EEDB63CF2510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2/17/2025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94C302-D624-49B1-81EE-E1E8D5AE571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928605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857" y="274475"/>
            <a:ext cx="2742047" cy="585160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1130" y="274475"/>
            <a:ext cx="8074951" cy="585160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A4442E-E1AF-43A8-8C90-EB34A4FF68BC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2/17/2025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173E12-D63D-41B1-A99B-1522419BEFB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954524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07" indent="0" algn="ctr">
              <a:buNone/>
              <a:defRPr sz="2000"/>
            </a:lvl2pPr>
            <a:lvl3pPr marL="914218" indent="0" algn="ctr">
              <a:buNone/>
              <a:defRPr sz="1900"/>
            </a:lvl3pPr>
            <a:lvl4pPr marL="1371328" indent="0" algn="ctr">
              <a:buNone/>
              <a:defRPr sz="1600"/>
            </a:lvl4pPr>
            <a:lvl5pPr marL="1828437" indent="0" algn="ctr">
              <a:buNone/>
              <a:defRPr sz="1600"/>
            </a:lvl5pPr>
            <a:lvl6pPr marL="2285550" indent="0" algn="ctr">
              <a:buNone/>
              <a:defRPr sz="1600"/>
            </a:lvl6pPr>
            <a:lvl7pPr marL="2742654" indent="0" algn="ctr">
              <a:buNone/>
              <a:defRPr sz="1600"/>
            </a:lvl7pPr>
            <a:lvl8pPr marL="3199760" indent="0" algn="ctr">
              <a:buNone/>
              <a:defRPr sz="1600"/>
            </a:lvl8pPr>
            <a:lvl9pPr marL="3656867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294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0867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0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1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3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4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55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6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7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86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078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1551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7" indent="0">
              <a:buNone/>
              <a:defRPr sz="2000" b="1"/>
            </a:lvl2pPr>
            <a:lvl3pPr marL="914218" indent="0">
              <a:buNone/>
              <a:defRPr sz="1900" b="1"/>
            </a:lvl3pPr>
            <a:lvl4pPr marL="1371328" indent="0">
              <a:buNone/>
              <a:defRPr sz="1600" b="1"/>
            </a:lvl4pPr>
            <a:lvl5pPr marL="1828437" indent="0">
              <a:buNone/>
              <a:defRPr sz="1600" b="1"/>
            </a:lvl5pPr>
            <a:lvl6pPr marL="2285550" indent="0">
              <a:buNone/>
              <a:defRPr sz="1600" b="1"/>
            </a:lvl6pPr>
            <a:lvl7pPr marL="2742654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7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7" indent="0">
              <a:buNone/>
              <a:defRPr sz="2000" b="1"/>
            </a:lvl2pPr>
            <a:lvl3pPr marL="914218" indent="0">
              <a:buNone/>
              <a:defRPr sz="1900" b="1"/>
            </a:lvl3pPr>
            <a:lvl4pPr marL="1371328" indent="0">
              <a:buNone/>
              <a:defRPr sz="1600" b="1"/>
            </a:lvl4pPr>
            <a:lvl5pPr marL="1828437" indent="0">
              <a:buNone/>
              <a:defRPr sz="1600" b="1"/>
            </a:lvl5pPr>
            <a:lvl6pPr marL="2285550" indent="0">
              <a:buNone/>
              <a:defRPr sz="1600" b="1"/>
            </a:lvl6pPr>
            <a:lvl7pPr marL="2742654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7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3582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1819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4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89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34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79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2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69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14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59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14182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69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07" indent="0">
              <a:buNone/>
              <a:defRPr sz="1500"/>
            </a:lvl2pPr>
            <a:lvl3pPr marL="914218" indent="0">
              <a:buNone/>
              <a:defRPr sz="1200"/>
            </a:lvl3pPr>
            <a:lvl4pPr marL="1371328" indent="0">
              <a:buNone/>
              <a:defRPr sz="1100"/>
            </a:lvl4pPr>
            <a:lvl5pPr marL="1828437" indent="0">
              <a:buNone/>
              <a:defRPr sz="1100"/>
            </a:lvl5pPr>
            <a:lvl6pPr marL="2285550" indent="0">
              <a:buNone/>
              <a:defRPr sz="1100"/>
            </a:lvl6pPr>
            <a:lvl7pPr marL="2742654" indent="0">
              <a:buNone/>
              <a:defRPr sz="1100"/>
            </a:lvl7pPr>
            <a:lvl8pPr marL="3199760" indent="0">
              <a:buNone/>
              <a:defRPr sz="1100"/>
            </a:lvl8pPr>
            <a:lvl9pPr marL="3656867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9632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3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07" indent="0">
              <a:buNone/>
              <a:defRPr sz="2800"/>
            </a:lvl2pPr>
            <a:lvl3pPr marL="914218" indent="0">
              <a:buNone/>
              <a:defRPr sz="2400"/>
            </a:lvl3pPr>
            <a:lvl4pPr marL="1371328" indent="0">
              <a:buNone/>
              <a:defRPr sz="2000"/>
            </a:lvl4pPr>
            <a:lvl5pPr marL="1828437" indent="0">
              <a:buNone/>
              <a:defRPr sz="2000"/>
            </a:lvl5pPr>
            <a:lvl6pPr marL="2285550" indent="0">
              <a:buNone/>
              <a:defRPr sz="2000"/>
            </a:lvl6pPr>
            <a:lvl7pPr marL="2742654" indent="0">
              <a:buNone/>
              <a:defRPr sz="2000"/>
            </a:lvl7pPr>
            <a:lvl8pPr marL="3199760" indent="0">
              <a:buNone/>
              <a:defRPr sz="2000"/>
            </a:lvl8pPr>
            <a:lvl9pPr marL="3656867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07" indent="0">
              <a:buNone/>
              <a:defRPr sz="1500"/>
            </a:lvl2pPr>
            <a:lvl3pPr marL="914218" indent="0">
              <a:buNone/>
              <a:defRPr sz="1200"/>
            </a:lvl3pPr>
            <a:lvl4pPr marL="1371328" indent="0">
              <a:buNone/>
              <a:defRPr sz="1100"/>
            </a:lvl4pPr>
            <a:lvl5pPr marL="1828437" indent="0">
              <a:buNone/>
              <a:defRPr sz="1100"/>
            </a:lvl5pPr>
            <a:lvl6pPr marL="2285550" indent="0">
              <a:buNone/>
              <a:defRPr sz="1100"/>
            </a:lvl6pPr>
            <a:lvl7pPr marL="2742654" indent="0">
              <a:buNone/>
              <a:defRPr sz="1100"/>
            </a:lvl7pPr>
            <a:lvl8pPr marL="3199760" indent="0">
              <a:buNone/>
              <a:defRPr sz="1100"/>
            </a:lvl8pPr>
            <a:lvl9pPr marL="3656867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2008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0725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35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35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4642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3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653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7379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5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A7B71-B6A6-4467-B413-3B11963EB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CF3ED-E32A-48C6-BB41-2B9466C5987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477948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A7B71-B6A6-4467-B413-3B11963EB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CF3ED-E32A-48C6-BB41-2B9466C5987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994002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A7B71-B6A6-4467-B413-3B11963EB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CF3ED-E32A-48C6-BB41-2B9466C5987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2651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10946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A7B71-B6A6-4467-B413-3B11963EB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CF3ED-E32A-48C6-BB41-2B9466C5987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897048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00" b="1"/>
            </a:lvl4pPr>
            <a:lvl5pPr marL="2438339" indent="0">
              <a:buNone/>
              <a:defRPr sz="2100" b="1"/>
            </a:lvl5pPr>
            <a:lvl6pPr marL="3047924" indent="0">
              <a:buNone/>
              <a:defRPr sz="2100" b="1"/>
            </a:lvl6pPr>
            <a:lvl7pPr marL="3657509" indent="0">
              <a:buNone/>
              <a:defRPr sz="2100" b="1"/>
            </a:lvl7pPr>
            <a:lvl8pPr marL="4267093" indent="0">
              <a:buNone/>
              <a:defRPr sz="2100" b="1"/>
            </a:lvl8pPr>
            <a:lvl9pPr marL="4876678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00" b="1"/>
            </a:lvl4pPr>
            <a:lvl5pPr marL="2438339" indent="0">
              <a:buNone/>
              <a:defRPr sz="2100" b="1"/>
            </a:lvl5pPr>
            <a:lvl6pPr marL="3047924" indent="0">
              <a:buNone/>
              <a:defRPr sz="2100" b="1"/>
            </a:lvl6pPr>
            <a:lvl7pPr marL="3657509" indent="0">
              <a:buNone/>
              <a:defRPr sz="2100" b="1"/>
            </a:lvl7pPr>
            <a:lvl8pPr marL="4267093" indent="0">
              <a:buNone/>
              <a:defRPr sz="2100" b="1"/>
            </a:lvl8pPr>
            <a:lvl9pPr marL="4876678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A7B71-B6A6-4467-B413-3B11963EB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CF3ED-E32A-48C6-BB41-2B9466C5987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225213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A7B71-B6A6-4467-B413-3B11963EB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CF3ED-E32A-48C6-BB41-2B9466C5987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1329916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A7B71-B6A6-4467-B413-3B11963EB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CF3ED-E32A-48C6-BB41-2B9466C5987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2040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26" y="273049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8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26" y="1435104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3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A7B71-B6A6-4467-B413-3B11963EB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CF3ED-E32A-48C6-BB41-2B9466C5987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9140305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585" indent="0">
              <a:buNone/>
              <a:defRPr sz="37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70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3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A7B71-B6A6-4467-B413-3B11963EB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CF3ED-E32A-48C6-BB41-2B9466C5987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6670289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A7B71-B6A6-4467-B413-3B11963EB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CF3ED-E32A-48C6-BB41-2B9466C5987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891954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A7B71-B6A6-4467-B413-3B11963EB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CF3ED-E32A-48C6-BB41-2B9466C5987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015441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233709-31E4-06F3-A06A-65A1643BC8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59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291334-ACD0-A7AF-115F-6BF1BBD596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500"/>
            </a:lvl1pPr>
            <a:lvl2pPr marL="456715" indent="0" algn="ctr">
              <a:buNone/>
              <a:defRPr sz="1900"/>
            </a:lvl2pPr>
            <a:lvl3pPr marL="913430" indent="0" algn="ctr">
              <a:buNone/>
              <a:defRPr sz="1900"/>
            </a:lvl3pPr>
            <a:lvl4pPr marL="1370146" indent="0" algn="ctr">
              <a:buNone/>
              <a:defRPr sz="1600"/>
            </a:lvl4pPr>
            <a:lvl5pPr marL="1826860" indent="0" algn="ctr">
              <a:buNone/>
              <a:defRPr sz="1600"/>
            </a:lvl5pPr>
            <a:lvl6pPr marL="2283578" indent="0" algn="ctr">
              <a:buNone/>
              <a:defRPr sz="1600"/>
            </a:lvl6pPr>
            <a:lvl7pPr marL="2740290" indent="0" algn="ctr">
              <a:buNone/>
              <a:defRPr sz="1600"/>
            </a:lvl7pPr>
            <a:lvl8pPr marL="3196997" indent="0" algn="ctr">
              <a:buNone/>
              <a:defRPr sz="1600"/>
            </a:lvl8pPr>
            <a:lvl9pPr marL="3653711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64A04D-9EF8-EB5A-5955-50B266169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C8999-89EF-4B18-AF83-572101E7EE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102D70-6ACD-8E11-BFBD-95A1E600B9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B734B4-9A88-F334-EA4B-A8CAF3CF87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05C83-4515-461F-AE44-404FB28E23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0327954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3D2759-4365-3137-879D-131CCBF1D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45CA00-37B7-DEF2-20D4-1C5F3001F0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75E467-C8C2-B273-801A-5C7BD3677E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C8999-89EF-4B18-AF83-572101E7EE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64E658-7D3D-D604-34DD-5BF08E3EA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DD73B5-A37F-05BE-A1CE-4E392A641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05C83-4515-461F-AE44-404FB28E23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2716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3"/>
            <a:ext cx="5181600" cy="908051"/>
          </a:xfrm>
        </p:spPr>
        <p:txBody>
          <a:bodyPr anchor="t"/>
          <a:lstStyle>
            <a:lvl1pPr algn="l">
              <a:defRPr sz="27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12"/>
            <a:ext cx="5181600" cy="1000125"/>
          </a:xfrm>
        </p:spPr>
        <p:txBody>
          <a:bodyPr anchor="b"/>
          <a:lstStyle>
            <a:lvl1pPr marL="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1pPr>
            <a:lvl2pPr marL="3044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897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913478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217974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522457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826952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2131437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435938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545145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995507-C4B9-46FC-08B2-94794304CD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2" y="1709769"/>
            <a:ext cx="10515600" cy="2852737"/>
          </a:xfrm>
        </p:spPr>
        <p:txBody>
          <a:bodyPr anchor="b"/>
          <a:lstStyle>
            <a:lvl1pPr>
              <a:defRPr sz="59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7AF6BA-9049-6DC9-A971-849562F019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2" y="4589465"/>
            <a:ext cx="10515600" cy="1500187"/>
          </a:xfrm>
        </p:spPr>
        <p:txBody>
          <a:bodyPr/>
          <a:lstStyle>
            <a:lvl1pPr marL="0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1pPr>
            <a:lvl2pPr marL="45671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4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1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68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35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029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699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371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69EA08-0EED-B7EC-F149-798E2A585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C8999-89EF-4B18-AF83-572101E7EE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5A70E9-F948-882F-DD3F-B448655B4D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328973-0246-4C16-2BE6-DA1D797C2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05C83-4515-461F-AE44-404FB28E23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5228177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4FFBE-7E2B-3804-5D6B-2A346119C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C18747-55C5-B6B6-3E34-7FAA3E87AA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9EA30A-A1AE-C89D-F6F5-423458145F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CCB3BE-B0F9-89B9-C5BB-A87ECCE9C8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C8999-89EF-4B18-AF83-572101E7EE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CC7BA4-F813-5CA1-83D8-B4DE2CA613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6103D4-415C-4DBC-FE55-F0B39F138B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05C83-4515-461F-AE44-404FB28E23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777484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5D10E7-BF6B-4384-D9ED-F69E3B893E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1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E59804-4282-22AA-8FB3-06D33D3F1E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805" y="1681163"/>
            <a:ext cx="5157787" cy="823912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56715" indent="0">
              <a:buNone/>
              <a:defRPr sz="1900" b="1"/>
            </a:lvl2pPr>
            <a:lvl3pPr marL="913430" indent="0">
              <a:buNone/>
              <a:defRPr sz="1900" b="1"/>
            </a:lvl3pPr>
            <a:lvl4pPr marL="1370146" indent="0">
              <a:buNone/>
              <a:defRPr sz="1600" b="1"/>
            </a:lvl4pPr>
            <a:lvl5pPr marL="1826860" indent="0">
              <a:buNone/>
              <a:defRPr sz="1600" b="1"/>
            </a:lvl5pPr>
            <a:lvl6pPr marL="2283578" indent="0">
              <a:buNone/>
              <a:defRPr sz="1600" b="1"/>
            </a:lvl6pPr>
            <a:lvl7pPr marL="2740290" indent="0">
              <a:buNone/>
              <a:defRPr sz="1600" b="1"/>
            </a:lvl7pPr>
            <a:lvl8pPr marL="3196997" indent="0">
              <a:buNone/>
              <a:defRPr sz="1600" b="1"/>
            </a:lvl8pPr>
            <a:lvl9pPr marL="365371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57AAA2-9CD7-2DFC-B534-768B7CB634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805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B2C23AC-1F4B-48D1-76CC-1B44092BAE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16" y="1681163"/>
            <a:ext cx="5183189" cy="823912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56715" indent="0">
              <a:buNone/>
              <a:defRPr sz="1900" b="1"/>
            </a:lvl2pPr>
            <a:lvl3pPr marL="913430" indent="0">
              <a:buNone/>
              <a:defRPr sz="1900" b="1"/>
            </a:lvl3pPr>
            <a:lvl4pPr marL="1370146" indent="0">
              <a:buNone/>
              <a:defRPr sz="1600" b="1"/>
            </a:lvl4pPr>
            <a:lvl5pPr marL="1826860" indent="0">
              <a:buNone/>
              <a:defRPr sz="1600" b="1"/>
            </a:lvl5pPr>
            <a:lvl6pPr marL="2283578" indent="0">
              <a:buNone/>
              <a:defRPr sz="1600" b="1"/>
            </a:lvl6pPr>
            <a:lvl7pPr marL="2740290" indent="0">
              <a:buNone/>
              <a:defRPr sz="1600" b="1"/>
            </a:lvl7pPr>
            <a:lvl8pPr marL="3196997" indent="0">
              <a:buNone/>
              <a:defRPr sz="1600" b="1"/>
            </a:lvl8pPr>
            <a:lvl9pPr marL="365371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777CAD8-6CAE-E46E-1EEF-918643BBCD6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16" y="2505075"/>
            <a:ext cx="5183189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CD8687A-A09F-B0AB-E6F8-B0E7118E7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C8999-89EF-4B18-AF83-572101E7EE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271393B-51F1-5102-2CD6-B90B91CC2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1B9E581-48F6-8BB6-379F-E887AB18E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05C83-4515-461F-AE44-404FB28E23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032479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5DF38A-9218-D828-ACB8-A3CB0C0CAD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C2C046F-18F7-98A3-012C-00053894E2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C8999-89EF-4B18-AF83-572101E7EE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AB59E2-7468-9E58-6B4C-92A615B2C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8FAB18-FF3C-AED8-A42C-37B318487F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05C83-4515-461F-AE44-404FB28E23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7709211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6D9F1A4-E0C4-2018-E432-B750512863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C8999-89EF-4B18-AF83-572101E7EE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FB155EE-18E2-DFCC-970C-3659ABD82C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704E2B-9AB4-2C3B-94BE-1F3256423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05C83-4515-461F-AE44-404FB28E23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1185177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A3903F-63A9-989C-58F4-504D3109D7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04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FD11F8-D3D9-F314-F53B-F9B5EF8B8E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7" y="987456"/>
            <a:ext cx="617220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5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EDAE59-FBCA-0CB7-5BD6-3777858D67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04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715" indent="0">
              <a:buNone/>
              <a:defRPr sz="1600"/>
            </a:lvl2pPr>
            <a:lvl3pPr marL="913430" indent="0">
              <a:buNone/>
              <a:defRPr sz="1200"/>
            </a:lvl3pPr>
            <a:lvl4pPr marL="1370146" indent="0">
              <a:buNone/>
              <a:defRPr sz="1200"/>
            </a:lvl4pPr>
            <a:lvl5pPr marL="1826860" indent="0">
              <a:buNone/>
              <a:defRPr sz="1200"/>
            </a:lvl5pPr>
            <a:lvl6pPr marL="2283578" indent="0">
              <a:buNone/>
              <a:defRPr sz="1200"/>
            </a:lvl6pPr>
            <a:lvl7pPr marL="2740290" indent="0">
              <a:buNone/>
              <a:defRPr sz="1200"/>
            </a:lvl7pPr>
            <a:lvl8pPr marL="3196997" indent="0">
              <a:buNone/>
              <a:defRPr sz="1200"/>
            </a:lvl8pPr>
            <a:lvl9pPr marL="3653711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E78908-4425-094B-053D-4CF9342786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C8999-89EF-4B18-AF83-572101E7EE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609306-3605-9D63-59E3-CDC437A13D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9CE3A9-B126-B7BE-B7A9-A7EF626B94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05C83-4515-461F-AE44-404FB28E23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3804504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990B51-0878-4983-990C-3D9CCEFC1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04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EC0B48-DE20-B292-CD4C-446175643E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7" y="987456"/>
            <a:ext cx="6172201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715" indent="0">
              <a:buNone/>
              <a:defRPr sz="2800"/>
            </a:lvl2pPr>
            <a:lvl3pPr marL="913430" indent="0">
              <a:buNone/>
              <a:defRPr sz="2500"/>
            </a:lvl3pPr>
            <a:lvl4pPr marL="1370146" indent="0">
              <a:buNone/>
              <a:defRPr sz="1900"/>
            </a:lvl4pPr>
            <a:lvl5pPr marL="1826860" indent="0">
              <a:buNone/>
              <a:defRPr sz="1900"/>
            </a:lvl5pPr>
            <a:lvl6pPr marL="2283578" indent="0">
              <a:buNone/>
              <a:defRPr sz="1900"/>
            </a:lvl6pPr>
            <a:lvl7pPr marL="2740290" indent="0">
              <a:buNone/>
              <a:defRPr sz="1900"/>
            </a:lvl7pPr>
            <a:lvl8pPr marL="3196997" indent="0">
              <a:buNone/>
              <a:defRPr sz="1900"/>
            </a:lvl8pPr>
            <a:lvl9pPr marL="3653711" indent="0">
              <a:buNone/>
              <a:defRPr sz="19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FC3C06-1E7D-8A74-5786-1D97090370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04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715" indent="0">
              <a:buNone/>
              <a:defRPr sz="1600"/>
            </a:lvl2pPr>
            <a:lvl3pPr marL="913430" indent="0">
              <a:buNone/>
              <a:defRPr sz="1200"/>
            </a:lvl3pPr>
            <a:lvl4pPr marL="1370146" indent="0">
              <a:buNone/>
              <a:defRPr sz="1200"/>
            </a:lvl4pPr>
            <a:lvl5pPr marL="1826860" indent="0">
              <a:buNone/>
              <a:defRPr sz="1200"/>
            </a:lvl5pPr>
            <a:lvl6pPr marL="2283578" indent="0">
              <a:buNone/>
              <a:defRPr sz="1200"/>
            </a:lvl6pPr>
            <a:lvl7pPr marL="2740290" indent="0">
              <a:buNone/>
              <a:defRPr sz="1200"/>
            </a:lvl7pPr>
            <a:lvl8pPr marL="3196997" indent="0">
              <a:buNone/>
              <a:defRPr sz="1200"/>
            </a:lvl8pPr>
            <a:lvl9pPr marL="3653711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74CE8E-DCAC-60E2-9BDE-085EC01DF0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C8999-89EF-4B18-AF83-572101E7EE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33A650-2DBF-BAE0-4F4B-6A4586C46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D5F18D-7FB6-978E-8E0B-09A323C36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05C83-4515-461F-AE44-404FB28E23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9330536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4C1D8-D085-8DAA-A56A-2C1DF764C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1FF40B-1766-8786-4594-2926E8632A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900592-374D-9CD6-14F6-DD3692A5E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C8999-89EF-4B18-AF83-572101E7EE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1B100B-2E31-84A6-7F61-7129B7A2C3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9DAFEC-5F1F-72C8-B57E-FCC76B1D9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05C83-4515-461F-AE44-404FB28E23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3400748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7E455C0-0B98-DB30-E918-D945F8D009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55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103B1B-1A00-436F-BCF7-DBAA2840CE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7" y="365155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FDAA11-66FD-D887-13D4-EECEAB5F9E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C8999-89EF-4B18-AF83-572101E7EE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FC13F6-FC71-4409-E179-9C3875BF97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8350CD-4BE9-27B2-CDC0-64C57003A4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05C83-4515-461F-AE44-404FB28E23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9657552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233709-31E4-06F3-A06A-65A1643BC8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59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291334-ACD0-A7AF-115F-6BF1BBD596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500"/>
            </a:lvl1pPr>
            <a:lvl2pPr marL="456715" indent="0" algn="ctr">
              <a:buNone/>
              <a:defRPr sz="1900"/>
            </a:lvl2pPr>
            <a:lvl3pPr marL="913430" indent="0" algn="ctr">
              <a:buNone/>
              <a:defRPr sz="1900"/>
            </a:lvl3pPr>
            <a:lvl4pPr marL="1370146" indent="0" algn="ctr">
              <a:buNone/>
              <a:defRPr sz="1600"/>
            </a:lvl4pPr>
            <a:lvl5pPr marL="1826860" indent="0" algn="ctr">
              <a:buNone/>
              <a:defRPr sz="1600"/>
            </a:lvl5pPr>
            <a:lvl6pPr marL="2283578" indent="0" algn="ctr">
              <a:buNone/>
              <a:defRPr sz="1600"/>
            </a:lvl6pPr>
            <a:lvl7pPr marL="2740290" indent="0" algn="ctr">
              <a:buNone/>
              <a:defRPr sz="1600"/>
            </a:lvl7pPr>
            <a:lvl8pPr marL="3196997" indent="0" algn="ctr">
              <a:buNone/>
              <a:defRPr sz="1600"/>
            </a:lvl8pPr>
            <a:lvl9pPr marL="3653711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64A04D-9EF8-EB5A-5955-50B266169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C8999-89EF-4B18-AF83-572101E7EE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102D70-6ACD-8E11-BFBD-95A1E600B9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B734B4-9A88-F334-EA4B-A8CAF3CF87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05C83-4515-461F-AE44-404FB28E23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27113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3" y="1066800"/>
            <a:ext cx="2692400" cy="3017309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3" y="1066800"/>
            <a:ext cx="2692400" cy="3017309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317863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3D2759-4365-3137-879D-131CCBF1D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45CA00-37B7-DEF2-20D4-1C5F3001F0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75E467-C8C2-B273-801A-5C7BD3677E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C8999-89EF-4B18-AF83-572101E7EE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64E658-7D3D-D604-34DD-5BF08E3EA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DD73B5-A37F-05BE-A1CE-4E392A641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05C83-4515-461F-AE44-404FB28E23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2632829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995507-C4B9-46FC-08B2-94794304CD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2" y="1709769"/>
            <a:ext cx="10515600" cy="2852737"/>
          </a:xfrm>
        </p:spPr>
        <p:txBody>
          <a:bodyPr anchor="b"/>
          <a:lstStyle>
            <a:lvl1pPr>
              <a:defRPr sz="59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7AF6BA-9049-6DC9-A971-849562F019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2" y="4589465"/>
            <a:ext cx="10515600" cy="1500187"/>
          </a:xfrm>
        </p:spPr>
        <p:txBody>
          <a:bodyPr/>
          <a:lstStyle>
            <a:lvl1pPr marL="0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1pPr>
            <a:lvl2pPr marL="45671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4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1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68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35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029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699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371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69EA08-0EED-B7EC-F149-798E2A585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C8999-89EF-4B18-AF83-572101E7EE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5A70E9-F948-882F-DD3F-B448655B4D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328973-0246-4C16-2BE6-DA1D797C2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05C83-4515-461F-AE44-404FB28E23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234004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4FFBE-7E2B-3804-5D6B-2A346119C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C18747-55C5-B6B6-3E34-7FAA3E87AA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9EA30A-A1AE-C89D-F6F5-423458145F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CCB3BE-B0F9-89B9-C5BB-A87ECCE9C8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C8999-89EF-4B18-AF83-572101E7EE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CC7BA4-F813-5CA1-83D8-B4DE2CA613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6103D4-415C-4DBC-FE55-F0B39F138B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05C83-4515-461F-AE44-404FB28E23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0376162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5D10E7-BF6B-4384-D9ED-F69E3B893E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1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E59804-4282-22AA-8FB3-06D33D3F1E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805" y="1681163"/>
            <a:ext cx="5157787" cy="823912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56715" indent="0">
              <a:buNone/>
              <a:defRPr sz="1900" b="1"/>
            </a:lvl2pPr>
            <a:lvl3pPr marL="913430" indent="0">
              <a:buNone/>
              <a:defRPr sz="1900" b="1"/>
            </a:lvl3pPr>
            <a:lvl4pPr marL="1370146" indent="0">
              <a:buNone/>
              <a:defRPr sz="1600" b="1"/>
            </a:lvl4pPr>
            <a:lvl5pPr marL="1826860" indent="0">
              <a:buNone/>
              <a:defRPr sz="1600" b="1"/>
            </a:lvl5pPr>
            <a:lvl6pPr marL="2283578" indent="0">
              <a:buNone/>
              <a:defRPr sz="1600" b="1"/>
            </a:lvl6pPr>
            <a:lvl7pPr marL="2740290" indent="0">
              <a:buNone/>
              <a:defRPr sz="1600" b="1"/>
            </a:lvl7pPr>
            <a:lvl8pPr marL="3196997" indent="0">
              <a:buNone/>
              <a:defRPr sz="1600" b="1"/>
            </a:lvl8pPr>
            <a:lvl9pPr marL="365371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57AAA2-9CD7-2DFC-B534-768B7CB634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805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B2C23AC-1F4B-48D1-76CC-1B44092BAE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16" y="1681163"/>
            <a:ext cx="5183189" cy="823912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56715" indent="0">
              <a:buNone/>
              <a:defRPr sz="1900" b="1"/>
            </a:lvl2pPr>
            <a:lvl3pPr marL="913430" indent="0">
              <a:buNone/>
              <a:defRPr sz="1900" b="1"/>
            </a:lvl3pPr>
            <a:lvl4pPr marL="1370146" indent="0">
              <a:buNone/>
              <a:defRPr sz="1600" b="1"/>
            </a:lvl4pPr>
            <a:lvl5pPr marL="1826860" indent="0">
              <a:buNone/>
              <a:defRPr sz="1600" b="1"/>
            </a:lvl5pPr>
            <a:lvl6pPr marL="2283578" indent="0">
              <a:buNone/>
              <a:defRPr sz="1600" b="1"/>
            </a:lvl6pPr>
            <a:lvl7pPr marL="2740290" indent="0">
              <a:buNone/>
              <a:defRPr sz="1600" b="1"/>
            </a:lvl7pPr>
            <a:lvl8pPr marL="3196997" indent="0">
              <a:buNone/>
              <a:defRPr sz="1600" b="1"/>
            </a:lvl8pPr>
            <a:lvl9pPr marL="365371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777CAD8-6CAE-E46E-1EEF-918643BBCD6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16" y="2505075"/>
            <a:ext cx="5183189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CD8687A-A09F-B0AB-E6F8-B0E7118E7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C8999-89EF-4B18-AF83-572101E7EE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271393B-51F1-5102-2CD6-B90B91CC2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1B9E581-48F6-8BB6-379F-E887AB18E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05C83-4515-461F-AE44-404FB28E23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6564622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5DF38A-9218-D828-ACB8-A3CB0C0CAD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C2C046F-18F7-98A3-012C-00053894E2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C8999-89EF-4B18-AF83-572101E7EE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AB59E2-7468-9E58-6B4C-92A615B2C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8FAB18-FF3C-AED8-A42C-37B318487F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05C83-4515-461F-AE44-404FB28E23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6128490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6D9F1A4-E0C4-2018-E432-B750512863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C8999-89EF-4B18-AF83-572101E7EE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FB155EE-18E2-DFCC-970C-3659ABD82C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704E2B-9AB4-2C3B-94BE-1F3256423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05C83-4515-461F-AE44-404FB28E23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6285555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A3903F-63A9-989C-58F4-504D3109D7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04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FD11F8-D3D9-F314-F53B-F9B5EF8B8E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7" y="987456"/>
            <a:ext cx="617220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5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EDAE59-FBCA-0CB7-5BD6-3777858D67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04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715" indent="0">
              <a:buNone/>
              <a:defRPr sz="1600"/>
            </a:lvl2pPr>
            <a:lvl3pPr marL="913430" indent="0">
              <a:buNone/>
              <a:defRPr sz="1200"/>
            </a:lvl3pPr>
            <a:lvl4pPr marL="1370146" indent="0">
              <a:buNone/>
              <a:defRPr sz="1200"/>
            </a:lvl4pPr>
            <a:lvl5pPr marL="1826860" indent="0">
              <a:buNone/>
              <a:defRPr sz="1200"/>
            </a:lvl5pPr>
            <a:lvl6pPr marL="2283578" indent="0">
              <a:buNone/>
              <a:defRPr sz="1200"/>
            </a:lvl6pPr>
            <a:lvl7pPr marL="2740290" indent="0">
              <a:buNone/>
              <a:defRPr sz="1200"/>
            </a:lvl7pPr>
            <a:lvl8pPr marL="3196997" indent="0">
              <a:buNone/>
              <a:defRPr sz="1200"/>
            </a:lvl8pPr>
            <a:lvl9pPr marL="3653711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E78908-4425-094B-053D-4CF9342786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C8999-89EF-4B18-AF83-572101E7EE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609306-3605-9D63-59E3-CDC437A13D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9CE3A9-B126-B7BE-B7A9-A7EF626B94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05C83-4515-461F-AE44-404FB28E23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1909692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990B51-0878-4983-990C-3D9CCEFC1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04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EC0B48-DE20-B292-CD4C-446175643E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7" y="987456"/>
            <a:ext cx="6172201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715" indent="0">
              <a:buNone/>
              <a:defRPr sz="2800"/>
            </a:lvl2pPr>
            <a:lvl3pPr marL="913430" indent="0">
              <a:buNone/>
              <a:defRPr sz="2500"/>
            </a:lvl3pPr>
            <a:lvl4pPr marL="1370146" indent="0">
              <a:buNone/>
              <a:defRPr sz="1900"/>
            </a:lvl4pPr>
            <a:lvl5pPr marL="1826860" indent="0">
              <a:buNone/>
              <a:defRPr sz="1900"/>
            </a:lvl5pPr>
            <a:lvl6pPr marL="2283578" indent="0">
              <a:buNone/>
              <a:defRPr sz="1900"/>
            </a:lvl6pPr>
            <a:lvl7pPr marL="2740290" indent="0">
              <a:buNone/>
              <a:defRPr sz="1900"/>
            </a:lvl7pPr>
            <a:lvl8pPr marL="3196997" indent="0">
              <a:buNone/>
              <a:defRPr sz="1900"/>
            </a:lvl8pPr>
            <a:lvl9pPr marL="3653711" indent="0">
              <a:buNone/>
              <a:defRPr sz="19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FC3C06-1E7D-8A74-5786-1D97090370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04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715" indent="0">
              <a:buNone/>
              <a:defRPr sz="1600"/>
            </a:lvl2pPr>
            <a:lvl3pPr marL="913430" indent="0">
              <a:buNone/>
              <a:defRPr sz="1200"/>
            </a:lvl3pPr>
            <a:lvl4pPr marL="1370146" indent="0">
              <a:buNone/>
              <a:defRPr sz="1200"/>
            </a:lvl4pPr>
            <a:lvl5pPr marL="1826860" indent="0">
              <a:buNone/>
              <a:defRPr sz="1200"/>
            </a:lvl5pPr>
            <a:lvl6pPr marL="2283578" indent="0">
              <a:buNone/>
              <a:defRPr sz="1200"/>
            </a:lvl6pPr>
            <a:lvl7pPr marL="2740290" indent="0">
              <a:buNone/>
              <a:defRPr sz="1200"/>
            </a:lvl7pPr>
            <a:lvl8pPr marL="3196997" indent="0">
              <a:buNone/>
              <a:defRPr sz="1200"/>
            </a:lvl8pPr>
            <a:lvl9pPr marL="3653711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74CE8E-DCAC-60E2-9BDE-085EC01DF0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C8999-89EF-4B18-AF83-572101E7EE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33A650-2DBF-BAE0-4F4B-6A4586C46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D5F18D-7FB6-978E-8E0B-09A323C36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05C83-4515-461F-AE44-404FB28E23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460467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4C1D8-D085-8DAA-A56A-2C1DF764C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1FF40B-1766-8786-4594-2926E8632A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900592-374D-9CD6-14F6-DD3692A5E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C8999-89EF-4B18-AF83-572101E7EE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1B100B-2E31-84A6-7F61-7129B7A2C3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9DAFEC-5F1F-72C8-B57E-FCC76B1D9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05C83-4515-461F-AE44-404FB28E23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157685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7E455C0-0B98-DB30-E918-D945F8D009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55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103B1B-1A00-436F-BCF7-DBAA2840CE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7" y="365155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FDAA11-66FD-D887-13D4-EECEAB5F9E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C8999-89EF-4B18-AF83-572101E7EE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FC13F6-FC71-4409-E179-9C3875BF97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8350CD-4BE9-27B2-CDC0-64C57003A4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05C83-4515-461F-AE44-404FB28E23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78475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17" y="1023411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483" indent="0">
              <a:buNone/>
              <a:defRPr sz="1300" b="1"/>
            </a:lvl2pPr>
            <a:lvl3pPr marL="608979" indent="0">
              <a:buNone/>
              <a:defRPr sz="1200" b="1"/>
            </a:lvl3pPr>
            <a:lvl4pPr marL="913478" indent="0">
              <a:buNone/>
              <a:defRPr sz="1200" b="1"/>
            </a:lvl4pPr>
            <a:lvl5pPr marL="1217974" indent="0">
              <a:buNone/>
              <a:defRPr sz="1200" b="1"/>
            </a:lvl5pPr>
            <a:lvl6pPr marL="1522457" indent="0">
              <a:buNone/>
              <a:defRPr sz="1200" b="1"/>
            </a:lvl6pPr>
            <a:lvl7pPr marL="1826952" indent="0">
              <a:buNone/>
              <a:defRPr sz="1200" b="1"/>
            </a:lvl7pPr>
            <a:lvl8pPr marL="2131437" indent="0">
              <a:buNone/>
              <a:defRPr sz="1200" b="1"/>
            </a:lvl8pPr>
            <a:lvl9pPr marL="243593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17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11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483" indent="0">
              <a:buNone/>
              <a:defRPr sz="1300" b="1"/>
            </a:lvl2pPr>
            <a:lvl3pPr marL="608979" indent="0">
              <a:buNone/>
              <a:defRPr sz="1200" b="1"/>
            </a:lvl3pPr>
            <a:lvl4pPr marL="913478" indent="0">
              <a:buNone/>
              <a:defRPr sz="1200" b="1"/>
            </a:lvl4pPr>
            <a:lvl5pPr marL="1217974" indent="0">
              <a:buNone/>
              <a:defRPr sz="1200" b="1"/>
            </a:lvl5pPr>
            <a:lvl6pPr marL="1522457" indent="0">
              <a:buNone/>
              <a:defRPr sz="1200" b="1"/>
            </a:lvl6pPr>
            <a:lvl7pPr marL="1826952" indent="0">
              <a:buNone/>
              <a:defRPr sz="1200" b="1"/>
            </a:lvl7pPr>
            <a:lvl8pPr marL="2131437" indent="0">
              <a:buNone/>
              <a:defRPr sz="1200" b="1"/>
            </a:lvl8pPr>
            <a:lvl9pPr marL="243593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264128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1" y="1122680"/>
            <a:ext cx="10515600" cy="2387600"/>
          </a:xfrm>
        </p:spPr>
        <p:txBody>
          <a:bodyPr lIns="91344" tIns="45682" rIns="91344" bIns="45682" anchor="b"/>
          <a:lstStyle>
            <a:lvl1pPr algn="ctr">
              <a:defRPr sz="59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1" y="3602356"/>
            <a:ext cx="10515600" cy="1655445"/>
          </a:xfrm>
        </p:spPr>
        <p:txBody>
          <a:bodyPr lIns="91344" tIns="45682" rIns="91344" bIns="45682"/>
          <a:lstStyle>
            <a:lvl1pPr marL="0" indent="0" algn="ctr">
              <a:buNone/>
              <a:defRPr sz="25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6715" indent="0" algn="ctr">
              <a:buNone/>
              <a:defRPr sz="1900"/>
            </a:lvl2pPr>
            <a:lvl3pPr marL="913430" indent="0" algn="ctr">
              <a:buNone/>
              <a:defRPr sz="1900"/>
            </a:lvl3pPr>
            <a:lvl4pPr marL="1370146" indent="0" algn="ctr">
              <a:buNone/>
              <a:defRPr sz="1600"/>
            </a:lvl4pPr>
            <a:lvl5pPr marL="1826860" indent="0" algn="ctr">
              <a:buNone/>
              <a:defRPr sz="1600"/>
            </a:lvl5pPr>
            <a:lvl6pPr marL="2283578" indent="0" algn="ctr">
              <a:buNone/>
              <a:defRPr sz="1600"/>
            </a:lvl6pPr>
            <a:lvl7pPr marL="2740290" indent="0" algn="ctr">
              <a:buNone/>
              <a:defRPr sz="1600"/>
            </a:lvl7pPr>
            <a:lvl8pPr marL="3196997" indent="0" algn="ctr">
              <a:buNone/>
              <a:defRPr sz="1600"/>
            </a:lvl8pPr>
            <a:lvl9pPr marL="3653711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1" y="6356352"/>
            <a:ext cx="2743200" cy="365125"/>
          </a:xfrm>
        </p:spPr>
        <p:txBody>
          <a:bodyPr lIns="91344" tIns="45682" rIns="91344" bIns="45682"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2025/2/17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</p:spPr>
        <p:txBody>
          <a:bodyPr lIns="91344" tIns="45682" rIns="91344" bIns="45682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1" y="6356352"/>
            <a:ext cx="2743200" cy="365125"/>
          </a:xfrm>
        </p:spPr>
        <p:txBody>
          <a:bodyPr lIns="91344" tIns="45682" rIns="91344" bIns="45682"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3084626"/>
      </p:ext>
    </p:extLst>
  </p:cSld>
  <p:clrMapOvr>
    <a:masterClrMapping/>
  </p:clrMapOvr>
  <p:transition spd="slow">
    <p:fade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1" y="197485"/>
            <a:ext cx="10515600" cy="1325563"/>
          </a:xfrm>
        </p:spPr>
        <p:txBody>
          <a:bodyPr lIns="91344" tIns="45682" rIns="91344" bIns="45682"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1" y="1702436"/>
            <a:ext cx="10515600" cy="4474845"/>
          </a:xfrm>
        </p:spPr>
        <p:txBody>
          <a:bodyPr lIns="91344" tIns="45682" rIns="91344" bIns="45682"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1" y="6356352"/>
            <a:ext cx="2743200" cy="365125"/>
          </a:xfrm>
        </p:spPr>
        <p:txBody>
          <a:bodyPr lIns="91344" tIns="45682" rIns="91344" bIns="45682"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2025/2/17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</p:spPr>
        <p:txBody>
          <a:bodyPr lIns="91344" tIns="45682" rIns="91344" bIns="45682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1" y="6356352"/>
            <a:ext cx="2743200" cy="365125"/>
          </a:xfrm>
        </p:spPr>
        <p:txBody>
          <a:bodyPr lIns="91344" tIns="45682" rIns="91344" bIns="45682"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2620660"/>
      </p:ext>
    </p:extLst>
  </p:cSld>
  <p:clrMapOvr>
    <a:masterClrMapping/>
  </p:clrMapOvr>
  <p:transition spd="slow">
    <p:fade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1" y="2959103"/>
            <a:ext cx="10515600" cy="2781300"/>
          </a:xfrm>
        </p:spPr>
        <p:txBody>
          <a:bodyPr lIns="91344" tIns="45682" rIns="91344" bIns="45682"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1" y="1722121"/>
            <a:ext cx="10515600" cy="1102995"/>
          </a:xfrm>
        </p:spPr>
        <p:txBody>
          <a:bodyPr lIns="143987" tIns="45682" rIns="91344" bIns="45682" anchor="b" anchorCtr="0"/>
          <a:lstStyle>
            <a:lvl1pPr marL="0" indent="0">
              <a:buNone/>
              <a:defRPr sz="25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671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4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1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68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35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029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699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371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1" y="6356352"/>
            <a:ext cx="2743200" cy="365125"/>
          </a:xfrm>
        </p:spPr>
        <p:txBody>
          <a:bodyPr lIns="91344" tIns="45682" rIns="91344" bIns="45682"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2025/2/17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</p:spPr>
        <p:txBody>
          <a:bodyPr lIns="91344" tIns="45682" rIns="91344" bIns="45682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1" y="6356352"/>
            <a:ext cx="2743200" cy="365125"/>
          </a:xfrm>
        </p:spPr>
        <p:txBody>
          <a:bodyPr lIns="91344" tIns="45682" rIns="91344" bIns="45682"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4425265"/>
      </p:ext>
    </p:extLst>
  </p:cSld>
  <p:clrMapOvr>
    <a:masterClrMapping/>
  </p:clrMapOvr>
  <p:transition spd="slow">
    <p:fade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10515600" cy="1325563"/>
          </a:xfrm>
        </p:spPr>
        <p:txBody>
          <a:bodyPr lIns="91344" tIns="45682" rIns="91344" bIns="45682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9"/>
          </a:xfrm>
        </p:spPr>
        <p:txBody>
          <a:bodyPr lIns="91344" tIns="45682" rIns="91344" bIns="45682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9"/>
          </a:xfrm>
        </p:spPr>
        <p:txBody>
          <a:bodyPr lIns="91344" tIns="45682" rIns="91344" bIns="45682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1" y="6356352"/>
            <a:ext cx="2743200" cy="365125"/>
          </a:xfrm>
        </p:spPr>
        <p:txBody>
          <a:bodyPr lIns="91344" tIns="45682" rIns="91344" bIns="45682"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2025/2/17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</p:spPr>
        <p:txBody>
          <a:bodyPr lIns="91344" tIns="45682" rIns="91344" bIns="45682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1" y="6356352"/>
            <a:ext cx="2743200" cy="365125"/>
          </a:xfrm>
        </p:spPr>
        <p:txBody>
          <a:bodyPr lIns="91344" tIns="45682" rIns="91344" bIns="45682"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855448"/>
      </p:ext>
    </p:extLst>
  </p:cSld>
  <p:clrMapOvr>
    <a:masterClrMapping/>
  </p:clrMapOvr>
  <p:transition spd="slow">
    <p:fade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7" y="365127"/>
            <a:ext cx="10515600" cy="800100"/>
          </a:xfrm>
        </p:spPr>
        <p:txBody>
          <a:bodyPr lIns="91344" tIns="45682" rIns="91344" bIns="45682"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85" y="1482093"/>
            <a:ext cx="5220971" cy="823595"/>
          </a:xfrm>
        </p:spPr>
        <p:txBody>
          <a:bodyPr lIns="91344" tIns="45682" rIns="91344" bIns="45682"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6715" indent="0">
              <a:buNone/>
              <a:defRPr sz="2500"/>
            </a:lvl2pPr>
            <a:lvl3pPr marL="913430" indent="0">
              <a:buNone/>
              <a:defRPr sz="1900"/>
            </a:lvl3pPr>
            <a:lvl4pPr marL="1370146" indent="0">
              <a:buNone/>
              <a:defRPr sz="1900"/>
            </a:lvl4pPr>
            <a:lvl5pPr marL="1826860" indent="0">
              <a:buNone/>
              <a:defRPr sz="1900"/>
            </a:lvl5pPr>
            <a:lvl6pPr marL="2283578" indent="0">
              <a:buNone/>
              <a:defRPr sz="1900"/>
            </a:lvl6pPr>
            <a:lvl7pPr marL="2740290" indent="0">
              <a:buNone/>
              <a:defRPr sz="1900"/>
            </a:lvl7pPr>
            <a:lvl8pPr marL="3196997" indent="0">
              <a:buNone/>
              <a:defRPr sz="1900"/>
            </a:lvl8pPr>
            <a:lvl9pPr marL="3653711" indent="0">
              <a:buNone/>
              <a:defRPr sz="1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1" y="2368553"/>
            <a:ext cx="5222240" cy="3820795"/>
          </a:xfrm>
        </p:spPr>
        <p:txBody>
          <a:bodyPr lIns="91344" tIns="45682" rIns="91344" bIns="45682"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74" y="1482093"/>
            <a:ext cx="5097145" cy="823595"/>
          </a:xfrm>
        </p:spPr>
        <p:txBody>
          <a:bodyPr lIns="91344" tIns="45682" rIns="91344" bIns="45682"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6715" indent="0">
              <a:buNone/>
              <a:defRPr sz="2500"/>
            </a:lvl2pPr>
            <a:lvl3pPr marL="913430" indent="0">
              <a:buNone/>
              <a:defRPr sz="1900"/>
            </a:lvl3pPr>
            <a:lvl4pPr marL="1370146" indent="0">
              <a:buNone/>
              <a:defRPr sz="1900"/>
            </a:lvl4pPr>
            <a:lvl5pPr marL="1826860" indent="0">
              <a:buNone/>
              <a:defRPr sz="1900"/>
            </a:lvl5pPr>
            <a:lvl6pPr marL="2283578" indent="0">
              <a:buNone/>
              <a:defRPr sz="1900"/>
            </a:lvl6pPr>
            <a:lvl7pPr marL="2740290" indent="0">
              <a:buNone/>
              <a:defRPr sz="1900"/>
            </a:lvl7pPr>
            <a:lvl8pPr marL="3196997" indent="0">
              <a:buNone/>
              <a:defRPr sz="1900"/>
            </a:lvl8pPr>
            <a:lvl9pPr marL="3653711" indent="0">
              <a:buNone/>
              <a:defRPr sz="1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74" y="2368553"/>
            <a:ext cx="5097145" cy="3820795"/>
          </a:xfrm>
        </p:spPr>
        <p:txBody>
          <a:bodyPr lIns="91344" tIns="45682" rIns="91344" bIns="45682"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1" y="6356352"/>
            <a:ext cx="2743200" cy="365125"/>
          </a:xfrm>
        </p:spPr>
        <p:txBody>
          <a:bodyPr lIns="91344" tIns="45682" rIns="91344" bIns="45682"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2025/2/17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</p:spPr>
        <p:txBody>
          <a:bodyPr lIns="91344" tIns="45682" rIns="91344" bIns="45682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1" y="6356352"/>
            <a:ext cx="2743200" cy="365125"/>
          </a:xfrm>
        </p:spPr>
        <p:txBody>
          <a:bodyPr lIns="91344" tIns="45682" rIns="91344" bIns="45682"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2496909"/>
      </p:ext>
    </p:extLst>
  </p:cSld>
  <p:clrMapOvr>
    <a:masterClrMapping/>
  </p:clrMapOvr>
  <p:transition spd="slow">
    <p:fade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1" y="197485"/>
            <a:ext cx="10515600" cy="1325563"/>
          </a:xfrm>
        </p:spPr>
        <p:txBody>
          <a:bodyPr lIns="91344" tIns="45682" rIns="91344" bIns="45682"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1" y="6356352"/>
            <a:ext cx="2743200" cy="365125"/>
          </a:xfrm>
        </p:spPr>
        <p:txBody>
          <a:bodyPr lIns="91344" tIns="45682" rIns="91344" bIns="45682"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2025/2/17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</p:spPr>
        <p:txBody>
          <a:bodyPr lIns="91344" tIns="45682" rIns="91344" bIns="45682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1" y="6356352"/>
            <a:ext cx="2743200" cy="365125"/>
          </a:xfrm>
        </p:spPr>
        <p:txBody>
          <a:bodyPr lIns="91344" tIns="45682" rIns="91344" bIns="45682"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8642542"/>
      </p:ext>
    </p:extLst>
  </p:cSld>
  <p:clrMapOvr>
    <a:masterClrMapping/>
  </p:clrMapOvr>
  <p:transition spd="slow">
    <p:fade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681" y="-1906"/>
            <a:ext cx="7017385" cy="6861811"/>
          </a:xfrm>
          <a:noFill/>
        </p:spPr>
        <p:txBody>
          <a:bodyPr lIns="251826" tIns="143987" rIns="91344" bIns="45682"/>
          <a:lstStyle>
            <a:lvl1pPr marL="0" indent="0" algn="ctr">
              <a:buNone/>
              <a:defRPr sz="1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6715" indent="0">
              <a:buNone/>
              <a:defRPr sz="2800"/>
            </a:lvl2pPr>
            <a:lvl3pPr marL="913430" indent="0">
              <a:buNone/>
              <a:defRPr sz="2500"/>
            </a:lvl3pPr>
            <a:lvl4pPr marL="1370146" indent="0">
              <a:buNone/>
              <a:defRPr sz="1900"/>
            </a:lvl4pPr>
            <a:lvl5pPr marL="1826860" indent="0">
              <a:buNone/>
              <a:defRPr sz="1900"/>
            </a:lvl5pPr>
            <a:lvl6pPr marL="2283578" indent="0">
              <a:buNone/>
              <a:defRPr sz="1900"/>
            </a:lvl6pPr>
            <a:lvl7pPr marL="2740290" indent="0">
              <a:buNone/>
              <a:defRPr sz="1900"/>
            </a:lvl7pPr>
            <a:lvl8pPr marL="3196997" indent="0">
              <a:buNone/>
              <a:defRPr sz="1900"/>
            </a:lvl8pPr>
            <a:lvl9pPr marL="3653711" indent="0">
              <a:buNone/>
              <a:defRPr sz="19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43" y="457201"/>
            <a:ext cx="4392295" cy="1055371"/>
          </a:xfrm>
        </p:spPr>
        <p:txBody>
          <a:bodyPr lIns="91344" tIns="45682" rIns="91344" bIns="45682"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5" y="1694180"/>
            <a:ext cx="4393564" cy="4480560"/>
          </a:xfrm>
        </p:spPr>
        <p:txBody>
          <a:bodyPr lIns="91344" tIns="45682" rIns="91344" bIns="45682"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6715" indent="0">
              <a:buNone/>
              <a:defRPr sz="1900"/>
            </a:lvl2pPr>
            <a:lvl3pPr marL="913430" indent="0">
              <a:buNone/>
              <a:defRPr sz="1600"/>
            </a:lvl3pPr>
            <a:lvl4pPr marL="1370146" indent="0">
              <a:buNone/>
              <a:defRPr sz="1600"/>
            </a:lvl4pPr>
            <a:lvl5pPr marL="1826860" indent="0">
              <a:buNone/>
              <a:defRPr sz="1600"/>
            </a:lvl5pPr>
            <a:lvl6pPr marL="2283578" indent="0">
              <a:buNone/>
              <a:defRPr sz="1600"/>
            </a:lvl6pPr>
            <a:lvl7pPr marL="2740290" indent="0">
              <a:buNone/>
              <a:defRPr sz="1600"/>
            </a:lvl7pPr>
            <a:lvl8pPr marL="3196997" indent="0">
              <a:buNone/>
              <a:defRPr sz="1600"/>
            </a:lvl8pPr>
            <a:lvl9pPr marL="3653711" indent="0">
              <a:buNone/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1" y="6356352"/>
            <a:ext cx="2743200" cy="365125"/>
          </a:xfrm>
        </p:spPr>
        <p:txBody>
          <a:bodyPr lIns="91344" tIns="45682" rIns="91344" bIns="45682"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2025/2/17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</p:spPr>
        <p:txBody>
          <a:bodyPr lIns="91344" tIns="45682" rIns="91344" bIns="45682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1" y="6356352"/>
            <a:ext cx="2743200" cy="365125"/>
          </a:xfrm>
        </p:spPr>
        <p:txBody>
          <a:bodyPr lIns="91344" tIns="45682" rIns="91344" bIns="45682"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3546167"/>
      </p:ext>
    </p:extLst>
  </p:cSld>
  <p:clrMapOvr>
    <a:masterClrMapping/>
  </p:clrMapOvr>
  <p:transition spd="slow">
    <p:fade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34" y="-7620"/>
            <a:ext cx="7017385" cy="6861811"/>
          </a:xfrm>
          <a:noFill/>
        </p:spPr>
        <p:txBody>
          <a:bodyPr lIns="251826" tIns="143987" rIns="91344" bIns="45682"/>
          <a:lstStyle>
            <a:lvl1pPr marL="0" indent="0" algn="ctr">
              <a:buNone/>
              <a:defRPr sz="1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6715" indent="0">
              <a:buNone/>
              <a:defRPr sz="2800"/>
            </a:lvl2pPr>
            <a:lvl3pPr marL="913430" indent="0">
              <a:buNone/>
              <a:defRPr sz="2500"/>
            </a:lvl3pPr>
            <a:lvl4pPr marL="1370146" indent="0">
              <a:buNone/>
              <a:defRPr sz="1900"/>
            </a:lvl4pPr>
            <a:lvl5pPr marL="1826860" indent="0">
              <a:buNone/>
              <a:defRPr sz="1900"/>
            </a:lvl5pPr>
            <a:lvl6pPr marL="2283578" indent="0">
              <a:buNone/>
              <a:defRPr sz="1900"/>
            </a:lvl6pPr>
            <a:lvl7pPr marL="2740290" indent="0">
              <a:buNone/>
              <a:defRPr sz="1900"/>
            </a:lvl7pPr>
            <a:lvl8pPr marL="3196997" indent="0">
              <a:buNone/>
              <a:defRPr sz="1900"/>
            </a:lvl8pPr>
            <a:lvl9pPr marL="3653711" indent="0">
              <a:buNone/>
              <a:defRPr sz="19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1"/>
            <a:ext cx="4279900" cy="1055371"/>
          </a:xfrm>
        </p:spPr>
        <p:txBody>
          <a:bodyPr lIns="91344" tIns="45682" rIns="91344" bIns="45682"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606" y="1694180"/>
            <a:ext cx="4280535" cy="4480560"/>
          </a:xfrm>
        </p:spPr>
        <p:txBody>
          <a:bodyPr lIns="91344" tIns="45682" rIns="91344" bIns="45682"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6715" indent="0">
              <a:buNone/>
              <a:defRPr sz="1900"/>
            </a:lvl2pPr>
            <a:lvl3pPr marL="913430" indent="0">
              <a:buNone/>
              <a:defRPr sz="1600"/>
            </a:lvl3pPr>
            <a:lvl4pPr marL="1370146" indent="0">
              <a:buNone/>
              <a:defRPr sz="1600"/>
            </a:lvl4pPr>
            <a:lvl5pPr marL="1826860" indent="0">
              <a:buNone/>
              <a:defRPr sz="1600"/>
            </a:lvl5pPr>
            <a:lvl6pPr marL="2283578" indent="0">
              <a:buNone/>
              <a:defRPr sz="1600"/>
            </a:lvl6pPr>
            <a:lvl7pPr marL="2740290" indent="0">
              <a:buNone/>
              <a:defRPr sz="1600"/>
            </a:lvl7pPr>
            <a:lvl8pPr marL="3196997" indent="0">
              <a:buNone/>
              <a:defRPr sz="1600"/>
            </a:lvl8pPr>
            <a:lvl9pPr marL="3653711" indent="0">
              <a:buNone/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1" y="6356352"/>
            <a:ext cx="2743200" cy="365125"/>
          </a:xfrm>
        </p:spPr>
        <p:txBody>
          <a:bodyPr lIns="91344" tIns="45682" rIns="91344" bIns="45682"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2025/2/17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</p:spPr>
        <p:txBody>
          <a:bodyPr lIns="91344" tIns="45682" rIns="91344" bIns="45682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1" y="6356352"/>
            <a:ext cx="2743200" cy="365125"/>
          </a:xfrm>
        </p:spPr>
        <p:txBody>
          <a:bodyPr lIns="91344" tIns="45682" rIns="91344" bIns="45682"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4044" y="235067"/>
            <a:ext cx="1454063" cy="1454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68717"/>
      </p:ext>
    </p:extLst>
  </p:cSld>
  <p:clrMapOvr>
    <a:masterClrMapping/>
  </p:clrMapOvr>
  <p:transition spd="slow">
    <p:fade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1" y="6356352"/>
            <a:ext cx="2743200" cy="365125"/>
          </a:xfrm>
        </p:spPr>
        <p:txBody>
          <a:bodyPr lIns="91344" tIns="45682" rIns="91344" bIns="45682"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2025/2/17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</p:spPr>
        <p:txBody>
          <a:bodyPr lIns="91344" tIns="45682" rIns="91344" bIns="45682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1" y="6356352"/>
            <a:ext cx="2743200" cy="365125"/>
          </a:xfrm>
        </p:spPr>
        <p:txBody>
          <a:bodyPr lIns="91344" tIns="45682" rIns="91344" bIns="45682"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55"/>
            <a:ext cx="2628900" cy="5811839"/>
          </a:xfrm>
        </p:spPr>
        <p:txBody>
          <a:bodyPr vert="eaVert" lIns="91344" tIns="45682" rIns="91344" bIns="45682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7" y="365155"/>
            <a:ext cx="7734300" cy="5811839"/>
          </a:xfrm>
        </p:spPr>
        <p:txBody>
          <a:bodyPr vert="eaVert" lIns="91344" tIns="45682" rIns="91344" bIns="45682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690998461"/>
      </p:ext>
    </p:extLst>
  </p:cSld>
  <p:clrMapOvr>
    <a:masterClrMapping/>
  </p:clrMapOvr>
  <p:transition spd="slow">
    <p:fade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1" y="327055"/>
            <a:ext cx="10515600" cy="5850255"/>
          </a:xfrm>
        </p:spPr>
        <p:txBody>
          <a:bodyPr lIns="91344" tIns="45682" rIns="91344" bIns="45682"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1" y="6356352"/>
            <a:ext cx="2743200" cy="365125"/>
          </a:xfrm>
        </p:spPr>
        <p:txBody>
          <a:bodyPr lIns="91344" tIns="45682" rIns="91344" bIns="45682"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2025/2/17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</p:spPr>
        <p:txBody>
          <a:bodyPr lIns="91344" tIns="45682" rIns="91344" bIns="45682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1" y="6356352"/>
            <a:ext cx="2743200" cy="365125"/>
          </a:xfrm>
        </p:spPr>
        <p:txBody>
          <a:bodyPr lIns="91344" tIns="45682" rIns="91344" bIns="45682"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1618526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18100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1" y="6356352"/>
            <a:ext cx="2743200" cy="365125"/>
          </a:xfrm>
        </p:spPr>
        <p:txBody>
          <a:bodyPr lIns="91344" tIns="45682" rIns="91344" bIns="45682"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2025/2/17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</p:spPr>
        <p:txBody>
          <a:bodyPr lIns="91344" tIns="45682" rIns="91344" bIns="45682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1" y="6356352"/>
            <a:ext cx="2743200" cy="365125"/>
          </a:xfrm>
        </p:spPr>
        <p:txBody>
          <a:bodyPr lIns="91344" tIns="45682" rIns="91344" bIns="45682"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7524523"/>
      </p:ext>
    </p:extLst>
  </p:cSld>
  <p:clrMapOvr>
    <a:masterClrMapping/>
  </p:clrMapOvr>
  <p:transition spd="slow">
    <p:fade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5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defTabSz="914400"/>
            <a:fld id="{82F288E0-7875-42C4-84C8-98DBBD3BF4D2}" type="datetimeFigureOut">
              <a:rPr lang="zh-CN" altLang="en-US" sz="1800" smtClean="0">
                <a:solidFill>
                  <a:prstClr val="black"/>
                </a:solidFill>
              </a:rPr>
              <a:pPr defTabSz="914400"/>
              <a:t>2025/2/17</a:t>
            </a:fld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defTabSz="914400"/>
            <a:fld id="{7D9BB5D0-35E4-459D-AEF3-FE4D7C45CC19}" type="slidenum">
              <a:rPr lang="zh-CN" altLang="en-US" sz="1800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6406836"/>
      </p:ext>
    </p:extLst>
  </p:cSld>
  <p:clrMapOvr>
    <a:masterClrMapping/>
  </p:clrMapOvr>
  <p:transition spd="slow">
    <p:fade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5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defTabSz="914400"/>
            <a:fld id="{82F288E0-7875-42C4-84C8-98DBBD3BF4D2}" type="datetimeFigureOut">
              <a:rPr lang="zh-CN" altLang="en-US" sz="1800" smtClean="0">
                <a:solidFill>
                  <a:prstClr val="black"/>
                </a:solidFill>
              </a:rPr>
              <a:pPr defTabSz="914400"/>
              <a:t>2025/2/17</a:t>
            </a:fld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defTabSz="914400"/>
            <a:fld id="{7D9BB5D0-35E4-459D-AEF3-FE4D7C45CC19}" type="slidenum">
              <a:rPr lang="zh-CN" altLang="en-US" sz="1800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7667909"/>
      </p:ext>
    </p:extLst>
  </p:cSld>
  <p:clrMapOvr>
    <a:masterClrMapping/>
  </p:clrMapOvr>
  <p:transition spd="slow">
    <p:fade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0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defTabSz="914400"/>
            <a:fld id="{82F288E0-7875-42C4-84C8-98DBBD3BF4D2}" type="datetimeFigureOut">
              <a:rPr lang="zh-CN" altLang="en-US" sz="1800" smtClean="0">
                <a:solidFill>
                  <a:prstClr val="black"/>
                </a:solidFill>
              </a:rPr>
              <a:pPr defTabSz="914400"/>
              <a:t>2025/2/17</a:t>
            </a:fld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defTabSz="914400"/>
            <a:fld id="{7D9BB5D0-35E4-459D-AEF3-FE4D7C45CC19}" type="slidenum">
              <a:rPr lang="zh-CN" altLang="en-US" sz="1800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1564456"/>
      </p:ext>
    </p:extLst>
  </p:cSld>
  <p:clrMapOvr>
    <a:masterClrMapping/>
  </p:clrMapOvr>
  <p:transition spd="slow">
    <p:fade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defTabSz="914400"/>
            <a:fld id="{82F288E0-7875-42C4-84C8-98DBBD3BF4D2}" type="datetimeFigureOut">
              <a:rPr lang="zh-CN" altLang="en-US" sz="1800" smtClean="0">
                <a:solidFill>
                  <a:prstClr val="black"/>
                </a:solidFill>
              </a:rPr>
              <a:pPr defTabSz="914400"/>
              <a:t>2025/2/17</a:t>
            </a:fld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defTabSz="914400"/>
            <a:fld id="{7D9BB5D0-35E4-459D-AEF3-FE4D7C45CC19}" type="slidenum">
              <a:rPr lang="zh-CN" altLang="en-US" sz="1800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979235"/>
      </p:ext>
    </p:extLst>
  </p:cSld>
  <p:clrMapOvr>
    <a:masterClrMapping/>
  </p:clrMapOvr>
  <p:transition spd="slow">
    <p:fade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70" y="1482090"/>
            <a:ext cx="5220970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0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5" y="1482090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5" y="2368550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defTabSz="914400"/>
            <a:fld id="{82F288E0-7875-42C4-84C8-98DBBD3BF4D2}" type="datetimeFigureOut">
              <a:rPr lang="zh-CN" altLang="en-US" sz="1800" smtClean="0">
                <a:solidFill>
                  <a:prstClr val="black"/>
                </a:solidFill>
              </a:rPr>
              <a:pPr defTabSz="914400"/>
              <a:t>2025/2/17</a:t>
            </a:fld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defTabSz="914400"/>
            <a:fld id="{7D9BB5D0-35E4-459D-AEF3-FE4D7C45CC19}" type="slidenum">
              <a:rPr lang="zh-CN" altLang="en-US" sz="1800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1770699"/>
      </p:ext>
    </p:extLst>
  </p:cSld>
  <p:clrMapOvr>
    <a:masterClrMapping/>
  </p:clrMapOvr>
  <p:transition spd="slow">
    <p:fade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defTabSz="914400"/>
            <a:fld id="{82F288E0-7875-42C4-84C8-98DBBD3BF4D2}" type="datetimeFigureOut">
              <a:rPr lang="zh-CN" altLang="en-US" sz="1800" smtClean="0">
                <a:solidFill>
                  <a:prstClr val="black"/>
                </a:solidFill>
              </a:rPr>
              <a:pPr defTabSz="914400"/>
              <a:t>2025/2/17</a:t>
            </a:fld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defTabSz="914400"/>
            <a:fld id="{7D9BB5D0-35E4-459D-AEF3-FE4D7C45CC19}" type="slidenum">
              <a:rPr lang="zh-CN" altLang="en-US" sz="1800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7443844"/>
      </p:ext>
    </p:extLst>
  </p:cSld>
  <p:clrMapOvr>
    <a:masterClrMapping/>
  </p:clrMapOvr>
  <p:transition spd="slow">
    <p:fade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700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5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0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defTabSz="914400"/>
            <a:fld id="{82F288E0-7875-42C4-84C8-98DBBD3BF4D2}" type="datetimeFigureOut">
              <a:rPr lang="zh-CN" altLang="en-US" sz="1800" smtClean="0">
                <a:solidFill>
                  <a:prstClr val="black"/>
                </a:solidFill>
              </a:rPr>
              <a:pPr defTabSz="914400"/>
              <a:t>2025/2/17</a:t>
            </a:fld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defTabSz="914400"/>
            <a:fld id="{7D9BB5D0-35E4-459D-AEF3-FE4D7C45CC19}" type="slidenum">
              <a:rPr lang="zh-CN" altLang="en-US" sz="1800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6075328"/>
      </p:ext>
    </p:extLst>
  </p:cSld>
  <p:clrMapOvr>
    <a:masterClrMapping/>
  </p:clrMapOvr>
  <p:transition spd="slow">
    <p:fade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5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5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defTabSz="914400"/>
            <a:fld id="{82F288E0-7875-42C4-84C8-98DBBD3BF4D2}" type="datetimeFigureOut">
              <a:rPr lang="zh-CN" altLang="en-US" sz="1800" smtClean="0">
                <a:solidFill>
                  <a:prstClr val="black"/>
                </a:solidFill>
              </a:rPr>
              <a:pPr defTabSz="914400"/>
              <a:t>2025/2/17</a:t>
            </a:fld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defTabSz="914400"/>
            <a:fld id="{7D9BB5D0-35E4-459D-AEF3-FE4D7C45CC19}" type="slidenum">
              <a:rPr lang="zh-CN" altLang="en-US" sz="1800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 sz="1800">
              <a:solidFill>
                <a:prstClr val="black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4063" y="235037"/>
            <a:ext cx="1454063" cy="1454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042737"/>
      </p:ext>
    </p:extLst>
  </p:cSld>
  <p:clrMapOvr>
    <a:masterClrMapping/>
  </p:clrMapOvr>
  <p:transition spd="slow">
    <p:fade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defTabSz="914400"/>
            <a:fld id="{82F288E0-7875-42C4-84C8-98DBBD3BF4D2}" type="datetimeFigureOut">
              <a:rPr lang="zh-CN" altLang="en-US" sz="1800" smtClean="0">
                <a:solidFill>
                  <a:prstClr val="black"/>
                </a:solidFill>
              </a:rPr>
              <a:pPr defTabSz="914400"/>
              <a:t>2025/2/17</a:t>
            </a:fld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defTabSz="914400"/>
            <a:fld id="{7D9BB5D0-35E4-459D-AEF3-FE4D7C45CC19}" type="slidenum">
              <a:rPr lang="zh-CN" altLang="en-US" sz="1800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938468905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528096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5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defTabSz="914400"/>
            <a:fld id="{82F288E0-7875-42C4-84C8-98DBBD3BF4D2}" type="datetimeFigureOut">
              <a:rPr lang="zh-CN" altLang="en-US" sz="1800" smtClean="0">
                <a:solidFill>
                  <a:prstClr val="black"/>
                </a:solidFill>
              </a:rPr>
              <a:pPr defTabSz="914400"/>
              <a:t>2025/2/17</a:t>
            </a:fld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defTabSz="914400"/>
            <a:fld id="{7D9BB5D0-35E4-459D-AEF3-FE4D7C45CC19}" type="slidenum">
              <a:rPr lang="zh-CN" altLang="en-US" sz="1800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835406"/>
      </p:ext>
    </p:extLst>
  </p:cSld>
  <p:clrMapOvr>
    <a:masterClrMapping/>
  </p:clrMapOvr>
  <p:transition spd="slow">
    <p:fade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defTabSz="914400"/>
            <a:fld id="{82F288E0-7875-42C4-84C8-98DBBD3BF4D2}" type="datetimeFigureOut">
              <a:rPr lang="zh-CN" altLang="en-US" sz="1800" smtClean="0">
                <a:solidFill>
                  <a:prstClr val="black"/>
                </a:solidFill>
              </a:rPr>
              <a:pPr defTabSz="914400"/>
              <a:t>2025/2/17</a:t>
            </a:fld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defTabSz="914400"/>
            <a:fld id="{7D9BB5D0-35E4-459D-AEF3-FE4D7C45CC19}" type="slidenum">
              <a:rPr lang="zh-CN" altLang="en-US" sz="1800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2776261"/>
      </p:ext>
    </p:extLst>
  </p:cSld>
  <p:clrMapOvr>
    <a:masterClrMapping/>
  </p:clrMapOvr>
  <p:transition spd="slow">
    <p:fade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5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defTabSz="914400"/>
            <a:fld id="{82F288E0-7875-42C4-84C8-98DBBD3BF4D2}" type="datetimeFigureOut">
              <a:rPr lang="zh-CN" altLang="en-US" sz="1800" smtClean="0">
                <a:solidFill>
                  <a:prstClr val="black"/>
                </a:solidFill>
              </a:rPr>
              <a:pPr defTabSz="914400"/>
              <a:t>2025/2/17</a:t>
            </a:fld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defTabSz="914400"/>
            <a:fld id="{7D9BB5D0-35E4-459D-AEF3-FE4D7C45CC19}" type="slidenum">
              <a:rPr lang="zh-CN" altLang="en-US" sz="1800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1272199"/>
      </p:ext>
    </p:extLst>
  </p:cSld>
  <p:clrMapOvr>
    <a:masterClrMapping/>
  </p:clrMapOvr>
  <p:transition spd="slow">
    <p:fade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5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defTabSz="914400"/>
            <a:fld id="{82F288E0-7875-42C4-84C8-98DBBD3BF4D2}" type="datetimeFigureOut">
              <a:rPr lang="zh-CN" altLang="en-US" sz="1800" smtClean="0">
                <a:solidFill>
                  <a:prstClr val="black"/>
                </a:solidFill>
              </a:rPr>
              <a:pPr defTabSz="914400"/>
              <a:t>2025/2/17</a:t>
            </a:fld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defTabSz="914400"/>
            <a:fld id="{7D9BB5D0-35E4-459D-AEF3-FE4D7C45CC19}" type="slidenum">
              <a:rPr lang="zh-CN" altLang="en-US" sz="1800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4533552"/>
      </p:ext>
    </p:extLst>
  </p:cSld>
  <p:clrMapOvr>
    <a:masterClrMapping/>
  </p:clrMapOvr>
  <p:transition spd="slow">
    <p:fade/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0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defTabSz="914400"/>
            <a:fld id="{82F288E0-7875-42C4-84C8-98DBBD3BF4D2}" type="datetimeFigureOut">
              <a:rPr lang="zh-CN" altLang="en-US" sz="1800" smtClean="0">
                <a:solidFill>
                  <a:prstClr val="black"/>
                </a:solidFill>
              </a:rPr>
              <a:pPr defTabSz="914400"/>
              <a:t>2025/2/17</a:t>
            </a:fld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defTabSz="914400"/>
            <a:fld id="{7D9BB5D0-35E4-459D-AEF3-FE4D7C45CC19}" type="slidenum">
              <a:rPr lang="zh-CN" altLang="en-US" sz="1800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2524235"/>
      </p:ext>
    </p:extLst>
  </p:cSld>
  <p:clrMapOvr>
    <a:masterClrMapping/>
  </p:clrMapOvr>
  <p:transition spd="slow">
    <p:fade/>
  </p:transition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defTabSz="914400"/>
            <a:fld id="{82F288E0-7875-42C4-84C8-98DBBD3BF4D2}" type="datetimeFigureOut">
              <a:rPr lang="zh-CN" altLang="en-US" sz="1800" smtClean="0">
                <a:solidFill>
                  <a:prstClr val="black"/>
                </a:solidFill>
              </a:rPr>
              <a:pPr defTabSz="914400"/>
              <a:t>2025/2/17</a:t>
            </a:fld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defTabSz="914400"/>
            <a:fld id="{7D9BB5D0-35E4-459D-AEF3-FE4D7C45CC19}" type="slidenum">
              <a:rPr lang="zh-CN" altLang="en-US" sz="1800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009039"/>
      </p:ext>
    </p:extLst>
  </p:cSld>
  <p:clrMapOvr>
    <a:masterClrMapping/>
  </p:clrMapOvr>
  <p:transition spd="slow">
    <p:fade/>
  </p:transition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70" y="1482090"/>
            <a:ext cx="5220970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0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5" y="1482090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5" y="2368550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defTabSz="914400"/>
            <a:fld id="{82F288E0-7875-42C4-84C8-98DBBD3BF4D2}" type="datetimeFigureOut">
              <a:rPr lang="zh-CN" altLang="en-US" sz="1800" smtClean="0">
                <a:solidFill>
                  <a:prstClr val="black"/>
                </a:solidFill>
              </a:rPr>
              <a:pPr defTabSz="914400"/>
              <a:t>2025/2/17</a:t>
            </a:fld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defTabSz="914400"/>
            <a:fld id="{7D9BB5D0-35E4-459D-AEF3-FE4D7C45CC19}" type="slidenum">
              <a:rPr lang="zh-CN" altLang="en-US" sz="1800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956162"/>
      </p:ext>
    </p:extLst>
  </p:cSld>
  <p:clrMapOvr>
    <a:masterClrMapping/>
  </p:clrMapOvr>
  <p:transition spd="slow">
    <p:fade/>
  </p:transition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defTabSz="914400"/>
            <a:fld id="{82F288E0-7875-42C4-84C8-98DBBD3BF4D2}" type="datetimeFigureOut">
              <a:rPr lang="zh-CN" altLang="en-US" sz="1800" smtClean="0">
                <a:solidFill>
                  <a:prstClr val="black"/>
                </a:solidFill>
              </a:rPr>
              <a:pPr defTabSz="914400"/>
              <a:t>2025/2/17</a:t>
            </a:fld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defTabSz="914400"/>
            <a:fld id="{7D9BB5D0-35E4-459D-AEF3-FE4D7C45CC19}" type="slidenum">
              <a:rPr lang="zh-CN" altLang="en-US" sz="1800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153826"/>
      </p:ext>
    </p:extLst>
  </p:cSld>
  <p:clrMapOvr>
    <a:masterClrMapping/>
  </p:clrMapOvr>
  <p:transition spd="slow">
    <p:fade/>
  </p:transition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700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5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0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defTabSz="914400"/>
            <a:fld id="{82F288E0-7875-42C4-84C8-98DBBD3BF4D2}" type="datetimeFigureOut">
              <a:rPr lang="zh-CN" altLang="en-US" sz="1800" smtClean="0">
                <a:solidFill>
                  <a:prstClr val="black"/>
                </a:solidFill>
              </a:rPr>
              <a:pPr defTabSz="914400"/>
              <a:t>2025/2/17</a:t>
            </a:fld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defTabSz="914400"/>
            <a:fld id="{7D9BB5D0-35E4-459D-AEF3-FE4D7C45CC19}" type="slidenum">
              <a:rPr lang="zh-CN" altLang="en-US" sz="1800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1889204"/>
      </p:ext>
    </p:extLst>
  </p:cSld>
  <p:clrMapOvr>
    <a:masterClrMapping/>
  </p:clrMapOvr>
  <p:transition spd="slow">
    <p:fade/>
  </p:transition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5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5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defTabSz="914400"/>
            <a:fld id="{82F288E0-7875-42C4-84C8-98DBBD3BF4D2}" type="datetimeFigureOut">
              <a:rPr lang="zh-CN" altLang="en-US" sz="1800" smtClean="0">
                <a:solidFill>
                  <a:prstClr val="black"/>
                </a:solidFill>
              </a:rPr>
              <a:pPr defTabSz="914400"/>
              <a:t>2025/2/17</a:t>
            </a:fld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defTabSz="914400"/>
            <a:fld id="{7D9BB5D0-35E4-459D-AEF3-FE4D7C45CC19}" type="slidenum">
              <a:rPr lang="zh-CN" altLang="en-US" sz="1800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 sz="1800">
              <a:solidFill>
                <a:prstClr val="black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4063" y="235037"/>
            <a:ext cx="1454063" cy="1454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053261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29" y="182035"/>
            <a:ext cx="2005543" cy="774700"/>
          </a:xfrm>
        </p:spPr>
        <p:txBody>
          <a:bodyPr anchor="b"/>
          <a:lstStyle>
            <a:lvl1pPr algn="l">
              <a:defRPr sz="1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75" y="182037"/>
            <a:ext cx="3407832" cy="3902075"/>
          </a:xfrm>
        </p:spPr>
        <p:txBody>
          <a:bodyPr/>
          <a:lstStyle>
            <a:lvl1pPr>
              <a:defRPr sz="2100"/>
            </a:lvl1pPr>
            <a:lvl2pPr>
              <a:defRPr sz="1900"/>
            </a:lvl2pPr>
            <a:lvl3pPr>
              <a:defRPr sz="16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29" y="956765"/>
            <a:ext cx="2005543" cy="3127375"/>
          </a:xfrm>
        </p:spPr>
        <p:txBody>
          <a:bodyPr/>
          <a:lstStyle>
            <a:lvl1pPr marL="0" indent="0">
              <a:buNone/>
              <a:defRPr sz="900"/>
            </a:lvl1pPr>
            <a:lvl2pPr marL="304483" indent="0">
              <a:buNone/>
              <a:defRPr sz="800"/>
            </a:lvl2pPr>
            <a:lvl3pPr marL="608979" indent="0">
              <a:buNone/>
              <a:defRPr sz="700"/>
            </a:lvl3pPr>
            <a:lvl4pPr marL="913478" indent="0">
              <a:buNone/>
              <a:defRPr sz="700"/>
            </a:lvl4pPr>
            <a:lvl5pPr marL="1217974" indent="0">
              <a:buNone/>
              <a:defRPr sz="700"/>
            </a:lvl5pPr>
            <a:lvl6pPr marL="1522457" indent="0">
              <a:buNone/>
              <a:defRPr sz="700"/>
            </a:lvl6pPr>
            <a:lvl7pPr marL="1826952" indent="0">
              <a:buNone/>
              <a:defRPr sz="700"/>
            </a:lvl7pPr>
            <a:lvl8pPr marL="2131437" indent="0">
              <a:buNone/>
              <a:defRPr sz="700"/>
            </a:lvl8pPr>
            <a:lvl9pPr marL="243593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936455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defTabSz="914400"/>
            <a:fld id="{82F288E0-7875-42C4-84C8-98DBBD3BF4D2}" type="datetimeFigureOut">
              <a:rPr lang="zh-CN" altLang="en-US" sz="1800" smtClean="0">
                <a:solidFill>
                  <a:prstClr val="black"/>
                </a:solidFill>
              </a:rPr>
              <a:pPr defTabSz="914400"/>
              <a:t>2025/2/17</a:t>
            </a:fld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defTabSz="914400"/>
            <a:fld id="{7D9BB5D0-35E4-459D-AEF3-FE4D7C45CC19}" type="slidenum">
              <a:rPr lang="zh-CN" altLang="en-US" sz="1800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384483031"/>
      </p:ext>
    </p:extLst>
  </p:cSld>
  <p:clrMapOvr>
    <a:masterClrMapping/>
  </p:clrMapOvr>
  <p:transition spd="slow">
    <p:fade/>
  </p:transition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5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defTabSz="914400"/>
            <a:fld id="{82F288E0-7875-42C4-84C8-98DBBD3BF4D2}" type="datetimeFigureOut">
              <a:rPr lang="zh-CN" altLang="en-US" sz="1800" smtClean="0">
                <a:solidFill>
                  <a:prstClr val="black"/>
                </a:solidFill>
              </a:rPr>
              <a:pPr defTabSz="914400"/>
              <a:t>2025/2/17</a:t>
            </a:fld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defTabSz="914400"/>
            <a:fld id="{7D9BB5D0-35E4-459D-AEF3-FE4D7C45CC19}" type="slidenum">
              <a:rPr lang="zh-CN" altLang="en-US" sz="1800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6788186"/>
      </p:ext>
    </p:extLst>
  </p:cSld>
  <p:clrMapOvr>
    <a:masterClrMapping/>
  </p:clrMapOvr>
  <p:transition spd="slow">
    <p:fade/>
  </p:transition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defTabSz="914400"/>
            <a:fld id="{82F288E0-7875-42C4-84C8-98DBBD3BF4D2}" type="datetimeFigureOut">
              <a:rPr lang="zh-CN" altLang="en-US" sz="1800" smtClean="0">
                <a:solidFill>
                  <a:prstClr val="black"/>
                </a:solidFill>
              </a:rPr>
              <a:pPr defTabSz="914400"/>
              <a:t>2025/2/17</a:t>
            </a:fld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defTabSz="914400"/>
            <a:fld id="{7D9BB5D0-35E4-459D-AEF3-FE4D7C45CC19}" type="slidenum">
              <a:rPr lang="zh-CN" altLang="en-US" sz="1800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1217744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3D2759-4365-3137-879D-131CCBF1D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45CA00-37B7-DEF2-20D4-1C5F3001F0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75E467-C8C2-B273-801A-5C7BD3677E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C8999-89EF-4B18-AF83-572101E7EEEA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64E658-7D3D-D604-34DD-5BF08E3EA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DD73B5-A37F-05BE-A1CE-4E392A641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05C83-4515-461F-AE44-404FB28E23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0961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30"/>
            <a:ext cx="3657600" cy="377825"/>
          </a:xfrm>
        </p:spPr>
        <p:txBody>
          <a:bodyPr anchor="b"/>
          <a:lstStyle>
            <a:lvl1pPr algn="l">
              <a:defRPr sz="1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00"/>
            </a:lvl1pPr>
            <a:lvl2pPr marL="304483" indent="0">
              <a:buNone/>
              <a:defRPr sz="1900"/>
            </a:lvl2pPr>
            <a:lvl3pPr marL="608979" indent="0">
              <a:buNone/>
              <a:defRPr sz="1600"/>
            </a:lvl3pPr>
            <a:lvl4pPr marL="913478" indent="0">
              <a:buNone/>
              <a:defRPr sz="1300"/>
            </a:lvl4pPr>
            <a:lvl5pPr marL="1217974" indent="0">
              <a:buNone/>
              <a:defRPr sz="1300"/>
            </a:lvl5pPr>
            <a:lvl6pPr marL="1522457" indent="0">
              <a:buNone/>
              <a:defRPr sz="1300"/>
            </a:lvl6pPr>
            <a:lvl7pPr marL="1826952" indent="0">
              <a:buNone/>
              <a:defRPr sz="1300"/>
            </a:lvl7pPr>
            <a:lvl8pPr marL="2131437" indent="0">
              <a:buNone/>
              <a:defRPr sz="1300"/>
            </a:lvl8pPr>
            <a:lvl9pPr marL="2435938" indent="0">
              <a:buNone/>
              <a:defRPr sz="13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52"/>
            <a:ext cx="3657600" cy="536575"/>
          </a:xfrm>
        </p:spPr>
        <p:txBody>
          <a:bodyPr/>
          <a:lstStyle>
            <a:lvl1pPr marL="0" indent="0">
              <a:buNone/>
              <a:defRPr sz="900"/>
            </a:lvl1pPr>
            <a:lvl2pPr marL="304483" indent="0">
              <a:buNone/>
              <a:defRPr sz="800"/>
            </a:lvl2pPr>
            <a:lvl3pPr marL="608979" indent="0">
              <a:buNone/>
              <a:defRPr sz="700"/>
            </a:lvl3pPr>
            <a:lvl4pPr marL="913478" indent="0">
              <a:buNone/>
              <a:defRPr sz="700"/>
            </a:lvl4pPr>
            <a:lvl5pPr marL="1217974" indent="0">
              <a:buNone/>
              <a:defRPr sz="700"/>
            </a:lvl5pPr>
            <a:lvl6pPr marL="1522457" indent="0">
              <a:buNone/>
              <a:defRPr sz="700"/>
            </a:lvl6pPr>
            <a:lvl7pPr marL="1826952" indent="0">
              <a:buNone/>
              <a:defRPr sz="700"/>
            </a:lvl7pPr>
            <a:lvl8pPr marL="2131437" indent="0">
              <a:buNone/>
              <a:defRPr sz="700"/>
            </a:lvl8pPr>
            <a:lvl9pPr marL="243593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4877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8526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3" y="18312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3" y="18312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7040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59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500"/>
            </a:lvl1pPr>
            <a:lvl2pPr marL="456715" indent="0" algn="ctr">
              <a:buNone/>
              <a:defRPr sz="1900"/>
            </a:lvl2pPr>
            <a:lvl3pPr marL="913430" indent="0" algn="ctr">
              <a:buNone/>
              <a:defRPr sz="1900"/>
            </a:lvl3pPr>
            <a:lvl4pPr marL="1370146" indent="0" algn="ctr">
              <a:buNone/>
              <a:defRPr sz="1600"/>
            </a:lvl4pPr>
            <a:lvl5pPr marL="1826860" indent="0" algn="ctr">
              <a:buNone/>
              <a:defRPr sz="1600"/>
            </a:lvl5pPr>
            <a:lvl6pPr marL="2283578" indent="0" algn="ctr">
              <a:buNone/>
              <a:defRPr sz="1600"/>
            </a:lvl6pPr>
            <a:lvl7pPr marL="2740290" indent="0" algn="ctr">
              <a:buNone/>
              <a:defRPr sz="1600"/>
            </a:lvl7pPr>
            <a:lvl8pPr marL="3196997" indent="0" algn="ctr">
              <a:buNone/>
              <a:defRPr sz="1600"/>
            </a:lvl8pPr>
            <a:lvl9pPr marL="3653711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971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163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2" y="1709769"/>
            <a:ext cx="10515600" cy="2852737"/>
          </a:xfrm>
        </p:spPr>
        <p:txBody>
          <a:bodyPr anchor="b"/>
          <a:lstStyle>
            <a:lvl1pPr>
              <a:defRPr sz="59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2" y="4589465"/>
            <a:ext cx="10515600" cy="1500187"/>
          </a:xfrm>
        </p:spPr>
        <p:txBody>
          <a:bodyPr/>
          <a:lstStyle>
            <a:lvl1pPr marL="0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1pPr>
            <a:lvl2pPr marL="45671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4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1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68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35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029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699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371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003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661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1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805" y="1681163"/>
            <a:ext cx="5157787" cy="823912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56715" indent="0">
              <a:buNone/>
              <a:defRPr sz="1900" b="1"/>
            </a:lvl2pPr>
            <a:lvl3pPr marL="913430" indent="0">
              <a:buNone/>
              <a:defRPr sz="1900" b="1"/>
            </a:lvl3pPr>
            <a:lvl4pPr marL="1370146" indent="0">
              <a:buNone/>
              <a:defRPr sz="1600" b="1"/>
            </a:lvl4pPr>
            <a:lvl5pPr marL="1826860" indent="0">
              <a:buNone/>
              <a:defRPr sz="1600" b="1"/>
            </a:lvl5pPr>
            <a:lvl6pPr marL="2283578" indent="0">
              <a:buNone/>
              <a:defRPr sz="1600" b="1"/>
            </a:lvl6pPr>
            <a:lvl7pPr marL="2740290" indent="0">
              <a:buNone/>
              <a:defRPr sz="1600" b="1"/>
            </a:lvl7pPr>
            <a:lvl8pPr marL="3196997" indent="0">
              <a:buNone/>
              <a:defRPr sz="1600" b="1"/>
            </a:lvl8pPr>
            <a:lvl9pPr marL="3653711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805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16" y="1681163"/>
            <a:ext cx="5183189" cy="823912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56715" indent="0">
              <a:buNone/>
              <a:defRPr sz="1900" b="1"/>
            </a:lvl2pPr>
            <a:lvl3pPr marL="913430" indent="0">
              <a:buNone/>
              <a:defRPr sz="1900" b="1"/>
            </a:lvl3pPr>
            <a:lvl4pPr marL="1370146" indent="0">
              <a:buNone/>
              <a:defRPr sz="1600" b="1"/>
            </a:lvl4pPr>
            <a:lvl5pPr marL="1826860" indent="0">
              <a:buNone/>
              <a:defRPr sz="1600" b="1"/>
            </a:lvl5pPr>
            <a:lvl6pPr marL="2283578" indent="0">
              <a:buNone/>
              <a:defRPr sz="1600" b="1"/>
            </a:lvl6pPr>
            <a:lvl7pPr marL="2740290" indent="0">
              <a:buNone/>
              <a:defRPr sz="1600" b="1"/>
            </a:lvl7pPr>
            <a:lvl8pPr marL="3196997" indent="0">
              <a:buNone/>
              <a:defRPr sz="1600" b="1"/>
            </a:lvl8pPr>
            <a:lvl9pPr marL="3653711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16" y="2505075"/>
            <a:ext cx="5183189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137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029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164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995507-C4B9-46FC-08B2-94794304CD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2" y="1709769"/>
            <a:ext cx="10515600" cy="2852737"/>
          </a:xfrm>
        </p:spPr>
        <p:txBody>
          <a:bodyPr anchor="b"/>
          <a:lstStyle>
            <a:lvl1pPr>
              <a:defRPr sz="59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7AF6BA-9049-6DC9-A971-849562F019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2" y="4589465"/>
            <a:ext cx="10515600" cy="1500187"/>
          </a:xfrm>
        </p:spPr>
        <p:txBody>
          <a:bodyPr/>
          <a:lstStyle>
            <a:lvl1pPr marL="0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1pPr>
            <a:lvl2pPr marL="45671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4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1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68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35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029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699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371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69EA08-0EED-B7EC-F149-798E2A585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C8999-89EF-4B18-AF83-572101E7EEEA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5A70E9-F948-882F-DD3F-B448655B4D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328973-0246-4C16-2BE6-DA1D797C2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05C83-4515-461F-AE44-404FB28E23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95182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04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7" y="987456"/>
            <a:ext cx="617220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5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804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715" indent="0">
              <a:buNone/>
              <a:defRPr sz="1600"/>
            </a:lvl2pPr>
            <a:lvl3pPr marL="913430" indent="0">
              <a:buNone/>
              <a:defRPr sz="1200"/>
            </a:lvl3pPr>
            <a:lvl4pPr marL="1370146" indent="0">
              <a:buNone/>
              <a:defRPr sz="1200"/>
            </a:lvl4pPr>
            <a:lvl5pPr marL="1826860" indent="0">
              <a:buNone/>
              <a:defRPr sz="1200"/>
            </a:lvl5pPr>
            <a:lvl6pPr marL="2283578" indent="0">
              <a:buNone/>
              <a:defRPr sz="1200"/>
            </a:lvl6pPr>
            <a:lvl7pPr marL="2740290" indent="0">
              <a:buNone/>
              <a:defRPr sz="1200"/>
            </a:lvl7pPr>
            <a:lvl8pPr marL="3196997" indent="0">
              <a:buNone/>
              <a:defRPr sz="1200"/>
            </a:lvl8pPr>
            <a:lvl9pPr marL="3653711" indent="0">
              <a:buNone/>
              <a:defRPr sz="12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9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04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7" y="987456"/>
            <a:ext cx="6172201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715" indent="0">
              <a:buNone/>
              <a:defRPr sz="2800"/>
            </a:lvl2pPr>
            <a:lvl3pPr marL="913430" indent="0">
              <a:buNone/>
              <a:defRPr sz="2500"/>
            </a:lvl3pPr>
            <a:lvl4pPr marL="1370146" indent="0">
              <a:buNone/>
              <a:defRPr sz="1900"/>
            </a:lvl4pPr>
            <a:lvl5pPr marL="1826860" indent="0">
              <a:buNone/>
              <a:defRPr sz="1900"/>
            </a:lvl5pPr>
            <a:lvl6pPr marL="2283578" indent="0">
              <a:buNone/>
              <a:defRPr sz="1900"/>
            </a:lvl6pPr>
            <a:lvl7pPr marL="2740290" indent="0">
              <a:buNone/>
              <a:defRPr sz="1900"/>
            </a:lvl7pPr>
            <a:lvl8pPr marL="3196997" indent="0">
              <a:buNone/>
              <a:defRPr sz="1900"/>
            </a:lvl8pPr>
            <a:lvl9pPr marL="3653711" indent="0">
              <a:buNone/>
              <a:defRPr sz="19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804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715" indent="0">
              <a:buNone/>
              <a:defRPr sz="1600"/>
            </a:lvl2pPr>
            <a:lvl3pPr marL="913430" indent="0">
              <a:buNone/>
              <a:defRPr sz="1200"/>
            </a:lvl3pPr>
            <a:lvl4pPr marL="1370146" indent="0">
              <a:buNone/>
              <a:defRPr sz="1200"/>
            </a:lvl4pPr>
            <a:lvl5pPr marL="1826860" indent="0">
              <a:buNone/>
              <a:defRPr sz="1200"/>
            </a:lvl5pPr>
            <a:lvl6pPr marL="2283578" indent="0">
              <a:buNone/>
              <a:defRPr sz="1200"/>
            </a:lvl6pPr>
            <a:lvl7pPr marL="2740290" indent="0">
              <a:buNone/>
              <a:defRPr sz="1200"/>
            </a:lvl7pPr>
            <a:lvl8pPr marL="3196997" indent="0">
              <a:buNone/>
              <a:defRPr sz="1200"/>
            </a:lvl8pPr>
            <a:lvl9pPr marL="3653711" indent="0">
              <a:buNone/>
              <a:defRPr sz="12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513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55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7" y="365155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145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1791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1" y="1122680"/>
            <a:ext cx="10515600" cy="2387600"/>
          </a:xfrm>
        </p:spPr>
        <p:txBody>
          <a:bodyPr lIns="91344" tIns="45682" rIns="91344" bIns="45682" anchor="b"/>
          <a:lstStyle>
            <a:lvl1pPr algn="ctr">
              <a:defRPr sz="59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1" y="3602356"/>
            <a:ext cx="10515600" cy="1655445"/>
          </a:xfrm>
        </p:spPr>
        <p:txBody>
          <a:bodyPr lIns="91344" tIns="45682" rIns="91344" bIns="45682"/>
          <a:lstStyle>
            <a:lvl1pPr marL="0" indent="0" algn="ctr">
              <a:buNone/>
              <a:defRPr sz="25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6715" indent="0" algn="ctr">
              <a:buNone/>
              <a:defRPr sz="1900"/>
            </a:lvl2pPr>
            <a:lvl3pPr marL="913430" indent="0" algn="ctr">
              <a:buNone/>
              <a:defRPr sz="1900"/>
            </a:lvl3pPr>
            <a:lvl4pPr marL="1370146" indent="0" algn="ctr">
              <a:buNone/>
              <a:defRPr sz="1600"/>
            </a:lvl4pPr>
            <a:lvl5pPr marL="1826860" indent="0" algn="ctr">
              <a:buNone/>
              <a:defRPr sz="1600"/>
            </a:lvl5pPr>
            <a:lvl6pPr marL="2283578" indent="0" algn="ctr">
              <a:buNone/>
              <a:defRPr sz="1600"/>
            </a:lvl6pPr>
            <a:lvl7pPr marL="2740290" indent="0" algn="ctr">
              <a:buNone/>
              <a:defRPr sz="1600"/>
            </a:lvl7pPr>
            <a:lvl8pPr marL="3196997" indent="0" algn="ctr">
              <a:buNone/>
              <a:defRPr sz="1600"/>
            </a:lvl8pPr>
            <a:lvl9pPr marL="3653711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1" y="6356352"/>
            <a:ext cx="2743200" cy="365125"/>
          </a:xfrm>
        </p:spPr>
        <p:txBody>
          <a:bodyPr lIns="91344" tIns="45682" rIns="91344" bIns="45682"/>
          <a:lstStyle/>
          <a:p>
            <a:fld id="{82F288E0-7875-42C4-84C8-98DBBD3BF4D2}" type="datetimeFigureOut">
              <a:rPr lang="zh-CN" altLang="en-US" smtClean="0"/>
              <a:t>2025/2/17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</p:spPr>
        <p:txBody>
          <a:bodyPr lIns="91344" tIns="45682" rIns="91344" bIns="45682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1" y="6356352"/>
            <a:ext cx="2743200" cy="365125"/>
          </a:xfrm>
        </p:spPr>
        <p:txBody>
          <a:bodyPr lIns="91344" tIns="45682" rIns="91344" bIns="45682"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4155627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1" y="197485"/>
            <a:ext cx="10515600" cy="1325563"/>
          </a:xfrm>
        </p:spPr>
        <p:txBody>
          <a:bodyPr lIns="91344" tIns="45682" rIns="91344" bIns="45682"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1" y="1702436"/>
            <a:ext cx="10515600" cy="4474845"/>
          </a:xfrm>
        </p:spPr>
        <p:txBody>
          <a:bodyPr lIns="91344" tIns="45682" rIns="91344" bIns="45682"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1" y="6356352"/>
            <a:ext cx="2743200" cy="365125"/>
          </a:xfrm>
        </p:spPr>
        <p:txBody>
          <a:bodyPr lIns="91344" tIns="45682" rIns="91344" bIns="45682"/>
          <a:lstStyle/>
          <a:p>
            <a:fld id="{82F288E0-7875-42C4-84C8-98DBBD3BF4D2}" type="datetimeFigureOut">
              <a:rPr lang="zh-CN" altLang="en-US" smtClean="0"/>
              <a:t>2025/2/17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</p:spPr>
        <p:txBody>
          <a:bodyPr lIns="91344" tIns="45682" rIns="91344" bIns="45682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1" y="6356352"/>
            <a:ext cx="2743200" cy="365125"/>
          </a:xfrm>
        </p:spPr>
        <p:txBody>
          <a:bodyPr lIns="91344" tIns="45682" rIns="91344" bIns="45682"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7946290"/>
      </p:ext>
    </p:extLst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1" y="2959103"/>
            <a:ext cx="10515600" cy="2781300"/>
          </a:xfrm>
        </p:spPr>
        <p:txBody>
          <a:bodyPr lIns="91344" tIns="45682" rIns="91344" bIns="45682"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1" y="1722121"/>
            <a:ext cx="10515600" cy="1102995"/>
          </a:xfrm>
        </p:spPr>
        <p:txBody>
          <a:bodyPr lIns="143987" tIns="45682" rIns="91344" bIns="45682" anchor="b" anchorCtr="0"/>
          <a:lstStyle>
            <a:lvl1pPr marL="0" indent="0">
              <a:buNone/>
              <a:defRPr sz="25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671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4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1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68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35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029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699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371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1" y="6356352"/>
            <a:ext cx="2743200" cy="365125"/>
          </a:xfrm>
        </p:spPr>
        <p:txBody>
          <a:bodyPr lIns="91344" tIns="45682" rIns="91344" bIns="45682"/>
          <a:lstStyle/>
          <a:p>
            <a:fld id="{82F288E0-7875-42C4-84C8-98DBBD3BF4D2}" type="datetimeFigureOut">
              <a:rPr lang="zh-CN" altLang="en-US" smtClean="0"/>
              <a:t>2025/2/17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</p:spPr>
        <p:txBody>
          <a:bodyPr lIns="91344" tIns="45682" rIns="91344" bIns="45682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1" y="6356352"/>
            <a:ext cx="2743200" cy="365125"/>
          </a:xfrm>
        </p:spPr>
        <p:txBody>
          <a:bodyPr lIns="91344" tIns="45682" rIns="91344" bIns="45682"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7746803"/>
      </p:ext>
    </p:extLst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10515600" cy="1325563"/>
          </a:xfrm>
        </p:spPr>
        <p:txBody>
          <a:bodyPr lIns="91344" tIns="45682" rIns="91344" bIns="45682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9"/>
          </a:xfrm>
        </p:spPr>
        <p:txBody>
          <a:bodyPr lIns="91344" tIns="45682" rIns="91344" bIns="45682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9"/>
          </a:xfrm>
        </p:spPr>
        <p:txBody>
          <a:bodyPr lIns="91344" tIns="45682" rIns="91344" bIns="45682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1" y="6356352"/>
            <a:ext cx="2743200" cy="365125"/>
          </a:xfrm>
        </p:spPr>
        <p:txBody>
          <a:bodyPr lIns="91344" tIns="45682" rIns="91344" bIns="45682"/>
          <a:lstStyle/>
          <a:p>
            <a:fld id="{82F288E0-7875-42C4-84C8-98DBBD3BF4D2}" type="datetimeFigureOut">
              <a:rPr lang="zh-CN" altLang="en-US" smtClean="0"/>
              <a:t>2025/2/17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</p:spPr>
        <p:txBody>
          <a:bodyPr lIns="91344" tIns="45682" rIns="91344" bIns="45682"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1" y="6356352"/>
            <a:ext cx="2743200" cy="365125"/>
          </a:xfrm>
        </p:spPr>
        <p:txBody>
          <a:bodyPr lIns="91344" tIns="45682" rIns="91344" bIns="45682"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6818093"/>
      </p:ext>
    </p:extLst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7" y="365127"/>
            <a:ext cx="10515600" cy="800100"/>
          </a:xfrm>
        </p:spPr>
        <p:txBody>
          <a:bodyPr lIns="91344" tIns="45682" rIns="91344" bIns="45682"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85" y="1482093"/>
            <a:ext cx="5220971" cy="823595"/>
          </a:xfrm>
        </p:spPr>
        <p:txBody>
          <a:bodyPr lIns="91344" tIns="45682" rIns="91344" bIns="45682"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6715" indent="0">
              <a:buNone/>
              <a:defRPr sz="2500"/>
            </a:lvl2pPr>
            <a:lvl3pPr marL="913430" indent="0">
              <a:buNone/>
              <a:defRPr sz="1900"/>
            </a:lvl3pPr>
            <a:lvl4pPr marL="1370146" indent="0">
              <a:buNone/>
              <a:defRPr sz="1900"/>
            </a:lvl4pPr>
            <a:lvl5pPr marL="1826860" indent="0">
              <a:buNone/>
              <a:defRPr sz="1900"/>
            </a:lvl5pPr>
            <a:lvl6pPr marL="2283578" indent="0">
              <a:buNone/>
              <a:defRPr sz="1900"/>
            </a:lvl6pPr>
            <a:lvl7pPr marL="2740290" indent="0">
              <a:buNone/>
              <a:defRPr sz="1900"/>
            </a:lvl7pPr>
            <a:lvl8pPr marL="3196997" indent="0">
              <a:buNone/>
              <a:defRPr sz="1900"/>
            </a:lvl8pPr>
            <a:lvl9pPr marL="3653711" indent="0">
              <a:buNone/>
              <a:defRPr sz="1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1" y="2368553"/>
            <a:ext cx="5222240" cy="3820795"/>
          </a:xfrm>
        </p:spPr>
        <p:txBody>
          <a:bodyPr lIns="91344" tIns="45682" rIns="91344" bIns="45682"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74" y="1482093"/>
            <a:ext cx="5097145" cy="823595"/>
          </a:xfrm>
        </p:spPr>
        <p:txBody>
          <a:bodyPr lIns="91344" tIns="45682" rIns="91344" bIns="45682"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6715" indent="0">
              <a:buNone/>
              <a:defRPr sz="2500"/>
            </a:lvl2pPr>
            <a:lvl3pPr marL="913430" indent="0">
              <a:buNone/>
              <a:defRPr sz="1900"/>
            </a:lvl3pPr>
            <a:lvl4pPr marL="1370146" indent="0">
              <a:buNone/>
              <a:defRPr sz="1900"/>
            </a:lvl4pPr>
            <a:lvl5pPr marL="1826860" indent="0">
              <a:buNone/>
              <a:defRPr sz="1900"/>
            </a:lvl5pPr>
            <a:lvl6pPr marL="2283578" indent="0">
              <a:buNone/>
              <a:defRPr sz="1900"/>
            </a:lvl6pPr>
            <a:lvl7pPr marL="2740290" indent="0">
              <a:buNone/>
              <a:defRPr sz="1900"/>
            </a:lvl7pPr>
            <a:lvl8pPr marL="3196997" indent="0">
              <a:buNone/>
              <a:defRPr sz="1900"/>
            </a:lvl8pPr>
            <a:lvl9pPr marL="3653711" indent="0">
              <a:buNone/>
              <a:defRPr sz="1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74" y="2368553"/>
            <a:ext cx="5097145" cy="3820795"/>
          </a:xfrm>
        </p:spPr>
        <p:txBody>
          <a:bodyPr lIns="91344" tIns="45682" rIns="91344" bIns="45682"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1" y="6356352"/>
            <a:ext cx="2743200" cy="365125"/>
          </a:xfrm>
        </p:spPr>
        <p:txBody>
          <a:bodyPr lIns="91344" tIns="45682" rIns="91344" bIns="45682"/>
          <a:lstStyle/>
          <a:p>
            <a:fld id="{82F288E0-7875-42C4-84C8-98DBBD3BF4D2}" type="datetimeFigureOut">
              <a:rPr lang="zh-CN" altLang="en-US" smtClean="0"/>
              <a:t>2025/2/17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</p:spPr>
        <p:txBody>
          <a:bodyPr lIns="91344" tIns="45682" rIns="91344" bIns="45682"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1" y="6356352"/>
            <a:ext cx="2743200" cy="365125"/>
          </a:xfrm>
        </p:spPr>
        <p:txBody>
          <a:bodyPr lIns="91344" tIns="45682" rIns="91344" bIns="45682"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7749871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4FFBE-7E2B-3804-5D6B-2A346119C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C18747-55C5-B6B6-3E34-7FAA3E87AA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9EA30A-A1AE-C89D-F6F5-423458145F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CCB3BE-B0F9-89B9-C5BB-A87ECCE9C8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C8999-89EF-4B18-AF83-572101E7EEEA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CC7BA4-F813-5CA1-83D8-B4DE2CA613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6103D4-415C-4DBC-FE55-F0B39F138B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05C83-4515-461F-AE44-404FB28E23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44569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1" y="197485"/>
            <a:ext cx="10515600" cy="1325563"/>
          </a:xfrm>
        </p:spPr>
        <p:txBody>
          <a:bodyPr lIns="91344" tIns="45682" rIns="91344" bIns="45682"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1" y="6356352"/>
            <a:ext cx="2743200" cy="365125"/>
          </a:xfrm>
        </p:spPr>
        <p:txBody>
          <a:bodyPr lIns="91344" tIns="45682" rIns="91344" bIns="45682"/>
          <a:lstStyle/>
          <a:p>
            <a:fld id="{82F288E0-7875-42C4-84C8-98DBBD3BF4D2}" type="datetimeFigureOut">
              <a:rPr lang="zh-CN" altLang="en-US" smtClean="0"/>
              <a:t>2025/2/17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</p:spPr>
        <p:txBody>
          <a:bodyPr lIns="91344" tIns="45682" rIns="91344" bIns="45682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1" y="6356352"/>
            <a:ext cx="2743200" cy="365125"/>
          </a:xfrm>
        </p:spPr>
        <p:txBody>
          <a:bodyPr lIns="91344" tIns="45682" rIns="91344" bIns="45682"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7215813"/>
      </p:ext>
    </p:extLst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681" y="-1906"/>
            <a:ext cx="7017385" cy="6861811"/>
          </a:xfrm>
          <a:noFill/>
        </p:spPr>
        <p:txBody>
          <a:bodyPr lIns="251826" tIns="143987" rIns="91344" bIns="45682"/>
          <a:lstStyle>
            <a:lvl1pPr marL="0" indent="0" algn="ctr">
              <a:buNone/>
              <a:defRPr sz="1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6715" indent="0">
              <a:buNone/>
              <a:defRPr sz="2800"/>
            </a:lvl2pPr>
            <a:lvl3pPr marL="913430" indent="0">
              <a:buNone/>
              <a:defRPr sz="2500"/>
            </a:lvl3pPr>
            <a:lvl4pPr marL="1370146" indent="0">
              <a:buNone/>
              <a:defRPr sz="1900"/>
            </a:lvl4pPr>
            <a:lvl5pPr marL="1826860" indent="0">
              <a:buNone/>
              <a:defRPr sz="1900"/>
            </a:lvl5pPr>
            <a:lvl6pPr marL="2283578" indent="0">
              <a:buNone/>
              <a:defRPr sz="1900"/>
            </a:lvl6pPr>
            <a:lvl7pPr marL="2740290" indent="0">
              <a:buNone/>
              <a:defRPr sz="1900"/>
            </a:lvl7pPr>
            <a:lvl8pPr marL="3196997" indent="0">
              <a:buNone/>
              <a:defRPr sz="1900"/>
            </a:lvl8pPr>
            <a:lvl9pPr marL="3653711" indent="0">
              <a:buNone/>
              <a:defRPr sz="19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43" y="457201"/>
            <a:ext cx="4392295" cy="1055371"/>
          </a:xfrm>
        </p:spPr>
        <p:txBody>
          <a:bodyPr lIns="91344" tIns="45682" rIns="91344" bIns="45682"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5" y="1694180"/>
            <a:ext cx="4393564" cy="4480560"/>
          </a:xfrm>
        </p:spPr>
        <p:txBody>
          <a:bodyPr lIns="91344" tIns="45682" rIns="91344" bIns="45682"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6715" indent="0">
              <a:buNone/>
              <a:defRPr sz="1900"/>
            </a:lvl2pPr>
            <a:lvl3pPr marL="913430" indent="0">
              <a:buNone/>
              <a:defRPr sz="1600"/>
            </a:lvl3pPr>
            <a:lvl4pPr marL="1370146" indent="0">
              <a:buNone/>
              <a:defRPr sz="1600"/>
            </a:lvl4pPr>
            <a:lvl5pPr marL="1826860" indent="0">
              <a:buNone/>
              <a:defRPr sz="1600"/>
            </a:lvl5pPr>
            <a:lvl6pPr marL="2283578" indent="0">
              <a:buNone/>
              <a:defRPr sz="1600"/>
            </a:lvl6pPr>
            <a:lvl7pPr marL="2740290" indent="0">
              <a:buNone/>
              <a:defRPr sz="1600"/>
            </a:lvl7pPr>
            <a:lvl8pPr marL="3196997" indent="0">
              <a:buNone/>
              <a:defRPr sz="1600"/>
            </a:lvl8pPr>
            <a:lvl9pPr marL="3653711" indent="0">
              <a:buNone/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1" y="6356352"/>
            <a:ext cx="2743200" cy="365125"/>
          </a:xfrm>
        </p:spPr>
        <p:txBody>
          <a:bodyPr lIns="91344" tIns="45682" rIns="91344" bIns="45682"/>
          <a:lstStyle/>
          <a:p>
            <a:fld id="{82F288E0-7875-42C4-84C8-98DBBD3BF4D2}" type="datetimeFigureOut">
              <a:rPr lang="zh-CN" altLang="en-US" smtClean="0"/>
              <a:t>2025/2/17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</p:spPr>
        <p:txBody>
          <a:bodyPr lIns="91344" tIns="45682" rIns="91344" bIns="45682"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1" y="6356352"/>
            <a:ext cx="2743200" cy="365125"/>
          </a:xfrm>
        </p:spPr>
        <p:txBody>
          <a:bodyPr lIns="91344" tIns="45682" rIns="91344" bIns="45682"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4311091"/>
      </p:ext>
    </p:extLst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34" y="-7620"/>
            <a:ext cx="7017385" cy="6861811"/>
          </a:xfrm>
          <a:noFill/>
        </p:spPr>
        <p:txBody>
          <a:bodyPr lIns="251826" tIns="143987" rIns="91344" bIns="45682"/>
          <a:lstStyle>
            <a:lvl1pPr marL="0" indent="0" algn="ctr">
              <a:buNone/>
              <a:defRPr sz="1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6715" indent="0">
              <a:buNone/>
              <a:defRPr sz="2800"/>
            </a:lvl2pPr>
            <a:lvl3pPr marL="913430" indent="0">
              <a:buNone/>
              <a:defRPr sz="2500"/>
            </a:lvl3pPr>
            <a:lvl4pPr marL="1370146" indent="0">
              <a:buNone/>
              <a:defRPr sz="1900"/>
            </a:lvl4pPr>
            <a:lvl5pPr marL="1826860" indent="0">
              <a:buNone/>
              <a:defRPr sz="1900"/>
            </a:lvl5pPr>
            <a:lvl6pPr marL="2283578" indent="0">
              <a:buNone/>
              <a:defRPr sz="1900"/>
            </a:lvl6pPr>
            <a:lvl7pPr marL="2740290" indent="0">
              <a:buNone/>
              <a:defRPr sz="1900"/>
            </a:lvl7pPr>
            <a:lvl8pPr marL="3196997" indent="0">
              <a:buNone/>
              <a:defRPr sz="1900"/>
            </a:lvl8pPr>
            <a:lvl9pPr marL="3653711" indent="0">
              <a:buNone/>
              <a:defRPr sz="19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1"/>
            <a:ext cx="4279900" cy="1055371"/>
          </a:xfrm>
        </p:spPr>
        <p:txBody>
          <a:bodyPr lIns="91344" tIns="45682" rIns="91344" bIns="45682"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606" y="1694180"/>
            <a:ext cx="4280535" cy="4480560"/>
          </a:xfrm>
        </p:spPr>
        <p:txBody>
          <a:bodyPr lIns="91344" tIns="45682" rIns="91344" bIns="45682"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6715" indent="0">
              <a:buNone/>
              <a:defRPr sz="1900"/>
            </a:lvl2pPr>
            <a:lvl3pPr marL="913430" indent="0">
              <a:buNone/>
              <a:defRPr sz="1600"/>
            </a:lvl3pPr>
            <a:lvl4pPr marL="1370146" indent="0">
              <a:buNone/>
              <a:defRPr sz="1600"/>
            </a:lvl4pPr>
            <a:lvl5pPr marL="1826860" indent="0">
              <a:buNone/>
              <a:defRPr sz="1600"/>
            </a:lvl5pPr>
            <a:lvl6pPr marL="2283578" indent="0">
              <a:buNone/>
              <a:defRPr sz="1600"/>
            </a:lvl6pPr>
            <a:lvl7pPr marL="2740290" indent="0">
              <a:buNone/>
              <a:defRPr sz="1600"/>
            </a:lvl7pPr>
            <a:lvl8pPr marL="3196997" indent="0">
              <a:buNone/>
              <a:defRPr sz="1600"/>
            </a:lvl8pPr>
            <a:lvl9pPr marL="3653711" indent="0">
              <a:buNone/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1" y="6356352"/>
            <a:ext cx="2743200" cy="365125"/>
          </a:xfrm>
        </p:spPr>
        <p:txBody>
          <a:bodyPr lIns="91344" tIns="45682" rIns="91344" bIns="45682"/>
          <a:lstStyle/>
          <a:p>
            <a:fld id="{82F288E0-7875-42C4-84C8-98DBBD3BF4D2}" type="datetimeFigureOut">
              <a:rPr lang="zh-CN" altLang="en-US" smtClean="0"/>
              <a:t>2025/2/17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</p:spPr>
        <p:txBody>
          <a:bodyPr lIns="91344" tIns="45682" rIns="91344" bIns="45682"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1" y="6356352"/>
            <a:ext cx="2743200" cy="365125"/>
          </a:xfrm>
        </p:spPr>
        <p:txBody>
          <a:bodyPr lIns="91344" tIns="45682" rIns="91344" bIns="45682"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4044" y="235067"/>
            <a:ext cx="1454063" cy="1454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097065"/>
      </p:ext>
    </p:extLst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1" y="6356352"/>
            <a:ext cx="2743200" cy="365125"/>
          </a:xfrm>
        </p:spPr>
        <p:txBody>
          <a:bodyPr lIns="91344" tIns="45682" rIns="91344" bIns="45682"/>
          <a:lstStyle/>
          <a:p>
            <a:fld id="{82F288E0-7875-42C4-84C8-98DBBD3BF4D2}" type="datetimeFigureOut">
              <a:rPr lang="zh-CN" altLang="en-US" smtClean="0"/>
              <a:t>2025/2/17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</p:spPr>
        <p:txBody>
          <a:bodyPr lIns="91344" tIns="45682" rIns="91344" bIns="45682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1" y="6356352"/>
            <a:ext cx="2743200" cy="365125"/>
          </a:xfrm>
        </p:spPr>
        <p:txBody>
          <a:bodyPr lIns="91344" tIns="45682" rIns="91344" bIns="45682"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55"/>
            <a:ext cx="2628900" cy="5811839"/>
          </a:xfrm>
        </p:spPr>
        <p:txBody>
          <a:bodyPr vert="eaVert" lIns="91344" tIns="45682" rIns="91344" bIns="45682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7" y="365155"/>
            <a:ext cx="7734300" cy="5811839"/>
          </a:xfrm>
        </p:spPr>
        <p:txBody>
          <a:bodyPr vert="eaVert" lIns="91344" tIns="45682" rIns="91344" bIns="45682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003051977"/>
      </p:ext>
    </p:extLst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1" y="327055"/>
            <a:ext cx="10515600" cy="5850255"/>
          </a:xfrm>
        </p:spPr>
        <p:txBody>
          <a:bodyPr lIns="91344" tIns="45682" rIns="91344" bIns="45682"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1" y="6356352"/>
            <a:ext cx="2743200" cy="365125"/>
          </a:xfrm>
        </p:spPr>
        <p:txBody>
          <a:bodyPr lIns="91344" tIns="45682" rIns="91344" bIns="45682"/>
          <a:lstStyle/>
          <a:p>
            <a:fld id="{82F288E0-7875-42C4-84C8-98DBBD3BF4D2}" type="datetimeFigureOut">
              <a:rPr lang="zh-CN" altLang="en-US" smtClean="0"/>
              <a:t>2025/2/17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</p:spPr>
        <p:txBody>
          <a:bodyPr lIns="91344" tIns="45682" rIns="91344" bIns="45682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1" y="6356352"/>
            <a:ext cx="2743200" cy="365125"/>
          </a:xfrm>
        </p:spPr>
        <p:txBody>
          <a:bodyPr lIns="91344" tIns="45682" rIns="91344" bIns="45682"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9159822"/>
      </p:ext>
    </p:extLst>
  </p:cSld>
  <p:clrMapOvr>
    <a:masterClrMapping/>
  </p:clrMapOvr>
  <p:transition spd="slow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1" y="6356352"/>
            <a:ext cx="2743200" cy="365125"/>
          </a:xfrm>
        </p:spPr>
        <p:txBody>
          <a:bodyPr lIns="91344" tIns="45682" rIns="91344" bIns="45682"/>
          <a:lstStyle/>
          <a:p>
            <a:fld id="{82F288E0-7875-42C4-84C8-98DBBD3BF4D2}" type="datetimeFigureOut">
              <a:rPr lang="zh-CN" altLang="en-US" smtClean="0"/>
              <a:t>2025/2/17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</p:spPr>
        <p:txBody>
          <a:bodyPr lIns="91344" tIns="45682" rIns="91344" bIns="45682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1" y="6356352"/>
            <a:ext cx="2743200" cy="365125"/>
          </a:xfrm>
        </p:spPr>
        <p:txBody>
          <a:bodyPr lIns="91344" tIns="45682" rIns="91344" bIns="45682"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9048833"/>
      </p:ext>
    </p:extLst>
  </p:cSld>
  <p:clrMapOvr>
    <a:masterClrMapping/>
  </p:clrMapOvr>
  <p:transition spd="slow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6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89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0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69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59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49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39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29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19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90384-700E-42AE-B054-95A2D9C8507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32B94-F514-4278-9FCD-2AA633C2B8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635383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90384-700E-42AE-B054-95A2D9C8507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32B94-F514-4278-9FCD-2AA633C2B8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432503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8991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2pPr>
            <a:lvl3pPr marL="1218004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699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599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49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398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298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198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90384-700E-42AE-B054-95A2D9C8507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32B94-F514-4278-9FCD-2AA633C2B8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00619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90384-700E-42AE-B054-95A2D9C8507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32B94-F514-4278-9FCD-2AA633C2B8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09347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5D10E7-BF6B-4384-D9ED-F69E3B893E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1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E59804-4282-22AA-8FB3-06D33D3F1E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805" y="1681163"/>
            <a:ext cx="5157787" cy="823912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56715" indent="0">
              <a:buNone/>
              <a:defRPr sz="1900" b="1"/>
            </a:lvl2pPr>
            <a:lvl3pPr marL="913430" indent="0">
              <a:buNone/>
              <a:defRPr sz="1900" b="1"/>
            </a:lvl3pPr>
            <a:lvl4pPr marL="1370146" indent="0">
              <a:buNone/>
              <a:defRPr sz="1600" b="1"/>
            </a:lvl4pPr>
            <a:lvl5pPr marL="1826860" indent="0">
              <a:buNone/>
              <a:defRPr sz="1600" b="1"/>
            </a:lvl5pPr>
            <a:lvl6pPr marL="2283578" indent="0">
              <a:buNone/>
              <a:defRPr sz="1600" b="1"/>
            </a:lvl6pPr>
            <a:lvl7pPr marL="2740290" indent="0">
              <a:buNone/>
              <a:defRPr sz="1600" b="1"/>
            </a:lvl7pPr>
            <a:lvl8pPr marL="3196997" indent="0">
              <a:buNone/>
              <a:defRPr sz="1600" b="1"/>
            </a:lvl8pPr>
            <a:lvl9pPr marL="365371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57AAA2-9CD7-2DFC-B534-768B7CB634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805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B2C23AC-1F4B-48D1-76CC-1B44092BAE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16" y="1681163"/>
            <a:ext cx="5183189" cy="823912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56715" indent="0">
              <a:buNone/>
              <a:defRPr sz="1900" b="1"/>
            </a:lvl2pPr>
            <a:lvl3pPr marL="913430" indent="0">
              <a:buNone/>
              <a:defRPr sz="1900" b="1"/>
            </a:lvl3pPr>
            <a:lvl4pPr marL="1370146" indent="0">
              <a:buNone/>
              <a:defRPr sz="1600" b="1"/>
            </a:lvl4pPr>
            <a:lvl5pPr marL="1826860" indent="0">
              <a:buNone/>
              <a:defRPr sz="1600" b="1"/>
            </a:lvl5pPr>
            <a:lvl6pPr marL="2283578" indent="0">
              <a:buNone/>
              <a:defRPr sz="1600" b="1"/>
            </a:lvl6pPr>
            <a:lvl7pPr marL="2740290" indent="0">
              <a:buNone/>
              <a:defRPr sz="1600" b="1"/>
            </a:lvl7pPr>
            <a:lvl8pPr marL="3196997" indent="0">
              <a:buNone/>
              <a:defRPr sz="1600" b="1"/>
            </a:lvl8pPr>
            <a:lvl9pPr marL="365371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777CAD8-6CAE-E46E-1EEF-918643BBCD6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16" y="2505075"/>
            <a:ext cx="5183189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CD8687A-A09F-B0AB-E6F8-B0E7118E7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C8999-89EF-4B18-AF83-572101E7EEEA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271393B-51F1-5102-2CD6-B90B91CC2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1B9E581-48F6-8BB6-379F-E887AB18E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05C83-4515-461F-AE44-404FB28E23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64557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16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991" indent="0">
              <a:buNone/>
              <a:defRPr sz="2700" b="1"/>
            </a:lvl2pPr>
            <a:lvl3pPr marL="1218004" indent="0">
              <a:buNone/>
              <a:defRPr sz="2500" b="1"/>
            </a:lvl3pPr>
            <a:lvl4pPr marL="1826996" indent="0">
              <a:buNone/>
              <a:defRPr sz="2100" b="1"/>
            </a:lvl4pPr>
            <a:lvl5pPr marL="2435994" indent="0">
              <a:buNone/>
              <a:defRPr sz="2100" b="1"/>
            </a:lvl5pPr>
            <a:lvl6pPr marL="3044988" indent="0">
              <a:buNone/>
              <a:defRPr sz="2100" b="1"/>
            </a:lvl6pPr>
            <a:lvl7pPr marL="3653983" indent="0">
              <a:buNone/>
              <a:defRPr sz="2100" b="1"/>
            </a:lvl7pPr>
            <a:lvl8pPr marL="4262985" indent="0">
              <a:buNone/>
              <a:defRPr sz="2100" b="1"/>
            </a:lvl8pPr>
            <a:lvl9pPr marL="4871985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16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5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1" y="1535113"/>
            <a:ext cx="5389032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991" indent="0">
              <a:buNone/>
              <a:defRPr sz="2700" b="1"/>
            </a:lvl2pPr>
            <a:lvl3pPr marL="1218004" indent="0">
              <a:buNone/>
              <a:defRPr sz="2500" b="1"/>
            </a:lvl3pPr>
            <a:lvl4pPr marL="1826996" indent="0">
              <a:buNone/>
              <a:defRPr sz="2100" b="1"/>
            </a:lvl4pPr>
            <a:lvl5pPr marL="2435994" indent="0">
              <a:buNone/>
              <a:defRPr sz="2100" b="1"/>
            </a:lvl5pPr>
            <a:lvl6pPr marL="3044988" indent="0">
              <a:buNone/>
              <a:defRPr sz="2100" b="1"/>
            </a:lvl6pPr>
            <a:lvl7pPr marL="3653983" indent="0">
              <a:buNone/>
              <a:defRPr sz="2100" b="1"/>
            </a:lvl7pPr>
            <a:lvl8pPr marL="4262985" indent="0">
              <a:buNone/>
              <a:defRPr sz="2100" b="1"/>
            </a:lvl8pPr>
            <a:lvl9pPr marL="4871985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1" y="2174875"/>
            <a:ext cx="5389032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5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90384-700E-42AE-B054-95A2D9C8507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32B94-F514-4278-9FCD-2AA633C2B8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39234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90384-700E-42AE-B054-95A2D9C8507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32B94-F514-4278-9FCD-2AA633C2B8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896498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90384-700E-42AE-B054-95A2D9C8507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32B94-F514-4278-9FCD-2AA633C2B8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350725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26" y="273049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7" y="273088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26" y="1435104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8991" indent="0">
              <a:buNone/>
              <a:defRPr sz="1600"/>
            </a:lvl2pPr>
            <a:lvl3pPr marL="1218004" indent="0">
              <a:buNone/>
              <a:defRPr sz="1300"/>
            </a:lvl3pPr>
            <a:lvl4pPr marL="1826996" indent="0">
              <a:buNone/>
              <a:defRPr sz="1200"/>
            </a:lvl4pPr>
            <a:lvl5pPr marL="2435994" indent="0">
              <a:buNone/>
              <a:defRPr sz="1200"/>
            </a:lvl5pPr>
            <a:lvl6pPr marL="3044988" indent="0">
              <a:buNone/>
              <a:defRPr sz="1200"/>
            </a:lvl6pPr>
            <a:lvl7pPr marL="3653983" indent="0">
              <a:buNone/>
              <a:defRPr sz="1200"/>
            </a:lvl7pPr>
            <a:lvl8pPr marL="4262985" indent="0">
              <a:buNone/>
              <a:defRPr sz="1200"/>
            </a:lvl8pPr>
            <a:lvl9pPr marL="4871985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90384-700E-42AE-B054-95A2D9C8507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32B94-F514-4278-9FCD-2AA633C2B8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171305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8991" indent="0">
              <a:buNone/>
              <a:defRPr sz="3700"/>
            </a:lvl2pPr>
            <a:lvl3pPr marL="1218004" indent="0">
              <a:buNone/>
              <a:defRPr sz="3200"/>
            </a:lvl3pPr>
            <a:lvl4pPr marL="1826996" indent="0">
              <a:buNone/>
              <a:defRPr sz="2700"/>
            </a:lvl4pPr>
            <a:lvl5pPr marL="2435994" indent="0">
              <a:buNone/>
              <a:defRPr sz="2700"/>
            </a:lvl5pPr>
            <a:lvl6pPr marL="3044988" indent="0">
              <a:buNone/>
              <a:defRPr sz="2700"/>
            </a:lvl6pPr>
            <a:lvl7pPr marL="3653983" indent="0">
              <a:buNone/>
              <a:defRPr sz="2700"/>
            </a:lvl7pPr>
            <a:lvl8pPr marL="4262985" indent="0">
              <a:buNone/>
              <a:defRPr sz="2700"/>
            </a:lvl8pPr>
            <a:lvl9pPr marL="4871985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74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8991" indent="0">
              <a:buNone/>
              <a:defRPr sz="1600"/>
            </a:lvl2pPr>
            <a:lvl3pPr marL="1218004" indent="0">
              <a:buNone/>
              <a:defRPr sz="1300"/>
            </a:lvl3pPr>
            <a:lvl4pPr marL="1826996" indent="0">
              <a:buNone/>
              <a:defRPr sz="1200"/>
            </a:lvl4pPr>
            <a:lvl5pPr marL="2435994" indent="0">
              <a:buNone/>
              <a:defRPr sz="1200"/>
            </a:lvl5pPr>
            <a:lvl6pPr marL="3044988" indent="0">
              <a:buNone/>
              <a:defRPr sz="1200"/>
            </a:lvl6pPr>
            <a:lvl7pPr marL="3653983" indent="0">
              <a:buNone/>
              <a:defRPr sz="1200"/>
            </a:lvl7pPr>
            <a:lvl8pPr marL="4262985" indent="0">
              <a:buNone/>
              <a:defRPr sz="1200"/>
            </a:lvl8pPr>
            <a:lvl9pPr marL="4871985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90384-700E-42AE-B054-95A2D9C8507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32B94-F514-4278-9FCD-2AA633C2B8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03046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90384-700E-42AE-B054-95A2D9C8507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32B94-F514-4278-9FCD-2AA633C2B8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98472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90384-700E-42AE-B054-95A2D9C8507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32B94-F514-4278-9FCD-2AA633C2B8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524807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59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300"/>
            </a:lvl1pPr>
            <a:lvl2pPr marL="441497" indent="0" algn="ctr">
              <a:buNone/>
              <a:defRPr sz="1900"/>
            </a:lvl2pPr>
            <a:lvl3pPr marL="883115" indent="0" algn="ctr">
              <a:buNone/>
              <a:defRPr sz="1900"/>
            </a:lvl3pPr>
            <a:lvl4pPr marL="1324686" indent="0" algn="ctr">
              <a:buNone/>
              <a:defRPr sz="1600"/>
            </a:lvl4pPr>
            <a:lvl5pPr marL="1766235" indent="0" algn="ctr">
              <a:buNone/>
              <a:defRPr sz="1600"/>
            </a:lvl5pPr>
            <a:lvl6pPr marL="2207855" indent="0" algn="ctr">
              <a:buNone/>
              <a:defRPr sz="1600"/>
            </a:lvl6pPr>
            <a:lvl7pPr marL="2649350" indent="0" algn="ctr">
              <a:buNone/>
              <a:defRPr sz="1600"/>
            </a:lvl7pPr>
            <a:lvl8pPr marL="3090844" indent="0" algn="ctr">
              <a:buNone/>
              <a:defRPr sz="1600"/>
            </a:lvl8pPr>
            <a:lvl9pPr marL="353233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CEE04-5372-4B95-B53E-B2A7A296DE4A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223388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6BABA-4ED5-4C28-86F8-D295FCB84733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778522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2" y="1710037"/>
            <a:ext cx="10515600" cy="2852737"/>
          </a:xfrm>
        </p:spPr>
        <p:txBody>
          <a:bodyPr anchor="b"/>
          <a:lstStyle>
            <a:lvl1pPr>
              <a:defRPr sz="59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2" y="4589465"/>
            <a:ext cx="10515600" cy="1500187"/>
          </a:xfrm>
        </p:spPr>
        <p:txBody>
          <a:bodyPr/>
          <a:lstStyle>
            <a:lvl1pPr marL="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44149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88311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246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76623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0785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64935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09084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53233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FB450-D761-4E37-AC41-3C9EA3D5276E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04300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5DF38A-9218-D828-ACB8-A3CB0C0CAD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C2C046F-18F7-98A3-012C-00053894E2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C8999-89EF-4B18-AF83-572101E7EEEA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AB59E2-7468-9E58-6B4C-92A615B2C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8FAB18-FF3C-AED8-A42C-37B318487F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05C83-4515-461F-AE44-404FB28E23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95628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C8423-0498-484D-9C7C-302271509A67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997281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1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801" y="1681163"/>
            <a:ext cx="5157787" cy="823912"/>
          </a:xfrm>
        </p:spPr>
        <p:txBody>
          <a:bodyPr anchor="b"/>
          <a:lstStyle>
            <a:lvl1pPr marL="0" indent="0">
              <a:buNone/>
              <a:defRPr sz="2300" b="1"/>
            </a:lvl1pPr>
            <a:lvl2pPr marL="441497" indent="0">
              <a:buNone/>
              <a:defRPr sz="1900" b="1"/>
            </a:lvl2pPr>
            <a:lvl3pPr marL="883115" indent="0">
              <a:buNone/>
              <a:defRPr sz="1900" b="1"/>
            </a:lvl3pPr>
            <a:lvl4pPr marL="1324686" indent="0">
              <a:buNone/>
              <a:defRPr sz="1600" b="1"/>
            </a:lvl4pPr>
            <a:lvl5pPr marL="1766235" indent="0">
              <a:buNone/>
              <a:defRPr sz="1600" b="1"/>
            </a:lvl5pPr>
            <a:lvl6pPr marL="2207855" indent="0">
              <a:buNone/>
              <a:defRPr sz="1600" b="1"/>
            </a:lvl6pPr>
            <a:lvl7pPr marL="2649350" indent="0">
              <a:buNone/>
              <a:defRPr sz="1600" b="1"/>
            </a:lvl7pPr>
            <a:lvl8pPr marL="3090844" indent="0">
              <a:buNone/>
              <a:defRPr sz="1600" b="1"/>
            </a:lvl8pPr>
            <a:lvl9pPr marL="3532338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801" y="2505079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24" y="1681163"/>
            <a:ext cx="5183189" cy="823912"/>
          </a:xfrm>
        </p:spPr>
        <p:txBody>
          <a:bodyPr anchor="b"/>
          <a:lstStyle>
            <a:lvl1pPr marL="0" indent="0">
              <a:buNone/>
              <a:defRPr sz="2300" b="1"/>
            </a:lvl1pPr>
            <a:lvl2pPr marL="441497" indent="0">
              <a:buNone/>
              <a:defRPr sz="1900" b="1"/>
            </a:lvl2pPr>
            <a:lvl3pPr marL="883115" indent="0">
              <a:buNone/>
              <a:defRPr sz="1900" b="1"/>
            </a:lvl3pPr>
            <a:lvl4pPr marL="1324686" indent="0">
              <a:buNone/>
              <a:defRPr sz="1600" b="1"/>
            </a:lvl4pPr>
            <a:lvl5pPr marL="1766235" indent="0">
              <a:buNone/>
              <a:defRPr sz="1600" b="1"/>
            </a:lvl5pPr>
            <a:lvl6pPr marL="2207855" indent="0">
              <a:buNone/>
              <a:defRPr sz="1600" b="1"/>
            </a:lvl6pPr>
            <a:lvl7pPr marL="2649350" indent="0">
              <a:buNone/>
              <a:defRPr sz="1600" b="1"/>
            </a:lvl7pPr>
            <a:lvl8pPr marL="3090844" indent="0">
              <a:buNone/>
              <a:defRPr sz="1600" b="1"/>
            </a:lvl8pPr>
            <a:lvl9pPr marL="3532338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24" y="2505079"/>
            <a:ext cx="5183189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2BCA1-224A-46FB-8BAF-E2C688BFB6CC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654600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37F2D-7E1C-4647-9855-C7C1DFB30958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865743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73731-ECDD-45D6-9996-6B96313134D1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402727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00" y="457200"/>
            <a:ext cx="3932237" cy="1600200"/>
          </a:xfrm>
        </p:spPr>
        <p:txBody>
          <a:bodyPr anchor="b"/>
          <a:lstStyle>
            <a:lvl1pPr>
              <a:defRPr sz="3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7" y="987724"/>
            <a:ext cx="6172201" cy="4873625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3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800" y="2057415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41497" indent="0">
              <a:buNone/>
              <a:defRPr sz="1500"/>
            </a:lvl2pPr>
            <a:lvl3pPr marL="883115" indent="0">
              <a:buNone/>
              <a:defRPr sz="1200"/>
            </a:lvl3pPr>
            <a:lvl4pPr marL="1324686" indent="0">
              <a:buNone/>
              <a:defRPr sz="1100"/>
            </a:lvl4pPr>
            <a:lvl5pPr marL="1766235" indent="0">
              <a:buNone/>
              <a:defRPr sz="1100"/>
            </a:lvl5pPr>
            <a:lvl6pPr marL="2207855" indent="0">
              <a:buNone/>
              <a:defRPr sz="1100"/>
            </a:lvl6pPr>
            <a:lvl7pPr marL="2649350" indent="0">
              <a:buNone/>
              <a:defRPr sz="1100"/>
            </a:lvl7pPr>
            <a:lvl8pPr marL="3090844" indent="0">
              <a:buNone/>
              <a:defRPr sz="1100"/>
            </a:lvl8pPr>
            <a:lvl9pPr marL="3532338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71366-1EA5-4224-9720-2D7480FF9F8C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109619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00" y="457200"/>
            <a:ext cx="3932237" cy="1600200"/>
          </a:xfrm>
        </p:spPr>
        <p:txBody>
          <a:bodyPr anchor="b"/>
          <a:lstStyle>
            <a:lvl1pPr>
              <a:defRPr sz="3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7" y="987724"/>
            <a:ext cx="6172201" cy="4873625"/>
          </a:xfrm>
        </p:spPr>
        <p:txBody>
          <a:bodyPr anchor="t"/>
          <a:lstStyle>
            <a:lvl1pPr marL="0" indent="0">
              <a:buNone/>
              <a:defRPr sz="3100"/>
            </a:lvl1pPr>
            <a:lvl2pPr marL="441497" indent="0">
              <a:buNone/>
              <a:defRPr sz="2700"/>
            </a:lvl2pPr>
            <a:lvl3pPr marL="883115" indent="0">
              <a:buNone/>
              <a:defRPr sz="2300"/>
            </a:lvl3pPr>
            <a:lvl4pPr marL="1324686" indent="0">
              <a:buNone/>
              <a:defRPr sz="1900"/>
            </a:lvl4pPr>
            <a:lvl5pPr marL="1766235" indent="0">
              <a:buNone/>
              <a:defRPr sz="1900"/>
            </a:lvl5pPr>
            <a:lvl6pPr marL="2207855" indent="0">
              <a:buNone/>
              <a:defRPr sz="1900"/>
            </a:lvl6pPr>
            <a:lvl7pPr marL="2649350" indent="0">
              <a:buNone/>
              <a:defRPr sz="1900"/>
            </a:lvl7pPr>
            <a:lvl8pPr marL="3090844" indent="0">
              <a:buNone/>
              <a:defRPr sz="1900"/>
            </a:lvl8pPr>
            <a:lvl9pPr marL="3532338" indent="0">
              <a:buNone/>
              <a:defRPr sz="19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800" y="2057415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41497" indent="0">
              <a:buNone/>
              <a:defRPr sz="1500"/>
            </a:lvl2pPr>
            <a:lvl3pPr marL="883115" indent="0">
              <a:buNone/>
              <a:defRPr sz="1200"/>
            </a:lvl3pPr>
            <a:lvl4pPr marL="1324686" indent="0">
              <a:buNone/>
              <a:defRPr sz="1100"/>
            </a:lvl4pPr>
            <a:lvl5pPr marL="1766235" indent="0">
              <a:buNone/>
              <a:defRPr sz="1100"/>
            </a:lvl5pPr>
            <a:lvl6pPr marL="2207855" indent="0">
              <a:buNone/>
              <a:defRPr sz="1100"/>
            </a:lvl6pPr>
            <a:lvl7pPr marL="2649350" indent="0">
              <a:buNone/>
              <a:defRPr sz="1100"/>
            </a:lvl7pPr>
            <a:lvl8pPr marL="3090844" indent="0">
              <a:buNone/>
              <a:defRPr sz="1100"/>
            </a:lvl8pPr>
            <a:lvl9pPr marL="3532338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2DFE0-8E92-4BB2-8593-880BFC76F2AC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545300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6BD8C-0A60-4476-A92F-568EFE79CE01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26431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7" y="365422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67" y="365422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A76CB-01C6-4CEC-84E3-EA59CD5ED209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818154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lt2"/>
        </a:solidFill>
        <a:effectLst/>
      </p:bgPr>
    </p:bg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9"/>
          <p:cNvSpPr txBox="1">
            <a:spLocks noGrp="1"/>
          </p:cNvSpPr>
          <p:nvPr>
            <p:ph type="title"/>
          </p:nvPr>
        </p:nvSpPr>
        <p:spPr>
          <a:xfrm>
            <a:off x="2306000" y="1593939"/>
            <a:ext cx="7580000" cy="1158000"/>
          </a:xfrm>
          <a:prstGeom prst="rect">
            <a:avLst/>
          </a:prstGeom>
        </p:spPr>
        <p:txBody>
          <a:bodyPr spcFirstLastPara="1" wrap="square" lIns="117765" tIns="117765" rIns="117765" bIns="11776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00"/>
            </a:lvl9pPr>
          </a:lstStyle>
          <a:p>
            <a:endParaRPr/>
          </a:p>
        </p:txBody>
      </p:sp>
      <p:sp>
        <p:nvSpPr>
          <p:cNvPr id="573" name="Google Shape;573;p9"/>
          <p:cNvSpPr txBox="1">
            <a:spLocks noGrp="1"/>
          </p:cNvSpPr>
          <p:nvPr>
            <p:ph type="subTitle" idx="1"/>
          </p:nvPr>
        </p:nvSpPr>
        <p:spPr>
          <a:xfrm>
            <a:off x="2988605" y="3031564"/>
            <a:ext cx="6214800" cy="1804000"/>
          </a:xfrm>
          <a:prstGeom prst="rect">
            <a:avLst/>
          </a:prstGeom>
        </p:spPr>
        <p:txBody>
          <a:bodyPr spcFirstLastPara="1" wrap="square" lIns="117765" tIns="117765" rIns="117765" bIns="11776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067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067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067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067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067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067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067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067"/>
              </a:spcBef>
              <a:spcAft>
                <a:spcPts val="2067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00455150"/>
      </p:ext>
    </p:extLst>
  </p:cSld>
  <p:clrMapOvr>
    <a:masterClrMapping/>
  </p:clrMapOvr>
  <p:transition spd="slow" advTm="0">
    <p:random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lt2"/>
        </a:solidFill>
        <a:effectLst/>
      </p:bgPr>
    </p:bg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8"/>
          <p:cNvSpPr txBox="1">
            <a:spLocks noGrp="1"/>
          </p:cNvSpPr>
          <p:nvPr>
            <p:ph type="title"/>
          </p:nvPr>
        </p:nvSpPr>
        <p:spPr>
          <a:xfrm>
            <a:off x="2333368" y="2450705"/>
            <a:ext cx="7525200" cy="1827600"/>
          </a:xfrm>
          <a:prstGeom prst="rect">
            <a:avLst/>
          </a:prstGeom>
        </p:spPr>
        <p:txBody>
          <a:bodyPr spcFirstLastPara="1" wrap="square" lIns="117765" tIns="117765" rIns="117765" bIns="11776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35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9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9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9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9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9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9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9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9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19880957"/>
      </p:ext>
    </p:extLst>
  </p:cSld>
  <p:clrMapOvr>
    <a:masterClrMapping/>
  </p:clrMapOvr>
  <p:transition spd="slow" advTm="0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6D9F1A4-E0C4-2018-E432-B750512863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C8999-89EF-4B18-AF83-572101E7EEEA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FB155EE-18E2-DFCC-970C-3659ABD82C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704E2B-9AB4-2C3B-94BE-1F3256423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05C83-4515-461F-AE44-404FB28E23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48713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1" y="1122680"/>
            <a:ext cx="10515600" cy="2387600"/>
          </a:xfrm>
        </p:spPr>
        <p:txBody>
          <a:bodyPr lIns="91344" tIns="45682" rIns="91344" bIns="45682" anchor="b"/>
          <a:lstStyle>
            <a:lvl1pPr algn="ctr">
              <a:defRPr sz="59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1" y="3602356"/>
            <a:ext cx="10515600" cy="1655445"/>
          </a:xfrm>
        </p:spPr>
        <p:txBody>
          <a:bodyPr lIns="91344" tIns="45682" rIns="91344" bIns="45682"/>
          <a:lstStyle>
            <a:lvl1pPr marL="0" indent="0" algn="ctr">
              <a:buNone/>
              <a:defRPr sz="25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6715" indent="0" algn="ctr">
              <a:buNone/>
              <a:defRPr sz="1900"/>
            </a:lvl2pPr>
            <a:lvl3pPr marL="913430" indent="0" algn="ctr">
              <a:buNone/>
              <a:defRPr sz="1900"/>
            </a:lvl3pPr>
            <a:lvl4pPr marL="1370146" indent="0" algn="ctr">
              <a:buNone/>
              <a:defRPr sz="1600"/>
            </a:lvl4pPr>
            <a:lvl5pPr marL="1826860" indent="0" algn="ctr">
              <a:buNone/>
              <a:defRPr sz="1600"/>
            </a:lvl5pPr>
            <a:lvl6pPr marL="2283578" indent="0" algn="ctr">
              <a:buNone/>
              <a:defRPr sz="1600"/>
            </a:lvl6pPr>
            <a:lvl7pPr marL="2740290" indent="0" algn="ctr">
              <a:buNone/>
              <a:defRPr sz="1600"/>
            </a:lvl7pPr>
            <a:lvl8pPr marL="3196997" indent="0" algn="ctr">
              <a:buNone/>
              <a:defRPr sz="1600"/>
            </a:lvl8pPr>
            <a:lvl9pPr marL="3653711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1" y="6356352"/>
            <a:ext cx="2743200" cy="365125"/>
          </a:xfrm>
        </p:spPr>
        <p:txBody>
          <a:bodyPr lIns="91344" tIns="45682" rIns="91344" bIns="45682"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2025/2/17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</p:spPr>
        <p:txBody>
          <a:bodyPr lIns="91344" tIns="45682" rIns="91344" bIns="45682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1" y="6356352"/>
            <a:ext cx="2743200" cy="365125"/>
          </a:xfrm>
        </p:spPr>
        <p:txBody>
          <a:bodyPr lIns="91344" tIns="45682" rIns="91344" bIns="45682"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5810226"/>
      </p:ext>
    </p:extLst>
  </p:cSld>
  <p:clrMapOvr>
    <a:masterClrMapping/>
  </p:clrMapOvr>
  <p:transition spd="slow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1" y="197485"/>
            <a:ext cx="10515600" cy="1325563"/>
          </a:xfrm>
        </p:spPr>
        <p:txBody>
          <a:bodyPr lIns="91344" tIns="45682" rIns="91344" bIns="45682"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1" y="1702436"/>
            <a:ext cx="10515600" cy="4474845"/>
          </a:xfrm>
        </p:spPr>
        <p:txBody>
          <a:bodyPr lIns="91344" tIns="45682" rIns="91344" bIns="45682"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1" y="6356352"/>
            <a:ext cx="2743200" cy="365125"/>
          </a:xfrm>
        </p:spPr>
        <p:txBody>
          <a:bodyPr lIns="91344" tIns="45682" rIns="91344" bIns="45682"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2025/2/17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</p:spPr>
        <p:txBody>
          <a:bodyPr lIns="91344" tIns="45682" rIns="91344" bIns="45682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1" y="6356352"/>
            <a:ext cx="2743200" cy="365125"/>
          </a:xfrm>
        </p:spPr>
        <p:txBody>
          <a:bodyPr lIns="91344" tIns="45682" rIns="91344" bIns="45682"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888402"/>
      </p:ext>
    </p:extLst>
  </p:cSld>
  <p:clrMapOvr>
    <a:masterClrMapping/>
  </p:clrMapOvr>
  <p:transition spd="slow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1" y="2959103"/>
            <a:ext cx="10515600" cy="2781300"/>
          </a:xfrm>
        </p:spPr>
        <p:txBody>
          <a:bodyPr lIns="91344" tIns="45682" rIns="91344" bIns="45682"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1" y="1722121"/>
            <a:ext cx="10515600" cy="1102995"/>
          </a:xfrm>
        </p:spPr>
        <p:txBody>
          <a:bodyPr lIns="143987" tIns="45682" rIns="91344" bIns="45682" anchor="b" anchorCtr="0"/>
          <a:lstStyle>
            <a:lvl1pPr marL="0" indent="0">
              <a:buNone/>
              <a:defRPr sz="25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671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4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1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68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35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029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699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371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1" y="6356352"/>
            <a:ext cx="2743200" cy="365125"/>
          </a:xfrm>
        </p:spPr>
        <p:txBody>
          <a:bodyPr lIns="91344" tIns="45682" rIns="91344" bIns="45682"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2025/2/17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</p:spPr>
        <p:txBody>
          <a:bodyPr lIns="91344" tIns="45682" rIns="91344" bIns="45682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1" y="6356352"/>
            <a:ext cx="2743200" cy="365125"/>
          </a:xfrm>
        </p:spPr>
        <p:txBody>
          <a:bodyPr lIns="91344" tIns="45682" rIns="91344" bIns="45682"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0995122"/>
      </p:ext>
    </p:extLst>
  </p:cSld>
  <p:clrMapOvr>
    <a:masterClrMapping/>
  </p:clrMapOvr>
  <p:transition spd="slow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10515600" cy="1325563"/>
          </a:xfrm>
        </p:spPr>
        <p:txBody>
          <a:bodyPr lIns="91344" tIns="45682" rIns="91344" bIns="45682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9"/>
          </a:xfrm>
        </p:spPr>
        <p:txBody>
          <a:bodyPr lIns="91344" tIns="45682" rIns="91344" bIns="45682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9"/>
          </a:xfrm>
        </p:spPr>
        <p:txBody>
          <a:bodyPr lIns="91344" tIns="45682" rIns="91344" bIns="45682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1" y="6356352"/>
            <a:ext cx="2743200" cy="365125"/>
          </a:xfrm>
        </p:spPr>
        <p:txBody>
          <a:bodyPr lIns="91344" tIns="45682" rIns="91344" bIns="45682"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2025/2/17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</p:spPr>
        <p:txBody>
          <a:bodyPr lIns="91344" tIns="45682" rIns="91344" bIns="45682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1" y="6356352"/>
            <a:ext cx="2743200" cy="365125"/>
          </a:xfrm>
        </p:spPr>
        <p:txBody>
          <a:bodyPr lIns="91344" tIns="45682" rIns="91344" bIns="45682"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4509018"/>
      </p:ext>
    </p:extLst>
  </p:cSld>
  <p:clrMapOvr>
    <a:masterClrMapping/>
  </p:clrMapOvr>
  <p:transition spd="slow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7" y="365127"/>
            <a:ext cx="10515600" cy="800100"/>
          </a:xfrm>
        </p:spPr>
        <p:txBody>
          <a:bodyPr lIns="91344" tIns="45682" rIns="91344" bIns="45682"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85" y="1482093"/>
            <a:ext cx="5220971" cy="823595"/>
          </a:xfrm>
        </p:spPr>
        <p:txBody>
          <a:bodyPr lIns="91344" tIns="45682" rIns="91344" bIns="45682"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6715" indent="0">
              <a:buNone/>
              <a:defRPr sz="2500"/>
            </a:lvl2pPr>
            <a:lvl3pPr marL="913430" indent="0">
              <a:buNone/>
              <a:defRPr sz="1900"/>
            </a:lvl3pPr>
            <a:lvl4pPr marL="1370146" indent="0">
              <a:buNone/>
              <a:defRPr sz="1900"/>
            </a:lvl4pPr>
            <a:lvl5pPr marL="1826860" indent="0">
              <a:buNone/>
              <a:defRPr sz="1900"/>
            </a:lvl5pPr>
            <a:lvl6pPr marL="2283578" indent="0">
              <a:buNone/>
              <a:defRPr sz="1900"/>
            </a:lvl6pPr>
            <a:lvl7pPr marL="2740290" indent="0">
              <a:buNone/>
              <a:defRPr sz="1900"/>
            </a:lvl7pPr>
            <a:lvl8pPr marL="3196997" indent="0">
              <a:buNone/>
              <a:defRPr sz="1900"/>
            </a:lvl8pPr>
            <a:lvl9pPr marL="3653711" indent="0">
              <a:buNone/>
              <a:defRPr sz="1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1" y="2368553"/>
            <a:ext cx="5222240" cy="3820795"/>
          </a:xfrm>
        </p:spPr>
        <p:txBody>
          <a:bodyPr lIns="91344" tIns="45682" rIns="91344" bIns="45682"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74" y="1482093"/>
            <a:ext cx="5097145" cy="823595"/>
          </a:xfrm>
        </p:spPr>
        <p:txBody>
          <a:bodyPr lIns="91344" tIns="45682" rIns="91344" bIns="45682"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6715" indent="0">
              <a:buNone/>
              <a:defRPr sz="2500"/>
            </a:lvl2pPr>
            <a:lvl3pPr marL="913430" indent="0">
              <a:buNone/>
              <a:defRPr sz="1900"/>
            </a:lvl3pPr>
            <a:lvl4pPr marL="1370146" indent="0">
              <a:buNone/>
              <a:defRPr sz="1900"/>
            </a:lvl4pPr>
            <a:lvl5pPr marL="1826860" indent="0">
              <a:buNone/>
              <a:defRPr sz="1900"/>
            </a:lvl5pPr>
            <a:lvl6pPr marL="2283578" indent="0">
              <a:buNone/>
              <a:defRPr sz="1900"/>
            </a:lvl6pPr>
            <a:lvl7pPr marL="2740290" indent="0">
              <a:buNone/>
              <a:defRPr sz="1900"/>
            </a:lvl7pPr>
            <a:lvl8pPr marL="3196997" indent="0">
              <a:buNone/>
              <a:defRPr sz="1900"/>
            </a:lvl8pPr>
            <a:lvl9pPr marL="3653711" indent="0">
              <a:buNone/>
              <a:defRPr sz="1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74" y="2368553"/>
            <a:ext cx="5097145" cy="3820795"/>
          </a:xfrm>
        </p:spPr>
        <p:txBody>
          <a:bodyPr lIns="91344" tIns="45682" rIns="91344" bIns="45682"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1" y="6356352"/>
            <a:ext cx="2743200" cy="365125"/>
          </a:xfrm>
        </p:spPr>
        <p:txBody>
          <a:bodyPr lIns="91344" tIns="45682" rIns="91344" bIns="45682"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2025/2/17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</p:spPr>
        <p:txBody>
          <a:bodyPr lIns="91344" tIns="45682" rIns="91344" bIns="45682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1" y="6356352"/>
            <a:ext cx="2743200" cy="365125"/>
          </a:xfrm>
        </p:spPr>
        <p:txBody>
          <a:bodyPr lIns="91344" tIns="45682" rIns="91344" bIns="45682"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829645"/>
      </p:ext>
    </p:extLst>
  </p:cSld>
  <p:clrMapOvr>
    <a:masterClrMapping/>
  </p:clrMapOvr>
  <p:transition spd="slow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1" y="197485"/>
            <a:ext cx="10515600" cy="1325563"/>
          </a:xfrm>
        </p:spPr>
        <p:txBody>
          <a:bodyPr lIns="91344" tIns="45682" rIns="91344" bIns="45682"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1" y="6356352"/>
            <a:ext cx="2743200" cy="365125"/>
          </a:xfrm>
        </p:spPr>
        <p:txBody>
          <a:bodyPr lIns="91344" tIns="45682" rIns="91344" bIns="45682"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2025/2/17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</p:spPr>
        <p:txBody>
          <a:bodyPr lIns="91344" tIns="45682" rIns="91344" bIns="45682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1" y="6356352"/>
            <a:ext cx="2743200" cy="365125"/>
          </a:xfrm>
        </p:spPr>
        <p:txBody>
          <a:bodyPr lIns="91344" tIns="45682" rIns="91344" bIns="45682"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585117"/>
      </p:ext>
    </p:extLst>
  </p:cSld>
  <p:clrMapOvr>
    <a:masterClrMapping/>
  </p:clrMapOvr>
  <p:transition spd="slow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681" y="-1906"/>
            <a:ext cx="7017385" cy="6861811"/>
          </a:xfrm>
          <a:noFill/>
        </p:spPr>
        <p:txBody>
          <a:bodyPr lIns="251826" tIns="143987" rIns="91344" bIns="45682"/>
          <a:lstStyle>
            <a:lvl1pPr marL="0" indent="0" algn="ctr">
              <a:buNone/>
              <a:defRPr sz="1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6715" indent="0">
              <a:buNone/>
              <a:defRPr sz="2800"/>
            </a:lvl2pPr>
            <a:lvl3pPr marL="913430" indent="0">
              <a:buNone/>
              <a:defRPr sz="2500"/>
            </a:lvl3pPr>
            <a:lvl4pPr marL="1370146" indent="0">
              <a:buNone/>
              <a:defRPr sz="1900"/>
            </a:lvl4pPr>
            <a:lvl5pPr marL="1826860" indent="0">
              <a:buNone/>
              <a:defRPr sz="1900"/>
            </a:lvl5pPr>
            <a:lvl6pPr marL="2283578" indent="0">
              <a:buNone/>
              <a:defRPr sz="1900"/>
            </a:lvl6pPr>
            <a:lvl7pPr marL="2740290" indent="0">
              <a:buNone/>
              <a:defRPr sz="1900"/>
            </a:lvl7pPr>
            <a:lvl8pPr marL="3196997" indent="0">
              <a:buNone/>
              <a:defRPr sz="1900"/>
            </a:lvl8pPr>
            <a:lvl9pPr marL="3653711" indent="0">
              <a:buNone/>
              <a:defRPr sz="19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43" y="457201"/>
            <a:ext cx="4392295" cy="1055371"/>
          </a:xfrm>
        </p:spPr>
        <p:txBody>
          <a:bodyPr lIns="91344" tIns="45682" rIns="91344" bIns="45682"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5" y="1694180"/>
            <a:ext cx="4393564" cy="4480560"/>
          </a:xfrm>
        </p:spPr>
        <p:txBody>
          <a:bodyPr lIns="91344" tIns="45682" rIns="91344" bIns="45682"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6715" indent="0">
              <a:buNone/>
              <a:defRPr sz="1900"/>
            </a:lvl2pPr>
            <a:lvl3pPr marL="913430" indent="0">
              <a:buNone/>
              <a:defRPr sz="1600"/>
            </a:lvl3pPr>
            <a:lvl4pPr marL="1370146" indent="0">
              <a:buNone/>
              <a:defRPr sz="1600"/>
            </a:lvl4pPr>
            <a:lvl5pPr marL="1826860" indent="0">
              <a:buNone/>
              <a:defRPr sz="1600"/>
            </a:lvl5pPr>
            <a:lvl6pPr marL="2283578" indent="0">
              <a:buNone/>
              <a:defRPr sz="1600"/>
            </a:lvl6pPr>
            <a:lvl7pPr marL="2740290" indent="0">
              <a:buNone/>
              <a:defRPr sz="1600"/>
            </a:lvl7pPr>
            <a:lvl8pPr marL="3196997" indent="0">
              <a:buNone/>
              <a:defRPr sz="1600"/>
            </a:lvl8pPr>
            <a:lvl9pPr marL="3653711" indent="0">
              <a:buNone/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1" y="6356352"/>
            <a:ext cx="2743200" cy="365125"/>
          </a:xfrm>
        </p:spPr>
        <p:txBody>
          <a:bodyPr lIns="91344" tIns="45682" rIns="91344" bIns="45682"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2025/2/17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</p:spPr>
        <p:txBody>
          <a:bodyPr lIns="91344" tIns="45682" rIns="91344" bIns="45682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1" y="6356352"/>
            <a:ext cx="2743200" cy="365125"/>
          </a:xfrm>
        </p:spPr>
        <p:txBody>
          <a:bodyPr lIns="91344" tIns="45682" rIns="91344" bIns="45682"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0587611"/>
      </p:ext>
    </p:extLst>
  </p:cSld>
  <p:clrMapOvr>
    <a:masterClrMapping/>
  </p:clrMapOvr>
  <p:transition spd="slow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34" y="-7620"/>
            <a:ext cx="7017385" cy="6861811"/>
          </a:xfrm>
          <a:noFill/>
        </p:spPr>
        <p:txBody>
          <a:bodyPr lIns="251826" tIns="143987" rIns="91344" bIns="45682"/>
          <a:lstStyle>
            <a:lvl1pPr marL="0" indent="0" algn="ctr">
              <a:buNone/>
              <a:defRPr sz="1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6715" indent="0">
              <a:buNone/>
              <a:defRPr sz="2800"/>
            </a:lvl2pPr>
            <a:lvl3pPr marL="913430" indent="0">
              <a:buNone/>
              <a:defRPr sz="2500"/>
            </a:lvl3pPr>
            <a:lvl4pPr marL="1370146" indent="0">
              <a:buNone/>
              <a:defRPr sz="1900"/>
            </a:lvl4pPr>
            <a:lvl5pPr marL="1826860" indent="0">
              <a:buNone/>
              <a:defRPr sz="1900"/>
            </a:lvl5pPr>
            <a:lvl6pPr marL="2283578" indent="0">
              <a:buNone/>
              <a:defRPr sz="1900"/>
            </a:lvl6pPr>
            <a:lvl7pPr marL="2740290" indent="0">
              <a:buNone/>
              <a:defRPr sz="1900"/>
            </a:lvl7pPr>
            <a:lvl8pPr marL="3196997" indent="0">
              <a:buNone/>
              <a:defRPr sz="1900"/>
            </a:lvl8pPr>
            <a:lvl9pPr marL="3653711" indent="0">
              <a:buNone/>
              <a:defRPr sz="19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1"/>
            <a:ext cx="4279900" cy="1055371"/>
          </a:xfrm>
        </p:spPr>
        <p:txBody>
          <a:bodyPr lIns="91344" tIns="45682" rIns="91344" bIns="45682"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606" y="1694180"/>
            <a:ext cx="4280535" cy="4480560"/>
          </a:xfrm>
        </p:spPr>
        <p:txBody>
          <a:bodyPr lIns="91344" tIns="45682" rIns="91344" bIns="45682"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6715" indent="0">
              <a:buNone/>
              <a:defRPr sz="1900"/>
            </a:lvl2pPr>
            <a:lvl3pPr marL="913430" indent="0">
              <a:buNone/>
              <a:defRPr sz="1600"/>
            </a:lvl3pPr>
            <a:lvl4pPr marL="1370146" indent="0">
              <a:buNone/>
              <a:defRPr sz="1600"/>
            </a:lvl4pPr>
            <a:lvl5pPr marL="1826860" indent="0">
              <a:buNone/>
              <a:defRPr sz="1600"/>
            </a:lvl5pPr>
            <a:lvl6pPr marL="2283578" indent="0">
              <a:buNone/>
              <a:defRPr sz="1600"/>
            </a:lvl6pPr>
            <a:lvl7pPr marL="2740290" indent="0">
              <a:buNone/>
              <a:defRPr sz="1600"/>
            </a:lvl7pPr>
            <a:lvl8pPr marL="3196997" indent="0">
              <a:buNone/>
              <a:defRPr sz="1600"/>
            </a:lvl8pPr>
            <a:lvl9pPr marL="3653711" indent="0">
              <a:buNone/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1" y="6356352"/>
            <a:ext cx="2743200" cy="365125"/>
          </a:xfrm>
        </p:spPr>
        <p:txBody>
          <a:bodyPr lIns="91344" tIns="45682" rIns="91344" bIns="45682"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2025/2/17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</p:spPr>
        <p:txBody>
          <a:bodyPr lIns="91344" tIns="45682" rIns="91344" bIns="45682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1" y="6356352"/>
            <a:ext cx="2743200" cy="365125"/>
          </a:xfrm>
        </p:spPr>
        <p:txBody>
          <a:bodyPr lIns="91344" tIns="45682" rIns="91344" bIns="45682"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4044" y="235067"/>
            <a:ext cx="1454063" cy="1454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012717"/>
      </p:ext>
    </p:extLst>
  </p:cSld>
  <p:clrMapOvr>
    <a:masterClrMapping/>
  </p:clrMapOvr>
  <p:transition spd="slow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1" y="6356352"/>
            <a:ext cx="2743200" cy="365125"/>
          </a:xfrm>
        </p:spPr>
        <p:txBody>
          <a:bodyPr lIns="91344" tIns="45682" rIns="91344" bIns="45682"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2025/2/17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</p:spPr>
        <p:txBody>
          <a:bodyPr lIns="91344" tIns="45682" rIns="91344" bIns="45682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1" y="6356352"/>
            <a:ext cx="2743200" cy="365125"/>
          </a:xfrm>
        </p:spPr>
        <p:txBody>
          <a:bodyPr lIns="91344" tIns="45682" rIns="91344" bIns="45682"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55"/>
            <a:ext cx="2628900" cy="5811839"/>
          </a:xfrm>
        </p:spPr>
        <p:txBody>
          <a:bodyPr vert="eaVert" lIns="91344" tIns="45682" rIns="91344" bIns="45682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7" y="365155"/>
            <a:ext cx="7734300" cy="5811839"/>
          </a:xfrm>
        </p:spPr>
        <p:txBody>
          <a:bodyPr vert="eaVert" lIns="91344" tIns="45682" rIns="91344" bIns="45682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280086226"/>
      </p:ext>
    </p:extLst>
  </p:cSld>
  <p:clrMapOvr>
    <a:masterClrMapping/>
  </p:clrMapOvr>
  <p:transition spd="slow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1" y="327055"/>
            <a:ext cx="10515600" cy="5850255"/>
          </a:xfrm>
        </p:spPr>
        <p:txBody>
          <a:bodyPr lIns="91344" tIns="45682" rIns="91344" bIns="45682"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1" y="6356352"/>
            <a:ext cx="2743200" cy="365125"/>
          </a:xfrm>
        </p:spPr>
        <p:txBody>
          <a:bodyPr lIns="91344" tIns="45682" rIns="91344" bIns="45682"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2025/2/17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</p:spPr>
        <p:txBody>
          <a:bodyPr lIns="91344" tIns="45682" rIns="91344" bIns="45682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1" y="6356352"/>
            <a:ext cx="2743200" cy="365125"/>
          </a:xfrm>
        </p:spPr>
        <p:txBody>
          <a:bodyPr lIns="91344" tIns="45682" rIns="91344" bIns="45682"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4947482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A3903F-63A9-989C-58F4-504D3109D7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04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FD11F8-D3D9-F314-F53B-F9B5EF8B8E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7" y="987456"/>
            <a:ext cx="617220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5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EDAE59-FBCA-0CB7-5BD6-3777858D67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04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715" indent="0">
              <a:buNone/>
              <a:defRPr sz="1600"/>
            </a:lvl2pPr>
            <a:lvl3pPr marL="913430" indent="0">
              <a:buNone/>
              <a:defRPr sz="1200"/>
            </a:lvl3pPr>
            <a:lvl4pPr marL="1370146" indent="0">
              <a:buNone/>
              <a:defRPr sz="1200"/>
            </a:lvl4pPr>
            <a:lvl5pPr marL="1826860" indent="0">
              <a:buNone/>
              <a:defRPr sz="1200"/>
            </a:lvl5pPr>
            <a:lvl6pPr marL="2283578" indent="0">
              <a:buNone/>
              <a:defRPr sz="1200"/>
            </a:lvl6pPr>
            <a:lvl7pPr marL="2740290" indent="0">
              <a:buNone/>
              <a:defRPr sz="1200"/>
            </a:lvl7pPr>
            <a:lvl8pPr marL="3196997" indent="0">
              <a:buNone/>
              <a:defRPr sz="1200"/>
            </a:lvl8pPr>
            <a:lvl9pPr marL="3653711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E78908-4425-094B-053D-4CF9342786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C8999-89EF-4B18-AF83-572101E7EEEA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609306-3605-9D63-59E3-CDC437A13D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9CE3A9-B126-B7BE-B7A9-A7EF626B94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05C83-4515-461F-AE44-404FB28E23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92704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1" y="6356352"/>
            <a:ext cx="2743200" cy="365125"/>
          </a:xfrm>
        </p:spPr>
        <p:txBody>
          <a:bodyPr lIns="91344" tIns="45682" rIns="91344" bIns="45682"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2025/2/17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</p:spPr>
        <p:txBody>
          <a:bodyPr lIns="91344" tIns="45682" rIns="91344" bIns="45682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1" y="6356352"/>
            <a:ext cx="2743200" cy="365125"/>
          </a:xfrm>
        </p:spPr>
        <p:txBody>
          <a:bodyPr lIns="91344" tIns="45682" rIns="91344" bIns="45682"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826090"/>
      </p:ext>
    </p:extLst>
  </p:cSld>
  <p:clrMapOvr>
    <a:masterClrMapping/>
  </p:clrMapOvr>
  <p:transition spd="slow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233709-31E4-06F3-A06A-65A1643BC8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59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291334-ACD0-A7AF-115F-6BF1BBD596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500"/>
            </a:lvl1pPr>
            <a:lvl2pPr marL="456715" indent="0" algn="ctr">
              <a:buNone/>
              <a:defRPr sz="1900"/>
            </a:lvl2pPr>
            <a:lvl3pPr marL="913430" indent="0" algn="ctr">
              <a:buNone/>
              <a:defRPr sz="1900"/>
            </a:lvl3pPr>
            <a:lvl4pPr marL="1370146" indent="0" algn="ctr">
              <a:buNone/>
              <a:defRPr sz="1600"/>
            </a:lvl4pPr>
            <a:lvl5pPr marL="1826860" indent="0" algn="ctr">
              <a:buNone/>
              <a:defRPr sz="1600"/>
            </a:lvl5pPr>
            <a:lvl6pPr marL="2283578" indent="0" algn="ctr">
              <a:buNone/>
              <a:defRPr sz="1600"/>
            </a:lvl6pPr>
            <a:lvl7pPr marL="2740290" indent="0" algn="ctr">
              <a:buNone/>
              <a:defRPr sz="1600"/>
            </a:lvl7pPr>
            <a:lvl8pPr marL="3196997" indent="0" algn="ctr">
              <a:buNone/>
              <a:defRPr sz="1600"/>
            </a:lvl8pPr>
            <a:lvl9pPr marL="3653711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64A04D-9EF8-EB5A-5955-50B266169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C8999-89EF-4B18-AF83-572101E7EE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102D70-6ACD-8E11-BFBD-95A1E600B9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B734B4-9A88-F334-EA4B-A8CAF3CF87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05C83-4515-461F-AE44-404FB28E23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99690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3D2759-4365-3137-879D-131CCBF1D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45CA00-37B7-DEF2-20D4-1C5F3001F0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75E467-C8C2-B273-801A-5C7BD3677E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C8999-89EF-4B18-AF83-572101E7EE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64E658-7D3D-D604-34DD-5BF08E3EA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DD73B5-A37F-05BE-A1CE-4E392A641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05C83-4515-461F-AE44-404FB28E23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264832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995507-C4B9-46FC-08B2-94794304CD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2" y="1709769"/>
            <a:ext cx="10515600" cy="2852737"/>
          </a:xfrm>
        </p:spPr>
        <p:txBody>
          <a:bodyPr anchor="b"/>
          <a:lstStyle>
            <a:lvl1pPr>
              <a:defRPr sz="59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7AF6BA-9049-6DC9-A971-849562F019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2" y="4589465"/>
            <a:ext cx="10515600" cy="1500187"/>
          </a:xfrm>
        </p:spPr>
        <p:txBody>
          <a:bodyPr/>
          <a:lstStyle>
            <a:lvl1pPr marL="0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1pPr>
            <a:lvl2pPr marL="45671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4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1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68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35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029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699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371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69EA08-0EED-B7EC-F149-798E2A585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C8999-89EF-4B18-AF83-572101E7EE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5A70E9-F948-882F-DD3F-B448655B4D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328973-0246-4C16-2BE6-DA1D797C2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05C83-4515-461F-AE44-404FB28E23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348007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4FFBE-7E2B-3804-5D6B-2A346119C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C18747-55C5-B6B6-3E34-7FAA3E87AA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9EA30A-A1AE-C89D-F6F5-423458145F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CCB3BE-B0F9-89B9-C5BB-A87ECCE9C8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C8999-89EF-4B18-AF83-572101E7EE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CC7BA4-F813-5CA1-83D8-B4DE2CA613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6103D4-415C-4DBC-FE55-F0B39F138B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05C83-4515-461F-AE44-404FB28E23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327544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5D10E7-BF6B-4384-D9ED-F69E3B893E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1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E59804-4282-22AA-8FB3-06D33D3F1E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805" y="1681163"/>
            <a:ext cx="5157787" cy="823912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56715" indent="0">
              <a:buNone/>
              <a:defRPr sz="1900" b="1"/>
            </a:lvl2pPr>
            <a:lvl3pPr marL="913430" indent="0">
              <a:buNone/>
              <a:defRPr sz="1900" b="1"/>
            </a:lvl3pPr>
            <a:lvl4pPr marL="1370146" indent="0">
              <a:buNone/>
              <a:defRPr sz="1600" b="1"/>
            </a:lvl4pPr>
            <a:lvl5pPr marL="1826860" indent="0">
              <a:buNone/>
              <a:defRPr sz="1600" b="1"/>
            </a:lvl5pPr>
            <a:lvl6pPr marL="2283578" indent="0">
              <a:buNone/>
              <a:defRPr sz="1600" b="1"/>
            </a:lvl6pPr>
            <a:lvl7pPr marL="2740290" indent="0">
              <a:buNone/>
              <a:defRPr sz="1600" b="1"/>
            </a:lvl7pPr>
            <a:lvl8pPr marL="3196997" indent="0">
              <a:buNone/>
              <a:defRPr sz="1600" b="1"/>
            </a:lvl8pPr>
            <a:lvl9pPr marL="365371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57AAA2-9CD7-2DFC-B534-768B7CB634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805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B2C23AC-1F4B-48D1-76CC-1B44092BAE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16" y="1681163"/>
            <a:ext cx="5183189" cy="823912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56715" indent="0">
              <a:buNone/>
              <a:defRPr sz="1900" b="1"/>
            </a:lvl2pPr>
            <a:lvl3pPr marL="913430" indent="0">
              <a:buNone/>
              <a:defRPr sz="1900" b="1"/>
            </a:lvl3pPr>
            <a:lvl4pPr marL="1370146" indent="0">
              <a:buNone/>
              <a:defRPr sz="1600" b="1"/>
            </a:lvl4pPr>
            <a:lvl5pPr marL="1826860" indent="0">
              <a:buNone/>
              <a:defRPr sz="1600" b="1"/>
            </a:lvl5pPr>
            <a:lvl6pPr marL="2283578" indent="0">
              <a:buNone/>
              <a:defRPr sz="1600" b="1"/>
            </a:lvl6pPr>
            <a:lvl7pPr marL="2740290" indent="0">
              <a:buNone/>
              <a:defRPr sz="1600" b="1"/>
            </a:lvl7pPr>
            <a:lvl8pPr marL="3196997" indent="0">
              <a:buNone/>
              <a:defRPr sz="1600" b="1"/>
            </a:lvl8pPr>
            <a:lvl9pPr marL="365371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777CAD8-6CAE-E46E-1EEF-918643BBCD6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16" y="2505075"/>
            <a:ext cx="5183189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CD8687A-A09F-B0AB-E6F8-B0E7118E7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C8999-89EF-4B18-AF83-572101E7EE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271393B-51F1-5102-2CD6-B90B91CC2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1B9E581-48F6-8BB6-379F-E887AB18E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05C83-4515-461F-AE44-404FB28E23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85834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5DF38A-9218-D828-ACB8-A3CB0C0CAD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C2C046F-18F7-98A3-012C-00053894E2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C8999-89EF-4B18-AF83-572101E7EE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AB59E2-7468-9E58-6B4C-92A615B2C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8FAB18-FF3C-AED8-A42C-37B318487F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05C83-4515-461F-AE44-404FB28E23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051462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6D9F1A4-E0C4-2018-E432-B750512863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C8999-89EF-4B18-AF83-572101E7EE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FB155EE-18E2-DFCC-970C-3659ABD82C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704E2B-9AB4-2C3B-94BE-1F3256423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05C83-4515-461F-AE44-404FB28E23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233688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A3903F-63A9-989C-58F4-504D3109D7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04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FD11F8-D3D9-F314-F53B-F9B5EF8B8E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7" y="987456"/>
            <a:ext cx="617220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5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EDAE59-FBCA-0CB7-5BD6-3777858D67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04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715" indent="0">
              <a:buNone/>
              <a:defRPr sz="1600"/>
            </a:lvl2pPr>
            <a:lvl3pPr marL="913430" indent="0">
              <a:buNone/>
              <a:defRPr sz="1200"/>
            </a:lvl3pPr>
            <a:lvl4pPr marL="1370146" indent="0">
              <a:buNone/>
              <a:defRPr sz="1200"/>
            </a:lvl4pPr>
            <a:lvl5pPr marL="1826860" indent="0">
              <a:buNone/>
              <a:defRPr sz="1200"/>
            </a:lvl5pPr>
            <a:lvl6pPr marL="2283578" indent="0">
              <a:buNone/>
              <a:defRPr sz="1200"/>
            </a:lvl6pPr>
            <a:lvl7pPr marL="2740290" indent="0">
              <a:buNone/>
              <a:defRPr sz="1200"/>
            </a:lvl7pPr>
            <a:lvl8pPr marL="3196997" indent="0">
              <a:buNone/>
              <a:defRPr sz="1200"/>
            </a:lvl8pPr>
            <a:lvl9pPr marL="3653711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E78908-4425-094B-053D-4CF9342786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C8999-89EF-4B18-AF83-572101E7EE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609306-3605-9D63-59E3-CDC437A13D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9CE3A9-B126-B7BE-B7A9-A7EF626B94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05C83-4515-461F-AE44-404FB28E23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14863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990B51-0878-4983-990C-3D9CCEFC1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04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EC0B48-DE20-B292-CD4C-446175643E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7" y="987456"/>
            <a:ext cx="6172201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715" indent="0">
              <a:buNone/>
              <a:defRPr sz="2800"/>
            </a:lvl2pPr>
            <a:lvl3pPr marL="913430" indent="0">
              <a:buNone/>
              <a:defRPr sz="2500"/>
            </a:lvl3pPr>
            <a:lvl4pPr marL="1370146" indent="0">
              <a:buNone/>
              <a:defRPr sz="1900"/>
            </a:lvl4pPr>
            <a:lvl5pPr marL="1826860" indent="0">
              <a:buNone/>
              <a:defRPr sz="1900"/>
            </a:lvl5pPr>
            <a:lvl6pPr marL="2283578" indent="0">
              <a:buNone/>
              <a:defRPr sz="1900"/>
            </a:lvl6pPr>
            <a:lvl7pPr marL="2740290" indent="0">
              <a:buNone/>
              <a:defRPr sz="1900"/>
            </a:lvl7pPr>
            <a:lvl8pPr marL="3196997" indent="0">
              <a:buNone/>
              <a:defRPr sz="1900"/>
            </a:lvl8pPr>
            <a:lvl9pPr marL="3653711" indent="0">
              <a:buNone/>
              <a:defRPr sz="19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FC3C06-1E7D-8A74-5786-1D97090370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04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715" indent="0">
              <a:buNone/>
              <a:defRPr sz="1600"/>
            </a:lvl2pPr>
            <a:lvl3pPr marL="913430" indent="0">
              <a:buNone/>
              <a:defRPr sz="1200"/>
            </a:lvl3pPr>
            <a:lvl4pPr marL="1370146" indent="0">
              <a:buNone/>
              <a:defRPr sz="1200"/>
            </a:lvl4pPr>
            <a:lvl5pPr marL="1826860" indent="0">
              <a:buNone/>
              <a:defRPr sz="1200"/>
            </a:lvl5pPr>
            <a:lvl6pPr marL="2283578" indent="0">
              <a:buNone/>
              <a:defRPr sz="1200"/>
            </a:lvl6pPr>
            <a:lvl7pPr marL="2740290" indent="0">
              <a:buNone/>
              <a:defRPr sz="1200"/>
            </a:lvl7pPr>
            <a:lvl8pPr marL="3196997" indent="0">
              <a:buNone/>
              <a:defRPr sz="1200"/>
            </a:lvl8pPr>
            <a:lvl9pPr marL="3653711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74CE8E-DCAC-60E2-9BDE-085EC01DF0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C8999-89EF-4B18-AF83-572101E7EE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33A650-2DBF-BAE0-4F4B-6A4586C46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D5F18D-7FB6-978E-8E0B-09A323C36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05C83-4515-461F-AE44-404FB28E23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031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990B51-0878-4983-990C-3D9CCEFC1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04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EC0B48-DE20-B292-CD4C-446175643E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7" y="987456"/>
            <a:ext cx="6172201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715" indent="0">
              <a:buNone/>
              <a:defRPr sz="2800"/>
            </a:lvl2pPr>
            <a:lvl3pPr marL="913430" indent="0">
              <a:buNone/>
              <a:defRPr sz="2500"/>
            </a:lvl3pPr>
            <a:lvl4pPr marL="1370146" indent="0">
              <a:buNone/>
              <a:defRPr sz="1900"/>
            </a:lvl4pPr>
            <a:lvl5pPr marL="1826860" indent="0">
              <a:buNone/>
              <a:defRPr sz="1900"/>
            </a:lvl5pPr>
            <a:lvl6pPr marL="2283578" indent="0">
              <a:buNone/>
              <a:defRPr sz="1900"/>
            </a:lvl6pPr>
            <a:lvl7pPr marL="2740290" indent="0">
              <a:buNone/>
              <a:defRPr sz="1900"/>
            </a:lvl7pPr>
            <a:lvl8pPr marL="3196997" indent="0">
              <a:buNone/>
              <a:defRPr sz="1900"/>
            </a:lvl8pPr>
            <a:lvl9pPr marL="3653711" indent="0">
              <a:buNone/>
              <a:defRPr sz="19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FC3C06-1E7D-8A74-5786-1D97090370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04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715" indent="0">
              <a:buNone/>
              <a:defRPr sz="1600"/>
            </a:lvl2pPr>
            <a:lvl3pPr marL="913430" indent="0">
              <a:buNone/>
              <a:defRPr sz="1200"/>
            </a:lvl3pPr>
            <a:lvl4pPr marL="1370146" indent="0">
              <a:buNone/>
              <a:defRPr sz="1200"/>
            </a:lvl4pPr>
            <a:lvl5pPr marL="1826860" indent="0">
              <a:buNone/>
              <a:defRPr sz="1200"/>
            </a:lvl5pPr>
            <a:lvl6pPr marL="2283578" indent="0">
              <a:buNone/>
              <a:defRPr sz="1200"/>
            </a:lvl6pPr>
            <a:lvl7pPr marL="2740290" indent="0">
              <a:buNone/>
              <a:defRPr sz="1200"/>
            </a:lvl7pPr>
            <a:lvl8pPr marL="3196997" indent="0">
              <a:buNone/>
              <a:defRPr sz="1200"/>
            </a:lvl8pPr>
            <a:lvl9pPr marL="3653711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74CE8E-DCAC-60E2-9BDE-085EC01DF0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C8999-89EF-4B18-AF83-572101E7EEEA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33A650-2DBF-BAE0-4F4B-6A4586C46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D5F18D-7FB6-978E-8E0B-09A323C36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05C83-4515-461F-AE44-404FB28E23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9745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4C1D8-D085-8DAA-A56A-2C1DF764C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1FF40B-1766-8786-4594-2926E8632A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900592-374D-9CD6-14F6-DD3692A5E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C8999-89EF-4B18-AF83-572101E7EE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1B100B-2E31-84A6-7F61-7129B7A2C3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9DAFEC-5F1F-72C8-B57E-FCC76B1D9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05C83-4515-461F-AE44-404FB28E23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122156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7E455C0-0B98-DB30-E918-D945F8D009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55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103B1B-1A00-436F-BCF7-DBAA2840CE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7" y="365155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FDAA11-66FD-D887-13D4-EECEAB5F9E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C8999-89EF-4B18-AF83-572101E7EE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FC13F6-FC71-4409-E179-9C3875BF97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8350CD-4BE9-27B2-CDC0-64C57003A4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05C83-4515-461F-AE44-404FB28E23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141893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5095" y="2130596"/>
            <a:ext cx="10361847" cy="147010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83" y="3886457"/>
            <a:ext cx="8534876" cy="1752099"/>
          </a:xfrm>
        </p:spPr>
        <p:txBody>
          <a:bodyPr/>
          <a:lstStyle>
            <a:lvl1pPr marL="0" indent="0" algn="ctr">
              <a:buNone/>
              <a:defRPr/>
            </a:lvl1pPr>
            <a:lvl2pPr marL="424521" indent="0" algn="ctr">
              <a:buNone/>
              <a:defRPr/>
            </a:lvl2pPr>
            <a:lvl3pPr marL="849048" indent="0" algn="ctr">
              <a:buNone/>
              <a:defRPr/>
            </a:lvl3pPr>
            <a:lvl4pPr marL="1273569" indent="0" algn="ctr">
              <a:buNone/>
              <a:defRPr/>
            </a:lvl4pPr>
            <a:lvl5pPr marL="1698100" indent="0" algn="ctr">
              <a:buNone/>
              <a:defRPr/>
            </a:lvl5pPr>
            <a:lvl6pPr marL="2122626" indent="0" algn="ctr">
              <a:buNone/>
              <a:defRPr/>
            </a:lvl6pPr>
            <a:lvl7pPr marL="2547139" indent="0" algn="ctr">
              <a:buNone/>
              <a:defRPr/>
            </a:lvl7pPr>
            <a:lvl8pPr marL="2971668" indent="0" algn="ctr">
              <a:buNone/>
              <a:defRPr/>
            </a:lvl8pPr>
            <a:lvl9pPr marL="3396198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CFFA2D-DCC0-45AC-957B-655892B433F0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2/17/2025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28FF27-BFA7-4732-965C-1B83E850EDA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324450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CEA2D3-CA7C-4E4E-B76D-5CD3991133D0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2/17/2025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0DD38E-F9A3-48E6-AC19-36BEC05F82E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39318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854" y="4406601"/>
            <a:ext cx="10363439" cy="1362327"/>
          </a:xfrm>
        </p:spPr>
        <p:txBody>
          <a:bodyPr anchor="t"/>
          <a:lstStyle>
            <a:lvl1pPr algn="l">
              <a:defRPr sz="37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854" y="2906385"/>
            <a:ext cx="10363439" cy="1500187"/>
          </a:xfrm>
        </p:spPr>
        <p:txBody>
          <a:bodyPr anchor="b"/>
          <a:lstStyle>
            <a:lvl1pPr marL="0" indent="0">
              <a:buNone/>
              <a:defRPr sz="1900"/>
            </a:lvl1pPr>
            <a:lvl2pPr marL="424521" indent="0">
              <a:buNone/>
              <a:defRPr sz="1600"/>
            </a:lvl2pPr>
            <a:lvl3pPr marL="849048" indent="0">
              <a:buNone/>
              <a:defRPr sz="1600"/>
            </a:lvl3pPr>
            <a:lvl4pPr marL="1273569" indent="0">
              <a:buNone/>
              <a:defRPr sz="1500"/>
            </a:lvl4pPr>
            <a:lvl5pPr marL="1698100" indent="0">
              <a:buNone/>
              <a:defRPr sz="1500"/>
            </a:lvl5pPr>
            <a:lvl6pPr marL="2122626" indent="0">
              <a:buNone/>
              <a:defRPr sz="1500"/>
            </a:lvl6pPr>
            <a:lvl7pPr marL="2547139" indent="0">
              <a:buNone/>
              <a:defRPr sz="1500"/>
            </a:lvl7pPr>
            <a:lvl8pPr marL="2971668" indent="0">
              <a:buNone/>
              <a:defRPr sz="1500"/>
            </a:lvl8pPr>
            <a:lvl9pPr marL="3396198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990C8D-9A9D-4DF7-B7C1-6668EB72D7F1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2/17/2025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9B3CA8-0D26-40C8-9C82-115B54BA141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03473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1120" y="1600479"/>
            <a:ext cx="5407703" cy="4525628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1615" y="1600479"/>
            <a:ext cx="5409295" cy="4525628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E1694A-0D0A-4E6F-A7A1-FC31011620F0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2/17/2025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3D7553-764C-46A0-BC43-3F2CA80E380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017038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61" y="274471"/>
            <a:ext cx="10972959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46" y="1535307"/>
            <a:ext cx="5387015" cy="639177"/>
          </a:xfrm>
        </p:spPr>
        <p:txBody>
          <a:bodyPr anchor="b"/>
          <a:lstStyle>
            <a:lvl1pPr marL="0" indent="0">
              <a:buNone/>
              <a:defRPr sz="2300" b="1"/>
            </a:lvl1pPr>
            <a:lvl2pPr marL="424521" indent="0">
              <a:buNone/>
              <a:defRPr sz="1900" b="1"/>
            </a:lvl2pPr>
            <a:lvl3pPr marL="849048" indent="0">
              <a:buNone/>
              <a:defRPr sz="1600" b="1"/>
            </a:lvl3pPr>
            <a:lvl4pPr marL="1273569" indent="0">
              <a:buNone/>
              <a:defRPr sz="1600" b="1"/>
            </a:lvl4pPr>
            <a:lvl5pPr marL="1698100" indent="0">
              <a:buNone/>
              <a:defRPr sz="1600" b="1"/>
            </a:lvl5pPr>
            <a:lvl6pPr marL="2122626" indent="0">
              <a:buNone/>
              <a:defRPr sz="1600" b="1"/>
            </a:lvl6pPr>
            <a:lvl7pPr marL="2547139" indent="0">
              <a:buNone/>
              <a:defRPr sz="1600" b="1"/>
            </a:lvl7pPr>
            <a:lvl8pPr marL="2971668" indent="0">
              <a:buNone/>
              <a:defRPr sz="1600" b="1"/>
            </a:lvl8pPr>
            <a:lvl9pPr marL="339619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46" y="2174463"/>
            <a:ext cx="5387015" cy="3951621"/>
          </a:xfrm>
        </p:spPr>
        <p:txBody>
          <a:bodyPr/>
          <a:lstStyle>
            <a:lvl1pPr>
              <a:defRPr sz="2300"/>
            </a:lvl1pPr>
            <a:lvl2pPr>
              <a:defRPr sz="19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887" y="1535307"/>
            <a:ext cx="5388604" cy="639177"/>
          </a:xfrm>
        </p:spPr>
        <p:txBody>
          <a:bodyPr anchor="b"/>
          <a:lstStyle>
            <a:lvl1pPr marL="0" indent="0">
              <a:buNone/>
              <a:defRPr sz="2300" b="1"/>
            </a:lvl1pPr>
            <a:lvl2pPr marL="424521" indent="0">
              <a:buNone/>
              <a:defRPr sz="1900" b="1"/>
            </a:lvl2pPr>
            <a:lvl3pPr marL="849048" indent="0">
              <a:buNone/>
              <a:defRPr sz="1600" b="1"/>
            </a:lvl3pPr>
            <a:lvl4pPr marL="1273569" indent="0">
              <a:buNone/>
              <a:defRPr sz="1600" b="1"/>
            </a:lvl4pPr>
            <a:lvl5pPr marL="1698100" indent="0">
              <a:buNone/>
              <a:defRPr sz="1600" b="1"/>
            </a:lvl5pPr>
            <a:lvl6pPr marL="2122626" indent="0">
              <a:buNone/>
              <a:defRPr sz="1600" b="1"/>
            </a:lvl6pPr>
            <a:lvl7pPr marL="2547139" indent="0">
              <a:buNone/>
              <a:defRPr sz="1600" b="1"/>
            </a:lvl7pPr>
            <a:lvl8pPr marL="2971668" indent="0">
              <a:buNone/>
              <a:defRPr sz="1600" b="1"/>
            </a:lvl8pPr>
            <a:lvl9pPr marL="339619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887" y="2174463"/>
            <a:ext cx="5388604" cy="3951621"/>
          </a:xfrm>
        </p:spPr>
        <p:txBody>
          <a:bodyPr/>
          <a:lstStyle>
            <a:lvl1pPr>
              <a:defRPr sz="2300"/>
            </a:lvl1pPr>
            <a:lvl2pPr>
              <a:defRPr sz="19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1DFF2B-746A-45A6-88D6-92BFE6D354C6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2/17/2025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9E97A0-A476-4DD3-B7C5-F8430D0C0DC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487895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8650E1-D5DD-48F3-A9B6-74E2E064315B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2/17/2025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926455-B218-4561-B00E-812D3A3929E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580741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C4D669-B43D-4F57-9CE6-E3E096398648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2/17/2025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0729C5-0784-46FE-8250-15DB7D26332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25717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38" y="273228"/>
            <a:ext cx="4010423" cy="1161800"/>
          </a:xfrm>
        </p:spPr>
        <p:txBody>
          <a:bodyPr anchor="b"/>
          <a:lstStyle>
            <a:lvl1pPr algn="l">
              <a:defRPr sz="19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367" y="273224"/>
            <a:ext cx="6816124" cy="5852861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3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38" y="1435059"/>
            <a:ext cx="4010423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24521" indent="0">
              <a:buNone/>
              <a:defRPr sz="1200"/>
            </a:lvl2pPr>
            <a:lvl3pPr marL="849048" indent="0">
              <a:buNone/>
              <a:defRPr sz="900"/>
            </a:lvl3pPr>
            <a:lvl4pPr marL="1273569" indent="0">
              <a:buNone/>
              <a:defRPr sz="800"/>
            </a:lvl4pPr>
            <a:lvl5pPr marL="1698100" indent="0">
              <a:buNone/>
              <a:defRPr sz="800"/>
            </a:lvl5pPr>
            <a:lvl6pPr marL="2122626" indent="0">
              <a:buNone/>
              <a:defRPr sz="800"/>
            </a:lvl6pPr>
            <a:lvl7pPr marL="2547139" indent="0">
              <a:buNone/>
              <a:defRPr sz="800"/>
            </a:lvl7pPr>
            <a:lvl8pPr marL="2971668" indent="0">
              <a:buNone/>
              <a:defRPr sz="800"/>
            </a:lvl8pPr>
            <a:lvl9pPr marL="3396198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D0EC76-8DBA-4AF4-AA66-763439EB9EB3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2/17/2025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0F7B44-7B50-4F11-B229-A9A01265990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6615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1.xml"/><Relationship Id="rId13" Type="http://schemas.openxmlformats.org/officeDocument/2006/relationships/slideLayout" Target="../slideLayouts/slideLayout126.xml"/><Relationship Id="rId3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20.xml"/><Relationship Id="rId12" Type="http://schemas.openxmlformats.org/officeDocument/2006/relationships/slideLayout" Target="../slideLayouts/slideLayout125.xml"/><Relationship Id="rId2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9.xml"/><Relationship Id="rId11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118.xml"/><Relationship Id="rId10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117.xml"/><Relationship Id="rId9" Type="http://schemas.openxmlformats.org/officeDocument/2006/relationships/slideLayout" Target="../slideLayouts/slideLayout122.xml"/><Relationship Id="rId14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4.xml"/><Relationship Id="rId3" Type="http://schemas.openxmlformats.org/officeDocument/2006/relationships/slideLayout" Target="../slideLayouts/slideLayout129.xml"/><Relationship Id="rId7" Type="http://schemas.openxmlformats.org/officeDocument/2006/relationships/slideLayout" Target="../slideLayouts/slideLayout133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8.xml"/><Relationship Id="rId1" Type="http://schemas.openxmlformats.org/officeDocument/2006/relationships/slideLayout" Target="../slideLayouts/slideLayout127.xml"/><Relationship Id="rId6" Type="http://schemas.openxmlformats.org/officeDocument/2006/relationships/slideLayout" Target="../slideLayouts/slideLayout132.xml"/><Relationship Id="rId11" Type="http://schemas.openxmlformats.org/officeDocument/2006/relationships/slideLayout" Target="../slideLayouts/slideLayout137.xml"/><Relationship Id="rId5" Type="http://schemas.openxmlformats.org/officeDocument/2006/relationships/slideLayout" Target="../slideLayouts/slideLayout131.xml"/><Relationship Id="rId10" Type="http://schemas.openxmlformats.org/officeDocument/2006/relationships/slideLayout" Target="../slideLayouts/slideLayout136.xml"/><Relationship Id="rId4" Type="http://schemas.openxmlformats.org/officeDocument/2006/relationships/slideLayout" Target="../slideLayouts/slideLayout130.xml"/><Relationship Id="rId9" Type="http://schemas.openxmlformats.org/officeDocument/2006/relationships/slideLayout" Target="../slideLayouts/slideLayout135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5.xml"/><Relationship Id="rId3" Type="http://schemas.openxmlformats.org/officeDocument/2006/relationships/slideLayout" Target="../slideLayouts/slideLayout140.xml"/><Relationship Id="rId7" Type="http://schemas.openxmlformats.org/officeDocument/2006/relationships/slideLayout" Target="../slideLayouts/slideLayout144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9.xml"/><Relationship Id="rId1" Type="http://schemas.openxmlformats.org/officeDocument/2006/relationships/slideLayout" Target="../slideLayouts/slideLayout138.xml"/><Relationship Id="rId6" Type="http://schemas.openxmlformats.org/officeDocument/2006/relationships/slideLayout" Target="../slideLayouts/slideLayout143.xml"/><Relationship Id="rId11" Type="http://schemas.openxmlformats.org/officeDocument/2006/relationships/slideLayout" Target="../slideLayouts/slideLayout148.xml"/><Relationship Id="rId5" Type="http://schemas.openxmlformats.org/officeDocument/2006/relationships/slideLayout" Target="../slideLayouts/slideLayout142.xml"/><Relationship Id="rId10" Type="http://schemas.openxmlformats.org/officeDocument/2006/relationships/slideLayout" Target="../slideLayouts/slideLayout147.xml"/><Relationship Id="rId4" Type="http://schemas.openxmlformats.org/officeDocument/2006/relationships/slideLayout" Target="../slideLayouts/slideLayout141.xml"/><Relationship Id="rId9" Type="http://schemas.openxmlformats.org/officeDocument/2006/relationships/slideLayout" Target="../slideLayouts/slideLayout146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6.xml"/><Relationship Id="rId3" Type="http://schemas.openxmlformats.org/officeDocument/2006/relationships/slideLayout" Target="../slideLayouts/slideLayout151.xml"/><Relationship Id="rId7" Type="http://schemas.openxmlformats.org/officeDocument/2006/relationships/slideLayout" Target="../slideLayouts/slideLayout155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50.xml"/><Relationship Id="rId1" Type="http://schemas.openxmlformats.org/officeDocument/2006/relationships/slideLayout" Target="../slideLayouts/slideLayout149.xml"/><Relationship Id="rId6" Type="http://schemas.openxmlformats.org/officeDocument/2006/relationships/slideLayout" Target="../slideLayouts/slideLayout154.xml"/><Relationship Id="rId11" Type="http://schemas.openxmlformats.org/officeDocument/2006/relationships/slideLayout" Target="../slideLayouts/slideLayout159.xml"/><Relationship Id="rId5" Type="http://schemas.openxmlformats.org/officeDocument/2006/relationships/slideLayout" Target="../slideLayouts/slideLayout153.xml"/><Relationship Id="rId10" Type="http://schemas.openxmlformats.org/officeDocument/2006/relationships/slideLayout" Target="../slideLayouts/slideLayout158.xml"/><Relationship Id="rId4" Type="http://schemas.openxmlformats.org/officeDocument/2006/relationships/slideLayout" Target="../slideLayouts/slideLayout152.xml"/><Relationship Id="rId9" Type="http://schemas.openxmlformats.org/officeDocument/2006/relationships/slideLayout" Target="../slideLayouts/slideLayout157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62.xml"/><Relationship Id="rId7" Type="http://schemas.openxmlformats.org/officeDocument/2006/relationships/slideLayout" Target="../slideLayouts/slideLayout166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61.xml"/><Relationship Id="rId1" Type="http://schemas.openxmlformats.org/officeDocument/2006/relationships/slideLayout" Target="../slideLayouts/slideLayout160.xml"/><Relationship Id="rId6" Type="http://schemas.openxmlformats.org/officeDocument/2006/relationships/slideLayout" Target="../slideLayouts/slideLayout165.xml"/><Relationship Id="rId11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64.xml"/><Relationship Id="rId10" Type="http://schemas.openxmlformats.org/officeDocument/2006/relationships/slideLayout" Target="../slideLayouts/slideLayout169.xml"/><Relationship Id="rId4" Type="http://schemas.openxmlformats.org/officeDocument/2006/relationships/slideLayout" Target="../slideLayouts/slideLayout163.xml"/><Relationship Id="rId9" Type="http://schemas.openxmlformats.org/officeDocument/2006/relationships/slideLayout" Target="../slideLayouts/slideLayout168.xml"/><Relationship Id="rId14" Type="http://schemas.openxmlformats.org/officeDocument/2006/relationships/image" Target="../media/image2.jpeg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73.xml"/><Relationship Id="rId7" Type="http://schemas.openxmlformats.org/officeDocument/2006/relationships/slideLayout" Target="../slideLayouts/slideLayout177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72.xml"/><Relationship Id="rId1" Type="http://schemas.openxmlformats.org/officeDocument/2006/relationships/slideLayout" Target="../slideLayouts/slideLayout171.xml"/><Relationship Id="rId6" Type="http://schemas.openxmlformats.org/officeDocument/2006/relationships/slideLayout" Target="../slideLayouts/slideLayout176.xml"/><Relationship Id="rId11" Type="http://schemas.openxmlformats.org/officeDocument/2006/relationships/slideLayout" Target="../slideLayouts/slideLayout181.xml"/><Relationship Id="rId5" Type="http://schemas.openxmlformats.org/officeDocument/2006/relationships/slideLayout" Target="../slideLayouts/slideLayout175.xml"/><Relationship Id="rId10" Type="http://schemas.openxmlformats.org/officeDocument/2006/relationships/slideLayout" Target="../slideLayouts/slideLayout180.xml"/><Relationship Id="rId4" Type="http://schemas.openxmlformats.org/officeDocument/2006/relationships/slideLayout" Target="../slideLayouts/slideLayout174.xml"/><Relationship Id="rId9" Type="http://schemas.openxmlformats.org/officeDocument/2006/relationships/slideLayout" Target="../slideLayouts/slideLayout179.xml"/><Relationship Id="rId14" Type="http://schemas.openxmlformats.org/officeDocument/2006/relationships/image" Target="../media/image2.jpeg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84.xml"/><Relationship Id="rId7" Type="http://schemas.openxmlformats.org/officeDocument/2006/relationships/slideLayout" Target="../slideLayouts/slideLayout188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83.xml"/><Relationship Id="rId1" Type="http://schemas.openxmlformats.org/officeDocument/2006/relationships/slideLayout" Target="../slideLayouts/slideLayout182.xml"/><Relationship Id="rId6" Type="http://schemas.openxmlformats.org/officeDocument/2006/relationships/slideLayout" Target="../slideLayouts/slideLayout187.xml"/><Relationship Id="rId11" Type="http://schemas.openxmlformats.org/officeDocument/2006/relationships/slideLayout" Target="../slideLayouts/slideLayout192.xml"/><Relationship Id="rId5" Type="http://schemas.openxmlformats.org/officeDocument/2006/relationships/slideLayout" Target="../slideLayouts/slideLayout186.xml"/><Relationship Id="rId10" Type="http://schemas.openxmlformats.org/officeDocument/2006/relationships/slideLayout" Target="../slideLayouts/slideLayout191.xml"/><Relationship Id="rId4" Type="http://schemas.openxmlformats.org/officeDocument/2006/relationships/slideLayout" Target="../slideLayouts/slideLayout185.xml"/><Relationship Id="rId9" Type="http://schemas.openxmlformats.org/officeDocument/2006/relationships/slideLayout" Target="../slideLayouts/slideLayout190.xml"/><Relationship Id="rId1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image" Target="../media/image2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9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Relationship Id="rId14" Type="http://schemas.openxmlformats.org/officeDocument/2006/relationships/image" Target="../media/image2.jpe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3E046CA-2788-DD1D-905E-8C5AC7D8B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10515600" cy="1325563"/>
          </a:xfrm>
          <a:prstGeom prst="rect">
            <a:avLst/>
          </a:prstGeom>
        </p:spPr>
        <p:txBody>
          <a:bodyPr vert="horz" lIns="91344" tIns="45682" rIns="91344" bIns="4568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6B531C-EE12-6BC6-2FEF-BFF0D7535F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9"/>
          </a:xfrm>
          <a:prstGeom prst="rect">
            <a:avLst/>
          </a:prstGeom>
        </p:spPr>
        <p:txBody>
          <a:bodyPr vert="horz" lIns="91344" tIns="45682" rIns="91344" bIns="4568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E8D175-10EE-E3EA-FAF3-A7372720FA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</p:spPr>
        <p:txBody>
          <a:bodyPr vert="horz" lIns="91344" tIns="45682" rIns="91344" bIns="45682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4C8999-89EF-4B18-AF83-572101E7EEEA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550832-7EDC-050A-28C5-E1EDE293EC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 vert="horz" lIns="91344" tIns="45682" rIns="91344" bIns="45682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C114B5-426A-6324-EC92-0D9EAA8D55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1" y="6356352"/>
            <a:ext cx="2743200" cy="365125"/>
          </a:xfrm>
          <a:prstGeom prst="rect">
            <a:avLst/>
          </a:prstGeom>
        </p:spPr>
        <p:txBody>
          <a:bodyPr vert="horz" lIns="91344" tIns="45682" rIns="91344" bIns="45682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105C83-4515-461F-AE44-404FB28E23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22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343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364" indent="-228364" algn="l" defTabSz="91343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078" indent="-228364" algn="l" defTabSz="9134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786" indent="-228364" algn="l" defTabSz="9134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499" indent="-228364" algn="l" defTabSz="9134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211" indent="-228364" algn="l" defTabSz="9134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1929" indent="-228364" algn="l" defTabSz="9134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644" indent="-228364" algn="l" defTabSz="9134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360" indent="-228364" algn="l" defTabSz="9134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074" indent="-228364" algn="l" defTabSz="9134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4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15" algn="l" defTabSz="9134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430" algn="l" defTabSz="9134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146" algn="l" defTabSz="9134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860" algn="l" defTabSz="9134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578" algn="l" defTabSz="9134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290" algn="l" defTabSz="9134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997" algn="l" defTabSz="9134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711" algn="l" defTabSz="9134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1731" y="275167"/>
            <a:ext cx="1096856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0907" tIns="40462" rIns="80907" bIns="4046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1731" y="1600224"/>
            <a:ext cx="10968567" cy="452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0907" tIns="40462" rIns="80907" bIns="4046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1571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11721" y="6244173"/>
            <a:ext cx="2842683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0907" tIns="40462" rIns="80907" bIns="40462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00">
                <a:latin typeface="Arial" charset="0"/>
                <a:cs typeface="+mn-cs"/>
              </a:defRPr>
            </a:lvl1pPr>
          </a:lstStyle>
          <a:p>
            <a:pPr defTabSz="914218" fontAlgn="base">
              <a:spcBef>
                <a:spcPct val="0"/>
              </a:spcBef>
              <a:spcAft>
                <a:spcPct val="0"/>
              </a:spcAft>
              <a:defRPr/>
            </a:pPr>
            <a:fld id="{FCB520F0-057E-4D25-901C-9B3A9031E30E}" type="datetimeFigureOut">
              <a:rPr lang="en-US" smtClean="0">
                <a:solidFill>
                  <a:srgbClr val="000000"/>
                </a:solidFill>
              </a:rPr>
              <a:pPr defTabSz="914218" fontAlgn="base">
                <a:spcBef>
                  <a:spcPct val="0"/>
                </a:spcBef>
                <a:spcAft>
                  <a:spcPct val="0"/>
                </a:spcAft>
                <a:defRPr/>
              </a:pPr>
              <a:t>2/17/2025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157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3" y="6244173"/>
            <a:ext cx="3860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0907" tIns="40462" rIns="80907" bIns="40462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500">
                <a:latin typeface="Arial" charset="0"/>
                <a:cs typeface="+mn-cs"/>
              </a:defRPr>
            </a:lvl1pPr>
          </a:lstStyle>
          <a:p>
            <a:pPr defTabSz="914218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157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3" y="6244173"/>
            <a:ext cx="2842684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0907" tIns="40462" rIns="80907" bIns="40462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500"/>
            </a:lvl1pPr>
          </a:lstStyle>
          <a:p>
            <a:pPr defTabSz="914218" fontAlgn="base">
              <a:spcBef>
                <a:spcPct val="0"/>
              </a:spcBef>
              <a:spcAft>
                <a:spcPct val="0"/>
              </a:spcAft>
              <a:defRPr/>
            </a:pPr>
            <a:fld id="{19C5FD1B-7A93-44F5-A6F9-637B1A1C5008}" type="slidenum">
              <a:rPr lang="en-US" altLang="en-US" smtClean="0">
                <a:solidFill>
                  <a:srgbClr val="000000"/>
                </a:solidFill>
              </a:rPr>
              <a:pPr defTabSz="914218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1796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  <p:sldLayoutId id="2147483831" r:id="rId5"/>
    <p:sldLayoutId id="2147483832" r:id="rId6"/>
    <p:sldLayoutId id="2147483833" r:id="rId7"/>
    <p:sldLayoutId id="2147483834" r:id="rId8"/>
    <p:sldLayoutId id="2147483835" r:id="rId9"/>
    <p:sldLayoutId id="2147483836" r:id="rId10"/>
    <p:sldLayoutId id="214748383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1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1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1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1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100">
          <a:solidFill>
            <a:schemeClr val="tx2"/>
          </a:solidFill>
          <a:latin typeface="Arial" charset="0"/>
          <a:cs typeface="Arial" charset="0"/>
        </a:defRPr>
      </a:lvl5pPr>
      <a:lvl6pPr marL="424729" algn="ctr" rtl="0" fontAlgn="base">
        <a:spcBef>
          <a:spcPct val="0"/>
        </a:spcBef>
        <a:spcAft>
          <a:spcPct val="0"/>
        </a:spcAft>
        <a:defRPr sz="4100">
          <a:solidFill>
            <a:schemeClr val="tx2"/>
          </a:solidFill>
          <a:latin typeface="Arial" charset="0"/>
          <a:cs typeface="Arial" charset="0"/>
        </a:defRPr>
      </a:lvl6pPr>
      <a:lvl7pPr marL="849460" algn="ctr" rtl="0" fontAlgn="base">
        <a:spcBef>
          <a:spcPct val="0"/>
        </a:spcBef>
        <a:spcAft>
          <a:spcPct val="0"/>
        </a:spcAft>
        <a:defRPr sz="4100">
          <a:solidFill>
            <a:schemeClr val="tx2"/>
          </a:solidFill>
          <a:latin typeface="Arial" charset="0"/>
          <a:cs typeface="Arial" charset="0"/>
        </a:defRPr>
      </a:lvl7pPr>
      <a:lvl8pPr marL="1274188" algn="ctr" rtl="0" fontAlgn="base">
        <a:spcBef>
          <a:spcPct val="0"/>
        </a:spcBef>
        <a:spcAft>
          <a:spcPct val="0"/>
        </a:spcAft>
        <a:defRPr sz="4100">
          <a:solidFill>
            <a:schemeClr val="tx2"/>
          </a:solidFill>
          <a:latin typeface="Arial" charset="0"/>
          <a:cs typeface="Arial" charset="0"/>
        </a:defRPr>
      </a:lvl8pPr>
      <a:lvl9pPr marL="1698924" algn="ctr" rtl="0" fontAlgn="base">
        <a:spcBef>
          <a:spcPct val="0"/>
        </a:spcBef>
        <a:spcAft>
          <a:spcPct val="0"/>
        </a:spcAft>
        <a:defRPr sz="41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16423" indent="-316423" algn="l" rtl="0" eaLnBrk="0" fontAlgn="base" hangingPunct="0">
        <a:spcBef>
          <a:spcPct val="20000"/>
        </a:spcBef>
        <a:spcAft>
          <a:spcPct val="0"/>
        </a:spcAft>
        <a:buChar char="•"/>
        <a:defRPr sz="3100">
          <a:solidFill>
            <a:schemeClr val="tx1"/>
          </a:solidFill>
          <a:latin typeface="+mn-lt"/>
          <a:ea typeface="+mn-ea"/>
          <a:cs typeface="+mn-cs"/>
        </a:defRPr>
      </a:lvl1pPr>
      <a:lvl2pPr marL="686653" indent="-262607" algn="l" rtl="0" eaLnBrk="0" fontAlgn="base" hangingPunct="0">
        <a:spcBef>
          <a:spcPct val="20000"/>
        </a:spcBef>
        <a:spcAft>
          <a:spcPct val="0"/>
        </a:spcAft>
        <a:buChar char="–"/>
        <a:defRPr sz="2700">
          <a:solidFill>
            <a:schemeClr val="tx1"/>
          </a:solidFill>
          <a:latin typeface="+mn-lt"/>
          <a:cs typeface="+mn-cs"/>
        </a:defRPr>
      </a:lvl2pPr>
      <a:lvl3pPr marL="1059044" indent="-208795" algn="l" rtl="0" eaLnBrk="0" fontAlgn="base" hangingPunct="0">
        <a:spcBef>
          <a:spcPct val="20000"/>
        </a:spcBef>
        <a:spcAft>
          <a:spcPct val="0"/>
        </a:spcAft>
        <a:buChar char="•"/>
        <a:defRPr sz="2300">
          <a:solidFill>
            <a:schemeClr val="tx1"/>
          </a:solidFill>
          <a:latin typeface="+mn-lt"/>
          <a:cs typeface="+mn-cs"/>
        </a:defRPr>
      </a:lvl3pPr>
      <a:lvl4pPr marL="1483094" indent="-208795" algn="l" rtl="0" eaLnBrk="0" fontAlgn="base" hangingPunct="0">
        <a:spcBef>
          <a:spcPct val="20000"/>
        </a:spcBef>
        <a:spcAft>
          <a:spcPct val="0"/>
        </a:spcAft>
        <a:buChar char="–"/>
        <a:defRPr sz="1900">
          <a:solidFill>
            <a:schemeClr val="tx1"/>
          </a:solidFill>
          <a:latin typeface="+mn-lt"/>
          <a:cs typeface="+mn-cs"/>
        </a:defRPr>
      </a:lvl4pPr>
      <a:lvl5pPr marL="1909283" indent="-208795" algn="l" rtl="0" eaLnBrk="0" fontAlgn="base" hangingPunct="0">
        <a:spcBef>
          <a:spcPct val="20000"/>
        </a:spcBef>
        <a:spcAft>
          <a:spcPct val="0"/>
        </a:spcAft>
        <a:buChar char="»"/>
        <a:defRPr sz="1900">
          <a:solidFill>
            <a:schemeClr val="tx1"/>
          </a:solidFill>
          <a:latin typeface="+mn-lt"/>
          <a:cs typeface="+mn-cs"/>
        </a:defRPr>
      </a:lvl5pPr>
      <a:lvl6pPr marL="2336020" indent="-212363" algn="l" rtl="0" fontAlgn="base">
        <a:spcBef>
          <a:spcPct val="20000"/>
        </a:spcBef>
        <a:spcAft>
          <a:spcPct val="0"/>
        </a:spcAft>
        <a:buChar char="»"/>
        <a:defRPr sz="1900">
          <a:solidFill>
            <a:schemeClr val="tx1"/>
          </a:solidFill>
          <a:latin typeface="+mn-lt"/>
          <a:cs typeface="+mn-cs"/>
        </a:defRPr>
      </a:lvl6pPr>
      <a:lvl7pPr marL="2760750" indent="-212363" algn="l" rtl="0" fontAlgn="base">
        <a:spcBef>
          <a:spcPct val="20000"/>
        </a:spcBef>
        <a:spcAft>
          <a:spcPct val="0"/>
        </a:spcAft>
        <a:buChar char="»"/>
        <a:defRPr sz="1900">
          <a:solidFill>
            <a:schemeClr val="tx1"/>
          </a:solidFill>
          <a:latin typeface="+mn-lt"/>
          <a:cs typeface="+mn-cs"/>
        </a:defRPr>
      </a:lvl7pPr>
      <a:lvl8pPr marL="3185475" indent="-212363" algn="l" rtl="0" fontAlgn="base">
        <a:spcBef>
          <a:spcPct val="20000"/>
        </a:spcBef>
        <a:spcAft>
          <a:spcPct val="0"/>
        </a:spcAft>
        <a:buChar char="»"/>
        <a:defRPr sz="1900">
          <a:solidFill>
            <a:schemeClr val="tx1"/>
          </a:solidFill>
          <a:latin typeface="+mn-lt"/>
          <a:cs typeface="+mn-cs"/>
        </a:defRPr>
      </a:lvl8pPr>
      <a:lvl9pPr marL="3610208" indent="-212363" algn="l" rtl="0" fontAlgn="base">
        <a:spcBef>
          <a:spcPct val="20000"/>
        </a:spcBef>
        <a:spcAft>
          <a:spcPct val="0"/>
        </a:spcAft>
        <a:buChar char="»"/>
        <a:defRPr sz="19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84946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24729" algn="l" defTabSz="84946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49460" algn="l" defTabSz="84946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74188" algn="l" defTabSz="84946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98924" algn="l" defTabSz="84946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123658" algn="l" defTabSz="84946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548379" algn="l" defTabSz="84946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973114" algn="l" defTabSz="84946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397846" algn="l" defTabSz="84946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24" tIns="45718" rIns="91424" bIns="4571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24" tIns="45718" rIns="91424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24" tIns="45718" rIns="91424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8"/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8"/>
              <a:t>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24" tIns="45718" rIns="91424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24" tIns="45718" rIns="91424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8"/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6409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9" r:id="rId1"/>
    <p:sldLayoutId id="2147483840" r:id="rId2"/>
    <p:sldLayoutId id="2147483841" r:id="rId3"/>
    <p:sldLayoutId id="2147483842" r:id="rId4"/>
    <p:sldLayoutId id="2147483843" r:id="rId5"/>
    <p:sldLayoutId id="2147483844" r:id="rId6"/>
    <p:sldLayoutId id="2147483845" r:id="rId7"/>
    <p:sldLayoutId id="2147483846" r:id="rId8"/>
    <p:sldLayoutId id="2147483847" r:id="rId9"/>
    <p:sldLayoutId id="2147483848" r:id="rId10"/>
    <p:sldLayoutId id="2147483849" r:id="rId11"/>
    <p:sldLayoutId id="2147483850" r:id="rId12"/>
    <p:sldLayoutId id="2147483851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21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57" indent="-228557" algn="l" defTabSz="91421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70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74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80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87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98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8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7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30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7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8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8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7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50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4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7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121917" tIns="60958" rIns="121917" bIns="6095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121917" tIns="60958" rIns="121917" bIns="6095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06CA7B71-B6A6-4467-B413-3B11963EB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DB8CF3ED-E32A-48C6-BB41-2B9466C5987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6576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3E046CA-2788-DD1D-905E-8C5AC7D8B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10515600" cy="1325563"/>
          </a:xfrm>
          <a:prstGeom prst="rect">
            <a:avLst/>
          </a:prstGeom>
        </p:spPr>
        <p:txBody>
          <a:bodyPr vert="horz" lIns="91344" tIns="45682" rIns="91344" bIns="4568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6B531C-EE12-6BC6-2FEF-BFF0D7535F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9"/>
          </a:xfrm>
          <a:prstGeom prst="rect">
            <a:avLst/>
          </a:prstGeom>
        </p:spPr>
        <p:txBody>
          <a:bodyPr vert="horz" lIns="91344" tIns="45682" rIns="91344" bIns="4568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E8D175-10EE-E3EA-FAF3-A7372720FA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</p:spPr>
        <p:txBody>
          <a:bodyPr vert="horz" lIns="91344" tIns="45682" rIns="91344" bIns="45682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4C8999-89EF-4B18-AF83-572101E7EE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550832-7EDC-050A-28C5-E1EDE293EC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 vert="horz" lIns="91344" tIns="45682" rIns="91344" bIns="45682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C114B5-426A-6324-EC92-0D9EAA8D55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1" y="6356352"/>
            <a:ext cx="2743200" cy="365125"/>
          </a:xfrm>
          <a:prstGeom prst="rect">
            <a:avLst/>
          </a:prstGeom>
        </p:spPr>
        <p:txBody>
          <a:bodyPr vert="horz" lIns="91344" tIns="45682" rIns="91344" bIns="45682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105C83-4515-461F-AE44-404FB28E23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4461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txStyles>
    <p:titleStyle>
      <a:lvl1pPr algn="l" defTabSz="91343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364" indent="-228364" algn="l" defTabSz="91343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078" indent="-228364" algn="l" defTabSz="9134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786" indent="-228364" algn="l" defTabSz="9134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499" indent="-228364" algn="l" defTabSz="9134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211" indent="-228364" algn="l" defTabSz="9134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1929" indent="-228364" algn="l" defTabSz="9134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644" indent="-228364" algn="l" defTabSz="9134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360" indent="-228364" algn="l" defTabSz="9134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074" indent="-228364" algn="l" defTabSz="9134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4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15" algn="l" defTabSz="9134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430" algn="l" defTabSz="9134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146" algn="l" defTabSz="9134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860" algn="l" defTabSz="9134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578" algn="l" defTabSz="9134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290" algn="l" defTabSz="9134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997" algn="l" defTabSz="9134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711" algn="l" defTabSz="9134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3E046CA-2788-DD1D-905E-8C5AC7D8B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10515600" cy="1325563"/>
          </a:xfrm>
          <a:prstGeom prst="rect">
            <a:avLst/>
          </a:prstGeom>
        </p:spPr>
        <p:txBody>
          <a:bodyPr vert="horz" lIns="91344" tIns="45682" rIns="91344" bIns="4568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6B531C-EE12-6BC6-2FEF-BFF0D7535F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9"/>
          </a:xfrm>
          <a:prstGeom prst="rect">
            <a:avLst/>
          </a:prstGeom>
        </p:spPr>
        <p:txBody>
          <a:bodyPr vert="horz" lIns="91344" tIns="45682" rIns="91344" bIns="4568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E8D175-10EE-E3EA-FAF3-A7372720FA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</p:spPr>
        <p:txBody>
          <a:bodyPr vert="horz" lIns="91344" tIns="45682" rIns="91344" bIns="45682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4C8999-89EF-4B18-AF83-572101E7EE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550832-7EDC-050A-28C5-E1EDE293EC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 vert="horz" lIns="91344" tIns="45682" rIns="91344" bIns="45682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C114B5-426A-6324-EC92-0D9EAA8D55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1" y="6356352"/>
            <a:ext cx="2743200" cy="365125"/>
          </a:xfrm>
          <a:prstGeom prst="rect">
            <a:avLst/>
          </a:prstGeom>
        </p:spPr>
        <p:txBody>
          <a:bodyPr vert="horz" lIns="91344" tIns="45682" rIns="91344" bIns="45682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105C83-4515-461F-AE44-404FB28E23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3772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txStyles>
    <p:titleStyle>
      <a:lvl1pPr algn="l" defTabSz="91343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364" indent="-228364" algn="l" defTabSz="91343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078" indent="-228364" algn="l" defTabSz="9134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786" indent="-228364" algn="l" defTabSz="9134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499" indent="-228364" algn="l" defTabSz="9134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211" indent="-228364" algn="l" defTabSz="9134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1929" indent="-228364" algn="l" defTabSz="9134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644" indent="-228364" algn="l" defTabSz="9134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360" indent="-228364" algn="l" defTabSz="9134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074" indent="-228364" algn="l" defTabSz="9134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4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15" algn="l" defTabSz="9134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430" algn="l" defTabSz="9134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146" algn="l" defTabSz="9134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860" algn="l" defTabSz="9134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578" algn="l" defTabSz="9134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290" algn="l" defTabSz="9134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997" algn="l" defTabSz="9134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711" algn="l" defTabSz="9134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1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15875" y="-31749"/>
            <a:ext cx="12222480" cy="6920865"/>
          </a:xfrm>
          <a:prstGeom prst="rect">
            <a:avLst/>
          </a:prstGeom>
        </p:spPr>
      </p:pic>
      <p:sp>
        <p:nvSpPr>
          <p:cNvPr id="8" name="圆角矩形 7"/>
          <p:cNvSpPr/>
          <p:nvPr userDrawn="1"/>
        </p:nvSpPr>
        <p:spPr>
          <a:xfrm>
            <a:off x="205743" y="298451"/>
            <a:ext cx="11781156" cy="643128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4" tIns="45682" rIns="91344" bIns="45682"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9" name="文本框 8"/>
          <p:cNvSpPr txBox="1"/>
          <p:nvPr userDrawn="1"/>
        </p:nvSpPr>
        <p:spPr>
          <a:xfrm>
            <a:off x="3878583" y="2419369"/>
            <a:ext cx="4730116" cy="1554195"/>
          </a:xfrm>
          <a:prstGeom prst="rect">
            <a:avLst/>
          </a:prstGeom>
          <a:noFill/>
        </p:spPr>
        <p:txBody>
          <a:bodyPr wrap="square" lIns="91344" tIns="45682" rIns="91344" bIns="45682" rtlCol="0" anchor="t">
            <a:spAutoFit/>
          </a:bodyPr>
          <a:lstStyle/>
          <a:p>
            <a:r>
              <a:rPr lang="zh-CN" altLang="en-US" dirty="0"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感谢您下载包图网平台上提供的</a:t>
            </a:r>
            <a:r>
              <a:rPr lang="en-US" altLang="zh-CN" dirty="0"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PPT</a:t>
            </a:r>
            <a:r>
              <a:rPr lang="zh-CN" altLang="en-US" dirty="0"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作品，</a:t>
            </a:r>
          </a:p>
          <a:p>
            <a:r>
              <a:rPr lang="zh-CN" altLang="en-US" dirty="0"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dirty="0"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dirty="0"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dirty="0"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下载次数进行十倍的索取赔偿！</a:t>
            </a:r>
          </a:p>
        </p:txBody>
      </p:sp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2311E63F-BFE8-4762-AD8A-1A50BD474189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0456" y="288882"/>
            <a:ext cx="1247111" cy="1247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564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transition spd="slow">
    <p:fade/>
  </p:transition>
  <p:txStyles>
    <p:titleStyle>
      <a:lvl1pPr algn="l" defTabSz="91343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364" indent="-228364" algn="l" defTabSz="91343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334" indent="-228364" algn="l" defTabSz="91343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3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6673" indent="-228364" algn="l" defTabSz="91343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19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0334" indent="-228364" algn="l" defTabSz="91343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9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1674" indent="-228364" algn="l" defTabSz="91343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9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1929" indent="-228364" algn="l" defTabSz="9134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644" indent="-228364" algn="l" defTabSz="9134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360" indent="-228364" algn="l" defTabSz="9134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074" indent="-228364" algn="l" defTabSz="9134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4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15" algn="l" defTabSz="9134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430" algn="l" defTabSz="9134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146" algn="l" defTabSz="9134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860" algn="l" defTabSz="9134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578" algn="l" defTabSz="9134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290" algn="l" defTabSz="9134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997" algn="l" defTabSz="9134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711" algn="l" defTabSz="9134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1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15875" y="-31750"/>
            <a:ext cx="12222480" cy="6920865"/>
          </a:xfrm>
          <a:prstGeom prst="rect">
            <a:avLst/>
          </a:prstGeom>
        </p:spPr>
      </p:pic>
      <p:sp>
        <p:nvSpPr>
          <p:cNvPr id="8" name="圆角矩形 7"/>
          <p:cNvSpPr/>
          <p:nvPr userDrawn="1"/>
        </p:nvSpPr>
        <p:spPr>
          <a:xfrm>
            <a:off x="205740" y="298450"/>
            <a:ext cx="11781155" cy="643128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 sz="1800">
              <a:solidFill>
                <a:prstClr val="white"/>
              </a:solidFill>
            </a:endParaRPr>
          </a:p>
        </p:txBody>
      </p:sp>
      <p:sp>
        <p:nvSpPr>
          <p:cNvPr id="9" name="文本框 8"/>
          <p:cNvSpPr txBox="1"/>
          <p:nvPr userDrawn="1"/>
        </p:nvSpPr>
        <p:spPr>
          <a:xfrm>
            <a:off x="3878580" y="2419350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914400"/>
            <a:r>
              <a:rPr lang="zh-CN" altLang="en-US" sz="1800" dirty="0"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感谢您下载包图网平台上提供的</a:t>
            </a:r>
            <a:r>
              <a:rPr lang="en-US" altLang="zh-CN" sz="1800" dirty="0"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PPT</a:t>
            </a:r>
            <a:r>
              <a:rPr lang="zh-CN" altLang="en-US" sz="1800" dirty="0"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作品，</a:t>
            </a:r>
          </a:p>
          <a:p>
            <a:pPr defTabSz="914400"/>
            <a:r>
              <a:rPr lang="zh-CN" altLang="en-US" sz="1800" dirty="0"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为了您和包图网以及原创作者的利益，请</a:t>
            </a:r>
          </a:p>
          <a:p>
            <a:pPr defTabSz="914400"/>
            <a:r>
              <a:rPr lang="zh-CN" altLang="en-US" sz="1800" dirty="0"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勿复制、传播、销售，否则将承担法律责</a:t>
            </a:r>
          </a:p>
          <a:p>
            <a:pPr defTabSz="914400"/>
            <a:r>
              <a:rPr lang="zh-CN" altLang="en-US" sz="1800" dirty="0"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任！包图网将对作品进行维权，按照传播</a:t>
            </a:r>
          </a:p>
          <a:p>
            <a:pPr defTabSz="914400"/>
            <a:r>
              <a:rPr lang="zh-CN" altLang="en-US" sz="1800" dirty="0"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下载次数进行十倍的索取赔偿！</a:t>
            </a:r>
          </a:p>
        </p:txBody>
      </p:sp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2311E63F-BFE8-4762-AD8A-1A50BD474189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0456" y="288852"/>
            <a:ext cx="1247110" cy="1247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737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1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15875" y="-31750"/>
            <a:ext cx="12222480" cy="6920865"/>
          </a:xfrm>
          <a:prstGeom prst="rect">
            <a:avLst/>
          </a:prstGeom>
        </p:spPr>
      </p:pic>
      <p:sp>
        <p:nvSpPr>
          <p:cNvPr id="8" name="圆角矩形 7"/>
          <p:cNvSpPr/>
          <p:nvPr userDrawn="1"/>
        </p:nvSpPr>
        <p:spPr>
          <a:xfrm>
            <a:off x="205740" y="298450"/>
            <a:ext cx="11781155" cy="643128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 sz="1800">
              <a:solidFill>
                <a:prstClr val="white"/>
              </a:solidFill>
            </a:endParaRPr>
          </a:p>
        </p:txBody>
      </p:sp>
      <p:sp>
        <p:nvSpPr>
          <p:cNvPr id="9" name="文本框 8"/>
          <p:cNvSpPr txBox="1"/>
          <p:nvPr userDrawn="1"/>
        </p:nvSpPr>
        <p:spPr>
          <a:xfrm>
            <a:off x="3878580" y="2419350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914400"/>
            <a:r>
              <a:rPr lang="zh-CN" altLang="en-US" sz="1800" dirty="0"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感谢您下载包图网平台上提供的</a:t>
            </a:r>
            <a:r>
              <a:rPr lang="en-US" altLang="zh-CN" sz="1800" dirty="0"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PPT</a:t>
            </a:r>
            <a:r>
              <a:rPr lang="zh-CN" altLang="en-US" sz="1800" dirty="0"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作品，</a:t>
            </a:r>
          </a:p>
          <a:p>
            <a:pPr defTabSz="914400"/>
            <a:r>
              <a:rPr lang="zh-CN" altLang="en-US" sz="1800" dirty="0"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为了您和包图网以及原创作者的利益，请</a:t>
            </a:r>
          </a:p>
          <a:p>
            <a:pPr defTabSz="914400"/>
            <a:r>
              <a:rPr lang="zh-CN" altLang="en-US" sz="1800" dirty="0"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勿复制、传播、销售，否则将承担法律责</a:t>
            </a:r>
          </a:p>
          <a:p>
            <a:pPr defTabSz="914400"/>
            <a:r>
              <a:rPr lang="zh-CN" altLang="en-US" sz="1800" dirty="0"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任！包图网将对作品进行维权，按照传播</a:t>
            </a:r>
          </a:p>
          <a:p>
            <a:pPr defTabSz="914400"/>
            <a:r>
              <a:rPr lang="zh-CN" altLang="en-US" sz="1800" dirty="0"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下载次数进行十倍的索取赔偿！</a:t>
            </a:r>
          </a:p>
        </p:txBody>
      </p:sp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2311E63F-BFE8-4762-AD8A-1A50BD474189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0456" y="288852"/>
            <a:ext cx="1247110" cy="1247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864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344" tIns="45682" rIns="91344" bIns="4568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344" tIns="45682" rIns="91344" bIns="4568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98"/>
            <a:ext cx="1422400" cy="243417"/>
          </a:xfrm>
          <a:prstGeom prst="rect">
            <a:avLst/>
          </a:prstGeom>
        </p:spPr>
        <p:txBody>
          <a:bodyPr vert="horz" lIns="91344" tIns="45682" rIns="91344" bIns="45682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98"/>
            <a:ext cx="1930400" cy="243417"/>
          </a:xfrm>
          <a:prstGeom prst="rect">
            <a:avLst/>
          </a:prstGeom>
        </p:spPr>
        <p:txBody>
          <a:bodyPr vert="horz" lIns="91344" tIns="45682" rIns="91344" bIns="45682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98"/>
            <a:ext cx="1422400" cy="243417"/>
          </a:xfrm>
          <a:prstGeom prst="rect">
            <a:avLst/>
          </a:prstGeom>
        </p:spPr>
        <p:txBody>
          <a:bodyPr vert="horz" lIns="91344" tIns="45682" rIns="91344" bIns="45682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190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ctr" defTabSz="608979" rtl="0" eaLnBrk="1" latinLnBrk="0" hangingPunct="1">
        <a:spcBef>
          <a:spcPct val="0"/>
        </a:spcBef>
        <a:buNone/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376" indent="-228376" algn="l" defTabSz="608979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494798" indent="-190314" algn="l" defTabSz="608979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761232" indent="-152247" algn="l" defTabSz="608979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5719" indent="-152247" algn="l" defTabSz="608979" rtl="0" eaLnBrk="1" latinLnBrk="0" hangingPunct="1">
        <a:spcBef>
          <a:spcPct val="20000"/>
        </a:spcBef>
        <a:buFont typeface="Arial" pitchFamily="34" charset="0"/>
        <a:buChar char="–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370214" indent="-152247" algn="l" defTabSz="608979" rtl="0" eaLnBrk="1" latinLnBrk="0" hangingPunct="1">
        <a:spcBef>
          <a:spcPct val="20000"/>
        </a:spcBef>
        <a:buFont typeface="Arial" pitchFamily="34" charset="0"/>
        <a:buChar char="»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74701" indent="-152247" algn="l" defTabSz="608979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79196" indent="-152247" algn="l" defTabSz="608979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83694" indent="-152247" algn="l" defTabSz="608979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88186" indent="-152247" algn="l" defTabSz="608979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897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483" algn="l" defTabSz="60897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8979" algn="l" defTabSz="60897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3478" algn="l" defTabSz="60897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7974" algn="l" defTabSz="60897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2457" algn="l" defTabSz="60897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6952" algn="l" defTabSz="60897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1437" algn="l" defTabSz="60897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5938" algn="l" defTabSz="60897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10515600" cy="1325563"/>
          </a:xfrm>
          <a:prstGeom prst="rect">
            <a:avLst/>
          </a:prstGeom>
        </p:spPr>
        <p:txBody>
          <a:bodyPr vert="horz" lIns="91344" tIns="45682" rIns="91344" bIns="4568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9"/>
          </a:xfrm>
          <a:prstGeom prst="rect">
            <a:avLst/>
          </a:prstGeom>
        </p:spPr>
        <p:txBody>
          <a:bodyPr vert="horz" lIns="91344" tIns="45682" rIns="91344" bIns="45682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</p:spPr>
        <p:txBody>
          <a:bodyPr vert="horz" lIns="91344" tIns="45682" rIns="91344" bIns="45682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ABD190-56AD-4C55-BBCA-1554B872117B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 vert="horz" lIns="91344" tIns="45682" rIns="91344" bIns="45682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56352"/>
            <a:ext cx="2743200" cy="365125"/>
          </a:xfrm>
          <a:prstGeom prst="rect">
            <a:avLst/>
          </a:prstGeom>
        </p:spPr>
        <p:txBody>
          <a:bodyPr vert="horz" lIns="91344" tIns="45682" rIns="91344" bIns="45682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214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3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343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364" indent="-228364" algn="l" defTabSz="91343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078" indent="-228364" algn="l" defTabSz="9134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786" indent="-228364" algn="l" defTabSz="9134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499" indent="-228364" algn="l" defTabSz="9134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211" indent="-228364" algn="l" defTabSz="9134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1929" indent="-228364" algn="l" defTabSz="9134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644" indent="-228364" algn="l" defTabSz="9134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360" indent="-228364" algn="l" defTabSz="9134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074" indent="-228364" algn="l" defTabSz="9134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4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15" algn="l" defTabSz="9134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430" algn="l" defTabSz="9134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146" algn="l" defTabSz="9134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860" algn="l" defTabSz="9134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578" algn="l" defTabSz="9134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290" algn="l" defTabSz="9134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997" algn="l" defTabSz="9134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711" algn="l" defTabSz="9134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1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15875" y="-31749"/>
            <a:ext cx="12222480" cy="6920865"/>
          </a:xfrm>
          <a:prstGeom prst="rect">
            <a:avLst/>
          </a:prstGeom>
        </p:spPr>
      </p:pic>
      <p:sp>
        <p:nvSpPr>
          <p:cNvPr id="8" name="圆角矩形 7"/>
          <p:cNvSpPr/>
          <p:nvPr userDrawn="1"/>
        </p:nvSpPr>
        <p:spPr>
          <a:xfrm>
            <a:off x="205743" y="298451"/>
            <a:ext cx="11781156" cy="643128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4" tIns="45682" rIns="91344" bIns="45682"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 userDrawn="1"/>
        </p:nvSpPr>
        <p:spPr>
          <a:xfrm>
            <a:off x="3878583" y="2419369"/>
            <a:ext cx="4730116" cy="1554195"/>
          </a:xfrm>
          <a:prstGeom prst="rect">
            <a:avLst/>
          </a:prstGeom>
          <a:noFill/>
        </p:spPr>
        <p:txBody>
          <a:bodyPr wrap="square" lIns="91344" tIns="45682" rIns="91344" bIns="45682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感谢您下载包图网平台上提供的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PPT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作品，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下载次数进行十倍的索取赔偿！</a:t>
            </a:r>
          </a:p>
        </p:txBody>
      </p:sp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2311E63F-BFE8-4762-AD8A-1A50BD474189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0456" y="288882"/>
            <a:ext cx="1247111" cy="1247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885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ransition spd="slow">
    <p:fade/>
  </p:transition>
  <p:txStyles>
    <p:titleStyle>
      <a:lvl1pPr algn="l" defTabSz="91343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364" indent="-228364" algn="l" defTabSz="91343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334" indent="-228364" algn="l" defTabSz="91343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3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6673" indent="-228364" algn="l" defTabSz="91343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19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0334" indent="-228364" algn="l" defTabSz="91343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9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1674" indent="-228364" algn="l" defTabSz="91343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9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1929" indent="-228364" algn="l" defTabSz="9134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644" indent="-228364" algn="l" defTabSz="9134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360" indent="-228364" algn="l" defTabSz="9134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074" indent="-228364" algn="l" defTabSz="9134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4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15" algn="l" defTabSz="9134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430" algn="l" defTabSz="9134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146" algn="l" defTabSz="9134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860" algn="l" defTabSz="9134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578" algn="l" defTabSz="9134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290" algn="l" defTabSz="9134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997" algn="l" defTabSz="9134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711" algn="l" defTabSz="9134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121800" tIns="60898" rIns="121800" bIns="6089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121800" tIns="60898" rIns="121800" bIns="6089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121800" tIns="60898" rIns="121800" bIns="6089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004"/>
            <a:fld id="{61F90384-700E-42AE-B054-95A2D9C8507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004"/>
              <a:t>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121800" tIns="60898" rIns="121800" bIns="6089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00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121800" tIns="60898" rIns="121800" bIns="6089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004"/>
            <a:fld id="{80732B94-F514-4278-9FCD-2AA633C2B8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00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536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xStyles>
    <p:titleStyle>
      <a:lvl1pPr algn="ctr" defTabSz="1218004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751" indent="-456751" algn="l" defTabSz="1218004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89626" indent="-380622" algn="l" defTabSz="1218004" rtl="0" eaLnBrk="1" latinLnBrk="0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2493" indent="-304492" algn="l" defTabSz="121800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1495" indent="-304492" algn="l" defTabSz="1218004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0493" indent="-304492" algn="l" defTabSz="1218004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49487" indent="-304492" algn="l" defTabSz="1218004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58486" indent="-304492" algn="l" defTabSz="1218004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67482" indent="-304492" algn="l" defTabSz="1218004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6484" indent="-304492" algn="l" defTabSz="1218004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004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08991" algn="l" defTabSz="1218004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004" algn="l" defTabSz="1218004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826996" algn="l" defTabSz="1218004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435994" algn="l" defTabSz="1218004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044988" algn="l" defTabSz="1218004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653983" algn="l" defTabSz="1218004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262985" algn="l" defTabSz="1218004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4871985" algn="l" defTabSz="1218004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5" y="365129"/>
            <a:ext cx="10515600" cy="1325563"/>
          </a:xfrm>
          <a:prstGeom prst="rect">
            <a:avLst/>
          </a:prstGeom>
        </p:spPr>
        <p:txBody>
          <a:bodyPr vert="horz" lIns="117781" tIns="58895" rIns="117781" bIns="58895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5" y="1825625"/>
            <a:ext cx="10515600" cy="4351339"/>
          </a:xfrm>
          <a:prstGeom prst="rect">
            <a:avLst/>
          </a:prstGeom>
        </p:spPr>
        <p:txBody>
          <a:bodyPr vert="horz" lIns="117781" tIns="58895" rIns="117781" bIns="58895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</p:spPr>
        <p:txBody>
          <a:bodyPr vert="horz" lIns="117781" tIns="58895" rIns="117781" bIns="58895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17751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5" y="6356352"/>
            <a:ext cx="4114800" cy="365125"/>
          </a:xfrm>
          <a:prstGeom prst="rect">
            <a:avLst/>
          </a:prstGeom>
        </p:spPr>
        <p:txBody>
          <a:bodyPr vert="horz" lIns="117781" tIns="58895" rIns="117781" bIns="58895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17751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56352"/>
            <a:ext cx="2743200" cy="365125"/>
          </a:xfrm>
          <a:prstGeom prst="rect">
            <a:avLst/>
          </a:prstGeom>
        </p:spPr>
        <p:txBody>
          <a:bodyPr vert="horz" lIns="117781" tIns="58895" rIns="117781" bIns="58895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177513"/>
            <a:fld id="{9A0DB2DC-4C9A-4742-B13C-FB6460FD3503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 defTabSz="1177513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.VnTime" panose="020B72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2810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  <p:sldLayoutId id="2147483775" r:id="rId13"/>
  </p:sldLayoutIdLst>
  <p:hf sldNum="0" hdr="0" ftr="0" dt="0"/>
  <p:txStyles>
    <p:titleStyle>
      <a:lvl1pPr algn="l" defTabSz="883115" rtl="0" eaLnBrk="1" latinLnBrk="0" hangingPunct="1">
        <a:lnSpc>
          <a:spcPct val="90000"/>
        </a:lnSpc>
        <a:spcBef>
          <a:spcPct val="0"/>
        </a:spcBef>
        <a:buNone/>
        <a:defRPr sz="4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0812" indent="-220812" algn="l" defTabSz="883115" rtl="0" eaLnBrk="1" latinLnBrk="0" hangingPunct="1">
        <a:lnSpc>
          <a:spcPct val="90000"/>
        </a:lnSpc>
        <a:spcBef>
          <a:spcPts val="969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62438" indent="-220812" algn="l" defTabSz="883115" rtl="0" eaLnBrk="1" latinLnBrk="0" hangingPunct="1">
        <a:lnSpc>
          <a:spcPct val="90000"/>
        </a:lnSpc>
        <a:spcBef>
          <a:spcPts val="484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103927" indent="-220812" algn="l" defTabSz="883115" rtl="0" eaLnBrk="1" latinLnBrk="0" hangingPunct="1">
        <a:lnSpc>
          <a:spcPct val="90000"/>
        </a:lnSpc>
        <a:spcBef>
          <a:spcPts val="484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545421" indent="-220812" algn="l" defTabSz="883115" rtl="0" eaLnBrk="1" latinLnBrk="0" hangingPunct="1">
        <a:lnSpc>
          <a:spcPct val="90000"/>
        </a:lnSpc>
        <a:spcBef>
          <a:spcPts val="484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86918" indent="-220812" algn="l" defTabSz="883115" rtl="0" eaLnBrk="1" latinLnBrk="0" hangingPunct="1">
        <a:lnSpc>
          <a:spcPct val="90000"/>
        </a:lnSpc>
        <a:spcBef>
          <a:spcPts val="484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28546" indent="-220812" algn="l" defTabSz="883115" rtl="0" eaLnBrk="1" latinLnBrk="0" hangingPunct="1">
        <a:lnSpc>
          <a:spcPct val="90000"/>
        </a:lnSpc>
        <a:spcBef>
          <a:spcPts val="484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70099" indent="-220812" algn="l" defTabSz="883115" rtl="0" eaLnBrk="1" latinLnBrk="0" hangingPunct="1">
        <a:lnSpc>
          <a:spcPct val="90000"/>
        </a:lnSpc>
        <a:spcBef>
          <a:spcPts val="484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11657" indent="-220812" algn="l" defTabSz="883115" rtl="0" eaLnBrk="1" latinLnBrk="0" hangingPunct="1">
        <a:lnSpc>
          <a:spcPct val="90000"/>
        </a:lnSpc>
        <a:spcBef>
          <a:spcPts val="484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753277" indent="-220812" algn="l" defTabSz="883115" rtl="0" eaLnBrk="1" latinLnBrk="0" hangingPunct="1">
        <a:lnSpc>
          <a:spcPct val="90000"/>
        </a:lnSpc>
        <a:spcBef>
          <a:spcPts val="484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8311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41497" algn="l" defTabSz="88311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883115" algn="l" defTabSz="88311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24686" algn="l" defTabSz="88311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766235" algn="l" defTabSz="88311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07855" algn="l" defTabSz="88311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649350" algn="l" defTabSz="88311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090844" algn="l" defTabSz="88311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532338" algn="l" defTabSz="88311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1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15875" y="-31749"/>
            <a:ext cx="12222480" cy="6920865"/>
          </a:xfrm>
          <a:prstGeom prst="rect">
            <a:avLst/>
          </a:prstGeom>
        </p:spPr>
      </p:pic>
      <p:sp>
        <p:nvSpPr>
          <p:cNvPr id="8" name="圆角矩形 7"/>
          <p:cNvSpPr/>
          <p:nvPr userDrawn="1"/>
        </p:nvSpPr>
        <p:spPr>
          <a:xfrm>
            <a:off x="205743" y="298451"/>
            <a:ext cx="11781156" cy="643128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4" tIns="45682" rIns="91344" bIns="45682"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9" name="文本框 8"/>
          <p:cNvSpPr txBox="1"/>
          <p:nvPr userDrawn="1"/>
        </p:nvSpPr>
        <p:spPr>
          <a:xfrm>
            <a:off x="3878583" y="2419369"/>
            <a:ext cx="4730116" cy="1554195"/>
          </a:xfrm>
          <a:prstGeom prst="rect">
            <a:avLst/>
          </a:prstGeom>
          <a:noFill/>
        </p:spPr>
        <p:txBody>
          <a:bodyPr wrap="square" lIns="91344" tIns="45682" rIns="91344" bIns="45682" rtlCol="0" anchor="t">
            <a:spAutoFit/>
          </a:bodyPr>
          <a:lstStyle/>
          <a:p>
            <a:r>
              <a:rPr lang="zh-CN" altLang="en-US" dirty="0"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感谢您下载包图网平台上提供的</a:t>
            </a:r>
            <a:r>
              <a:rPr lang="en-US" altLang="zh-CN" dirty="0"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PPT</a:t>
            </a:r>
            <a:r>
              <a:rPr lang="zh-CN" altLang="en-US" dirty="0"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作品，</a:t>
            </a:r>
          </a:p>
          <a:p>
            <a:r>
              <a:rPr lang="zh-CN" altLang="en-US" dirty="0"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dirty="0"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dirty="0"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dirty="0"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下载次数进行十倍的索取赔偿！</a:t>
            </a:r>
          </a:p>
        </p:txBody>
      </p:sp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2311E63F-BFE8-4762-AD8A-1A50BD474189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0456" y="288882"/>
            <a:ext cx="1247111" cy="1247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311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</p:sldLayoutIdLst>
  <p:transition spd="slow">
    <p:fade/>
  </p:transition>
  <p:txStyles>
    <p:titleStyle>
      <a:lvl1pPr algn="l" defTabSz="91343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364" indent="-228364" algn="l" defTabSz="91343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334" indent="-228364" algn="l" defTabSz="91343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3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6673" indent="-228364" algn="l" defTabSz="91343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19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0334" indent="-228364" algn="l" defTabSz="91343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9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1674" indent="-228364" algn="l" defTabSz="91343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9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1929" indent="-228364" algn="l" defTabSz="9134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644" indent="-228364" algn="l" defTabSz="9134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360" indent="-228364" algn="l" defTabSz="9134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074" indent="-228364" algn="l" defTabSz="9134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4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15" algn="l" defTabSz="9134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430" algn="l" defTabSz="9134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146" algn="l" defTabSz="9134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860" algn="l" defTabSz="9134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578" algn="l" defTabSz="9134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290" algn="l" defTabSz="9134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997" algn="l" defTabSz="9134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711" algn="l" defTabSz="9134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3E046CA-2788-DD1D-905E-8C5AC7D8B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10515600" cy="1325563"/>
          </a:xfrm>
          <a:prstGeom prst="rect">
            <a:avLst/>
          </a:prstGeom>
        </p:spPr>
        <p:txBody>
          <a:bodyPr vert="horz" lIns="91344" tIns="45682" rIns="91344" bIns="4568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6B531C-EE12-6BC6-2FEF-BFF0D7535F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9"/>
          </a:xfrm>
          <a:prstGeom prst="rect">
            <a:avLst/>
          </a:prstGeom>
        </p:spPr>
        <p:txBody>
          <a:bodyPr vert="horz" lIns="91344" tIns="45682" rIns="91344" bIns="4568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E8D175-10EE-E3EA-FAF3-A7372720FA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</p:spPr>
        <p:txBody>
          <a:bodyPr vert="horz" lIns="91344" tIns="45682" rIns="91344" bIns="45682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4C8999-89EF-4B18-AF83-572101E7EE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550832-7EDC-050A-28C5-E1EDE293EC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 vert="horz" lIns="91344" tIns="45682" rIns="91344" bIns="45682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C114B5-426A-6324-EC92-0D9EAA8D55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1" y="6356352"/>
            <a:ext cx="2743200" cy="365125"/>
          </a:xfrm>
          <a:prstGeom prst="rect">
            <a:avLst/>
          </a:prstGeom>
        </p:spPr>
        <p:txBody>
          <a:bodyPr vert="horz" lIns="91344" tIns="45682" rIns="91344" bIns="45682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105C83-4515-461F-AE44-404FB28E23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0113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</p:sldLayoutIdLst>
  <p:txStyles>
    <p:titleStyle>
      <a:lvl1pPr algn="l" defTabSz="91343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364" indent="-228364" algn="l" defTabSz="91343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078" indent="-228364" algn="l" defTabSz="9134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786" indent="-228364" algn="l" defTabSz="9134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499" indent="-228364" algn="l" defTabSz="9134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211" indent="-228364" algn="l" defTabSz="9134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1929" indent="-228364" algn="l" defTabSz="9134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644" indent="-228364" algn="l" defTabSz="9134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360" indent="-228364" algn="l" defTabSz="9134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074" indent="-228364" algn="l" defTabSz="9134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4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15" algn="l" defTabSz="9134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430" algn="l" defTabSz="9134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146" algn="l" defTabSz="9134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860" algn="l" defTabSz="9134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578" algn="l" defTabSz="9134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290" algn="l" defTabSz="9134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997" algn="l" defTabSz="9134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711" algn="l" defTabSz="9134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1731" y="275167"/>
            <a:ext cx="1096856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0869" tIns="40442" rIns="80869" bIns="4044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1731" y="1600233"/>
            <a:ext cx="10968567" cy="452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0869" tIns="40442" rIns="80869" bIns="4044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1571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11729" y="6244173"/>
            <a:ext cx="2842683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0869" tIns="40442" rIns="80869" bIns="40442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00">
                <a:latin typeface="Arial" charset="0"/>
                <a:cs typeface="+mn-cs"/>
              </a:defRPr>
            </a:lvl1pPr>
          </a:lstStyle>
          <a:p>
            <a:pPr defTabSz="913776" fontAlgn="base">
              <a:spcBef>
                <a:spcPct val="0"/>
              </a:spcBef>
              <a:spcAft>
                <a:spcPct val="0"/>
              </a:spcAft>
              <a:defRPr/>
            </a:pPr>
            <a:fld id="{FCB520F0-057E-4D25-901C-9B3A9031E30E}" type="datetimeFigureOut">
              <a:rPr lang="en-US" smtClean="0">
                <a:solidFill>
                  <a:srgbClr val="000000"/>
                </a:solidFill>
              </a:rPr>
              <a:pPr defTabSz="913776" fontAlgn="base">
                <a:spcBef>
                  <a:spcPct val="0"/>
                </a:spcBef>
                <a:spcAft>
                  <a:spcPct val="0"/>
                </a:spcAft>
                <a:defRPr/>
              </a:pPr>
              <a:t>2/17/2025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157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3" y="6244173"/>
            <a:ext cx="3860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0869" tIns="40442" rIns="80869" bIns="40442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500">
                <a:latin typeface="Arial" charset="0"/>
                <a:cs typeface="+mn-cs"/>
              </a:defRPr>
            </a:lvl1pPr>
          </a:lstStyle>
          <a:p>
            <a:pPr defTabSz="91377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157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3" y="6244173"/>
            <a:ext cx="2842684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0869" tIns="40442" rIns="80869" bIns="40442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500"/>
            </a:lvl1pPr>
          </a:lstStyle>
          <a:p>
            <a:pPr defTabSz="913776" fontAlgn="base">
              <a:spcBef>
                <a:spcPct val="0"/>
              </a:spcBef>
              <a:spcAft>
                <a:spcPct val="0"/>
              </a:spcAft>
              <a:defRPr/>
            </a:pPr>
            <a:fld id="{19C5FD1B-7A93-44F5-A6F9-637B1A1C5008}" type="slidenum">
              <a:rPr lang="en-US" altLang="en-US" smtClean="0">
                <a:solidFill>
                  <a:srgbClr val="000000"/>
                </a:solidFill>
              </a:rPr>
              <a:pPr defTabSz="91377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339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1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1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1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1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100">
          <a:solidFill>
            <a:schemeClr val="tx2"/>
          </a:solidFill>
          <a:latin typeface="Arial" charset="0"/>
          <a:cs typeface="Arial" charset="0"/>
        </a:defRPr>
      </a:lvl5pPr>
      <a:lvl6pPr marL="424521" algn="ctr" rtl="0" fontAlgn="base">
        <a:spcBef>
          <a:spcPct val="0"/>
        </a:spcBef>
        <a:spcAft>
          <a:spcPct val="0"/>
        </a:spcAft>
        <a:defRPr sz="4100">
          <a:solidFill>
            <a:schemeClr val="tx2"/>
          </a:solidFill>
          <a:latin typeface="Arial" charset="0"/>
          <a:cs typeface="Arial" charset="0"/>
        </a:defRPr>
      </a:lvl6pPr>
      <a:lvl7pPr marL="849048" algn="ctr" rtl="0" fontAlgn="base">
        <a:spcBef>
          <a:spcPct val="0"/>
        </a:spcBef>
        <a:spcAft>
          <a:spcPct val="0"/>
        </a:spcAft>
        <a:defRPr sz="4100">
          <a:solidFill>
            <a:schemeClr val="tx2"/>
          </a:solidFill>
          <a:latin typeface="Arial" charset="0"/>
          <a:cs typeface="Arial" charset="0"/>
        </a:defRPr>
      </a:lvl7pPr>
      <a:lvl8pPr marL="1273569" algn="ctr" rtl="0" fontAlgn="base">
        <a:spcBef>
          <a:spcPct val="0"/>
        </a:spcBef>
        <a:spcAft>
          <a:spcPct val="0"/>
        </a:spcAft>
        <a:defRPr sz="4100">
          <a:solidFill>
            <a:schemeClr val="tx2"/>
          </a:solidFill>
          <a:latin typeface="Arial" charset="0"/>
          <a:cs typeface="Arial" charset="0"/>
        </a:defRPr>
      </a:lvl8pPr>
      <a:lvl9pPr marL="1698100" algn="ctr" rtl="0" fontAlgn="base">
        <a:spcBef>
          <a:spcPct val="0"/>
        </a:spcBef>
        <a:spcAft>
          <a:spcPct val="0"/>
        </a:spcAft>
        <a:defRPr sz="41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16268" indent="-316268" algn="l" rtl="0" eaLnBrk="0" fontAlgn="base" hangingPunct="0">
        <a:spcBef>
          <a:spcPct val="20000"/>
        </a:spcBef>
        <a:spcAft>
          <a:spcPct val="0"/>
        </a:spcAft>
        <a:buChar char="•"/>
        <a:defRPr sz="3100">
          <a:solidFill>
            <a:schemeClr val="tx1"/>
          </a:solidFill>
          <a:latin typeface="+mn-lt"/>
          <a:ea typeface="+mn-ea"/>
          <a:cs typeface="+mn-cs"/>
        </a:defRPr>
      </a:lvl1pPr>
      <a:lvl2pPr marL="686330" indent="-262480" algn="l" rtl="0" eaLnBrk="0" fontAlgn="base" hangingPunct="0">
        <a:spcBef>
          <a:spcPct val="20000"/>
        </a:spcBef>
        <a:spcAft>
          <a:spcPct val="0"/>
        </a:spcAft>
        <a:buChar char="–"/>
        <a:defRPr sz="2700">
          <a:solidFill>
            <a:schemeClr val="tx1"/>
          </a:solidFill>
          <a:latin typeface="+mn-lt"/>
          <a:cs typeface="+mn-cs"/>
        </a:defRPr>
      </a:lvl2pPr>
      <a:lvl3pPr marL="1058528" indent="-208695" algn="l" rtl="0" eaLnBrk="0" fontAlgn="base" hangingPunct="0">
        <a:spcBef>
          <a:spcPct val="20000"/>
        </a:spcBef>
        <a:spcAft>
          <a:spcPct val="0"/>
        </a:spcAft>
        <a:buChar char="•"/>
        <a:defRPr sz="2300">
          <a:solidFill>
            <a:schemeClr val="tx1"/>
          </a:solidFill>
          <a:latin typeface="+mn-lt"/>
          <a:cs typeface="+mn-cs"/>
        </a:defRPr>
      </a:lvl3pPr>
      <a:lvl4pPr marL="1482374" indent="-208695" algn="l" rtl="0" eaLnBrk="0" fontAlgn="base" hangingPunct="0">
        <a:spcBef>
          <a:spcPct val="20000"/>
        </a:spcBef>
        <a:spcAft>
          <a:spcPct val="0"/>
        </a:spcAft>
        <a:buChar char="–"/>
        <a:defRPr sz="1900">
          <a:solidFill>
            <a:schemeClr val="tx1"/>
          </a:solidFill>
          <a:latin typeface="+mn-lt"/>
          <a:cs typeface="+mn-cs"/>
        </a:defRPr>
      </a:lvl4pPr>
      <a:lvl5pPr marL="1908355" indent="-208695" algn="l" rtl="0" eaLnBrk="0" fontAlgn="base" hangingPunct="0">
        <a:spcBef>
          <a:spcPct val="20000"/>
        </a:spcBef>
        <a:spcAft>
          <a:spcPct val="0"/>
        </a:spcAft>
        <a:buChar char="»"/>
        <a:defRPr sz="1900">
          <a:solidFill>
            <a:schemeClr val="tx1"/>
          </a:solidFill>
          <a:latin typeface="+mn-lt"/>
          <a:cs typeface="+mn-cs"/>
        </a:defRPr>
      </a:lvl5pPr>
      <a:lvl6pPr marL="2334886" indent="-212260" algn="l" rtl="0" fontAlgn="base">
        <a:spcBef>
          <a:spcPct val="20000"/>
        </a:spcBef>
        <a:spcAft>
          <a:spcPct val="0"/>
        </a:spcAft>
        <a:buChar char="»"/>
        <a:defRPr sz="1900">
          <a:solidFill>
            <a:schemeClr val="tx1"/>
          </a:solidFill>
          <a:latin typeface="+mn-lt"/>
          <a:cs typeface="+mn-cs"/>
        </a:defRPr>
      </a:lvl6pPr>
      <a:lvl7pPr marL="2759410" indent="-212260" algn="l" rtl="0" fontAlgn="base">
        <a:spcBef>
          <a:spcPct val="20000"/>
        </a:spcBef>
        <a:spcAft>
          <a:spcPct val="0"/>
        </a:spcAft>
        <a:buChar char="»"/>
        <a:defRPr sz="1900">
          <a:solidFill>
            <a:schemeClr val="tx1"/>
          </a:solidFill>
          <a:latin typeface="+mn-lt"/>
          <a:cs typeface="+mn-cs"/>
        </a:defRPr>
      </a:lvl7pPr>
      <a:lvl8pPr marL="3183927" indent="-212260" algn="l" rtl="0" fontAlgn="base">
        <a:spcBef>
          <a:spcPct val="20000"/>
        </a:spcBef>
        <a:spcAft>
          <a:spcPct val="0"/>
        </a:spcAft>
        <a:buChar char="»"/>
        <a:defRPr sz="1900">
          <a:solidFill>
            <a:schemeClr val="tx1"/>
          </a:solidFill>
          <a:latin typeface="+mn-lt"/>
          <a:cs typeface="+mn-cs"/>
        </a:defRPr>
      </a:lvl8pPr>
      <a:lvl9pPr marL="3608454" indent="-212260" algn="l" rtl="0" fontAlgn="base">
        <a:spcBef>
          <a:spcPct val="20000"/>
        </a:spcBef>
        <a:spcAft>
          <a:spcPct val="0"/>
        </a:spcAft>
        <a:buChar char="»"/>
        <a:defRPr sz="19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84904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24521" algn="l" defTabSz="84904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49048" algn="l" defTabSz="84904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73569" algn="l" defTabSz="84904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98100" algn="l" defTabSz="84904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122626" algn="l" defTabSz="84904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547139" algn="l" defTabSz="84904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971668" algn="l" defTabSz="84904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396198" algn="l" defTabSz="84904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8.gif"/><Relationship Id="rId4" Type="http://schemas.openxmlformats.org/officeDocument/2006/relationships/image" Target="../media/image7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3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3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3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3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3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3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3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3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1.xml"/><Relationship Id="rId4" Type="http://schemas.openxmlformats.org/officeDocument/2006/relationships/image" Target="../media/image25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3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0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25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8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3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5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33.xml"/><Relationship Id="rId4" Type="http://schemas.openxmlformats.org/officeDocument/2006/relationships/image" Target="../media/image43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3.xml"/><Relationship Id="rId5" Type="http://schemas.openxmlformats.org/officeDocument/2006/relationships/image" Target="../media/image17.emf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2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1000" r="-2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542" y="5234599"/>
            <a:ext cx="976865" cy="81910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887" y="4868811"/>
            <a:ext cx="2176863" cy="1305583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282268" y="789679"/>
            <a:ext cx="7518400" cy="892427"/>
          </a:xfrm>
          <a:prstGeom prst="rect">
            <a:avLst/>
          </a:prstGeom>
          <a:noFill/>
        </p:spPr>
        <p:txBody>
          <a:bodyPr wrap="square" lIns="121796" tIns="60898" rIns="121796" bIns="60898" rtlCol="0">
            <a:spAutoFit/>
          </a:bodyPr>
          <a:lstStyle/>
          <a:p>
            <a:pPr algn="ctr" defTabSz="1217974"/>
            <a:r>
              <a:rPr lang="en-US" sz="25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PHÒNG GIÁO DỤC VÀ ĐÀO TẠO TP. QUY NHƠN</a:t>
            </a:r>
          </a:p>
          <a:p>
            <a:pPr algn="ctr" defTabSz="1217974"/>
            <a:r>
              <a:rPr lang="en-US" sz="2500" b="1" u="sng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TRƯỜNG TIỂU HỌC QUANG TRUNG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636876" y="2201263"/>
            <a:ext cx="8809183" cy="2047220"/>
          </a:xfrm>
          <a:prstGeom prst="rect">
            <a:avLst/>
          </a:prstGeom>
          <a:noFill/>
        </p:spPr>
        <p:txBody>
          <a:bodyPr wrap="square" lIns="121796" tIns="60898" rIns="121796" bIns="60898" rtlCol="0">
            <a:prstTxWarp prst="textArchUp">
              <a:avLst/>
            </a:prstTxWarp>
            <a:spAutoFit/>
          </a:bodyPr>
          <a:lstStyle/>
          <a:p>
            <a:pPr defTabSz="1217974"/>
            <a:r>
              <a:rPr lang="en-US" sz="5600" b="1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56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600" b="1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US" sz="56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600" b="1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sz="56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600" b="1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56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600" b="1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56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600" b="1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56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600" b="1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dự</a:t>
            </a:r>
            <a:r>
              <a:rPr lang="en-US" sz="56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600" b="1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giờ</a:t>
            </a:r>
            <a:endParaRPr lang="en-US" sz="5600" b="1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  <a:reflection blurRad="6350" stA="55000" endA="300" endPos="45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446699" y="2860581"/>
            <a:ext cx="7559964" cy="1029856"/>
          </a:xfrm>
          <a:prstGeom prst="rect">
            <a:avLst/>
          </a:prstGeom>
          <a:noFill/>
        </p:spPr>
        <p:txBody>
          <a:bodyPr wrap="square" lIns="121796" tIns="60898" rIns="121796" bIns="60898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defTabSz="1217974"/>
            <a:r>
              <a:rPr lang="en-US" sz="5700" b="1" dirty="0" err="1">
                <a:ln w="11430"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5700" b="1" dirty="0">
                <a:ln w="11430"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700" b="1" dirty="0" err="1">
                <a:ln w="11430"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5700" b="1" dirty="0">
                <a:ln w="11430"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700" b="1" dirty="0" err="1">
                <a:ln w="11430"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5700" b="1" dirty="0">
                <a:ln w="11430"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(</a:t>
            </a:r>
            <a:r>
              <a:rPr lang="vi-VN" sz="5700" b="1" dirty="0">
                <a:ln w="11430"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5700" b="1" dirty="0">
                <a:ln w="11430"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252295" y="4248481"/>
            <a:ext cx="3215308" cy="551971"/>
          </a:xfrm>
          <a:prstGeom prst="rect">
            <a:avLst/>
          </a:prstGeom>
          <a:noFill/>
        </p:spPr>
        <p:txBody>
          <a:bodyPr wrap="square" lIns="121796" tIns="60898" rIns="121796" bIns="60898" rtlCol="0">
            <a:prstTxWarp prst="textPlain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extrusionH="57150" contourW="12700">
              <a:bevelT w="25400" h="25400" prst="coolSlant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defTabSz="1217974"/>
            <a:r>
              <a:rPr lang="en-US" sz="4800" b="1" dirty="0" err="1">
                <a:ln w="1143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800" b="1" dirty="0">
                <a:ln w="1143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800" b="1" dirty="0">
                <a:ln w="1143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4800" b="1" dirty="0">
                <a:ln w="1143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2" name="Rectangle 1"/>
          <p:cNvSpPr/>
          <p:nvPr/>
        </p:nvSpPr>
        <p:spPr>
          <a:xfrm>
            <a:off x="6226681" y="5044547"/>
            <a:ext cx="511628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i="1" dirty="0">
                <a:solidFill>
                  <a:schemeClr val="bg1"/>
                </a:solidFill>
                <a:latin typeface="Times New Roman"/>
                <a:cs typeface="Arial" panose="020B0604020202020204" pitchFamily="34" charset="0"/>
              </a:rPr>
              <a:t>………………….</a:t>
            </a:r>
            <a:r>
              <a:rPr lang="vi-VN" sz="2800" b="1" i="1" dirty="0">
                <a:solidFill>
                  <a:schemeClr val="bg1"/>
                </a:solidFill>
                <a:latin typeface="Times New Roman"/>
                <a:cs typeface="Arial" panose="020B0604020202020204" pitchFamily="34" charset="0"/>
              </a:rPr>
              <a:t> 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2800" b="1" i="1" dirty="0">
                <a:solidFill>
                  <a:schemeClr val="bg1"/>
                </a:solidFill>
                <a:latin typeface="Times New Roman"/>
                <a:cs typeface="Arial" panose="020B0604020202020204" pitchFamily="34" charset="0"/>
              </a:rPr>
              <a:t> </a:t>
            </a:r>
            <a:r>
              <a:rPr lang="en-US" sz="2800" b="1" i="1" dirty="0">
                <a:solidFill>
                  <a:schemeClr val="bg1"/>
                </a:solidFill>
                <a:latin typeface="Times New Roman"/>
                <a:cs typeface="Arial" panose="020B0604020202020204" pitchFamily="34" charset="0"/>
              </a:rPr>
              <a:t>…………………..</a:t>
            </a:r>
            <a:endParaRPr lang="en-US" sz="2800" b="1" i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82639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C8FF3A9-D37F-4CEA-B7FF-3BD6FD276C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552893"/>
            <a:ext cx="11255829" cy="62178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AB7F92C-9087-40C0-BD18-9590A4EF1F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7387" y="-148043"/>
            <a:ext cx="7047587" cy="85961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4C0433B-49C5-45D2-9DD8-2081CBD9D9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916" y="5935500"/>
            <a:ext cx="4395597" cy="835224"/>
          </a:xfrm>
          <a:prstGeom prst="rect">
            <a:avLst/>
          </a:prstGeom>
        </p:spPr>
      </p:pic>
      <p:sp>
        <p:nvSpPr>
          <p:cNvPr id="6" name="Teardrop 5">
            <a:extLst>
              <a:ext uri="{FF2B5EF4-FFF2-40B4-BE49-F238E27FC236}">
                <a16:creationId xmlns:a16="http://schemas.microsoft.com/office/drawing/2014/main" id="{F5D0F858-C002-4605-A2CA-DD85D307A18B}"/>
              </a:ext>
            </a:extLst>
          </p:cNvPr>
          <p:cNvSpPr/>
          <p:nvPr/>
        </p:nvSpPr>
        <p:spPr>
          <a:xfrm>
            <a:off x="1214299" y="711568"/>
            <a:ext cx="469229" cy="445491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r>
              <a:rPr lang="en-US" sz="2800" dirty="0">
                <a:solidFill>
                  <a:srgbClr val="000000"/>
                </a:solidFill>
                <a:latin typeface="Coiny" panose="02000903060500060000" pitchFamily="2" charset="0"/>
                <a:cs typeface="Calibri" panose="020F0502020204030204" pitchFamily="34" charset="0"/>
                <a:sym typeface="Arial"/>
              </a:rPr>
              <a:t>1</a:t>
            </a:r>
          </a:p>
        </p:txBody>
      </p:sp>
      <p:sp>
        <p:nvSpPr>
          <p:cNvPr id="9" name="Teardrop 8">
            <a:extLst>
              <a:ext uri="{FF2B5EF4-FFF2-40B4-BE49-F238E27FC236}">
                <a16:creationId xmlns:a16="http://schemas.microsoft.com/office/drawing/2014/main" id="{0194B5FA-C1FC-407B-84F6-E0FDFF70D11B}"/>
              </a:ext>
            </a:extLst>
          </p:cNvPr>
          <p:cNvSpPr/>
          <p:nvPr/>
        </p:nvSpPr>
        <p:spPr>
          <a:xfrm>
            <a:off x="1172021" y="2608003"/>
            <a:ext cx="469229" cy="445491"/>
          </a:xfrm>
          <a:prstGeom prst="teardrop">
            <a:avLst/>
          </a:prstGeom>
          <a:solidFill>
            <a:srgbClr val="FFFF00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r>
              <a:rPr lang="en-US" sz="2800" dirty="0">
                <a:solidFill>
                  <a:srgbClr val="000000"/>
                </a:solidFill>
                <a:latin typeface="Coiny" panose="02000903060500060000" pitchFamily="2" charset="0"/>
                <a:cs typeface="Calibri" panose="020F0502020204030204" pitchFamily="34" charset="0"/>
                <a:sym typeface="Arial"/>
              </a:rPr>
              <a:t>2</a:t>
            </a:r>
          </a:p>
        </p:txBody>
      </p:sp>
      <p:sp>
        <p:nvSpPr>
          <p:cNvPr id="11" name="Teardrop 10">
            <a:extLst>
              <a:ext uri="{FF2B5EF4-FFF2-40B4-BE49-F238E27FC236}">
                <a16:creationId xmlns:a16="http://schemas.microsoft.com/office/drawing/2014/main" id="{7B1B14D8-76A7-48D3-A847-136976BF2A2D}"/>
              </a:ext>
            </a:extLst>
          </p:cNvPr>
          <p:cNvSpPr/>
          <p:nvPr/>
        </p:nvSpPr>
        <p:spPr>
          <a:xfrm>
            <a:off x="1134463" y="4800081"/>
            <a:ext cx="469229" cy="445491"/>
          </a:xfrm>
          <a:prstGeom prst="teardrop">
            <a:avLst/>
          </a:prstGeom>
          <a:solidFill>
            <a:srgbClr val="00B050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r>
              <a:rPr lang="en-US" sz="2800" dirty="0">
                <a:solidFill>
                  <a:srgbClr val="000000"/>
                </a:solidFill>
                <a:latin typeface="Coiny" panose="02000903060500060000" pitchFamily="2" charset="0"/>
                <a:cs typeface="Calibri" panose="020F0502020204030204" pitchFamily="34" charset="0"/>
                <a:sym typeface="Arial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682038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ED7E11-3693-38F6-046B-BD48926FE3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E78A3CD-017E-841E-1A28-EC8630AD57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E4288CC-2B69-EF7D-242E-A8E46AD464BA}"/>
              </a:ext>
            </a:extLst>
          </p:cNvPr>
          <p:cNvSpPr txBox="1"/>
          <p:nvPr/>
        </p:nvSpPr>
        <p:spPr>
          <a:xfrm>
            <a:off x="2339570" y="404331"/>
            <a:ext cx="7573819" cy="584699"/>
          </a:xfrm>
          <a:prstGeom prst="rect">
            <a:avLst/>
          </a:prstGeom>
          <a:noFill/>
        </p:spPr>
        <p:txBody>
          <a:bodyPr wrap="square" lIns="91344" tIns="45682" rIns="91344" bIns="45682" rtlCol="0">
            <a:spAutoFit/>
          </a:bodyPr>
          <a:lstStyle/>
          <a:p>
            <a:pPr algn="ctr">
              <a:defRPr/>
            </a:pPr>
            <a:r>
              <a:rPr lang="en-US" sz="3200" dirty="0" err="1">
                <a:solidFill>
                  <a:prstClr val="white"/>
                </a:solidFill>
                <a:latin typeface="HP001 4 hàng" panose="020B0603050302020204" pitchFamily="34" charset="0"/>
              </a:rPr>
              <a:t>Thứ</a:t>
            </a:r>
            <a:r>
              <a:rPr lang="en-US" sz="3200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vi-VN" sz="3200" dirty="0">
                <a:solidFill>
                  <a:prstClr val="white"/>
                </a:solidFill>
                <a:latin typeface="HP001 4 hàng" panose="020B0603050302020204" pitchFamily="34" charset="0"/>
              </a:rPr>
              <a:t>sáu</a:t>
            </a:r>
            <a:r>
              <a:rPr lang="en-US" sz="3200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HP001 4 hàng" panose="020B0603050302020204" pitchFamily="34" charset="0"/>
              </a:rPr>
              <a:t>ngày</a:t>
            </a:r>
            <a:r>
              <a:rPr lang="en-US" sz="3200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vi-VN" sz="3200" dirty="0">
                <a:solidFill>
                  <a:prstClr val="white"/>
                </a:solidFill>
                <a:latin typeface="HP001 4 hàng" panose="020B0603050302020204" pitchFamily="34" charset="0"/>
              </a:rPr>
              <a:t>01</a:t>
            </a:r>
            <a:r>
              <a:rPr lang="en-US" sz="3200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HP001 4 hàng" panose="020B0603050302020204" pitchFamily="34" charset="0"/>
              </a:rPr>
              <a:t>tháng</a:t>
            </a:r>
            <a:r>
              <a:rPr lang="en-US" sz="3200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vi-VN" sz="3200" dirty="0">
                <a:solidFill>
                  <a:prstClr val="white"/>
                </a:solidFill>
                <a:latin typeface="HP001 4 hàng" panose="020B0603050302020204" pitchFamily="34" charset="0"/>
              </a:rPr>
              <a:t>03</a:t>
            </a:r>
            <a:r>
              <a:rPr lang="en-US" sz="3200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HP001 4 hàng" panose="020B0603050302020204" pitchFamily="34" charset="0"/>
              </a:rPr>
              <a:t>năm</a:t>
            </a:r>
            <a:r>
              <a:rPr lang="en-US" sz="3200" dirty="0">
                <a:solidFill>
                  <a:prstClr val="white"/>
                </a:solidFill>
                <a:latin typeface="HP001 4 hàng" panose="020B0603050302020204" pitchFamily="34" charset="0"/>
              </a:rPr>
              <a:t> 202</a:t>
            </a:r>
            <a:r>
              <a:rPr lang="vi-VN" sz="3200" dirty="0">
                <a:solidFill>
                  <a:prstClr val="white"/>
                </a:solidFill>
                <a:latin typeface="HP001 4 hàng" panose="020B0603050302020204" pitchFamily="34" charset="0"/>
              </a:rPr>
              <a:t>4</a:t>
            </a:r>
            <a:endParaRPr lang="en-US" sz="3200" dirty="0">
              <a:solidFill>
                <a:prstClr val="white"/>
              </a:solidFill>
              <a:latin typeface="HP001 4 hàng" panose="020B06030503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C843BB-9BCD-10DB-43D3-3B041CFEE6D4}"/>
              </a:ext>
            </a:extLst>
          </p:cNvPr>
          <p:cNvSpPr txBox="1"/>
          <p:nvPr/>
        </p:nvSpPr>
        <p:spPr>
          <a:xfrm>
            <a:off x="3392515" y="989030"/>
            <a:ext cx="4895272" cy="669800"/>
          </a:xfrm>
          <a:prstGeom prst="rect">
            <a:avLst/>
          </a:prstGeom>
          <a:noFill/>
        </p:spPr>
        <p:txBody>
          <a:bodyPr wrap="square" lIns="91344" tIns="45682" rIns="91344" bIns="45682" rtlCol="0">
            <a:spAutoFit/>
          </a:bodyPr>
          <a:lstStyle/>
          <a:p>
            <a:pPr algn="ctr">
              <a:defRPr/>
            </a:pPr>
            <a:r>
              <a:rPr lang="en-US" sz="3600" u="sng" dirty="0" err="1">
                <a:solidFill>
                  <a:prstClr val="white"/>
                </a:solidFill>
                <a:latin typeface="HP001 4 hàng" panose="020B0603050302020204" pitchFamily="34" charset="0"/>
              </a:rPr>
              <a:t>Tiếng</a:t>
            </a:r>
            <a:r>
              <a:rPr lang="en-US" sz="3600" u="sng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3600" u="sng" dirty="0" err="1">
                <a:solidFill>
                  <a:prstClr val="white"/>
                </a:solidFill>
                <a:latin typeface="HP001 4 hàng" panose="020B0603050302020204" pitchFamily="34" charset="0"/>
              </a:rPr>
              <a:t>Việt</a:t>
            </a:r>
            <a:r>
              <a:rPr lang="vi-VN" sz="3600" u="sng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3600" u="sng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8A703A8-4E7A-0B15-F58E-4EBCC088800A}"/>
              </a:ext>
            </a:extLst>
          </p:cNvPr>
          <p:cNvSpPr txBox="1"/>
          <p:nvPr/>
        </p:nvSpPr>
        <p:spPr>
          <a:xfrm>
            <a:off x="799662" y="1521222"/>
            <a:ext cx="11252201" cy="1846583"/>
          </a:xfrm>
          <a:prstGeom prst="rect">
            <a:avLst/>
          </a:prstGeom>
          <a:noFill/>
        </p:spPr>
        <p:txBody>
          <a:bodyPr wrap="square" lIns="91344" tIns="45682" rIns="91344" bIns="45682" rtlCol="0">
            <a:spAutoFit/>
          </a:bodyPr>
          <a:lstStyle/>
          <a:p>
            <a:pPr algn="ctr">
              <a:defRPr/>
            </a:pPr>
            <a:r>
              <a:rPr lang="en-US" sz="44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Lời</a:t>
            </a:r>
            <a:r>
              <a:rPr lang="en-US" sz="44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kêu</a:t>
            </a:r>
            <a:r>
              <a:rPr lang="en-US" sz="44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gọi</a:t>
            </a:r>
            <a:r>
              <a:rPr lang="en-US" sz="44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toàn</a:t>
            </a:r>
            <a:r>
              <a:rPr lang="en-US" sz="44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dân</a:t>
            </a:r>
            <a:r>
              <a:rPr lang="en-US" sz="44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tập</a:t>
            </a:r>
            <a:r>
              <a:rPr lang="en-US" sz="44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thể</a:t>
            </a:r>
            <a:r>
              <a:rPr lang="en-US" sz="44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dục</a:t>
            </a:r>
            <a:endParaRPr lang="vi-VN" sz="4400" b="1" dirty="0">
              <a:solidFill>
                <a:srgbClr val="FFFF00"/>
              </a:solidFill>
              <a:latin typeface="HP001 4 hàng" panose="020B0603050302020204" pitchFamily="34" charset="0"/>
            </a:endParaRPr>
          </a:p>
          <a:p>
            <a:pPr algn="ctr">
              <a:defRPr/>
            </a:pPr>
            <a:r>
              <a:rPr lang="vi-VN" sz="3500" b="1" i="1" dirty="0">
                <a:solidFill>
                  <a:srgbClr val="FFFF00"/>
                </a:solidFill>
                <a:latin typeface="HP001 4 hàng" panose="020B0603050302020204" pitchFamily="34" charset="0"/>
              </a:rPr>
              <a:t>                                                </a:t>
            </a:r>
          </a:p>
          <a:p>
            <a:pPr algn="ctr">
              <a:defRPr/>
            </a:pPr>
            <a:r>
              <a:rPr lang="vi-VN" sz="3500" b="1" i="1" dirty="0">
                <a:solidFill>
                  <a:srgbClr val="FFFF00"/>
                </a:solidFill>
                <a:latin typeface="HP001 4 hàng" panose="020B0603050302020204" pitchFamily="34" charset="0"/>
              </a:rPr>
              <a:t>              </a:t>
            </a:r>
            <a:r>
              <a:rPr lang="vi-VN" sz="3100" b="1" i="1" dirty="0">
                <a:solidFill>
                  <a:srgbClr val="FFFF00"/>
                </a:solidFill>
                <a:latin typeface="HP001 4 hàng" panose="020B0603050302020204" pitchFamily="34" charset="0"/>
              </a:rPr>
              <a:t>                    </a:t>
            </a:r>
            <a:r>
              <a:rPr lang="vi-VN" sz="3500" b="1" i="1" dirty="0">
                <a:solidFill>
                  <a:srgbClr val="FFFF00"/>
                </a:solidFill>
                <a:latin typeface="HP001 4 hàng" panose="020B0603050302020204" pitchFamily="34" charset="0"/>
              </a:rPr>
              <a:t>               </a:t>
            </a:r>
            <a:endParaRPr lang="en-US" sz="4000" b="1" dirty="0">
              <a:solidFill>
                <a:srgbClr val="FFFF00"/>
              </a:solidFill>
              <a:latin typeface="HP001 4 hàng" panose="020B06030503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64651" y="1577658"/>
            <a:ext cx="138211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u="sng" dirty="0">
                <a:solidFill>
                  <a:prstClr val="white"/>
                </a:solidFill>
                <a:latin typeface="HP001 4 hàng" panose="020B0603050302020204" pitchFamily="34" charset="0"/>
              </a:rPr>
              <a:t>Đọc</a:t>
            </a:r>
            <a:r>
              <a:rPr lang="vi-VN" sz="4000" dirty="0">
                <a:solidFill>
                  <a:prstClr val="white"/>
                </a:solidFill>
                <a:latin typeface="HP001 4 hàng" panose="020B0603050302020204" pitchFamily="34" charset="0"/>
              </a:rPr>
              <a:t>:</a:t>
            </a:r>
            <a:r>
              <a:rPr lang="en-US" sz="4000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endParaRPr lang="en-US" sz="4000" dirty="0">
              <a:solidFill>
                <a:prstClr val="black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B2062B6-71A5-28F4-C3D7-BB9F2FBDE8D7}"/>
              </a:ext>
            </a:extLst>
          </p:cNvPr>
          <p:cNvSpPr txBox="1"/>
          <p:nvPr/>
        </p:nvSpPr>
        <p:spPr>
          <a:xfrm>
            <a:off x="1379793" y="3285890"/>
            <a:ext cx="3562645" cy="584699"/>
          </a:xfrm>
          <a:prstGeom prst="rect">
            <a:avLst/>
          </a:prstGeom>
          <a:noFill/>
        </p:spPr>
        <p:txBody>
          <a:bodyPr wrap="square" lIns="91344" tIns="45682" rIns="91344" bIns="45682" rtlCol="0">
            <a:spAutoFit/>
          </a:bodyPr>
          <a:lstStyle/>
          <a:p>
            <a:pPr algn="ctr"/>
            <a:r>
              <a:rPr lang="en-US" sz="3200" b="1" u="sng" dirty="0" err="1">
                <a:solidFill>
                  <a:schemeClr val="bg1"/>
                </a:solidFill>
                <a:latin typeface="HP001 4 hàng" panose="020B0603050302020204" pitchFamily="34" charset="0"/>
              </a:rPr>
              <a:t>Luyện</a:t>
            </a:r>
            <a:r>
              <a:rPr lang="en-US" sz="3200" b="1" u="sng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u="sng" dirty="0" err="1">
                <a:solidFill>
                  <a:schemeClr val="bg1"/>
                </a:solidFill>
                <a:latin typeface="HP001 4 hàng" panose="020B0603050302020204" pitchFamily="34" charset="0"/>
              </a:rPr>
              <a:t>đọc</a:t>
            </a:r>
            <a:endParaRPr lang="en-US" sz="3200" b="1" u="sng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96BD007-245A-0335-63B3-87F26B6C2915}"/>
              </a:ext>
            </a:extLst>
          </p:cNvPr>
          <p:cNvSpPr txBox="1"/>
          <p:nvPr/>
        </p:nvSpPr>
        <p:spPr>
          <a:xfrm>
            <a:off x="6440153" y="3288223"/>
            <a:ext cx="3977641" cy="584699"/>
          </a:xfrm>
          <a:prstGeom prst="rect">
            <a:avLst/>
          </a:prstGeom>
          <a:noFill/>
        </p:spPr>
        <p:txBody>
          <a:bodyPr wrap="square" lIns="91344" tIns="45682" rIns="91344" bIns="45682" rtlCol="0">
            <a:spAutoFit/>
          </a:bodyPr>
          <a:lstStyle/>
          <a:p>
            <a:pPr algn="ctr"/>
            <a:r>
              <a:rPr lang="en-US" sz="3200" b="1" u="sng" dirty="0" err="1">
                <a:solidFill>
                  <a:schemeClr val="bg1"/>
                </a:solidFill>
                <a:latin typeface="HP001 4 hàng" panose="020B0603050302020204" pitchFamily="34" charset="0"/>
              </a:rPr>
              <a:t>Tìm</a:t>
            </a:r>
            <a:r>
              <a:rPr lang="en-US" sz="3200" b="1" u="sng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u="sng" dirty="0" err="1">
                <a:solidFill>
                  <a:schemeClr val="bg1"/>
                </a:solidFill>
                <a:latin typeface="HP001 4 hàng" panose="020B0603050302020204" pitchFamily="34" charset="0"/>
              </a:rPr>
              <a:t>hiểu</a:t>
            </a:r>
            <a:r>
              <a:rPr lang="en-US" sz="3200" b="1" u="sng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u="sng" dirty="0" err="1">
                <a:solidFill>
                  <a:schemeClr val="bg1"/>
                </a:solidFill>
                <a:latin typeface="HP001 4 hàng" panose="020B0603050302020204" pitchFamily="34" charset="0"/>
              </a:rPr>
              <a:t>bài</a:t>
            </a:r>
            <a:endParaRPr lang="en-US" sz="3200" b="1" u="sng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3B09F65-4977-9B1A-237D-41350B0095E9}"/>
              </a:ext>
            </a:extLst>
          </p:cNvPr>
          <p:cNvSpPr txBox="1"/>
          <p:nvPr/>
        </p:nvSpPr>
        <p:spPr>
          <a:xfrm>
            <a:off x="849581" y="3820878"/>
            <a:ext cx="2105891" cy="600088"/>
          </a:xfrm>
          <a:prstGeom prst="rect">
            <a:avLst/>
          </a:prstGeom>
          <a:noFill/>
        </p:spPr>
        <p:txBody>
          <a:bodyPr wrap="square" lIns="91344" tIns="45682" rIns="91344" bIns="45682" rtlCol="0">
            <a:spAutoFit/>
          </a:bodyPr>
          <a:lstStyle/>
          <a:p>
            <a:r>
              <a:rPr lang="vi-VN" sz="33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sức khỏe</a:t>
            </a:r>
            <a:r>
              <a:rPr lang="vi-VN" sz="31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endParaRPr lang="en-US" sz="31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8E3AB80-AB74-6CA2-9463-40270EAE4329}"/>
              </a:ext>
            </a:extLst>
          </p:cNvPr>
          <p:cNvCxnSpPr>
            <a:cxnSpLocks/>
          </p:cNvCxnSpPr>
          <p:nvPr/>
        </p:nvCxnSpPr>
        <p:spPr>
          <a:xfrm>
            <a:off x="5942560" y="3373434"/>
            <a:ext cx="0" cy="299823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13B09F65-4977-9B1A-237D-41350B0095E9}"/>
              </a:ext>
            </a:extLst>
          </p:cNvPr>
          <p:cNvSpPr txBox="1"/>
          <p:nvPr/>
        </p:nvSpPr>
        <p:spPr>
          <a:xfrm>
            <a:off x="3186976" y="3820878"/>
            <a:ext cx="2105891" cy="600088"/>
          </a:xfrm>
          <a:prstGeom prst="rect">
            <a:avLst/>
          </a:prstGeom>
          <a:noFill/>
        </p:spPr>
        <p:txBody>
          <a:bodyPr wrap="square" lIns="91344" tIns="45682" rIns="91344" bIns="45682" rtlCol="0">
            <a:spAutoFit/>
          </a:bodyPr>
          <a:lstStyle/>
          <a:p>
            <a:r>
              <a:rPr lang="en-US" sz="33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33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huyết</a:t>
            </a:r>
            <a:endParaRPr lang="en-US" sz="33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98A0C53-E7C5-9020-4846-E20CB86E6EE8}"/>
              </a:ext>
            </a:extLst>
          </p:cNvPr>
          <p:cNvSpPr txBox="1"/>
          <p:nvPr/>
        </p:nvSpPr>
        <p:spPr>
          <a:xfrm>
            <a:off x="2059398" y="4420966"/>
            <a:ext cx="4067081" cy="600088"/>
          </a:xfrm>
          <a:prstGeom prst="rect">
            <a:avLst/>
          </a:prstGeom>
          <a:noFill/>
        </p:spPr>
        <p:txBody>
          <a:bodyPr wrap="square" lIns="91344" tIns="45682" rIns="91344" bIns="45682">
            <a:spAutoFit/>
          </a:bodyPr>
          <a:lstStyle/>
          <a:p>
            <a:pPr algn="ctr">
              <a:defRPr/>
            </a:pPr>
            <a:r>
              <a:rPr kumimoji="1" lang="en-US" altLang="zh-CN" sz="3300" dirty="0" err="1">
                <a:solidFill>
                  <a:schemeClr val="bg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inpin heiti" panose="00000500000000000000" pitchFamily="2" charset="-122"/>
              </a:rPr>
              <a:t>giữ</a:t>
            </a:r>
            <a:r>
              <a:rPr kumimoji="1" lang="en-US" altLang="zh-CN" sz="3300" dirty="0">
                <a:solidFill>
                  <a:schemeClr val="bg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inpin heiti" panose="00000500000000000000" pitchFamily="2" charset="-122"/>
              </a:rPr>
              <a:t> </a:t>
            </a:r>
            <a:r>
              <a:rPr kumimoji="1" lang="en-US" altLang="zh-CN" sz="3300" dirty="0" err="1">
                <a:solidFill>
                  <a:schemeClr val="bg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inpin heiti" panose="00000500000000000000" pitchFamily="2" charset="-122"/>
              </a:rPr>
              <a:t>gìn</a:t>
            </a:r>
            <a:endParaRPr kumimoji="1" lang="zh-CN" altLang="en-US" sz="3300" dirty="0">
              <a:solidFill>
                <a:schemeClr val="bg1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  <a:sym typeface="inpin heiti" panose="00000500000000000000" pitchFamily="2" charset="-122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287787" y="2455595"/>
            <a:ext cx="2353529" cy="5386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2900" b="1" i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Hồ</a:t>
            </a:r>
            <a:r>
              <a:rPr lang="en-US" sz="2900" b="1" i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2900" b="1" i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Chí</a:t>
            </a:r>
            <a:r>
              <a:rPr lang="en-US" sz="2900" b="1" i="1" dirty="0">
                <a:solidFill>
                  <a:srgbClr val="FFFF00"/>
                </a:solidFill>
                <a:latin typeface="HP001 4 hàng" panose="020B0603050302020204" pitchFamily="34" charset="0"/>
              </a:rPr>
              <a:t> Minh</a:t>
            </a:r>
          </a:p>
        </p:txBody>
      </p:sp>
      <p:sp>
        <p:nvSpPr>
          <p:cNvPr id="16" name="Rectangle 15"/>
          <p:cNvSpPr/>
          <p:nvPr/>
        </p:nvSpPr>
        <p:spPr>
          <a:xfrm>
            <a:off x="888696" y="4420966"/>
            <a:ext cx="1917512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vi-VN" sz="33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lưu thông</a:t>
            </a:r>
            <a:r>
              <a:rPr kumimoji="1" lang="vi-VN" altLang="zh-CN" sz="3300" dirty="0">
                <a:solidFill>
                  <a:schemeClr val="bg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inpin heiti" panose="00000500000000000000" pitchFamily="2" charset="-122"/>
              </a:rPr>
              <a:t>,</a:t>
            </a:r>
            <a:endParaRPr kumimoji="1" lang="zh-CN" altLang="en-US" sz="3300" dirty="0">
              <a:solidFill>
                <a:schemeClr val="bg1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  <a:sym typeface="inpin heiti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97877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ED7E11-3693-38F6-046B-BD48926FE3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E78A3CD-017E-841E-1A28-EC8630AD57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E4288CC-2B69-EF7D-242E-A8E46AD464BA}"/>
              </a:ext>
            </a:extLst>
          </p:cNvPr>
          <p:cNvSpPr txBox="1"/>
          <p:nvPr/>
        </p:nvSpPr>
        <p:spPr>
          <a:xfrm>
            <a:off x="2339570" y="404331"/>
            <a:ext cx="7573819" cy="584699"/>
          </a:xfrm>
          <a:prstGeom prst="rect">
            <a:avLst/>
          </a:prstGeom>
          <a:noFill/>
        </p:spPr>
        <p:txBody>
          <a:bodyPr wrap="square" lIns="91344" tIns="45682" rIns="91344" bIns="45682" rtlCol="0">
            <a:spAutoFit/>
          </a:bodyPr>
          <a:lstStyle/>
          <a:p>
            <a:pPr algn="ctr">
              <a:defRPr/>
            </a:pPr>
            <a:r>
              <a:rPr lang="en-US" sz="3200" dirty="0" err="1">
                <a:solidFill>
                  <a:prstClr val="white"/>
                </a:solidFill>
                <a:latin typeface="HP001 4 hàng" panose="020B0603050302020204" pitchFamily="34" charset="0"/>
              </a:rPr>
              <a:t>Thứ</a:t>
            </a:r>
            <a:r>
              <a:rPr lang="en-US" sz="3200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vi-VN" sz="3200" dirty="0">
                <a:solidFill>
                  <a:prstClr val="white"/>
                </a:solidFill>
                <a:latin typeface="HP001 4 hàng" panose="020B0603050302020204" pitchFamily="34" charset="0"/>
              </a:rPr>
              <a:t>sáu</a:t>
            </a:r>
            <a:r>
              <a:rPr lang="en-US" sz="3200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HP001 4 hàng" panose="020B0603050302020204" pitchFamily="34" charset="0"/>
              </a:rPr>
              <a:t>ngày</a:t>
            </a:r>
            <a:r>
              <a:rPr lang="en-US" sz="3200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vi-VN" sz="3200" dirty="0">
                <a:solidFill>
                  <a:prstClr val="white"/>
                </a:solidFill>
                <a:latin typeface="HP001 4 hàng" panose="020B0603050302020204" pitchFamily="34" charset="0"/>
              </a:rPr>
              <a:t>01</a:t>
            </a:r>
            <a:r>
              <a:rPr lang="en-US" sz="3200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HP001 4 hàng" panose="020B0603050302020204" pitchFamily="34" charset="0"/>
              </a:rPr>
              <a:t>tháng</a:t>
            </a:r>
            <a:r>
              <a:rPr lang="en-US" sz="3200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vi-VN" sz="3200" dirty="0">
                <a:solidFill>
                  <a:prstClr val="white"/>
                </a:solidFill>
                <a:latin typeface="HP001 4 hàng" panose="020B0603050302020204" pitchFamily="34" charset="0"/>
              </a:rPr>
              <a:t>03</a:t>
            </a:r>
            <a:r>
              <a:rPr lang="en-US" sz="3200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HP001 4 hàng" panose="020B0603050302020204" pitchFamily="34" charset="0"/>
              </a:rPr>
              <a:t>năm</a:t>
            </a:r>
            <a:r>
              <a:rPr lang="en-US" sz="3200" dirty="0">
                <a:solidFill>
                  <a:prstClr val="white"/>
                </a:solidFill>
                <a:latin typeface="HP001 4 hàng" panose="020B0603050302020204" pitchFamily="34" charset="0"/>
              </a:rPr>
              <a:t> 202</a:t>
            </a:r>
            <a:r>
              <a:rPr lang="vi-VN" sz="3200" dirty="0">
                <a:solidFill>
                  <a:prstClr val="white"/>
                </a:solidFill>
                <a:latin typeface="HP001 4 hàng" panose="020B0603050302020204" pitchFamily="34" charset="0"/>
              </a:rPr>
              <a:t>4</a:t>
            </a:r>
            <a:endParaRPr lang="en-US" sz="3200" dirty="0">
              <a:solidFill>
                <a:prstClr val="white"/>
              </a:solidFill>
              <a:latin typeface="HP001 4 hàng" panose="020B06030503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C843BB-9BCD-10DB-43D3-3B041CFEE6D4}"/>
              </a:ext>
            </a:extLst>
          </p:cNvPr>
          <p:cNvSpPr txBox="1"/>
          <p:nvPr/>
        </p:nvSpPr>
        <p:spPr>
          <a:xfrm>
            <a:off x="3392515" y="989030"/>
            <a:ext cx="4895272" cy="669800"/>
          </a:xfrm>
          <a:prstGeom prst="rect">
            <a:avLst/>
          </a:prstGeom>
          <a:noFill/>
        </p:spPr>
        <p:txBody>
          <a:bodyPr wrap="square" lIns="91344" tIns="45682" rIns="91344" bIns="45682" rtlCol="0">
            <a:spAutoFit/>
          </a:bodyPr>
          <a:lstStyle/>
          <a:p>
            <a:pPr algn="ctr">
              <a:defRPr/>
            </a:pPr>
            <a:r>
              <a:rPr lang="en-US" sz="3600" u="sng" dirty="0" err="1">
                <a:solidFill>
                  <a:prstClr val="white"/>
                </a:solidFill>
                <a:latin typeface="HP001 4 hàng" panose="020B0603050302020204" pitchFamily="34" charset="0"/>
              </a:rPr>
              <a:t>Tiếng</a:t>
            </a:r>
            <a:r>
              <a:rPr lang="en-US" sz="3600" u="sng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3600" u="sng" dirty="0" err="1">
                <a:solidFill>
                  <a:prstClr val="white"/>
                </a:solidFill>
                <a:latin typeface="HP001 4 hàng" panose="020B0603050302020204" pitchFamily="34" charset="0"/>
              </a:rPr>
              <a:t>Việt</a:t>
            </a:r>
            <a:r>
              <a:rPr lang="vi-VN" sz="3600" u="sng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3600" u="sng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8A703A8-4E7A-0B15-F58E-4EBCC088800A}"/>
              </a:ext>
            </a:extLst>
          </p:cNvPr>
          <p:cNvSpPr txBox="1"/>
          <p:nvPr/>
        </p:nvSpPr>
        <p:spPr>
          <a:xfrm>
            <a:off x="799662" y="1521222"/>
            <a:ext cx="11252201" cy="1846583"/>
          </a:xfrm>
          <a:prstGeom prst="rect">
            <a:avLst/>
          </a:prstGeom>
          <a:noFill/>
        </p:spPr>
        <p:txBody>
          <a:bodyPr wrap="square" lIns="91344" tIns="45682" rIns="91344" bIns="45682" rtlCol="0">
            <a:spAutoFit/>
          </a:bodyPr>
          <a:lstStyle/>
          <a:p>
            <a:pPr algn="ctr">
              <a:defRPr/>
            </a:pPr>
            <a:r>
              <a:rPr lang="en-US" sz="44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Lời</a:t>
            </a:r>
            <a:r>
              <a:rPr lang="en-US" sz="44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kêu</a:t>
            </a:r>
            <a:r>
              <a:rPr lang="en-US" sz="44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gọi</a:t>
            </a:r>
            <a:r>
              <a:rPr lang="en-US" sz="44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toàn</a:t>
            </a:r>
            <a:r>
              <a:rPr lang="en-US" sz="44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dân</a:t>
            </a:r>
            <a:r>
              <a:rPr lang="en-US" sz="44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tập</a:t>
            </a:r>
            <a:r>
              <a:rPr lang="en-US" sz="44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thể</a:t>
            </a:r>
            <a:r>
              <a:rPr lang="en-US" sz="44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dục</a:t>
            </a:r>
            <a:endParaRPr lang="vi-VN" sz="4400" b="1" dirty="0">
              <a:solidFill>
                <a:srgbClr val="FFFF00"/>
              </a:solidFill>
              <a:latin typeface="HP001 4 hàng" panose="020B0603050302020204" pitchFamily="34" charset="0"/>
            </a:endParaRPr>
          </a:p>
          <a:p>
            <a:pPr algn="ctr">
              <a:defRPr/>
            </a:pPr>
            <a:r>
              <a:rPr lang="vi-VN" sz="3500" b="1" i="1" dirty="0">
                <a:solidFill>
                  <a:srgbClr val="FFFF00"/>
                </a:solidFill>
                <a:latin typeface="HP001 4 hàng" panose="020B0603050302020204" pitchFamily="34" charset="0"/>
              </a:rPr>
              <a:t>                                                </a:t>
            </a:r>
          </a:p>
          <a:p>
            <a:pPr algn="ctr">
              <a:defRPr/>
            </a:pPr>
            <a:r>
              <a:rPr lang="vi-VN" sz="3500" b="1" i="1" dirty="0">
                <a:solidFill>
                  <a:srgbClr val="FFFF00"/>
                </a:solidFill>
                <a:latin typeface="HP001 4 hàng" panose="020B0603050302020204" pitchFamily="34" charset="0"/>
              </a:rPr>
              <a:t>              </a:t>
            </a:r>
            <a:r>
              <a:rPr lang="vi-VN" sz="3100" b="1" i="1" dirty="0">
                <a:solidFill>
                  <a:srgbClr val="FFFF00"/>
                </a:solidFill>
                <a:latin typeface="HP001 4 hàng" panose="020B0603050302020204" pitchFamily="34" charset="0"/>
              </a:rPr>
              <a:t>                    </a:t>
            </a:r>
            <a:r>
              <a:rPr lang="vi-VN" sz="3500" b="1" i="1" dirty="0">
                <a:solidFill>
                  <a:srgbClr val="FFFF00"/>
                </a:solidFill>
                <a:latin typeface="HP001 4 hàng" panose="020B0603050302020204" pitchFamily="34" charset="0"/>
              </a:rPr>
              <a:t>               </a:t>
            </a:r>
            <a:endParaRPr lang="en-US" sz="4000" b="1" dirty="0">
              <a:solidFill>
                <a:srgbClr val="FFFF00"/>
              </a:solidFill>
              <a:latin typeface="HP001 4 hàng" panose="020B06030503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64651" y="1577658"/>
            <a:ext cx="138211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u="sng" dirty="0">
                <a:solidFill>
                  <a:prstClr val="white"/>
                </a:solidFill>
                <a:latin typeface="HP001 4 hàng" panose="020B0603050302020204" pitchFamily="34" charset="0"/>
              </a:rPr>
              <a:t>Đọc</a:t>
            </a:r>
            <a:r>
              <a:rPr lang="vi-VN" sz="4000" dirty="0">
                <a:solidFill>
                  <a:prstClr val="white"/>
                </a:solidFill>
                <a:latin typeface="HP001 4 hàng" panose="020B0603050302020204" pitchFamily="34" charset="0"/>
              </a:rPr>
              <a:t>:</a:t>
            </a:r>
            <a:r>
              <a:rPr lang="en-US" sz="4000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endParaRPr lang="en-US" sz="4000" dirty="0">
              <a:solidFill>
                <a:prstClr val="black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B2062B6-71A5-28F4-C3D7-BB9F2FBDE8D7}"/>
              </a:ext>
            </a:extLst>
          </p:cNvPr>
          <p:cNvSpPr txBox="1"/>
          <p:nvPr/>
        </p:nvSpPr>
        <p:spPr>
          <a:xfrm>
            <a:off x="1379793" y="3285890"/>
            <a:ext cx="3562645" cy="584699"/>
          </a:xfrm>
          <a:prstGeom prst="rect">
            <a:avLst/>
          </a:prstGeom>
          <a:noFill/>
        </p:spPr>
        <p:txBody>
          <a:bodyPr wrap="square" lIns="91344" tIns="45682" rIns="91344" bIns="45682" rtlCol="0">
            <a:spAutoFit/>
          </a:bodyPr>
          <a:lstStyle/>
          <a:p>
            <a:pPr algn="ctr"/>
            <a:r>
              <a:rPr lang="en-US" sz="3200" b="1" u="sng" dirty="0" err="1">
                <a:solidFill>
                  <a:prstClr val="white"/>
                </a:solidFill>
                <a:latin typeface="HP001 4 hàng" panose="020B0603050302020204" pitchFamily="34" charset="0"/>
              </a:rPr>
              <a:t>Luyện</a:t>
            </a:r>
            <a:r>
              <a:rPr lang="en-US" sz="3200" b="1" u="sng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u="sng" dirty="0" err="1">
                <a:solidFill>
                  <a:prstClr val="white"/>
                </a:solidFill>
                <a:latin typeface="HP001 4 hàng" panose="020B0603050302020204" pitchFamily="34" charset="0"/>
              </a:rPr>
              <a:t>đọc</a:t>
            </a:r>
            <a:endParaRPr lang="en-US" sz="3200" b="1" u="sng" dirty="0">
              <a:solidFill>
                <a:prstClr val="white"/>
              </a:solidFill>
              <a:latin typeface="HP001 4 hàng" panose="020B06030503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96BD007-245A-0335-63B3-87F26B6C2915}"/>
              </a:ext>
            </a:extLst>
          </p:cNvPr>
          <p:cNvSpPr txBox="1"/>
          <p:nvPr/>
        </p:nvSpPr>
        <p:spPr>
          <a:xfrm>
            <a:off x="6440153" y="3288223"/>
            <a:ext cx="3977641" cy="584699"/>
          </a:xfrm>
          <a:prstGeom prst="rect">
            <a:avLst/>
          </a:prstGeom>
          <a:noFill/>
        </p:spPr>
        <p:txBody>
          <a:bodyPr wrap="square" lIns="91344" tIns="45682" rIns="91344" bIns="45682" rtlCol="0">
            <a:spAutoFit/>
          </a:bodyPr>
          <a:lstStyle/>
          <a:p>
            <a:pPr algn="ctr"/>
            <a:r>
              <a:rPr lang="en-US" sz="3200" b="1" u="sng" dirty="0" err="1">
                <a:solidFill>
                  <a:prstClr val="white"/>
                </a:solidFill>
                <a:latin typeface="HP001 4 hàng" panose="020B0603050302020204" pitchFamily="34" charset="0"/>
              </a:rPr>
              <a:t>Tìm</a:t>
            </a:r>
            <a:r>
              <a:rPr lang="en-US" sz="3200" b="1" u="sng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u="sng" dirty="0" err="1">
                <a:solidFill>
                  <a:prstClr val="white"/>
                </a:solidFill>
                <a:latin typeface="HP001 4 hàng" panose="020B0603050302020204" pitchFamily="34" charset="0"/>
              </a:rPr>
              <a:t>hiểu</a:t>
            </a:r>
            <a:r>
              <a:rPr lang="en-US" sz="3200" b="1" u="sng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u="sng" dirty="0" err="1">
                <a:solidFill>
                  <a:prstClr val="white"/>
                </a:solidFill>
                <a:latin typeface="HP001 4 hàng" panose="020B0603050302020204" pitchFamily="34" charset="0"/>
              </a:rPr>
              <a:t>bài</a:t>
            </a:r>
            <a:endParaRPr lang="en-US" sz="3200" b="1" u="sng" dirty="0">
              <a:solidFill>
                <a:prstClr val="white"/>
              </a:solidFill>
              <a:latin typeface="HP001 4 hàng" panose="020B06030503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3B09F65-4977-9B1A-237D-41350B0095E9}"/>
              </a:ext>
            </a:extLst>
          </p:cNvPr>
          <p:cNvSpPr txBox="1"/>
          <p:nvPr/>
        </p:nvSpPr>
        <p:spPr>
          <a:xfrm>
            <a:off x="849581" y="3820878"/>
            <a:ext cx="2105891" cy="600088"/>
          </a:xfrm>
          <a:prstGeom prst="rect">
            <a:avLst/>
          </a:prstGeom>
          <a:noFill/>
        </p:spPr>
        <p:txBody>
          <a:bodyPr wrap="square" lIns="91344" tIns="45682" rIns="91344" bIns="45682" rtlCol="0">
            <a:spAutoFit/>
          </a:bodyPr>
          <a:lstStyle/>
          <a:p>
            <a:r>
              <a:rPr lang="vi-VN" sz="33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vi-VN" sz="3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ức kh</a:t>
            </a:r>
            <a:r>
              <a:rPr lang="vi-VN" sz="33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ỏe</a:t>
            </a:r>
            <a:r>
              <a:rPr lang="vi-VN" sz="31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endParaRPr lang="en-US" sz="31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8E3AB80-AB74-6CA2-9463-40270EAE4329}"/>
              </a:ext>
            </a:extLst>
          </p:cNvPr>
          <p:cNvCxnSpPr>
            <a:cxnSpLocks/>
          </p:cNvCxnSpPr>
          <p:nvPr/>
        </p:nvCxnSpPr>
        <p:spPr>
          <a:xfrm>
            <a:off x="5942560" y="3373434"/>
            <a:ext cx="0" cy="299823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13B09F65-4977-9B1A-237D-41350B0095E9}"/>
              </a:ext>
            </a:extLst>
          </p:cNvPr>
          <p:cNvSpPr txBox="1"/>
          <p:nvPr/>
        </p:nvSpPr>
        <p:spPr>
          <a:xfrm>
            <a:off x="3186976" y="3820878"/>
            <a:ext cx="2105891" cy="600088"/>
          </a:xfrm>
          <a:prstGeom prst="rect">
            <a:avLst/>
          </a:prstGeom>
          <a:noFill/>
        </p:spPr>
        <p:txBody>
          <a:bodyPr wrap="square" lIns="91344" tIns="45682" rIns="91344" bIns="45682" rtlCol="0">
            <a:spAutoFit/>
          </a:bodyPr>
          <a:lstStyle/>
          <a:p>
            <a:r>
              <a:rPr lang="en-US" sz="33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3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huyết</a:t>
            </a:r>
            <a:endParaRPr lang="en-US" sz="33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98A0C53-E7C5-9020-4846-E20CB86E6EE8}"/>
              </a:ext>
            </a:extLst>
          </p:cNvPr>
          <p:cNvSpPr txBox="1"/>
          <p:nvPr/>
        </p:nvSpPr>
        <p:spPr>
          <a:xfrm>
            <a:off x="2059398" y="4420966"/>
            <a:ext cx="4067081" cy="600088"/>
          </a:xfrm>
          <a:prstGeom prst="rect">
            <a:avLst/>
          </a:prstGeom>
          <a:noFill/>
        </p:spPr>
        <p:txBody>
          <a:bodyPr wrap="square" lIns="91344" tIns="45682" rIns="91344" bIns="45682">
            <a:spAutoFit/>
          </a:bodyPr>
          <a:lstStyle/>
          <a:p>
            <a:pPr algn="ctr">
              <a:defRPr/>
            </a:pPr>
            <a:r>
              <a:rPr kumimoji="1" lang="en-US" altLang="zh-CN" sz="3300" dirty="0" err="1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inpin heiti" panose="00000500000000000000" pitchFamily="2" charset="-122"/>
              </a:rPr>
              <a:t>giữ</a:t>
            </a:r>
            <a:r>
              <a:rPr kumimoji="1" lang="en-US" altLang="zh-CN" sz="3300" dirty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inpin heiti" panose="00000500000000000000" pitchFamily="2" charset="-122"/>
              </a:rPr>
              <a:t> </a:t>
            </a:r>
            <a:r>
              <a:rPr kumimoji="1" lang="en-US" altLang="zh-CN" sz="3300" dirty="0" err="1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inpin heiti" panose="00000500000000000000" pitchFamily="2" charset="-122"/>
              </a:rPr>
              <a:t>gìn</a:t>
            </a:r>
            <a:endParaRPr kumimoji="1" lang="zh-CN" altLang="en-US" sz="3300" dirty="0">
              <a:solidFill>
                <a:prstClr val="white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  <a:sym typeface="inpin heiti" panose="00000500000000000000" pitchFamily="2" charset="-122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287787" y="2455595"/>
            <a:ext cx="2353529" cy="5386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900" b="1" i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Hồ</a:t>
            </a:r>
            <a:r>
              <a:rPr lang="en-US" sz="2900" b="1" i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2900" b="1" i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Chí</a:t>
            </a:r>
            <a:r>
              <a:rPr lang="en-US" sz="2900" b="1" i="1" dirty="0">
                <a:solidFill>
                  <a:srgbClr val="FFFF00"/>
                </a:solidFill>
                <a:latin typeface="HP001 4 hàng" panose="020B0603050302020204" pitchFamily="34" charset="0"/>
              </a:rPr>
              <a:t> Minh</a:t>
            </a:r>
          </a:p>
        </p:txBody>
      </p:sp>
      <p:sp>
        <p:nvSpPr>
          <p:cNvPr id="16" name="Rectangle 15"/>
          <p:cNvSpPr/>
          <p:nvPr/>
        </p:nvSpPr>
        <p:spPr>
          <a:xfrm>
            <a:off x="888696" y="4420966"/>
            <a:ext cx="1917512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vi-VN" sz="3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lưu thông</a:t>
            </a:r>
            <a:r>
              <a:rPr kumimoji="1" lang="vi-VN" altLang="zh-CN" sz="3300" dirty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inpin heiti" panose="00000500000000000000" pitchFamily="2" charset="-122"/>
              </a:rPr>
              <a:t>,</a:t>
            </a:r>
            <a:endParaRPr kumimoji="1" lang="zh-CN" altLang="en-US" sz="3300" dirty="0">
              <a:solidFill>
                <a:prstClr val="white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  <a:sym typeface="inpin heiti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748435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ED7E11-3693-38F6-046B-BD48926FE3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E78A3CD-017E-841E-1A28-EC8630AD57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E4288CC-2B69-EF7D-242E-A8E46AD464BA}"/>
              </a:ext>
            </a:extLst>
          </p:cNvPr>
          <p:cNvSpPr txBox="1"/>
          <p:nvPr/>
        </p:nvSpPr>
        <p:spPr>
          <a:xfrm>
            <a:off x="2339570" y="404331"/>
            <a:ext cx="7573819" cy="584699"/>
          </a:xfrm>
          <a:prstGeom prst="rect">
            <a:avLst/>
          </a:prstGeom>
          <a:noFill/>
        </p:spPr>
        <p:txBody>
          <a:bodyPr wrap="square" lIns="91344" tIns="45682" rIns="91344" bIns="45682" rtlCol="0">
            <a:spAutoFit/>
          </a:bodyPr>
          <a:lstStyle/>
          <a:p>
            <a:pPr algn="ctr">
              <a:defRPr/>
            </a:pPr>
            <a:r>
              <a:rPr lang="en-US" sz="3200" dirty="0" err="1">
                <a:solidFill>
                  <a:prstClr val="white"/>
                </a:solidFill>
                <a:latin typeface="HP001 4 hàng" panose="020B0603050302020204" pitchFamily="34" charset="0"/>
              </a:rPr>
              <a:t>Thứ</a:t>
            </a:r>
            <a:r>
              <a:rPr lang="en-US" sz="3200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vi-VN" sz="3200" dirty="0">
                <a:solidFill>
                  <a:prstClr val="white"/>
                </a:solidFill>
                <a:latin typeface="HP001 4 hàng" panose="020B0603050302020204" pitchFamily="34" charset="0"/>
              </a:rPr>
              <a:t>sáu</a:t>
            </a:r>
            <a:r>
              <a:rPr lang="en-US" sz="3200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HP001 4 hàng" panose="020B0603050302020204" pitchFamily="34" charset="0"/>
              </a:rPr>
              <a:t>ngày</a:t>
            </a:r>
            <a:r>
              <a:rPr lang="en-US" sz="3200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vi-VN" sz="3200" dirty="0">
                <a:solidFill>
                  <a:prstClr val="white"/>
                </a:solidFill>
                <a:latin typeface="HP001 4 hàng" panose="020B0603050302020204" pitchFamily="34" charset="0"/>
              </a:rPr>
              <a:t>01</a:t>
            </a:r>
            <a:r>
              <a:rPr lang="en-US" sz="3200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HP001 4 hàng" panose="020B0603050302020204" pitchFamily="34" charset="0"/>
              </a:rPr>
              <a:t>tháng</a:t>
            </a:r>
            <a:r>
              <a:rPr lang="en-US" sz="3200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vi-VN" sz="3200" dirty="0">
                <a:solidFill>
                  <a:prstClr val="white"/>
                </a:solidFill>
                <a:latin typeface="HP001 4 hàng" panose="020B0603050302020204" pitchFamily="34" charset="0"/>
              </a:rPr>
              <a:t>03</a:t>
            </a:r>
            <a:r>
              <a:rPr lang="en-US" sz="3200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HP001 4 hàng" panose="020B0603050302020204" pitchFamily="34" charset="0"/>
              </a:rPr>
              <a:t>năm</a:t>
            </a:r>
            <a:r>
              <a:rPr lang="en-US" sz="3200" dirty="0">
                <a:solidFill>
                  <a:prstClr val="white"/>
                </a:solidFill>
                <a:latin typeface="HP001 4 hàng" panose="020B0603050302020204" pitchFamily="34" charset="0"/>
              </a:rPr>
              <a:t> 202</a:t>
            </a:r>
            <a:r>
              <a:rPr lang="vi-VN" sz="3200" dirty="0">
                <a:solidFill>
                  <a:prstClr val="white"/>
                </a:solidFill>
                <a:latin typeface="HP001 4 hàng" panose="020B0603050302020204" pitchFamily="34" charset="0"/>
              </a:rPr>
              <a:t>4</a:t>
            </a:r>
            <a:endParaRPr lang="en-US" sz="3200" dirty="0">
              <a:solidFill>
                <a:prstClr val="white"/>
              </a:solidFill>
              <a:latin typeface="HP001 4 hàng" panose="020B06030503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C843BB-9BCD-10DB-43D3-3B041CFEE6D4}"/>
              </a:ext>
            </a:extLst>
          </p:cNvPr>
          <p:cNvSpPr txBox="1"/>
          <p:nvPr/>
        </p:nvSpPr>
        <p:spPr>
          <a:xfrm>
            <a:off x="3392515" y="989030"/>
            <a:ext cx="4895272" cy="669800"/>
          </a:xfrm>
          <a:prstGeom prst="rect">
            <a:avLst/>
          </a:prstGeom>
          <a:noFill/>
        </p:spPr>
        <p:txBody>
          <a:bodyPr wrap="square" lIns="91344" tIns="45682" rIns="91344" bIns="45682" rtlCol="0">
            <a:spAutoFit/>
          </a:bodyPr>
          <a:lstStyle/>
          <a:p>
            <a:pPr algn="ctr">
              <a:defRPr/>
            </a:pPr>
            <a:r>
              <a:rPr lang="en-US" sz="3600" u="sng" dirty="0" err="1">
                <a:solidFill>
                  <a:prstClr val="white"/>
                </a:solidFill>
                <a:latin typeface="HP001 4 hàng" panose="020B0603050302020204" pitchFamily="34" charset="0"/>
              </a:rPr>
              <a:t>Tiếng</a:t>
            </a:r>
            <a:r>
              <a:rPr lang="en-US" sz="3600" u="sng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3600" u="sng" dirty="0" err="1">
                <a:solidFill>
                  <a:prstClr val="white"/>
                </a:solidFill>
                <a:latin typeface="HP001 4 hàng" panose="020B0603050302020204" pitchFamily="34" charset="0"/>
              </a:rPr>
              <a:t>Việt</a:t>
            </a:r>
            <a:r>
              <a:rPr lang="vi-VN" sz="3600" u="sng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3600" u="sng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8A703A8-4E7A-0B15-F58E-4EBCC088800A}"/>
              </a:ext>
            </a:extLst>
          </p:cNvPr>
          <p:cNvSpPr txBox="1"/>
          <p:nvPr/>
        </p:nvSpPr>
        <p:spPr>
          <a:xfrm>
            <a:off x="799662" y="1521222"/>
            <a:ext cx="11252201" cy="1846583"/>
          </a:xfrm>
          <a:prstGeom prst="rect">
            <a:avLst/>
          </a:prstGeom>
          <a:noFill/>
        </p:spPr>
        <p:txBody>
          <a:bodyPr wrap="square" lIns="91344" tIns="45682" rIns="91344" bIns="45682" rtlCol="0">
            <a:spAutoFit/>
          </a:bodyPr>
          <a:lstStyle/>
          <a:p>
            <a:pPr algn="ctr">
              <a:defRPr/>
            </a:pPr>
            <a:r>
              <a:rPr lang="en-US" sz="44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Lời</a:t>
            </a:r>
            <a:r>
              <a:rPr lang="en-US" sz="44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kêu</a:t>
            </a:r>
            <a:r>
              <a:rPr lang="en-US" sz="44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gọi</a:t>
            </a:r>
            <a:r>
              <a:rPr lang="en-US" sz="44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toàn</a:t>
            </a:r>
            <a:r>
              <a:rPr lang="en-US" sz="44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dân</a:t>
            </a:r>
            <a:r>
              <a:rPr lang="en-US" sz="44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tập</a:t>
            </a:r>
            <a:r>
              <a:rPr lang="en-US" sz="44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thể</a:t>
            </a:r>
            <a:r>
              <a:rPr lang="en-US" sz="44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dục</a:t>
            </a:r>
            <a:endParaRPr lang="vi-VN" sz="4400" b="1" dirty="0">
              <a:solidFill>
                <a:srgbClr val="FFFF00"/>
              </a:solidFill>
              <a:latin typeface="HP001 4 hàng" panose="020B0603050302020204" pitchFamily="34" charset="0"/>
            </a:endParaRPr>
          </a:p>
          <a:p>
            <a:pPr algn="ctr">
              <a:defRPr/>
            </a:pPr>
            <a:r>
              <a:rPr lang="vi-VN" sz="3500" b="1" i="1" dirty="0">
                <a:solidFill>
                  <a:srgbClr val="FFFF00"/>
                </a:solidFill>
                <a:latin typeface="HP001 4 hàng" panose="020B0603050302020204" pitchFamily="34" charset="0"/>
              </a:rPr>
              <a:t>                                                </a:t>
            </a:r>
          </a:p>
          <a:p>
            <a:pPr algn="ctr">
              <a:defRPr/>
            </a:pPr>
            <a:r>
              <a:rPr lang="vi-VN" sz="3500" b="1" i="1" dirty="0">
                <a:solidFill>
                  <a:srgbClr val="FFFF00"/>
                </a:solidFill>
                <a:latin typeface="HP001 4 hàng" panose="020B0603050302020204" pitchFamily="34" charset="0"/>
              </a:rPr>
              <a:t>              </a:t>
            </a:r>
            <a:r>
              <a:rPr lang="vi-VN" sz="3100" b="1" i="1" dirty="0">
                <a:solidFill>
                  <a:srgbClr val="FFFF00"/>
                </a:solidFill>
                <a:latin typeface="HP001 4 hàng" panose="020B0603050302020204" pitchFamily="34" charset="0"/>
              </a:rPr>
              <a:t>                    </a:t>
            </a:r>
            <a:r>
              <a:rPr lang="vi-VN" sz="3500" b="1" i="1" dirty="0">
                <a:solidFill>
                  <a:srgbClr val="FFFF00"/>
                </a:solidFill>
                <a:latin typeface="HP001 4 hàng" panose="020B0603050302020204" pitchFamily="34" charset="0"/>
              </a:rPr>
              <a:t>               </a:t>
            </a:r>
            <a:endParaRPr lang="en-US" sz="4000" b="1" dirty="0">
              <a:solidFill>
                <a:srgbClr val="FFFF00"/>
              </a:solidFill>
              <a:latin typeface="HP001 4 hàng" panose="020B06030503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64651" y="1577658"/>
            <a:ext cx="138211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u="sng" dirty="0">
                <a:solidFill>
                  <a:prstClr val="white"/>
                </a:solidFill>
                <a:latin typeface="HP001 4 hàng" panose="020B0603050302020204" pitchFamily="34" charset="0"/>
              </a:rPr>
              <a:t>Đọc</a:t>
            </a:r>
            <a:r>
              <a:rPr lang="vi-VN" sz="4000" dirty="0">
                <a:solidFill>
                  <a:prstClr val="white"/>
                </a:solidFill>
                <a:latin typeface="HP001 4 hàng" panose="020B0603050302020204" pitchFamily="34" charset="0"/>
              </a:rPr>
              <a:t>:</a:t>
            </a:r>
            <a:r>
              <a:rPr lang="en-US" sz="4000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endParaRPr lang="en-US" sz="4000" dirty="0">
              <a:solidFill>
                <a:prstClr val="black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B2062B6-71A5-28F4-C3D7-BB9F2FBDE8D7}"/>
              </a:ext>
            </a:extLst>
          </p:cNvPr>
          <p:cNvSpPr txBox="1"/>
          <p:nvPr/>
        </p:nvSpPr>
        <p:spPr>
          <a:xfrm>
            <a:off x="1379793" y="3285890"/>
            <a:ext cx="3562645" cy="584699"/>
          </a:xfrm>
          <a:prstGeom prst="rect">
            <a:avLst/>
          </a:prstGeom>
          <a:noFill/>
        </p:spPr>
        <p:txBody>
          <a:bodyPr wrap="square" lIns="91344" tIns="45682" rIns="91344" bIns="45682" rtlCol="0">
            <a:spAutoFit/>
          </a:bodyPr>
          <a:lstStyle/>
          <a:p>
            <a:pPr algn="ctr"/>
            <a:r>
              <a:rPr lang="en-US" sz="3200" b="1" u="sng" dirty="0" err="1">
                <a:solidFill>
                  <a:prstClr val="white"/>
                </a:solidFill>
                <a:latin typeface="HP001 4 hàng" panose="020B0603050302020204" pitchFamily="34" charset="0"/>
              </a:rPr>
              <a:t>Luyện</a:t>
            </a:r>
            <a:r>
              <a:rPr lang="en-US" sz="3200" b="1" u="sng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u="sng" dirty="0" err="1">
                <a:solidFill>
                  <a:prstClr val="white"/>
                </a:solidFill>
                <a:latin typeface="HP001 4 hàng" panose="020B0603050302020204" pitchFamily="34" charset="0"/>
              </a:rPr>
              <a:t>đọc</a:t>
            </a:r>
            <a:endParaRPr lang="en-US" sz="3200" b="1" u="sng" dirty="0">
              <a:solidFill>
                <a:prstClr val="white"/>
              </a:solidFill>
              <a:latin typeface="HP001 4 hàng" panose="020B06030503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96BD007-245A-0335-63B3-87F26B6C2915}"/>
              </a:ext>
            </a:extLst>
          </p:cNvPr>
          <p:cNvSpPr txBox="1"/>
          <p:nvPr/>
        </p:nvSpPr>
        <p:spPr>
          <a:xfrm>
            <a:off x="6440153" y="3288223"/>
            <a:ext cx="3977641" cy="584699"/>
          </a:xfrm>
          <a:prstGeom prst="rect">
            <a:avLst/>
          </a:prstGeom>
          <a:noFill/>
        </p:spPr>
        <p:txBody>
          <a:bodyPr wrap="square" lIns="91344" tIns="45682" rIns="91344" bIns="45682" rtlCol="0">
            <a:spAutoFit/>
          </a:bodyPr>
          <a:lstStyle/>
          <a:p>
            <a:pPr algn="ctr"/>
            <a:r>
              <a:rPr lang="en-US" sz="3200" b="1" u="sng" dirty="0" err="1">
                <a:solidFill>
                  <a:prstClr val="white"/>
                </a:solidFill>
                <a:latin typeface="HP001 4 hàng" panose="020B0603050302020204" pitchFamily="34" charset="0"/>
              </a:rPr>
              <a:t>Tìm</a:t>
            </a:r>
            <a:r>
              <a:rPr lang="en-US" sz="3200" b="1" u="sng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u="sng" dirty="0" err="1">
                <a:solidFill>
                  <a:prstClr val="white"/>
                </a:solidFill>
                <a:latin typeface="HP001 4 hàng" panose="020B0603050302020204" pitchFamily="34" charset="0"/>
              </a:rPr>
              <a:t>hiểu</a:t>
            </a:r>
            <a:r>
              <a:rPr lang="en-US" sz="3200" b="1" u="sng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u="sng" dirty="0" err="1">
                <a:solidFill>
                  <a:prstClr val="white"/>
                </a:solidFill>
                <a:latin typeface="HP001 4 hàng" panose="020B0603050302020204" pitchFamily="34" charset="0"/>
              </a:rPr>
              <a:t>bài</a:t>
            </a:r>
            <a:endParaRPr lang="en-US" sz="3200" b="1" u="sng" dirty="0">
              <a:solidFill>
                <a:prstClr val="white"/>
              </a:solidFill>
              <a:latin typeface="HP001 4 hàng" panose="020B06030503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3B09F65-4977-9B1A-237D-41350B0095E9}"/>
              </a:ext>
            </a:extLst>
          </p:cNvPr>
          <p:cNvSpPr txBox="1"/>
          <p:nvPr/>
        </p:nvSpPr>
        <p:spPr>
          <a:xfrm>
            <a:off x="849581" y="3820878"/>
            <a:ext cx="2105891" cy="600088"/>
          </a:xfrm>
          <a:prstGeom prst="rect">
            <a:avLst/>
          </a:prstGeom>
          <a:noFill/>
        </p:spPr>
        <p:txBody>
          <a:bodyPr wrap="square" lIns="91344" tIns="45682" rIns="91344" bIns="45682" rtlCol="0">
            <a:spAutoFit/>
          </a:bodyPr>
          <a:lstStyle/>
          <a:p>
            <a:r>
              <a:rPr lang="vi-VN" sz="33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vi-VN" sz="3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ức kh</a:t>
            </a:r>
            <a:r>
              <a:rPr lang="vi-VN" sz="33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ỏe</a:t>
            </a:r>
            <a:r>
              <a:rPr lang="vi-VN" sz="31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endParaRPr lang="en-US" sz="31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8E3AB80-AB74-6CA2-9463-40270EAE4329}"/>
              </a:ext>
            </a:extLst>
          </p:cNvPr>
          <p:cNvCxnSpPr>
            <a:cxnSpLocks/>
          </p:cNvCxnSpPr>
          <p:nvPr/>
        </p:nvCxnSpPr>
        <p:spPr>
          <a:xfrm>
            <a:off x="5942560" y="3373434"/>
            <a:ext cx="0" cy="299823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13B09F65-4977-9B1A-237D-41350B0095E9}"/>
              </a:ext>
            </a:extLst>
          </p:cNvPr>
          <p:cNvSpPr txBox="1"/>
          <p:nvPr/>
        </p:nvSpPr>
        <p:spPr>
          <a:xfrm>
            <a:off x="3186976" y="3820878"/>
            <a:ext cx="2105891" cy="600088"/>
          </a:xfrm>
          <a:prstGeom prst="rect">
            <a:avLst/>
          </a:prstGeom>
          <a:noFill/>
        </p:spPr>
        <p:txBody>
          <a:bodyPr wrap="square" lIns="91344" tIns="45682" rIns="91344" bIns="45682" rtlCol="0">
            <a:spAutoFit/>
          </a:bodyPr>
          <a:lstStyle/>
          <a:p>
            <a:r>
              <a:rPr lang="en-US" sz="33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3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huyết</a:t>
            </a:r>
            <a:endParaRPr lang="en-US" sz="33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98A0C53-E7C5-9020-4846-E20CB86E6EE8}"/>
              </a:ext>
            </a:extLst>
          </p:cNvPr>
          <p:cNvSpPr txBox="1"/>
          <p:nvPr/>
        </p:nvSpPr>
        <p:spPr>
          <a:xfrm>
            <a:off x="2059398" y="4420966"/>
            <a:ext cx="4067081" cy="600088"/>
          </a:xfrm>
          <a:prstGeom prst="rect">
            <a:avLst/>
          </a:prstGeom>
          <a:noFill/>
        </p:spPr>
        <p:txBody>
          <a:bodyPr wrap="square" lIns="91344" tIns="45682" rIns="91344" bIns="45682">
            <a:spAutoFit/>
          </a:bodyPr>
          <a:lstStyle/>
          <a:p>
            <a:pPr algn="ctr">
              <a:defRPr/>
            </a:pPr>
            <a:r>
              <a:rPr kumimoji="1" lang="en-US" altLang="zh-CN" sz="3300" dirty="0" err="1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inpin heiti" panose="00000500000000000000" pitchFamily="2" charset="-122"/>
              </a:rPr>
              <a:t>giữ</a:t>
            </a:r>
            <a:r>
              <a:rPr kumimoji="1" lang="en-US" altLang="zh-CN" sz="3300" dirty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inpin heiti" panose="00000500000000000000" pitchFamily="2" charset="-122"/>
              </a:rPr>
              <a:t> </a:t>
            </a:r>
            <a:r>
              <a:rPr kumimoji="1" lang="en-US" altLang="zh-CN" sz="3300" dirty="0" err="1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inpin heiti" panose="00000500000000000000" pitchFamily="2" charset="-122"/>
              </a:rPr>
              <a:t>gìn</a:t>
            </a:r>
            <a:endParaRPr kumimoji="1" lang="zh-CN" altLang="en-US" sz="3300" dirty="0">
              <a:solidFill>
                <a:prstClr val="white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  <a:sym typeface="inpin heiti" panose="00000500000000000000" pitchFamily="2" charset="-122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287787" y="2455595"/>
            <a:ext cx="2353529" cy="5386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900" b="1" i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Hồ</a:t>
            </a:r>
            <a:r>
              <a:rPr lang="en-US" sz="2900" b="1" i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2900" b="1" i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Chí</a:t>
            </a:r>
            <a:r>
              <a:rPr lang="en-US" sz="2900" b="1" i="1" dirty="0">
                <a:solidFill>
                  <a:srgbClr val="FFFF00"/>
                </a:solidFill>
                <a:latin typeface="HP001 4 hàng" panose="020B0603050302020204" pitchFamily="34" charset="0"/>
              </a:rPr>
              <a:t> Minh</a:t>
            </a:r>
          </a:p>
        </p:txBody>
      </p:sp>
      <p:sp>
        <p:nvSpPr>
          <p:cNvPr id="16" name="Rectangle 15"/>
          <p:cNvSpPr/>
          <p:nvPr/>
        </p:nvSpPr>
        <p:spPr>
          <a:xfrm>
            <a:off x="888696" y="4420966"/>
            <a:ext cx="1917512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vi-VN" sz="3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lưu thông</a:t>
            </a:r>
            <a:r>
              <a:rPr kumimoji="1" lang="vi-VN" altLang="zh-CN" sz="3300" dirty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inpin heiti" panose="00000500000000000000" pitchFamily="2" charset="-122"/>
              </a:rPr>
              <a:t>,</a:t>
            </a:r>
            <a:endParaRPr kumimoji="1" lang="zh-CN" altLang="en-US" sz="3300" dirty="0">
              <a:solidFill>
                <a:prstClr val="white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  <a:sym typeface="inpin heiti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984289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ED7E11-3693-38F6-046B-BD48926FE3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E78A3CD-017E-841E-1A28-EC8630AD57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E4288CC-2B69-EF7D-242E-A8E46AD464BA}"/>
              </a:ext>
            </a:extLst>
          </p:cNvPr>
          <p:cNvSpPr txBox="1"/>
          <p:nvPr/>
        </p:nvSpPr>
        <p:spPr>
          <a:xfrm>
            <a:off x="2339570" y="404331"/>
            <a:ext cx="7573819" cy="584699"/>
          </a:xfrm>
          <a:prstGeom prst="rect">
            <a:avLst/>
          </a:prstGeom>
          <a:noFill/>
        </p:spPr>
        <p:txBody>
          <a:bodyPr wrap="square" lIns="91344" tIns="45682" rIns="91344" bIns="45682" rtlCol="0">
            <a:spAutoFit/>
          </a:bodyPr>
          <a:lstStyle/>
          <a:p>
            <a:pPr algn="ctr">
              <a:defRPr/>
            </a:pPr>
            <a:r>
              <a:rPr lang="en-US" sz="3200" dirty="0" err="1">
                <a:solidFill>
                  <a:prstClr val="white"/>
                </a:solidFill>
                <a:latin typeface="HP001 4 hàng" panose="020B0603050302020204" pitchFamily="34" charset="0"/>
              </a:rPr>
              <a:t>Thứ</a:t>
            </a:r>
            <a:r>
              <a:rPr lang="en-US" sz="3200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vi-VN" sz="3200" dirty="0">
                <a:solidFill>
                  <a:prstClr val="white"/>
                </a:solidFill>
                <a:latin typeface="HP001 4 hàng" panose="020B0603050302020204" pitchFamily="34" charset="0"/>
              </a:rPr>
              <a:t>sáu</a:t>
            </a:r>
            <a:r>
              <a:rPr lang="en-US" sz="3200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HP001 4 hàng" panose="020B0603050302020204" pitchFamily="34" charset="0"/>
              </a:rPr>
              <a:t>ngày</a:t>
            </a:r>
            <a:r>
              <a:rPr lang="en-US" sz="3200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vi-VN" sz="3200" dirty="0">
                <a:solidFill>
                  <a:prstClr val="white"/>
                </a:solidFill>
                <a:latin typeface="HP001 4 hàng" panose="020B0603050302020204" pitchFamily="34" charset="0"/>
              </a:rPr>
              <a:t>01</a:t>
            </a:r>
            <a:r>
              <a:rPr lang="en-US" sz="3200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HP001 4 hàng" panose="020B0603050302020204" pitchFamily="34" charset="0"/>
              </a:rPr>
              <a:t>tháng</a:t>
            </a:r>
            <a:r>
              <a:rPr lang="en-US" sz="3200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vi-VN" sz="3200" dirty="0">
                <a:solidFill>
                  <a:prstClr val="white"/>
                </a:solidFill>
                <a:latin typeface="HP001 4 hàng" panose="020B0603050302020204" pitchFamily="34" charset="0"/>
              </a:rPr>
              <a:t>03</a:t>
            </a:r>
            <a:r>
              <a:rPr lang="en-US" sz="3200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HP001 4 hàng" panose="020B0603050302020204" pitchFamily="34" charset="0"/>
              </a:rPr>
              <a:t>năm</a:t>
            </a:r>
            <a:r>
              <a:rPr lang="en-US" sz="3200" dirty="0">
                <a:solidFill>
                  <a:prstClr val="white"/>
                </a:solidFill>
                <a:latin typeface="HP001 4 hàng" panose="020B0603050302020204" pitchFamily="34" charset="0"/>
              </a:rPr>
              <a:t> 202</a:t>
            </a:r>
            <a:r>
              <a:rPr lang="vi-VN" sz="3200" dirty="0">
                <a:solidFill>
                  <a:prstClr val="white"/>
                </a:solidFill>
                <a:latin typeface="HP001 4 hàng" panose="020B0603050302020204" pitchFamily="34" charset="0"/>
              </a:rPr>
              <a:t>4</a:t>
            </a:r>
            <a:endParaRPr lang="en-US" sz="3200" dirty="0">
              <a:solidFill>
                <a:prstClr val="white"/>
              </a:solidFill>
              <a:latin typeface="HP001 4 hàng" panose="020B06030503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C843BB-9BCD-10DB-43D3-3B041CFEE6D4}"/>
              </a:ext>
            </a:extLst>
          </p:cNvPr>
          <p:cNvSpPr txBox="1"/>
          <p:nvPr/>
        </p:nvSpPr>
        <p:spPr>
          <a:xfrm>
            <a:off x="3392515" y="989030"/>
            <a:ext cx="4895272" cy="669800"/>
          </a:xfrm>
          <a:prstGeom prst="rect">
            <a:avLst/>
          </a:prstGeom>
          <a:noFill/>
        </p:spPr>
        <p:txBody>
          <a:bodyPr wrap="square" lIns="91344" tIns="45682" rIns="91344" bIns="45682" rtlCol="0">
            <a:spAutoFit/>
          </a:bodyPr>
          <a:lstStyle/>
          <a:p>
            <a:pPr algn="ctr">
              <a:defRPr/>
            </a:pPr>
            <a:r>
              <a:rPr lang="en-US" sz="3600" u="sng" dirty="0" err="1">
                <a:solidFill>
                  <a:prstClr val="white"/>
                </a:solidFill>
                <a:latin typeface="HP001 4 hàng" panose="020B0603050302020204" pitchFamily="34" charset="0"/>
              </a:rPr>
              <a:t>Tiếng</a:t>
            </a:r>
            <a:r>
              <a:rPr lang="en-US" sz="3600" u="sng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3600" u="sng" dirty="0" err="1">
                <a:solidFill>
                  <a:prstClr val="white"/>
                </a:solidFill>
                <a:latin typeface="HP001 4 hàng" panose="020B0603050302020204" pitchFamily="34" charset="0"/>
              </a:rPr>
              <a:t>Việt</a:t>
            </a:r>
            <a:r>
              <a:rPr lang="vi-VN" sz="3600" u="sng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3600" u="sng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8A703A8-4E7A-0B15-F58E-4EBCC088800A}"/>
              </a:ext>
            </a:extLst>
          </p:cNvPr>
          <p:cNvSpPr txBox="1"/>
          <p:nvPr/>
        </p:nvSpPr>
        <p:spPr>
          <a:xfrm>
            <a:off x="799662" y="1521222"/>
            <a:ext cx="11252201" cy="1846583"/>
          </a:xfrm>
          <a:prstGeom prst="rect">
            <a:avLst/>
          </a:prstGeom>
          <a:noFill/>
        </p:spPr>
        <p:txBody>
          <a:bodyPr wrap="square" lIns="91344" tIns="45682" rIns="91344" bIns="45682" rtlCol="0">
            <a:spAutoFit/>
          </a:bodyPr>
          <a:lstStyle/>
          <a:p>
            <a:pPr algn="ctr">
              <a:defRPr/>
            </a:pPr>
            <a:r>
              <a:rPr lang="en-US" sz="44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Lời</a:t>
            </a:r>
            <a:r>
              <a:rPr lang="en-US" sz="44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kêu</a:t>
            </a:r>
            <a:r>
              <a:rPr lang="en-US" sz="44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gọi</a:t>
            </a:r>
            <a:r>
              <a:rPr lang="en-US" sz="44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toàn</a:t>
            </a:r>
            <a:r>
              <a:rPr lang="en-US" sz="44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dân</a:t>
            </a:r>
            <a:r>
              <a:rPr lang="en-US" sz="44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tập</a:t>
            </a:r>
            <a:r>
              <a:rPr lang="en-US" sz="44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thể</a:t>
            </a:r>
            <a:r>
              <a:rPr lang="en-US" sz="44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dục</a:t>
            </a:r>
            <a:endParaRPr lang="vi-VN" sz="4400" b="1" dirty="0">
              <a:solidFill>
                <a:srgbClr val="FFFF00"/>
              </a:solidFill>
              <a:latin typeface="HP001 4 hàng" panose="020B0603050302020204" pitchFamily="34" charset="0"/>
            </a:endParaRPr>
          </a:p>
          <a:p>
            <a:pPr algn="ctr">
              <a:defRPr/>
            </a:pPr>
            <a:r>
              <a:rPr lang="vi-VN" sz="3500" b="1" i="1" dirty="0">
                <a:solidFill>
                  <a:srgbClr val="FFFF00"/>
                </a:solidFill>
                <a:latin typeface="HP001 4 hàng" panose="020B0603050302020204" pitchFamily="34" charset="0"/>
              </a:rPr>
              <a:t>                                                </a:t>
            </a:r>
          </a:p>
          <a:p>
            <a:pPr algn="ctr">
              <a:defRPr/>
            </a:pPr>
            <a:r>
              <a:rPr lang="vi-VN" sz="3500" b="1" i="1" dirty="0">
                <a:solidFill>
                  <a:srgbClr val="FFFF00"/>
                </a:solidFill>
                <a:latin typeface="HP001 4 hàng" panose="020B0603050302020204" pitchFamily="34" charset="0"/>
              </a:rPr>
              <a:t>              </a:t>
            </a:r>
            <a:r>
              <a:rPr lang="vi-VN" sz="3100" b="1" i="1" dirty="0">
                <a:solidFill>
                  <a:srgbClr val="FFFF00"/>
                </a:solidFill>
                <a:latin typeface="HP001 4 hàng" panose="020B0603050302020204" pitchFamily="34" charset="0"/>
              </a:rPr>
              <a:t>                    </a:t>
            </a:r>
            <a:r>
              <a:rPr lang="vi-VN" sz="3500" b="1" i="1" dirty="0">
                <a:solidFill>
                  <a:srgbClr val="FFFF00"/>
                </a:solidFill>
                <a:latin typeface="HP001 4 hàng" panose="020B0603050302020204" pitchFamily="34" charset="0"/>
              </a:rPr>
              <a:t>               </a:t>
            </a:r>
            <a:endParaRPr lang="en-US" sz="4000" b="1" dirty="0">
              <a:solidFill>
                <a:srgbClr val="FFFF00"/>
              </a:solidFill>
              <a:latin typeface="HP001 4 hàng" panose="020B06030503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64651" y="1577658"/>
            <a:ext cx="138211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u="sng" dirty="0">
                <a:solidFill>
                  <a:prstClr val="white"/>
                </a:solidFill>
                <a:latin typeface="HP001 4 hàng" panose="020B0603050302020204" pitchFamily="34" charset="0"/>
              </a:rPr>
              <a:t>Đọc</a:t>
            </a:r>
            <a:r>
              <a:rPr lang="vi-VN" sz="4000" dirty="0">
                <a:solidFill>
                  <a:prstClr val="white"/>
                </a:solidFill>
                <a:latin typeface="HP001 4 hàng" panose="020B0603050302020204" pitchFamily="34" charset="0"/>
              </a:rPr>
              <a:t>:</a:t>
            </a:r>
            <a:r>
              <a:rPr lang="en-US" sz="4000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endParaRPr lang="en-US" sz="4000" dirty="0">
              <a:solidFill>
                <a:prstClr val="black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B2062B6-71A5-28F4-C3D7-BB9F2FBDE8D7}"/>
              </a:ext>
            </a:extLst>
          </p:cNvPr>
          <p:cNvSpPr txBox="1"/>
          <p:nvPr/>
        </p:nvSpPr>
        <p:spPr>
          <a:xfrm>
            <a:off x="1379793" y="3285890"/>
            <a:ext cx="3562645" cy="584699"/>
          </a:xfrm>
          <a:prstGeom prst="rect">
            <a:avLst/>
          </a:prstGeom>
          <a:noFill/>
        </p:spPr>
        <p:txBody>
          <a:bodyPr wrap="square" lIns="91344" tIns="45682" rIns="91344" bIns="45682" rtlCol="0">
            <a:spAutoFit/>
          </a:bodyPr>
          <a:lstStyle/>
          <a:p>
            <a:pPr algn="ctr"/>
            <a:r>
              <a:rPr lang="en-US" sz="3200" b="1" u="sng" dirty="0" err="1">
                <a:solidFill>
                  <a:prstClr val="white"/>
                </a:solidFill>
                <a:latin typeface="HP001 4 hàng" panose="020B0603050302020204" pitchFamily="34" charset="0"/>
              </a:rPr>
              <a:t>Luyện</a:t>
            </a:r>
            <a:r>
              <a:rPr lang="en-US" sz="3200" b="1" u="sng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u="sng" dirty="0" err="1">
                <a:solidFill>
                  <a:prstClr val="white"/>
                </a:solidFill>
                <a:latin typeface="HP001 4 hàng" panose="020B0603050302020204" pitchFamily="34" charset="0"/>
              </a:rPr>
              <a:t>đọc</a:t>
            </a:r>
            <a:endParaRPr lang="en-US" sz="3200" b="1" u="sng" dirty="0">
              <a:solidFill>
                <a:prstClr val="white"/>
              </a:solidFill>
              <a:latin typeface="HP001 4 hàng" panose="020B06030503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96BD007-245A-0335-63B3-87F26B6C2915}"/>
              </a:ext>
            </a:extLst>
          </p:cNvPr>
          <p:cNvSpPr txBox="1"/>
          <p:nvPr/>
        </p:nvSpPr>
        <p:spPr>
          <a:xfrm>
            <a:off x="6440153" y="3288223"/>
            <a:ext cx="3977641" cy="584699"/>
          </a:xfrm>
          <a:prstGeom prst="rect">
            <a:avLst/>
          </a:prstGeom>
          <a:noFill/>
        </p:spPr>
        <p:txBody>
          <a:bodyPr wrap="square" lIns="91344" tIns="45682" rIns="91344" bIns="45682" rtlCol="0">
            <a:spAutoFit/>
          </a:bodyPr>
          <a:lstStyle/>
          <a:p>
            <a:pPr algn="ctr"/>
            <a:r>
              <a:rPr lang="en-US" sz="3200" b="1" u="sng" dirty="0" err="1">
                <a:solidFill>
                  <a:prstClr val="white"/>
                </a:solidFill>
                <a:latin typeface="HP001 4 hàng" panose="020B0603050302020204" pitchFamily="34" charset="0"/>
              </a:rPr>
              <a:t>Tìm</a:t>
            </a:r>
            <a:r>
              <a:rPr lang="en-US" sz="3200" b="1" u="sng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u="sng" dirty="0" err="1">
                <a:solidFill>
                  <a:prstClr val="white"/>
                </a:solidFill>
                <a:latin typeface="HP001 4 hàng" panose="020B0603050302020204" pitchFamily="34" charset="0"/>
              </a:rPr>
              <a:t>hiểu</a:t>
            </a:r>
            <a:r>
              <a:rPr lang="en-US" sz="3200" b="1" u="sng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u="sng" dirty="0" err="1">
                <a:solidFill>
                  <a:prstClr val="white"/>
                </a:solidFill>
                <a:latin typeface="HP001 4 hàng" panose="020B0603050302020204" pitchFamily="34" charset="0"/>
              </a:rPr>
              <a:t>bài</a:t>
            </a:r>
            <a:endParaRPr lang="en-US" sz="3200" b="1" u="sng" dirty="0">
              <a:solidFill>
                <a:prstClr val="white"/>
              </a:solidFill>
              <a:latin typeface="HP001 4 hàng" panose="020B06030503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3B09F65-4977-9B1A-237D-41350B0095E9}"/>
              </a:ext>
            </a:extLst>
          </p:cNvPr>
          <p:cNvSpPr txBox="1"/>
          <p:nvPr/>
        </p:nvSpPr>
        <p:spPr>
          <a:xfrm>
            <a:off x="849581" y="3820878"/>
            <a:ext cx="2105891" cy="600088"/>
          </a:xfrm>
          <a:prstGeom prst="rect">
            <a:avLst/>
          </a:prstGeom>
          <a:noFill/>
        </p:spPr>
        <p:txBody>
          <a:bodyPr wrap="square" lIns="91344" tIns="45682" rIns="91344" bIns="45682" rtlCol="0">
            <a:spAutoFit/>
          </a:bodyPr>
          <a:lstStyle/>
          <a:p>
            <a:r>
              <a:rPr lang="vi-VN" sz="33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vi-VN" sz="3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ức kh</a:t>
            </a:r>
            <a:r>
              <a:rPr lang="vi-VN" sz="33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ỏe</a:t>
            </a:r>
            <a:r>
              <a:rPr lang="vi-VN" sz="31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endParaRPr lang="en-US" sz="31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8E3AB80-AB74-6CA2-9463-40270EAE4329}"/>
              </a:ext>
            </a:extLst>
          </p:cNvPr>
          <p:cNvCxnSpPr>
            <a:cxnSpLocks/>
          </p:cNvCxnSpPr>
          <p:nvPr/>
        </p:nvCxnSpPr>
        <p:spPr>
          <a:xfrm>
            <a:off x="5942560" y="3373434"/>
            <a:ext cx="0" cy="299823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13B09F65-4977-9B1A-237D-41350B0095E9}"/>
              </a:ext>
            </a:extLst>
          </p:cNvPr>
          <p:cNvSpPr txBox="1"/>
          <p:nvPr/>
        </p:nvSpPr>
        <p:spPr>
          <a:xfrm>
            <a:off x="3186976" y="3820878"/>
            <a:ext cx="2105891" cy="600088"/>
          </a:xfrm>
          <a:prstGeom prst="rect">
            <a:avLst/>
          </a:prstGeom>
          <a:noFill/>
        </p:spPr>
        <p:txBody>
          <a:bodyPr wrap="square" lIns="91344" tIns="45682" rIns="91344" bIns="45682" rtlCol="0">
            <a:spAutoFit/>
          </a:bodyPr>
          <a:lstStyle/>
          <a:p>
            <a:r>
              <a:rPr lang="en-US" sz="33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3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33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uyết</a:t>
            </a:r>
            <a:endParaRPr lang="en-US" sz="33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98A0C53-E7C5-9020-4846-E20CB86E6EE8}"/>
              </a:ext>
            </a:extLst>
          </p:cNvPr>
          <p:cNvSpPr txBox="1"/>
          <p:nvPr/>
        </p:nvSpPr>
        <p:spPr>
          <a:xfrm>
            <a:off x="2059398" y="4420966"/>
            <a:ext cx="4067081" cy="600088"/>
          </a:xfrm>
          <a:prstGeom prst="rect">
            <a:avLst/>
          </a:prstGeom>
          <a:noFill/>
        </p:spPr>
        <p:txBody>
          <a:bodyPr wrap="square" lIns="91344" tIns="45682" rIns="91344" bIns="45682">
            <a:spAutoFit/>
          </a:bodyPr>
          <a:lstStyle/>
          <a:p>
            <a:pPr algn="ctr">
              <a:defRPr/>
            </a:pPr>
            <a:r>
              <a:rPr kumimoji="1" lang="en-US" altLang="zh-CN" sz="3300" dirty="0" err="1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inpin heiti" panose="00000500000000000000" pitchFamily="2" charset="-122"/>
              </a:rPr>
              <a:t>giữ</a:t>
            </a:r>
            <a:r>
              <a:rPr kumimoji="1" lang="en-US" altLang="zh-CN" sz="3300" dirty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inpin heiti" panose="00000500000000000000" pitchFamily="2" charset="-122"/>
              </a:rPr>
              <a:t> </a:t>
            </a:r>
            <a:r>
              <a:rPr kumimoji="1" lang="en-US" altLang="zh-CN" sz="3300" dirty="0" err="1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inpin heiti" panose="00000500000000000000" pitchFamily="2" charset="-122"/>
              </a:rPr>
              <a:t>gìn</a:t>
            </a:r>
            <a:endParaRPr kumimoji="1" lang="zh-CN" altLang="en-US" sz="3300" dirty="0">
              <a:solidFill>
                <a:prstClr val="white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  <a:sym typeface="inpin heiti" panose="00000500000000000000" pitchFamily="2" charset="-122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287787" y="2455595"/>
            <a:ext cx="2353529" cy="5386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900" b="1" i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Hồ</a:t>
            </a:r>
            <a:r>
              <a:rPr lang="en-US" sz="2900" b="1" i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2900" b="1" i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Chí</a:t>
            </a:r>
            <a:r>
              <a:rPr lang="en-US" sz="2900" b="1" i="1" dirty="0">
                <a:solidFill>
                  <a:srgbClr val="FFFF00"/>
                </a:solidFill>
                <a:latin typeface="HP001 4 hàng" panose="020B0603050302020204" pitchFamily="34" charset="0"/>
              </a:rPr>
              <a:t> Minh</a:t>
            </a:r>
          </a:p>
        </p:txBody>
      </p:sp>
      <p:sp>
        <p:nvSpPr>
          <p:cNvPr id="16" name="Rectangle 15"/>
          <p:cNvSpPr/>
          <p:nvPr/>
        </p:nvSpPr>
        <p:spPr>
          <a:xfrm>
            <a:off x="864651" y="4420966"/>
            <a:ext cx="1965603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vi-VN" sz="3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vi-VN" sz="33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ưu</a:t>
            </a:r>
            <a:r>
              <a:rPr lang="vi-VN" sz="3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thông</a:t>
            </a:r>
            <a:r>
              <a:rPr kumimoji="1" lang="vi-VN" altLang="zh-CN" sz="3300" dirty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inpin heiti" panose="00000500000000000000" pitchFamily="2" charset="-122"/>
              </a:rPr>
              <a:t>,</a:t>
            </a:r>
            <a:endParaRPr kumimoji="1" lang="zh-CN" altLang="en-US" sz="3300" dirty="0">
              <a:solidFill>
                <a:prstClr val="white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  <a:sym typeface="inpin heiti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743076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ED7E11-3693-38F6-046B-BD48926FE3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E78A3CD-017E-841E-1A28-EC8630AD57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E4288CC-2B69-EF7D-242E-A8E46AD464BA}"/>
              </a:ext>
            </a:extLst>
          </p:cNvPr>
          <p:cNvSpPr txBox="1"/>
          <p:nvPr/>
        </p:nvSpPr>
        <p:spPr>
          <a:xfrm>
            <a:off x="2339570" y="404331"/>
            <a:ext cx="7573819" cy="584699"/>
          </a:xfrm>
          <a:prstGeom prst="rect">
            <a:avLst/>
          </a:prstGeom>
          <a:noFill/>
        </p:spPr>
        <p:txBody>
          <a:bodyPr wrap="square" lIns="91344" tIns="45682" rIns="91344" bIns="45682" rtlCol="0">
            <a:spAutoFit/>
          </a:bodyPr>
          <a:lstStyle/>
          <a:p>
            <a:pPr algn="ctr">
              <a:defRPr/>
            </a:pPr>
            <a:r>
              <a:rPr lang="en-US" sz="3200" dirty="0" err="1">
                <a:solidFill>
                  <a:prstClr val="white"/>
                </a:solidFill>
                <a:latin typeface="HP001 4 hàng" panose="020B0603050302020204" pitchFamily="34" charset="0"/>
              </a:rPr>
              <a:t>Thứ</a:t>
            </a:r>
            <a:r>
              <a:rPr lang="en-US" sz="3200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vi-VN" sz="3200" dirty="0">
                <a:solidFill>
                  <a:prstClr val="white"/>
                </a:solidFill>
                <a:latin typeface="HP001 4 hàng" panose="020B0603050302020204" pitchFamily="34" charset="0"/>
              </a:rPr>
              <a:t>sáu</a:t>
            </a:r>
            <a:r>
              <a:rPr lang="en-US" sz="3200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HP001 4 hàng" panose="020B0603050302020204" pitchFamily="34" charset="0"/>
              </a:rPr>
              <a:t>ngày</a:t>
            </a:r>
            <a:r>
              <a:rPr lang="en-US" sz="3200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vi-VN" sz="3200" dirty="0">
                <a:solidFill>
                  <a:prstClr val="white"/>
                </a:solidFill>
                <a:latin typeface="HP001 4 hàng" panose="020B0603050302020204" pitchFamily="34" charset="0"/>
              </a:rPr>
              <a:t>01</a:t>
            </a:r>
            <a:r>
              <a:rPr lang="en-US" sz="3200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HP001 4 hàng" panose="020B0603050302020204" pitchFamily="34" charset="0"/>
              </a:rPr>
              <a:t>tháng</a:t>
            </a:r>
            <a:r>
              <a:rPr lang="en-US" sz="3200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vi-VN" sz="3200" dirty="0">
                <a:solidFill>
                  <a:prstClr val="white"/>
                </a:solidFill>
                <a:latin typeface="HP001 4 hàng" panose="020B0603050302020204" pitchFamily="34" charset="0"/>
              </a:rPr>
              <a:t>03</a:t>
            </a:r>
            <a:r>
              <a:rPr lang="en-US" sz="3200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HP001 4 hàng" panose="020B0603050302020204" pitchFamily="34" charset="0"/>
              </a:rPr>
              <a:t>năm</a:t>
            </a:r>
            <a:r>
              <a:rPr lang="en-US" sz="3200" dirty="0">
                <a:solidFill>
                  <a:prstClr val="white"/>
                </a:solidFill>
                <a:latin typeface="HP001 4 hàng" panose="020B0603050302020204" pitchFamily="34" charset="0"/>
              </a:rPr>
              <a:t> 202</a:t>
            </a:r>
            <a:r>
              <a:rPr lang="vi-VN" sz="3200" dirty="0">
                <a:solidFill>
                  <a:prstClr val="white"/>
                </a:solidFill>
                <a:latin typeface="HP001 4 hàng" panose="020B0603050302020204" pitchFamily="34" charset="0"/>
              </a:rPr>
              <a:t>4</a:t>
            </a:r>
            <a:endParaRPr lang="en-US" sz="3200" dirty="0">
              <a:solidFill>
                <a:prstClr val="white"/>
              </a:solidFill>
              <a:latin typeface="HP001 4 hàng" panose="020B06030503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C843BB-9BCD-10DB-43D3-3B041CFEE6D4}"/>
              </a:ext>
            </a:extLst>
          </p:cNvPr>
          <p:cNvSpPr txBox="1"/>
          <p:nvPr/>
        </p:nvSpPr>
        <p:spPr>
          <a:xfrm>
            <a:off x="3392515" y="989030"/>
            <a:ext cx="4895272" cy="669800"/>
          </a:xfrm>
          <a:prstGeom prst="rect">
            <a:avLst/>
          </a:prstGeom>
          <a:noFill/>
        </p:spPr>
        <p:txBody>
          <a:bodyPr wrap="square" lIns="91344" tIns="45682" rIns="91344" bIns="45682" rtlCol="0">
            <a:spAutoFit/>
          </a:bodyPr>
          <a:lstStyle/>
          <a:p>
            <a:pPr algn="ctr">
              <a:defRPr/>
            </a:pPr>
            <a:r>
              <a:rPr lang="en-US" sz="3600" u="sng" dirty="0" err="1">
                <a:solidFill>
                  <a:prstClr val="white"/>
                </a:solidFill>
                <a:latin typeface="HP001 4 hàng" panose="020B0603050302020204" pitchFamily="34" charset="0"/>
              </a:rPr>
              <a:t>Tiếng</a:t>
            </a:r>
            <a:r>
              <a:rPr lang="en-US" sz="3600" u="sng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3600" u="sng" dirty="0" err="1">
                <a:solidFill>
                  <a:prstClr val="white"/>
                </a:solidFill>
                <a:latin typeface="HP001 4 hàng" panose="020B0603050302020204" pitchFamily="34" charset="0"/>
              </a:rPr>
              <a:t>Việt</a:t>
            </a:r>
            <a:r>
              <a:rPr lang="vi-VN" sz="3600" u="sng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3600" u="sng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8A703A8-4E7A-0B15-F58E-4EBCC088800A}"/>
              </a:ext>
            </a:extLst>
          </p:cNvPr>
          <p:cNvSpPr txBox="1"/>
          <p:nvPr/>
        </p:nvSpPr>
        <p:spPr>
          <a:xfrm>
            <a:off x="799662" y="1521222"/>
            <a:ext cx="11252201" cy="1846583"/>
          </a:xfrm>
          <a:prstGeom prst="rect">
            <a:avLst/>
          </a:prstGeom>
          <a:noFill/>
        </p:spPr>
        <p:txBody>
          <a:bodyPr wrap="square" lIns="91344" tIns="45682" rIns="91344" bIns="45682" rtlCol="0">
            <a:spAutoFit/>
          </a:bodyPr>
          <a:lstStyle/>
          <a:p>
            <a:pPr algn="ctr">
              <a:defRPr/>
            </a:pPr>
            <a:r>
              <a:rPr lang="en-US" sz="44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Lời</a:t>
            </a:r>
            <a:r>
              <a:rPr lang="en-US" sz="44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kêu</a:t>
            </a:r>
            <a:r>
              <a:rPr lang="en-US" sz="44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gọi</a:t>
            </a:r>
            <a:r>
              <a:rPr lang="en-US" sz="44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toàn</a:t>
            </a:r>
            <a:r>
              <a:rPr lang="en-US" sz="44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dân</a:t>
            </a:r>
            <a:r>
              <a:rPr lang="en-US" sz="44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tập</a:t>
            </a:r>
            <a:r>
              <a:rPr lang="en-US" sz="44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thể</a:t>
            </a:r>
            <a:r>
              <a:rPr lang="en-US" sz="44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dục</a:t>
            </a:r>
            <a:endParaRPr lang="vi-VN" sz="4400" b="1" dirty="0">
              <a:solidFill>
                <a:srgbClr val="FFFF00"/>
              </a:solidFill>
              <a:latin typeface="HP001 4 hàng" panose="020B0603050302020204" pitchFamily="34" charset="0"/>
            </a:endParaRPr>
          </a:p>
          <a:p>
            <a:pPr algn="ctr">
              <a:defRPr/>
            </a:pPr>
            <a:r>
              <a:rPr lang="vi-VN" sz="3500" b="1" i="1" dirty="0">
                <a:solidFill>
                  <a:srgbClr val="FFFF00"/>
                </a:solidFill>
                <a:latin typeface="HP001 4 hàng" panose="020B0603050302020204" pitchFamily="34" charset="0"/>
              </a:rPr>
              <a:t>                                                </a:t>
            </a:r>
          </a:p>
          <a:p>
            <a:pPr algn="ctr">
              <a:defRPr/>
            </a:pPr>
            <a:r>
              <a:rPr lang="vi-VN" sz="3500" b="1" i="1" dirty="0">
                <a:solidFill>
                  <a:srgbClr val="FFFF00"/>
                </a:solidFill>
                <a:latin typeface="HP001 4 hàng" panose="020B0603050302020204" pitchFamily="34" charset="0"/>
              </a:rPr>
              <a:t>              </a:t>
            </a:r>
            <a:r>
              <a:rPr lang="vi-VN" sz="3100" b="1" i="1" dirty="0">
                <a:solidFill>
                  <a:srgbClr val="FFFF00"/>
                </a:solidFill>
                <a:latin typeface="HP001 4 hàng" panose="020B0603050302020204" pitchFamily="34" charset="0"/>
              </a:rPr>
              <a:t>                    </a:t>
            </a:r>
            <a:r>
              <a:rPr lang="vi-VN" sz="3500" b="1" i="1" dirty="0">
                <a:solidFill>
                  <a:srgbClr val="FFFF00"/>
                </a:solidFill>
                <a:latin typeface="HP001 4 hàng" panose="020B0603050302020204" pitchFamily="34" charset="0"/>
              </a:rPr>
              <a:t>               </a:t>
            </a:r>
            <a:endParaRPr lang="en-US" sz="4000" b="1" dirty="0">
              <a:solidFill>
                <a:srgbClr val="FFFF00"/>
              </a:solidFill>
              <a:latin typeface="HP001 4 hàng" panose="020B06030503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64651" y="1577658"/>
            <a:ext cx="138211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u="sng" dirty="0">
                <a:solidFill>
                  <a:prstClr val="white"/>
                </a:solidFill>
                <a:latin typeface="HP001 4 hàng" panose="020B0603050302020204" pitchFamily="34" charset="0"/>
              </a:rPr>
              <a:t>Đọc</a:t>
            </a:r>
            <a:r>
              <a:rPr lang="vi-VN" sz="4000" dirty="0">
                <a:solidFill>
                  <a:prstClr val="white"/>
                </a:solidFill>
                <a:latin typeface="HP001 4 hàng" panose="020B0603050302020204" pitchFamily="34" charset="0"/>
              </a:rPr>
              <a:t>:</a:t>
            </a:r>
            <a:r>
              <a:rPr lang="en-US" sz="4000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endParaRPr lang="en-US" sz="4000" dirty="0">
              <a:solidFill>
                <a:prstClr val="black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B2062B6-71A5-28F4-C3D7-BB9F2FBDE8D7}"/>
              </a:ext>
            </a:extLst>
          </p:cNvPr>
          <p:cNvSpPr txBox="1"/>
          <p:nvPr/>
        </p:nvSpPr>
        <p:spPr>
          <a:xfrm>
            <a:off x="1379793" y="3285890"/>
            <a:ext cx="3562645" cy="584699"/>
          </a:xfrm>
          <a:prstGeom prst="rect">
            <a:avLst/>
          </a:prstGeom>
          <a:noFill/>
        </p:spPr>
        <p:txBody>
          <a:bodyPr wrap="square" lIns="91344" tIns="45682" rIns="91344" bIns="45682" rtlCol="0">
            <a:spAutoFit/>
          </a:bodyPr>
          <a:lstStyle/>
          <a:p>
            <a:pPr algn="ctr"/>
            <a:r>
              <a:rPr lang="en-US" sz="3200" b="1" u="sng" dirty="0" err="1">
                <a:solidFill>
                  <a:prstClr val="white"/>
                </a:solidFill>
                <a:latin typeface="HP001 4 hàng" panose="020B0603050302020204" pitchFamily="34" charset="0"/>
              </a:rPr>
              <a:t>Luyện</a:t>
            </a:r>
            <a:r>
              <a:rPr lang="en-US" sz="3200" b="1" u="sng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u="sng" dirty="0" err="1">
                <a:solidFill>
                  <a:prstClr val="white"/>
                </a:solidFill>
                <a:latin typeface="HP001 4 hàng" panose="020B0603050302020204" pitchFamily="34" charset="0"/>
              </a:rPr>
              <a:t>đọc</a:t>
            </a:r>
            <a:endParaRPr lang="en-US" sz="3200" b="1" u="sng" dirty="0">
              <a:solidFill>
                <a:prstClr val="white"/>
              </a:solidFill>
              <a:latin typeface="HP001 4 hàng" panose="020B06030503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96BD007-245A-0335-63B3-87F26B6C2915}"/>
              </a:ext>
            </a:extLst>
          </p:cNvPr>
          <p:cNvSpPr txBox="1"/>
          <p:nvPr/>
        </p:nvSpPr>
        <p:spPr>
          <a:xfrm>
            <a:off x="6440153" y="3288223"/>
            <a:ext cx="3977641" cy="584699"/>
          </a:xfrm>
          <a:prstGeom prst="rect">
            <a:avLst/>
          </a:prstGeom>
          <a:noFill/>
        </p:spPr>
        <p:txBody>
          <a:bodyPr wrap="square" lIns="91344" tIns="45682" rIns="91344" bIns="45682" rtlCol="0">
            <a:spAutoFit/>
          </a:bodyPr>
          <a:lstStyle/>
          <a:p>
            <a:pPr algn="ctr"/>
            <a:r>
              <a:rPr lang="en-US" sz="3200" b="1" u="sng" dirty="0" err="1">
                <a:solidFill>
                  <a:prstClr val="white"/>
                </a:solidFill>
                <a:latin typeface="HP001 4 hàng" panose="020B0603050302020204" pitchFamily="34" charset="0"/>
              </a:rPr>
              <a:t>Tìm</a:t>
            </a:r>
            <a:r>
              <a:rPr lang="en-US" sz="3200" b="1" u="sng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u="sng" dirty="0" err="1">
                <a:solidFill>
                  <a:prstClr val="white"/>
                </a:solidFill>
                <a:latin typeface="HP001 4 hàng" panose="020B0603050302020204" pitchFamily="34" charset="0"/>
              </a:rPr>
              <a:t>hiểu</a:t>
            </a:r>
            <a:r>
              <a:rPr lang="en-US" sz="3200" b="1" u="sng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u="sng" dirty="0" err="1">
                <a:solidFill>
                  <a:prstClr val="white"/>
                </a:solidFill>
                <a:latin typeface="HP001 4 hàng" panose="020B0603050302020204" pitchFamily="34" charset="0"/>
              </a:rPr>
              <a:t>bài</a:t>
            </a:r>
            <a:endParaRPr lang="en-US" sz="3200" b="1" u="sng" dirty="0">
              <a:solidFill>
                <a:prstClr val="white"/>
              </a:solidFill>
              <a:latin typeface="HP001 4 hàng" panose="020B06030503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3B09F65-4977-9B1A-237D-41350B0095E9}"/>
              </a:ext>
            </a:extLst>
          </p:cNvPr>
          <p:cNvSpPr txBox="1"/>
          <p:nvPr/>
        </p:nvSpPr>
        <p:spPr>
          <a:xfrm>
            <a:off x="849581" y="3820878"/>
            <a:ext cx="2105891" cy="600088"/>
          </a:xfrm>
          <a:prstGeom prst="rect">
            <a:avLst/>
          </a:prstGeom>
          <a:noFill/>
        </p:spPr>
        <p:txBody>
          <a:bodyPr wrap="square" lIns="91344" tIns="45682" rIns="91344" bIns="45682" rtlCol="0">
            <a:spAutoFit/>
          </a:bodyPr>
          <a:lstStyle/>
          <a:p>
            <a:r>
              <a:rPr lang="vi-VN" sz="33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vi-VN" sz="3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ức kh</a:t>
            </a:r>
            <a:r>
              <a:rPr lang="vi-VN" sz="33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ỏe</a:t>
            </a:r>
            <a:r>
              <a:rPr lang="vi-VN" sz="31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endParaRPr lang="en-US" sz="31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8E3AB80-AB74-6CA2-9463-40270EAE4329}"/>
              </a:ext>
            </a:extLst>
          </p:cNvPr>
          <p:cNvCxnSpPr>
            <a:cxnSpLocks/>
          </p:cNvCxnSpPr>
          <p:nvPr/>
        </p:nvCxnSpPr>
        <p:spPr>
          <a:xfrm>
            <a:off x="5942560" y="3373434"/>
            <a:ext cx="0" cy="299823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13B09F65-4977-9B1A-237D-41350B0095E9}"/>
              </a:ext>
            </a:extLst>
          </p:cNvPr>
          <p:cNvSpPr txBox="1"/>
          <p:nvPr/>
        </p:nvSpPr>
        <p:spPr>
          <a:xfrm>
            <a:off x="3186976" y="3820878"/>
            <a:ext cx="2105891" cy="600088"/>
          </a:xfrm>
          <a:prstGeom prst="rect">
            <a:avLst/>
          </a:prstGeom>
          <a:noFill/>
        </p:spPr>
        <p:txBody>
          <a:bodyPr wrap="square" lIns="91344" tIns="45682" rIns="91344" bIns="45682" rtlCol="0">
            <a:spAutoFit/>
          </a:bodyPr>
          <a:lstStyle/>
          <a:p>
            <a:r>
              <a:rPr lang="en-US" sz="33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3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huyết</a:t>
            </a:r>
            <a:endParaRPr lang="en-US" sz="33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98A0C53-E7C5-9020-4846-E20CB86E6EE8}"/>
              </a:ext>
            </a:extLst>
          </p:cNvPr>
          <p:cNvSpPr txBox="1"/>
          <p:nvPr/>
        </p:nvSpPr>
        <p:spPr>
          <a:xfrm>
            <a:off x="2059398" y="4420966"/>
            <a:ext cx="4067081" cy="600088"/>
          </a:xfrm>
          <a:prstGeom prst="rect">
            <a:avLst/>
          </a:prstGeom>
          <a:noFill/>
        </p:spPr>
        <p:txBody>
          <a:bodyPr wrap="square" lIns="91344" tIns="45682" rIns="91344" bIns="45682">
            <a:spAutoFit/>
          </a:bodyPr>
          <a:lstStyle/>
          <a:p>
            <a:pPr algn="ctr">
              <a:defRPr/>
            </a:pPr>
            <a:r>
              <a:rPr kumimoji="1" lang="en-US" altLang="zh-CN" sz="3300" b="1" dirty="0" err="1">
                <a:solidFill>
                  <a:srgbClr val="FFFF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inpin heiti" panose="00000500000000000000" pitchFamily="2" charset="-122"/>
              </a:rPr>
              <a:t>gi</a:t>
            </a:r>
            <a:r>
              <a:rPr kumimoji="1" lang="en-US" altLang="zh-CN" sz="3300" dirty="0" err="1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inpin heiti" panose="00000500000000000000" pitchFamily="2" charset="-122"/>
              </a:rPr>
              <a:t>ữ</a:t>
            </a:r>
            <a:r>
              <a:rPr kumimoji="1" lang="en-US" altLang="zh-CN" sz="3300" dirty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inpin heiti" panose="00000500000000000000" pitchFamily="2" charset="-122"/>
              </a:rPr>
              <a:t> </a:t>
            </a:r>
            <a:r>
              <a:rPr kumimoji="1" lang="en-US" altLang="zh-CN" sz="3300" b="1" dirty="0">
                <a:solidFill>
                  <a:srgbClr val="FFFF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inpin heiti" panose="00000500000000000000" pitchFamily="2" charset="-122"/>
              </a:rPr>
              <a:t>g</a:t>
            </a:r>
            <a:r>
              <a:rPr kumimoji="1" lang="vi-VN" altLang="zh-CN" sz="3300" b="1" dirty="0">
                <a:solidFill>
                  <a:srgbClr val="FFFF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inpin heiti" panose="00000500000000000000" pitchFamily="2" charset="-122"/>
              </a:rPr>
              <a:t>ì</a:t>
            </a:r>
            <a:r>
              <a:rPr kumimoji="1" lang="en-US" altLang="zh-CN" sz="3300" dirty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inpin heiti" panose="00000500000000000000" pitchFamily="2" charset="-122"/>
              </a:rPr>
              <a:t>n</a:t>
            </a:r>
            <a:endParaRPr kumimoji="1" lang="zh-CN" altLang="en-US" sz="3300" dirty="0">
              <a:solidFill>
                <a:prstClr val="white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  <a:sym typeface="inpin heiti" panose="00000500000000000000" pitchFamily="2" charset="-122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287787" y="2455595"/>
            <a:ext cx="2353529" cy="5386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900" b="1" i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Hồ</a:t>
            </a:r>
            <a:r>
              <a:rPr lang="en-US" sz="2900" b="1" i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2900" b="1" i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Chí</a:t>
            </a:r>
            <a:r>
              <a:rPr lang="en-US" sz="2900" b="1" i="1" dirty="0">
                <a:solidFill>
                  <a:srgbClr val="FFFF00"/>
                </a:solidFill>
                <a:latin typeface="HP001 4 hàng" panose="020B0603050302020204" pitchFamily="34" charset="0"/>
              </a:rPr>
              <a:t> Minh</a:t>
            </a:r>
          </a:p>
        </p:txBody>
      </p:sp>
      <p:sp>
        <p:nvSpPr>
          <p:cNvPr id="16" name="Rectangle 15"/>
          <p:cNvSpPr/>
          <p:nvPr/>
        </p:nvSpPr>
        <p:spPr>
          <a:xfrm>
            <a:off x="864651" y="4420966"/>
            <a:ext cx="1965603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vi-VN" sz="3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vi-VN" sz="33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ưu</a:t>
            </a:r>
            <a:r>
              <a:rPr lang="vi-VN" sz="3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thông</a:t>
            </a:r>
            <a:r>
              <a:rPr kumimoji="1" lang="vi-VN" altLang="zh-CN" sz="3300" dirty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inpin heiti" panose="00000500000000000000" pitchFamily="2" charset="-122"/>
              </a:rPr>
              <a:t>,</a:t>
            </a:r>
            <a:endParaRPr kumimoji="1" lang="zh-CN" altLang="en-US" sz="3300" dirty="0">
              <a:solidFill>
                <a:prstClr val="white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  <a:sym typeface="inpin heiti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385345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ED7E11-3693-38F6-046B-BD48926FE3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E78A3CD-017E-841E-1A28-EC8630AD57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E4288CC-2B69-EF7D-242E-A8E46AD464BA}"/>
              </a:ext>
            </a:extLst>
          </p:cNvPr>
          <p:cNvSpPr txBox="1"/>
          <p:nvPr/>
        </p:nvSpPr>
        <p:spPr>
          <a:xfrm>
            <a:off x="2339570" y="404331"/>
            <a:ext cx="7573819" cy="584699"/>
          </a:xfrm>
          <a:prstGeom prst="rect">
            <a:avLst/>
          </a:prstGeom>
          <a:noFill/>
        </p:spPr>
        <p:txBody>
          <a:bodyPr wrap="square" lIns="91344" tIns="45682" rIns="91344" bIns="45682" rtlCol="0">
            <a:spAutoFit/>
          </a:bodyPr>
          <a:lstStyle/>
          <a:p>
            <a:pPr algn="ctr">
              <a:defRPr/>
            </a:pPr>
            <a:r>
              <a:rPr lang="en-US" sz="3200" dirty="0" err="1">
                <a:solidFill>
                  <a:prstClr val="white"/>
                </a:solidFill>
                <a:latin typeface="HP001 4 hàng" panose="020B0603050302020204" pitchFamily="34" charset="0"/>
              </a:rPr>
              <a:t>Thứ</a:t>
            </a:r>
            <a:r>
              <a:rPr lang="en-US" sz="3200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vi-VN" sz="3200" dirty="0">
                <a:solidFill>
                  <a:prstClr val="white"/>
                </a:solidFill>
                <a:latin typeface="HP001 4 hàng" panose="020B0603050302020204" pitchFamily="34" charset="0"/>
              </a:rPr>
              <a:t>sáu</a:t>
            </a:r>
            <a:r>
              <a:rPr lang="en-US" sz="3200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HP001 4 hàng" panose="020B0603050302020204" pitchFamily="34" charset="0"/>
              </a:rPr>
              <a:t>ngày</a:t>
            </a:r>
            <a:r>
              <a:rPr lang="en-US" sz="3200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vi-VN" sz="3200" dirty="0">
                <a:solidFill>
                  <a:prstClr val="white"/>
                </a:solidFill>
                <a:latin typeface="HP001 4 hàng" panose="020B0603050302020204" pitchFamily="34" charset="0"/>
              </a:rPr>
              <a:t>01</a:t>
            </a:r>
            <a:r>
              <a:rPr lang="en-US" sz="3200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HP001 4 hàng" panose="020B0603050302020204" pitchFamily="34" charset="0"/>
              </a:rPr>
              <a:t>tháng</a:t>
            </a:r>
            <a:r>
              <a:rPr lang="en-US" sz="3200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vi-VN" sz="3200" dirty="0">
                <a:solidFill>
                  <a:prstClr val="white"/>
                </a:solidFill>
                <a:latin typeface="HP001 4 hàng" panose="020B0603050302020204" pitchFamily="34" charset="0"/>
              </a:rPr>
              <a:t>03</a:t>
            </a:r>
            <a:r>
              <a:rPr lang="en-US" sz="3200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HP001 4 hàng" panose="020B0603050302020204" pitchFamily="34" charset="0"/>
              </a:rPr>
              <a:t>năm</a:t>
            </a:r>
            <a:r>
              <a:rPr lang="en-US" sz="3200" dirty="0">
                <a:solidFill>
                  <a:prstClr val="white"/>
                </a:solidFill>
                <a:latin typeface="HP001 4 hàng" panose="020B0603050302020204" pitchFamily="34" charset="0"/>
              </a:rPr>
              <a:t> 202</a:t>
            </a:r>
            <a:r>
              <a:rPr lang="vi-VN" sz="3200" dirty="0">
                <a:solidFill>
                  <a:prstClr val="white"/>
                </a:solidFill>
                <a:latin typeface="HP001 4 hàng" panose="020B0603050302020204" pitchFamily="34" charset="0"/>
              </a:rPr>
              <a:t>4</a:t>
            </a:r>
            <a:endParaRPr lang="en-US" sz="3200" dirty="0">
              <a:solidFill>
                <a:prstClr val="white"/>
              </a:solidFill>
              <a:latin typeface="HP001 4 hàng" panose="020B06030503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C843BB-9BCD-10DB-43D3-3B041CFEE6D4}"/>
              </a:ext>
            </a:extLst>
          </p:cNvPr>
          <p:cNvSpPr txBox="1"/>
          <p:nvPr/>
        </p:nvSpPr>
        <p:spPr>
          <a:xfrm>
            <a:off x="3392515" y="989030"/>
            <a:ext cx="4895272" cy="669800"/>
          </a:xfrm>
          <a:prstGeom prst="rect">
            <a:avLst/>
          </a:prstGeom>
          <a:noFill/>
        </p:spPr>
        <p:txBody>
          <a:bodyPr wrap="square" lIns="91344" tIns="45682" rIns="91344" bIns="45682" rtlCol="0">
            <a:spAutoFit/>
          </a:bodyPr>
          <a:lstStyle/>
          <a:p>
            <a:pPr algn="ctr">
              <a:defRPr/>
            </a:pPr>
            <a:r>
              <a:rPr lang="en-US" sz="3600" u="sng" dirty="0" err="1">
                <a:solidFill>
                  <a:prstClr val="white"/>
                </a:solidFill>
                <a:latin typeface="HP001 4 hàng" panose="020B0603050302020204" pitchFamily="34" charset="0"/>
              </a:rPr>
              <a:t>Tiếng</a:t>
            </a:r>
            <a:r>
              <a:rPr lang="en-US" sz="3600" u="sng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3600" u="sng" dirty="0" err="1">
                <a:solidFill>
                  <a:prstClr val="white"/>
                </a:solidFill>
                <a:latin typeface="HP001 4 hàng" panose="020B0603050302020204" pitchFamily="34" charset="0"/>
              </a:rPr>
              <a:t>Việt</a:t>
            </a:r>
            <a:r>
              <a:rPr lang="vi-VN" sz="3600" u="sng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3600" u="sng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8A703A8-4E7A-0B15-F58E-4EBCC088800A}"/>
              </a:ext>
            </a:extLst>
          </p:cNvPr>
          <p:cNvSpPr txBox="1"/>
          <p:nvPr/>
        </p:nvSpPr>
        <p:spPr>
          <a:xfrm>
            <a:off x="799662" y="1521222"/>
            <a:ext cx="11252201" cy="1846583"/>
          </a:xfrm>
          <a:prstGeom prst="rect">
            <a:avLst/>
          </a:prstGeom>
          <a:noFill/>
        </p:spPr>
        <p:txBody>
          <a:bodyPr wrap="square" lIns="91344" tIns="45682" rIns="91344" bIns="45682" rtlCol="0">
            <a:spAutoFit/>
          </a:bodyPr>
          <a:lstStyle/>
          <a:p>
            <a:pPr algn="ctr">
              <a:defRPr/>
            </a:pPr>
            <a:r>
              <a:rPr lang="en-US" sz="44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Lời</a:t>
            </a:r>
            <a:r>
              <a:rPr lang="en-US" sz="44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kêu</a:t>
            </a:r>
            <a:r>
              <a:rPr lang="en-US" sz="44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gọi</a:t>
            </a:r>
            <a:r>
              <a:rPr lang="en-US" sz="44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toàn</a:t>
            </a:r>
            <a:r>
              <a:rPr lang="en-US" sz="44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dân</a:t>
            </a:r>
            <a:r>
              <a:rPr lang="en-US" sz="44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tập</a:t>
            </a:r>
            <a:r>
              <a:rPr lang="en-US" sz="44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thể</a:t>
            </a:r>
            <a:r>
              <a:rPr lang="en-US" sz="44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dục</a:t>
            </a:r>
            <a:endParaRPr lang="vi-VN" sz="4400" b="1" dirty="0">
              <a:solidFill>
                <a:srgbClr val="FFFF00"/>
              </a:solidFill>
              <a:latin typeface="HP001 4 hàng" panose="020B0603050302020204" pitchFamily="34" charset="0"/>
            </a:endParaRPr>
          </a:p>
          <a:p>
            <a:pPr algn="ctr">
              <a:defRPr/>
            </a:pPr>
            <a:r>
              <a:rPr lang="vi-VN" sz="3500" b="1" i="1" dirty="0">
                <a:solidFill>
                  <a:srgbClr val="FFFF00"/>
                </a:solidFill>
                <a:latin typeface="HP001 4 hàng" panose="020B0603050302020204" pitchFamily="34" charset="0"/>
              </a:rPr>
              <a:t>                                                </a:t>
            </a:r>
          </a:p>
          <a:p>
            <a:pPr algn="ctr">
              <a:defRPr/>
            </a:pPr>
            <a:r>
              <a:rPr lang="vi-VN" sz="3500" b="1" i="1" dirty="0">
                <a:solidFill>
                  <a:srgbClr val="FFFF00"/>
                </a:solidFill>
                <a:latin typeface="HP001 4 hàng" panose="020B0603050302020204" pitchFamily="34" charset="0"/>
              </a:rPr>
              <a:t>              </a:t>
            </a:r>
            <a:r>
              <a:rPr lang="vi-VN" sz="3100" b="1" i="1" dirty="0">
                <a:solidFill>
                  <a:srgbClr val="FFFF00"/>
                </a:solidFill>
                <a:latin typeface="HP001 4 hàng" panose="020B0603050302020204" pitchFamily="34" charset="0"/>
              </a:rPr>
              <a:t>                    </a:t>
            </a:r>
            <a:r>
              <a:rPr lang="vi-VN" sz="3500" b="1" i="1" dirty="0">
                <a:solidFill>
                  <a:srgbClr val="FFFF00"/>
                </a:solidFill>
                <a:latin typeface="HP001 4 hàng" panose="020B0603050302020204" pitchFamily="34" charset="0"/>
              </a:rPr>
              <a:t>               </a:t>
            </a:r>
            <a:endParaRPr lang="en-US" sz="4000" b="1" dirty="0">
              <a:solidFill>
                <a:srgbClr val="FFFF00"/>
              </a:solidFill>
              <a:latin typeface="HP001 4 hàng" panose="020B06030503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64651" y="1577658"/>
            <a:ext cx="138211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u="sng" dirty="0">
                <a:solidFill>
                  <a:prstClr val="white"/>
                </a:solidFill>
                <a:latin typeface="HP001 4 hàng" panose="020B0603050302020204" pitchFamily="34" charset="0"/>
              </a:rPr>
              <a:t>Đọc</a:t>
            </a:r>
            <a:r>
              <a:rPr lang="vi-VN" sz="4000" dirty="0">
                <a:solidFill>
                  <a:prstClr val="white"/>
                </a:solidFill>
                <a:latin typeface="HP001 4 hàng" panose="020B0603050302020204" pitchFamily="34" charset="0"/>
              </a:rPr>
              <a:t>:</a:t>
            </a:r>
            <a:r>
              <a:rPr lang="en-US" sz="4000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endParaRPr lang="en-US" sz="4000" dirty="0">
              <a:solidFill>
                <a:prstClr val="black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B2062B6-71A5-28F4-C3D7-BB9F2FBDE8D7}"/>
              </a:ext>
            </a:extLst>
          </p:cNvPr>
          <p:cNvSpPr txBox="1"/>
          <p:nvPr/>
        </p:nvSpPr>
        <p:spPr>
          <a:xfrm>
            <a:off x="1379793" y="3081084"/>
            <a:ext cx="3562645" cy="584699"/>
          </a:xfrm>
          <a:prstGeom prst="rect">
            <a:avLst/>
          </a:prstGeom>
          <a:noFill/>
        </p:spPr>
        <p:txBody>
          <a:bodyPr wrap="square" lIns="91344" tIns="45682" rIns="91344" bIns="45682" rtlCol="0">
            <a:spAutoFit/>
          </a:bodyPr>
          <a:lstStyle/>
          <a:p>
            <a:pPr algn="ctr"/>
            <a:r>
              <a:rPr lang="en-US" sz="3200" b="1" u="sng" dirty="0" err="1">
                <a:solidFill>
                  <a:prstClr val="white"/>
                </a:solidFill>
                <a:latin typeface="HP001 4 hàng" panose="020B0603050302020204" pitchFamily="34" charset="0"/>
              </a:rPr>
              <a:t>Luyện</a:t>
            </a:r>
            <a:r>
              <a:rPr lang="en-US" sz="3200" b="1" u="sng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u="sng" dirty="0" err="1">
                <a:solidFill>
                  <a:prstClr val="white"/>
                </a:solidFill>
                <a:latin typeface="HP001 4 hàng" panose="020B0603050302020204" pitchFamily="34" charset="0"/>
              </a:rPr>
              <a:t>đọc</a:t>
            </a:r>
            <a:endParaRPr lang="en-US" sz="3200" b="1" u="sng" dirty="0">
              <a:solidFill>
                <a:prstClr val="white"/>
              </a:solidFill>
              <a:latin typeface="HP001 4 hàng" panose="020B06030503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96BD007-245A-0335-63B3-87F26B6C2915}"/>
              </a:ext>
            </a:extLst>
          </p:cNvPr>
          <p:cNvSpPr txBox="1"/>
          <p:nvPr/>
        </p:nvSpPr>
        <p:spPr>
          <a:xfrm>
            <a:off x="6440153" y="3081084"/>
            <a:ext cx="3977641" cy="584699"/>
          </a:xfrm>
          <a:prstGeom prst="rect">
            <a:avLst/>
          </a:prstGeom>
          <a:noFill/>
        </p:spPr>
        <p:txBody>
          <a:bodyPr wrap="square" lIns="91344" tIns="45682" rIns="91344" bIns="45682" rtlCol="0">
            <a:spAutoFit/>
          </a:bodyPr>
          <a:lstStyle/>
          <a:p>
            <a:pPr algn="ctr"/>
            <a:r>
              <a:rPr lang="en-US" sz="3200" b="1" u="sng" dirty="0" err="1">
                <a:solidFill>
                  <a:prstClr val="white"/>
                </a:solidFill>
                <a:latin typeface="HP001 4 hàng" panose="020B0603050302020204" pitchFamily="34" charset="0"/>
              </a:rPr>
              <a:t>Tìm</a:t>
            </a:r>
            <a:r>
              <a:rPr lang="en-US" sz="3200" b="1" u="sng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u="sng" dirty="0" err="1">
                <a:solidFill>
                  <a:prstClr val="white"/>
                </a:solidFill>
                <a:latin typeface="HP001 4 hàng" panose="020B0603050302020204" pitchFamily="34" charset="0"/>
              </a:rPr>
              <a:t>hiểu</a:t>
            </a:r>
            <a:r>
              <a:rPr lang="en-US" sz="3200" b="1" u="sng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u="sng" dirty="0" err="1">
                <a:solidFill>
                  <a:prstClr val="white"/>
                </a:solidFill>
                <a:latin typeface="HP001 4 hàng" panose="020B0603050302020204" pitchFamily="34" charset="0"/>
              </a:rPr>
              <a:t>bài</a:t>
            </a:r>
            <a:endParaRPr lang="en-US" sz="3200" b="1" u="sng" dirty="0">
              <a:solidFill>
                <a:prstClr val="white"/>
              </a:solidFill>
              <a:latin typeface="HP001 4 hàng" panose="020B06030503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3B09F65-4977-9B1A-237D-41350B0095E9}"/>
              </a:ext>
            </a:extLst>
          </p:cNvPr>
          <p:cNvSpPr txBox="1"/>
          <p:nvPr/>
        </p:nvSpPr>
        <p:spPr>
          <a:xfrm>
            <a:off x="849581" y="3520834"/>
            <a:ext cx="2105891" cy="600088"/>
          </a:xfrm>
          <a:prstGeom prst="rect">
            <a:avLst/>
          </a:prstGeom>
          <a:noFill/>
        </p:spPr>
        <p:txBody>
          <a:bodyPr wrap="square" lIns="91344" tIns="45682" rIns="91344" bIns="45682" rtlCol="0">
            <a:spAutoFit/>
          </a:bodyPr>
          <a:lstStyle/>
          <a:p>
            <a:r>
              <a:rPr lang="vi-VN" sz="33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vi-VN" sz="3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ức kh</a:t>
            </a:r>
            <a:r>
              <a:rPr lang="vi-VN" sz="33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ỏe</a:t>
            </a:r>
            <a:r>
              <a:rPr lang="vi-VN" sz="31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endParaRPr lang="en-US" sz="31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8E3AB80-AB74-6CA2-9463-40270EAE4329}"/>
              </a:ext>
            </a:extLst>
          </p:cNvPr>
          <p:cNvCxnSpPr>
            <a:cxnSpLocks/>
          </p:cNvCxnSpPr>
          <p:nvPr/>
        </p:nvCxnSpPr>
        <p:spPr>
          <a:xfrm>
            <a:off x="5942560" y="3373434"/>
            <a:ext cx="0" cy="299823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13B09F65-4977-9B1A-237D-41350B0095E9}"/>
              </a:ext>
            </a:extLst>
          </p:cNvPr>
          <p:cNvSpPr txBox="1"/>
          <p:nvPr/>
        </p:nvSpPr>
        <p:spPr>
          <a:xfrm>
            <a:off x="3186976" y="3520834"/>
            <a:ext cx="2105891" cy="600088"/>
          </a:xfrm>
          <a:prstGeom prst="rect">
            <a:avLst/>
          </a:prstGeom>
          <a:noFill/>
        </p:spPr>
        <p:txBody>
          <a:bodyPr wrap="square" lIns="91344" tIns="45682" rIns="91344" bIns="45682" rtlCol="0">
            <a:spAutoFit/>
          </a:bodyPr>
          <a:lstStyle/>
          <a:p>
            <a:r>
              <a:rPr lang="en-US" sz="33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3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huyết</a:t>
            </a:r>
            <a:endParaRPr lang="en-US" sz="33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98A0C53-E7C5-9020-4846-E20CB86E6EE8}"/>
              </a:ext>
            </a:extLst>
          </p:cNvPr>
          <p:cNvSpPr txBox="1"/>
          <p:nvPr/>
        </p:nvSpPr>
        <p:spPr>
          <a:xfrm>
            <a:off x="1902526" y="4026863"/>
            <a:ext cx="4067081" cy="600088"/>
          </a:xfrm>
          <a:prstGeom prst="rect">
            <a:avLst/>
          </a:prstGeom>
          <a:noFill/>
        </p:spPr>
        <p:txBody>
          <a:bodyPr wrap="square" lIns="91344" tIns="45682" rIns="91344" bIns="45682">
            <a:spAutoFit/>
          </a:bodyPr>
          <a:lstStyle/>
          <a:p>
            <a:pPr algn="ctr">
              <a:defRPr/>
            </a:pPr>
            <a:r>
              <a:rPr kumimoji="1" lang="en-US" altLang="zh-CN" sz="3300" b="1" dirty="0" err="1">
                <a:solidFill>
                  <a:srgbClr val="FFFF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inpin heiti" panose="00000500000000000000" pitchFamily="2" charset="-122"/>
              </a:rPr>
              <a:t>gi</a:t>
            </a:r>
            <a:r>
              <a:rPr kumimoji="1" lang="en-US" altLang="zh-CN" sz="3300" dirty="0" err="1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inpin heiti" panose="00000500000000000000" pitchFamily="2" charset="-122"/>
              </a:rPr>
              <a:t>ữ</a:t>
            </a:r>
            <a:r>
              <a:rPr kumimoji="1" lang="en-US" altLang="zh-CN" sz="3300" dirty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inpin heiti" panose="00000500000000000000" pitchFamily="2" charset="-122"/>
              </a:rPr>
              <a:t> </a:t>
            </a:r>
            <a:r>
              <a:rPr kumimoji="1" lang="en-US" altLang="zh-CN" sz="3300" b="1" dirty="0">
                <a:solidFill>
                  <a:srgbClr val="FFFF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inpin heiti" panose="00000500000000000000" pitchFamily="2" charset="-122"/>
              </a:rPr>
              <a:t>g</a:t>
            </a:r>
            <a:r>
              <a:rPr kumimoji="1" lang="vi-VN" altLang="zh-CN" sz="3300" b="1" dirty="0">
                <a:solidFill>
                  <a:srgbClr val="FFFF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inpin heiti" panose="00000500000000000000" pitchFamily="2" charset="-122"/>
              </a:rPr>
              <a:t>ì</a:t>
            </a:r>
            <a:r>
              <a:rPr kumimoji="1" lang="en-US" altLang="zh-CN" sz="3300" dirty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inpin heiti" panose="00000500000000000000" pitchFamily="2" charset="-122"/>
              </a:rPr>
              <a:t>n</a:t>
            </a:r>
            <a:endParaRPr kumimoji="1" lang="zh-CN" altLang="en-US" sz="3300" dirty="0">
              <a:solidFill>
                <a:prstClr val="white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  <a:sym typeface="inpin heiti" panose="00000500000000000000" pitchFamily="2" charset="-122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287787" y="2455595"/>
            <a:ext cx="2353529" cy="5386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900" b="1" i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Hồ</a:t>
            </a:r>
            <a:r>
              <a:rPr lang="en-US" sz="2900" b="1" i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2900" b="1" i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Chí</a:t>
            </a:r>
            <a:r>
              <a:rPr lang="en-US" sz="2900" b="1" i="1" dirty="0">
                <a:solidFill>
                  <a:srgbClr val="FFFF00"/>
                </a:solidFill>
                <a:latin typeface="HP001 4 hàng" panose="020B0603050302020204" pitchFamily="34" charset="0"/>
              </a:rPr>
              <a:t> Minh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99662" y="4026863"/>
            <a:ext cx="1965603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vi-VN" sz="3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vi-VN" sz="33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ưu</a:t>
            </a:r>
            <a:r>
              <a:rPr lang="vi-VN" sz="3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thông</a:t>
            </a:r>
            <a:r>
              <a:rPr kumimoji="1" lang="vi-VN" altLang="zh-CN" sz="3300" dirty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inpin heiti" panose="00000500000000000000" pitchFamily="2" charset="-122"/>
              </a:rPr>
              <a:t>,</a:t>
            </a:r>
            <a:endParaRPr kumimoji="1" lang="zh-CN" altLang="en-US" sz="3300" dirty="0">
              <a:solidFill>
                <a:prstClr val="white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  <a:sym typeface="inpin heiti" panose="00000500000000000000" pitchFamily="2" charset="-122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7A4F4E1-F0C0-EADF-290E-DC715E9F13B1}"/>
              </a:ext>
            </a:extLst>
          </p:cNvPr>
          <p:cNvSpPr txBox="1"/>
          <p:nvPr/>
        </p:nvSpPr>
        <p:spPr>
          <a:xfrm>
            <a:off x="294681" y="4622568"/>
            <a:ext cx="5647879" cy="523143"/>
          </a:xfrm>
          <a:prstGeom prst="rect">
            <a:avLst/>
          </a:prstGeom>
          <a:noFill/>
        </p:spPr>
        <p:txBody>
          <a:bodyPr wrap="square" lIns="91344" tIns="45682" rIns="91344" bIns="45682">
            <a:spAutoFit/>
          </a:bodyPr>
          <a:lstStyle/>
          <a:p>
            <a:pPr algn="just">
              <a:defRPr/>
            </a:pPr>
            <a:r>
              <a:rPr lang="vi-VN" sz="2800" dirty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</a:t>
            </a:r>
            <a:endParaRPr lang="en-US" sz="3000" dirty="0">
              <a:solidFill>
                <a:prstClr val="white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77499" y="4518395"/>
            <a:ext cx="536265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Mỗi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một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người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dân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yếu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ớt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tức</a:t>
            </a:r>
            <a:r>
              <a:rPr lang="vi-VN" sz="2800" dirty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cả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nước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yếu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ớt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mỗi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một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người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dân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mạnh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khỏe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cả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nước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mạnh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khỏe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  <a:endParaRPr lang="vi-VN" sz="2800" b="1" dirty="0">
              <a:solidFill>
                <a:srgbClr val="FF000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50501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ED7E11-3693-38F6-046B-BD48926FE3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E78A3CD-017E-841E-1A28-EC8630AD57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E4288CC-2B69-EF7D-242E-A8E46AD464BA}"/>
              </a:ext>
            </a:extLst>
          </p:cNvPr>
          <p:cNvSpPr txBox="1"/>
          <p:nvPr/>
        </p:nvSpPr>
        <p:spPr>
          <a:xfrm>
            <a:off x="2339570" y="404331"/>
            <a:ext cx="7573819" cy="584699"/>
          </a:xfrm>
          <a:prstGeom prst="rect">
            <a:avLst/>
          </a:prstGeom>
          <a:noFill/>
        </p:spPr>
        <p:txBody>
          <a:bodyPr wrap="square" lIns="91344" tIns="45682" rIns="91344" bIns="45682" rtlCol="0">
            <a:spAutoFit/>
          </a:bodyPr>
          <a:lstStyle/>
          <a:p>
            <a:pPr algn="ctr">
              <a:defRPr/>
            </a:pPr>
            <a:r>
              <a:rPr lang="en-US" sz="3200" dirty="0" err="1">
                <a:solidFill>
                  <a:prstClr val="white"/>
                </a:solidFill>
                <a:latin typeface="HP001 4 hàng" panose="020B0603050302020204" pitchFamily="34" charset="0"/>
              </a:rPr>
              <a:t>Thứ</a:t>
            </a:r>
            <a:r>
              <a:rPr lang="en-US" sz="3200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vi-VN" sz="3200" dirty="0">
                <a:solidFill>
                  <a:prstClr val="white"/>
                </a:solidFill>
                <a:latin typeface="HP001 4 hàng" panose="020B0603050302020204" pitchFamily="34" charset="0"/>
              </a:rPr>
              <a:t>sáu</a:t>
            </a:r>
            <a:r>
              <a:rPr lang="en-US" sz="3200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HP001 4 hàng" panose="020B0603050302020204" pitchFamily="34" charset="0"/>
              </a:rPr>
              <a:t>ngày</a:t>
            </a:r>
            <a:r>
              <a:rPr lang="en-US" sz="3200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vi-VN" sz="3200" dirty="0">
                <a:solidFill>
                  <a:prstClr val="white"/>
                </a:solidFill>
                <a:latin typeface="HP001 4 hàng" panose="020B0603050302020204" pitchFamily="34" charset="0"/>
              </a:rPr>
              <a:t>01</a:t>
            </a:r>
            <a:r>
              <a:rPr lang="en-US" sz="3200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HP001 4 hàng" panose="020B0603050302020204" pitchFamily="34" charset="0"/>
              </a:rPr>
              <a:t>tháng</a:t>
            </a:r>
            <a:r>
              <a:rPr lang="en-US" sz="3200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vi-VN" sz="3200" dirty="0">
                <a:solidFill>
                  <a:prstClr val="white"/>
                </a:solidFill>
                <a:latin typeface="HP001 4 hàng" panose="020B0603050302020204" pitchFamily="34" charset="0"/>
              </a:rPr>
              <a:t>03</a:t>
            </a:r>
            <a:r>
              <a:rPr lang="en-US" sz="3200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HP001 4 hàng" panose="020B0603050302020204" pitchFamily="34" charset="0"/>
              </a:rPr>
              <a:t>năm</a:t>
            </a:r>
            <a:r>
              <a:rPr lang="en-US" sz="3200" dirty="0">
                <a:solidFill>
                  <a:prstClr val="white"/>
                </a:solidFill>
                <a:latin typeface="HP001 4 hàng" panose="020B0603050302020204" pitchFamily="34" charset="0"/>
              </a:rPr>
              <a:t> 202</a:t>
            </a:r>
            <a:r>
              <a:rPr lang="vi-VN" sz="3200" dirty="0">
                <a:solidFill>
                  <a:prstClr val="white"/>
                </a:solidFill>
                <a:latin typeface="HP001 4 hàng" panose="020B0603050302020204" pitchFamily="34" charset="0"/>
              </a:rPr>
              <a:t>4</a:t>
            </a:r>
            <a:endParaRPr lang="en-US" sz="3200" dirty="0">
              <a:solidFill>
                <a:prstClr val="white"/>
              </a:solidFill>
              <a:latin typeface="HP001 4 hàng" panose="020B06030503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C843BB-9BCD-10DB-43D3-3B041CFEE6D4}"/>
              </a:ext>
            </a:extLst>
          </p:cNvPr>
          <p:cNvSpPr txBox="1"/>
          <p:nvPr/>
        </p:nvSpPr>
        <p:spPr>
          <a:xfrm>
            <a:off x="3392515" y="989030"/>
            <a:ext cx="4895272" cy="669800"/>
          </a:xfrm>
          <a:prstGeom prst="rect">
            <a:avLst/>
          </a:prstGeom>
          <a:noFill/>
        </p:spPr>
        <p:txBody>
          <a:bodyPr wrap="square" lIns="91344" tIns="45682" rIns="91344" bIns="45682" rtlCol="0">
            <a:spAutoFit/>
          </a:bodyPr>
          <a:lstStyle/>
          <a:p>
            <a:pPr algn="ctr">
              <a:defRPr/>
            </a:pPr>
            <a:r>
              <a:rPr lang="en-US" sz="3600" u="sng" dirty="0" err="1">
                <a:solidFill>
                  <a:prstClr val="white"/>
                </a:solidFill>
                <a:latin typeface="HP001 4 hàng" panose="020B0603050302020204" pitchFamily="34" charset="0"/>
              </a:rPr>
              <a:t>Tiếng</a:t>
            </a:r>
            <a:r>
              <a:rPr lang="en-US" sz="3600" u="sng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3600" u="sng" dirty="0" err="1">
                <a:solidFill>
                  <a:prstClr val="white"/>
                </a:solidFill>
                <a:latin typeface="HP001 4 hàng" panose="020B0603050302020204" pitchFamily="34" charset="0"/>
              </a:rPr>
              <a:t>Việt</a:t>
            </a:r>
            <a:r>
              <a:rPr lang="vi-VN" sz="3600" u="sng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3600" u="sng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8A703A8-4E7A-0B15-F58E-4EBCC088800A}"/>
              </a:ext>
            </a:extLst>
          </p:cNvPr>
          <p:cNvSpPr txBox="1"/>
          <p:nvPr/>
        </p:nvSpPr>
        <p:spPr>
          <a:xfrm>
            <a:off x="799662" y="1521222"/>
            <a:ext cx="11252201" cy="1846583"/>
          </a:xfrm>
          <a:prstGeom prst="rect">
            <a:avLst/>
          </a:prstGeom>
          <a:noFill/>
        </p:spPr>
        <p:txBody>
          <a:bodyPr wrap="square" lIns="91344" tIns="45682" rIns="91344" bIns="45682" rtlCol="0">
            <a:spAutoFit/>
          </a:bodyPr>
          <a:lstStyle/>
          <a:p>
            <a:pPr algn="ctr">
              <a:defRPr/>
            </a:pPr>
            <a:r>
              <a:rPr lang="en-US" sz="44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Lời</a:t>
            </a:r>
            <a:r>
              <a:rPr lang="en-US" sz="44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kêu</a:t>
            </a:r>
            <a:r>
              <a:rPr lang="en-US" sz="44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gọi</a:t>
            </a:r>
            <a:r>
              <a:rPr lang="en-US" sz="44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toàn</a:t>
            </a:r>
            <a:r>
              <a:rPr lang="en-US" sz="44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dân</a:t>
            </a:r>
            <a:r>
              <a:rPr lang="en-US" sz="44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tập</a:t>
            </a:r>
            <a:r>
              <a:rPr lang="en-US" sz="44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thể</a:t>
            </a:r>
            <a:r>
              <a:rPr lang="en-US" sz="44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dục</a:t>
            </a:r>
            <a:endParaRPr lang="vi-VN" sz="4400" b="1" dirty="0">
              <a:solidFill>
                <a:srgbClr val="FFFF00"/>
              </a:solidFill>
              <a:latin typeface="HP001 4 hàng" panose="020B0603050302020204" pitchFamily="34" charset="0"/>
            </a:endParaRPr>
          </a:p>
          <a:p>
            <a:pPr algn="ctr">
              <a:defRPr/>
            </a:pPr>
            <a:r>
              <a:rPr lang="vi-VN" sz="3500" b="1" i="1" dirty="0">
                <a:solidFill>
                  <a:srgbClr val="FFFF00"/>
                </a:solidFill>
                <a:latin typeface="HP001 4 hàng" panose="020B0603050302020204" pitchFamily="34" charset="0"/>
              </a:rPr>
              <a:t>                                                </a:t>
            </a:r>
          </a:p>
          <a:p>
            <a:pPr algn="ctr">
              <a:defRPr/>
            </a:pPr>
            <a:r>
              <a:rPr lang="vi-VN" sz="3500" b="1" i="1" dirty="0">
                <a:solidFill>
                  <a:srgbClr val="FFFF00"/>
                </a:solidFill>
                <a:latin typeface="HP001 4 hàng" panose="020B0603050302020204" pitchFamily="34" charset="0"/>
              </a:rPr>
              <a:t>              </a:t>
            </a:r>
            <a:r>
              <a:rPr lang="vi-VN" sz="3100" b="1" i="1" dirty="0">
                <a:solidFill>
                  <a:srgbClr val="FFFF00"/>
                </a:solidFill>
                <a:latin typeface="HP001 4 hàng" panose="020B0603050302020204" pitchFamily="34" charset="0"/>
              </a:rPr>
              <a:t>                    </a:t>
            </a:r>
            <a:r>
              <a:rPr lang="vi-VN" sz="3500" b="1" i="1" dirty="0">
                <a:solidFill>
                  <a:srgbClr val="FFFF00"/>
                </a:solidFill>
                <a:latin typeface="HP001 4 hàng" panose="020B0603050302020204" pitchFamily="34" charset="0"/>
              </a:rPr>
              <a:t>               </a:t>
            </a:r>
            <a:endParaRPr lang="en-US" sz="4000" b="1" dirty="0">
              <a:solidFill>
                <a:srgbClr val="FFFF00"/>
              </a:solidFill>
              <a:latin typeface="HP001 4 hàng" panose="020B06030503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64651" y="1577658"/>
            <a:ext cx="138211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u="sng" dirty="0">
                <a:solidFill>
                  <a:prstClr val="white"/>
                </a:solidFill>
                <a:latin typeface="HP001 4 hàng" panose="020B0603050302020204" pitchFamily="34" charset="0"/>
              </a:rPr>
              <a:t>Đọc</a:t>
            </a:r>
            <a:r>
              <a:rPr lang="vi-VN" sz="4000" dirty="0">
                <a:solidFill>
                  <a:prstClr val="white"/>
                </a:solidFill>
                <a:latin typeface="HP001 4 hàng" panose="020B0603050302020204" pitchFamily="34" charset="0"/>
              </a:rPr>
              <a:t>:</a:t>
            </a:r>
            <a:r>
              <a:rPr lang="en-US" sz="4000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endParaRPr lang="en-US" sz="4000" dirty="0">
              <a:solidFill>
                <a:prstClr val="black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B2062B6-71A5-28F4-C3D7-BB9F2FBDE8D7}"/>
              </a:ext>
            </a:extLst>
          </p:cNvPr>
          <p:cNvSpPr txBox="1"/>
          <p:nvPr/>
        </p:nvSpPr>
        <p:spPr>
          <a:xfrm>
            <a:off x="1379793" y="3081084"/>
            <a:ext cx="3562645" cy="584699"/>
          </a:xfrm>
          <a:prstGeom prst="rect">
            <a:avLst/>
          </a:prstGeom>
          <a:noFill/>
        </p:spPr>
        <p:txBody>
          <a:bodyPr wrap="square" lIns="91344" tIns="45682" rIns="91344" bIns="45682" rtlCol="0">
            <a:spAutoFit/>
          </a:bodyPr>
          <a:lstStyle/>
          <a:p>
            <a:pPr algn="ctr"/>
            <a:r>
              <a:rPr lang="en-US" sz="3200" b="1" u="sng" dirty="0" err="1">
                <a:solidFill>
                  <a:prstClr val="white"/>
                </a:solidFill>
                <a:latin typeface="HP001 4 hàng" panose="020B0603050302020204" pitchFamily="34" charset="0"/>
              </a:rPr>
              <a:t>Luyện</a:t>
            </a:r>
            <a:r>
              <a:rPr lang="en-US" sz="3200" b="1" u="sng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u="sng" dirty="0" err="1">
                <a:solidFill>
                  <a:prstClr val="white"/>
                </a:solidFill>
                <a:latin typeface="HP001 4 hàng" panose="020B0603050302020204" pitchFamily="34" charset="0"/>
              </a:rPr>
              <a:t>đọc</a:t>
            </a:r>
            <a:endParaRPr lang="en-US" sz="3200" b="1" u="sng" dirty="0">
              <a:solidFill>
                <a:prstClr val="white"/>
              </a:solidFill>
              <a:latin typeface="HP001 4 hàng" panose="020B06030503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96BD007-245A-0335-63B3-87F26B6C2915}"/>
              </a:ext>
            </a:extLst>
          </p:cNvPr>
          <p:cNvSpPr txBox="1"/>
          <p:nvPr/>
        </p:nvSpPr>
        <p:spPr>
          <a:xfrm>
            <a:off x="6440153" y="3081084"/>
            <a:ext cx="3977641" cy="584699"/>
          </a:xfrm>
          <a:prstGeom prst="rect">
            <a:avLst/>
          </a:prstGeom>
          <a:noFill/>
        </p:spPr>
        <p:txBody>
          <a:bodyPr wrap="square" lIns="91344" tIns="45682" rIns="91344" bIns="45682" rtlCol="0">
            <a:spAutoFit/>
          </a:bodyPr>
          <a:lstStyle/>
          <a:p>
            <a:pPr algn="ctr"/>
            <a:r>
              <a:rPr lang="en-US" sz="3200" b="1" u="sng" dirty="0" err="1">
                <a:solidFill>
                  <a:prstClr val="white"/>
                </a:solidFill>
                <a:latin typeface="HP001 4 hàng" panose="020B0603050302020204" pitchFamily="34" charset="0"/>
              </a:rPr>
              <a:t>Tìm</a:t>
            </a:r>
            <a:r>
              <a:rPr lang="en-US" sz="3200" b="1" u="sng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u="sng" dirty="0" err="1">
                <a:solidFill>
                  <a:prstClr val="white"/>
                </a:solidFill>
                <a:latin typeface="HP001 4 hàng" panose="020B0603050302020204" pitchFamily="34" charset="0"/>
              </a:rPr>
              <a:t>hiểu</a:t>
            </a:r>
            <a:r>
              <a:rPr lang="en-US" sz="3200" b="1" u="sng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u="sng" dirty="0" err="1">
                <a:solidFill>
                  <a:prstClr val="white"/>
                </a:solidFill>
                <a:latin typeface="HP001 4 hàng" panose="020B0603050302020204" pitchFamily="34" charset="0"/>
              </a:rPr>
              <a:t>bài</a:t>
            </a:r>
            <a:endParaRPr lang="en-US" sz="3200" b="1" u="sng" dirty="0">
              <a:solidFill>
                <a:prstClr val="white"/>
              </a:solidFill>
              <a:latin typeface="HP001 4 hàng" panose="020B06030503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3B09F65-4977-9B1A-237D-41350B0095E9}"/>
              </a:ext>
            </a:extLst>
          </p:cNvPr>
          <p:cNvSpPr txBox="1"/>
          <p:nvPr/>
        </p:nvSpPr>
        <p:spPr>
          <a:xfrm>
            <a:off x="849581" y="3520834"/>
            <a:ext cx="2105891" cy="600088"/>
          </a:xfrm>
          <a:prstGeom prst="rect">
            <a:avLst/>
          </a:prstGeom>
          <a:noFill/>
        </p:spPr>
        <p:txBody>
          <a:bodyPr wrap="square" lIns="91344" tIns="45682" rIns="91344" bIns="45682" rtlCol="0">
            <a:spAutoFit/>
          </a:bodyPr>
          <a:lstStyle/>
          <a:p>
            <a:r>
              <a:rPr lang="vi-VN" sz="33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vi-VN" sz="3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ức kh</a:t>
            </a:r>
            <a:r>
              <a:rPr lang="vi-VN" sz="33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ỏe</a:t>
            </a:r>
            <a:r>
              <a:rPr lang="vi-VN" sz="31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endParaRPr lang="en-US" sz="31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8E3AB80-AB74-6CA2-9463-40270EAE4329}"/>
              </a:ext>
            </a:extLst>
          </p:cNvPr>
          <p:cNvCxnSpPr>
            <a:cxnSpLocks/>
          </p:cNvCxnSpPr>
          <p:nvPr/>
        </p:nvCxnSpPr>
        <p:spPr>
          <a:xfrm>
            <a:off x="5942560" y="3373434"/>
            <a:ext cx="0" cy="299823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13B09F65-4977-9B1A-237D-41350B0095E9}"/>
              </a:ext>
            </a:extLst>
          </p:cNvPr>
          <p:cNvSpPr txBox="1"/>
          <p:nvPr/>
        </p:nvSpPr>
        <p:spPr>
          <a:xfrm>
            <a:off x="3186976" y="3520834"/>
            <a:ext cx="2105891" cy="600088"/>
          </a:xfrm>
          <a:prstGeom prst="rect">
            <a:avLst/>
          </a:prstGeom>
          <a:noFill/>
        </p:spPr>
        <p:txBody>
          <a:bodyPr wrap="square" lIns="91344" tIns="45682" rIns="91344" bIns="45682" rtlCol="0">
            <a:spAutoFit/>
          </a:bodyPr>
          <a:lstStyle/>
          <a:p>
            <a:r>
              <a:rPr lang="en-US" sz="33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3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huyết</a:t>
            </a:r>
            <a:endParaRPr lang="en-US" sz="33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98A0C53-E7C5-9020-4846-E20CB86E6EE8}"/>
              </a:ext>
            </a:extLst>
          </p:cNvPr>
          <p:cNvSpPr txBox="1"/>
          <p:nvPr/>
        </p:nvSpPr>
        <p:spPr>
          <a:xfrm>
            <a:off x="1902526" y="4026863"/>
            <a:ext cx="4067081" cy="600088"/>
          </a:xfrm>
          <a:prstGeom prst="rect">
            <a:avLst/>
          </a:prstGeom>
          <a:noFill/>
        </p:spPr>
        <p:txBody>
          <a:bodyPr wrap="square" lIns="91344" tIns="45682" rIns="91344" bIns="45682">
            <a:spAutoFit/>
          </a:bodyPr>
          <a:lstStyle/>
          <a:p>
            <a:pPr algn="ctr">
              <a:defRPr/>
            </a:pPr>
            <a:r>
              <a:rPr kumimoji="1" lang="en-US" altLang="zh-CN" sz="3300" b="1" dirty="0" err="1">
                <a:solidFill>
                  <a:srgbClr val="FFFF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inpin heiti" panose="00000500000000000000" pitchFamily="2" charset="-122"/>
              </a:rPr>
              <a:t>gi</a:t>
            </a:r>
            <a:r>
              <a:rPr kumimoji="1" lang="en-US" altLang="zh-CN" sz="3300" dirty="0" err="1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inpin heiti" panose="00000500000000000000" pitchFamily="2" charset="-122"/>
              </a:rPr>
              <a:t>ữ</a:t>
            </a:r>
            <a:r>
              <a:rPr kumimoji="1" lang="en-US" altLang="zh-CN" sz="3300" dirty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inpin heiti" panose="00000500000000000000" pitchFamily="2" charset="-122"/>
              </a:rPr>
              <a:t> </a:t>
            </a:r>
            <a:r>
              <a:rPr kumimoji="1" lang="en-US" altLang="zh-CN" sz="3300" b="1" dirty="0">
                <a:solidFill>
                  <a:srgbClr val="FFFF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inpin heiti" panose="00000500000000000000" pitchFamily="2" charset="-122"/>
              </a:rPr>
              <a:t>g</a:t>
            </a:r>
            <a:r>
              <a:rPr kumimoji="1" lang="vi-VN" altLang="zh-CN" sz="3300" b="1" dirty="0">
                <a:solidFill>
                  <a:srgbClr val="FFFF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inpin heiti" panose="00000500000000000000" pitchFamily="2" charset="-122"/>
              </a:rPr>
              <a:t>ì</a:t>
            </a:r>
            <a:r>
              <a:rPr kumimoji="1" lang="en-US" altLang="zh-CN" sz="3300" dirty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inpin heiti" panose="00000500000000000000" pitchFamily="2" charset="-122"/>
              </a:rPr>
              <a:t>n</a:t>
            </a:r>
            <a:endParaRPr kumimoji="1" lang="zh-CN" altLang="en-US" sz="3300" dirty="0">
              <a:solidFill>
                <a:prstClr val="white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  <a:sym typeface="inpin heiti" panose="00000500000000000000" pitchFamily="2" charset="-122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287787" y="2455595"/>
            <a:ext cx="2353529" cy="5386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900" b="1" i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Hồ</a:t>
            </a:r>
            <a:r>
              <a:rPr lang="en-US" sz="2900" b="1" i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2900" b="1" i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Chí</a:t>
            </a:r>
            <a:r>
              <a:rPr lang="en-US" sz="2900" b="1" i="1" dirty="0">
                <a:solidFill>
                  <a:srgbClr val="FFFF00"/>
                </a:solidFill>
                <a:latin typeface="HP001 4 hàng" panose="020B0603050302020204" pitchFamily="34" charset="0"/>
              </a:rPr>
              <a:t> Minh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99662" y="4026863"/>
            <a:ext cx="1965603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vi-VN" sz="3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vi-VN" sz="33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ưu</a:t>
            </a:r>
            <a:r>
              <a:rPr lang="vi-VN" sz="3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thông</a:t>
            </a:r>
            <a:r>
              <a:rPr kumimoji="1" lang="vi-VN" altLang="zh-CN" sz="3300" dirty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inpin heiti" panose="00000500000000000000" pitchFamily="2" charset="-122"/>
              </a:rPr>
              <a:t>,</a:t>
            </a:r>
            <a:endParaRPr kumimoji="1" lang="zh-CN" altLang="en-US" sz="3300" dirty="0">
              <a:solidFill>
                <a:prstClr val="white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  <a:sym typeface="inpin heiti" panose="00000500000000000000" pitchFamily="2" charset="-122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7A4F4E1-F0C0-EADF-290E-DC715E9F13B1}"/>
              </a:ext>
            </a:extLst>
          </p:cNvPr>
          <p:cNvSpPr txBox="1"/>
          <p:nvPr/>
        </p:nvSpPr>
        <p:spPr>
          <a:xfrm>
            <a:off x="294681" y="4622568"/>
            <a:ext cx="5647879" cy="523143"/>
          </a:xfrm>
          <a:prstGeom prst="rect">
            <a:avLst/>
          </a:prstGeom>
          <a:noFill/>
        </p:spPr>
        <p:txBody>
          <a:bodyPr wrap="square" lIns="91344" tIns="45682" rIns="91344" bIns="45682">
            <a:spAutoFit/>
          </a:bodyPr>
          <a:lstStyle/>
          <a:p>
            <a:pPr algn="just">
              <a:defRPr/>
            </a:pPr>
            <a:r>
              <a:rPr lang="vi-VN" sz="2800" dirty="0">
                <a:solidFill>
                  <a:schemeClr val="bg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</a:t>
            </a:r>
            <a:endParaRPr lang="en-US" sz="3000" dirty="0">
              <a:solidFill>
                <a:schemeClr val="bg1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77499" y="4518395"/>
            <a:ext cx="536265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defRPr/>
            </a:pP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Mỗi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một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người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dân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yếu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ớt</a:t>
            </a:r>
            <a:r>
              <a:rPr lang="vi-VN" sz="28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/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tức</a:t>
            </a:r>
            <a:r>
              <a:rPr lang="vi-VN" sz="2800" dirty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cả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nước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yếu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ớt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</a:t>
            </a:r>
            <a:r>
              <a:rPr lang="vi-VN" sz="28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/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mỗi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một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người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dân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mạnh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khỏe</a:t>
            </a:r>
            <a:r>
              <a:rPr lang="vi-VN" sz="28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/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cả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nước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mạnh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khỏe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  <a:r>
              <a:rPr lang="vi-VN" sz="28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//</a:t>
            </a:r>
          </a:p>
        </p:txBody>
      </p:sp>
    </p:spTree>
    <p:extLst>
      <p:ext uri="{BB962C8B-B14F-4D97-AF65-F5344CB8AC3E}">
        <p14:creationId xmlns:p14="http://schemas.microsoft.com/office/powerpoint/2010/main" val="10820653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AB7F92C-9087-40C0-BD18-9590A4EF1F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2216" y="-106625"/>
            <a:ext cx="7165173" cy="85961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84" y="500743"/>
            <a:ext cx="11430002" cy="63572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304928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ED7E11-3693-38F6-046B-BD48926FE3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E78A3CD-017E-841E-1A28-EC8630AD57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E4288CC-2B69-EF7D-242E-A8E46AD464BA}"/>
              </a:ext>
            </a:extLst>
          </p:cNvPr>
          <p:cNvSpPr txBox="1"/>
          <p:nvPr/>
        </p:nvSpPr>
        <p:spPr>
          <a:xfrm>
            <a:off x="2339570" y="404331"/>
            <a:ext cx="7573819" cy="584699"/>
          </a:xfrm>
          <a:prstGeom prst="rect">
            <a:avLst/>
          </a:prstGeom>
          <a:noFill/>
        </p:spPr>
        <p:txBody>
          <a:bodyPr wrap="square" lIns="91344" tIns="45682" rIns="91344" bIns="45682" rtlCol="0">
            <a:spAutoFit/>
          </a:bodyPr>
          <a:lstStyle/>
          <a:p>
            <a:pPr algn="ctr">
              <a:defRPr/>
            </a:pPr>
            <a:r>
              <a:rPr lang="en-US" sz="3200" dirty="0" err="1">
                <a:solidFill>
                  <a:prstClr val="white"/>
                </a:solidFill>
                <a:latin typeface="HP001 4 hàng" panose="020B0603050302020204" pitchFamily="34" charset="0"/>
              </a:rPr>
              <a:t>Thứ</a:t>
            </a:r>
            <a:r>
              <a:rPr lang="en-US" sz="3200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vi-VN" sz="3200" dirty="0">
                <a:solidFill>
                  <a:prstClr val="white"/>
                </a:solidFill>
                <a:latin typeface="HP001 4 hàng" panose="020B0603050302020204" pitchFamily="34" charset="0"/>
              </a:rPr>
              <a:t>sáu</a:t>
            </a:r>
            <a:r>
              <a:rPr lang="en-US" sz="3200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HP001 4 hàng" panose="020B0603050302020204" pitchFamily="34" charset="0"/>
              </a:rPr>
              <a:t>ngày</a:t>
            </a:r>
            <a:r>
              <a:rPr lang="en-US" sz="3200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vi-VN" sz="3200" dirty="0">
                <a:solidFill>
                  <a:prstClr val="white"/>
                </a:solidFill>
                <a:latin typeface="HP001 4 hàng" panose="020B0603050302020204" pitchFamily="34" charset="0"/>
              </a:rPr>
              <a:t>01</a:t>
            </a:r>
            <a:r>
              <a:rPr lang="en-US" sz="3200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HP001 4 hàng" panose="020B0603050302020204" pitchFamily="34" charset="0"/>
              </a:rPr>
              <a:t>tháng</a:t>
            </a:r>
            <a:r>
              <a:rPr lang="en-US" sz="3200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vi-VN" sz="3200" dirty="0">
                <a:solidFill>
                  <a:prstClr val="white"/>
                </a:solidFill>
                <a:latin typeface="HP001 4 hàng" panose="020B0603050302020204" pitchFamily="34" charset="0"/>
              </a:rPr>
              <a:t>03</a:t>
            </a:r>
            <a:r>
              <a:rPr lang="en-US" sz="3200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HP001 4 hàng" panose="020B0603050302020204" pitchFamily="34" charset="0"/>
              </a:rPr>
              <a:t>năm</a:t>
            </a:r>
            <a:r>
              <a:rPr lang="en-US" sz="3200" dirty="0">
                <a:solidFill>
                  <a:prstClr val="white"/>
                </a:solidFill>
                <a:latin typeface="HP001 4 hàng" panose="020B0603050302020204" pitchFamily="34" charset="0"/>
              </a:rPr>
              <a:t> 202</a:t>
            </a:r>
            <a:r>
              <a:rPr lang="vi-VN" sz="3200" dirty="0">
                <a:solidFill>
                  <a:prstClr val="white"/>
                </a:solidFill>
                <a:latin typeface="HP001 4 hàng" panose="020B0603050302020204" pitchFamily="34" charset="0"/>
              </a:rPr>
              <a:t>4</a:t>
            </a:r>
            <a:endParaRPr lang="en-US" sz="3200" dirty="0">
              <a:solidFill>
                <a:prstClr val="white"/>
              </a:solidFill>
              <a:latin typeface="HP001 4 hàng" panose="020B06030503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C843BB-9BCD-10DB-43D3-3B041CFEE6D4}"/>
              </a:ext>
            </a:extLst>
          </p:cNvPr>
          <p:cNvSpPr txBox="1"/>
          <p:nvPr/>
        </p:nvSpPr>
        <p:spPr>
          <a:xfrm>
            <a:off x="3392515" y="989030"/>
            <a:ext cx="4895272" cy="669800"/>
          </a:xfrm>
          <a:prstGeom prst="rect">
            <a:avLst/>
          </a:prstGeom>
          <a:noFill/>
        </p:spPr>
        <p:txBody>
          <a:bodyPr wrap="square" lIns="91344" tIns="45682" rIns="91344" bIns="45682" rtlCol="0">
            <a:spAutoFit/>
          </a:bodyPr>
          <a:lstStyle/>
          <a:p>
            <a:pPr algn="ctr">
              <a:defRPr/>
            </a:pPr>
            <a:r>
              <a:rPr lang="en-US" sz="3600" u="sng" dirty="0" err="1">
                <a:solidFill>
                  <a:prstClr val="white"/>
                </a:solidFill>
                <a:latin typeface="HP001 4 hàng" panose="020B0603050302020204" pitchFamily="34" charset="0"/>
              </a:rPr>
              <a:t>Tiếng</a:t>
            </a:r>
            <a:r>
              <a:rPr lang="en-US" sz="3600" u="sng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3600" u="sng" dirty="0" err="1">
                <a:solidFill>
                  <a:prstClr val="white"/>
                </a:solidFill>
                <a:latin typeface="HP001 4 hàng" panose="020B0603050302020204" pitchFamily="34" charset="0"/>
              </a:rPr>
              <a:t>Việt</a:t>
            </a:r>
            <a:r>
              <a:rPr lang="vi-VN" sz="3600" u="sng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3600" u="sng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8A703A8-4E7A-0B15-F58E-4EBCC088800A}"/>
              </a:ext>
            </a:extLst>
          </p:cNvPr>
          <p:cNvSpPr txBox="1"/>
          <p:nvPr/>
        </p:nvSpPr>
        <p:spPr>
          <a:xfrm>
            <a:off x="799662" y="1521222"/>
            <a:ext cx="11252201" cy="1846583"/>
          </a:xfrm>
          <a:prstGeom prst="rect">
            <a:avLst/>
          </a:prstGeom>
          <a:noFill/>
        </p:spPr>
        <p:txBody>
          <a:bodyPr wrap="square" lIns="91344" tIns="45682" rIns="91344" bIns="45682" rtlCol="0">
            <a:spAutoFit/>
          </a:bodyPr>
          <a:lstStyle/>
          <a:p>
            <a:pPr algn="ctr">
              <a:defRPr/>
            </a:pPr>
            <a:r>
              <a:rPr lang="en-US" sz="44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Lời</a:t>
            </a:r>
            <a:r>
              <a:rPr lang="en-US" sz="44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kêu</a:t>
            </a:r>
            <a:r>
              <a:rPr lang="en-US" sz="44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gọi</a:t>
            </a:r>
            <a:r>
              <a:rPr lang="en-US" sz="44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toàn</a:t>
            </a:r>
            <a:r>
              <a:rPr lang="en-US" sz="44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dân</a:t>
            </a:r>
            <a:r>
              <a:rPr lang="en-US" sz="44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tập</a:t>
            </a:r>
            <a:r>
              <a:rPr lang="en-US" sz="44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thể</a:t>
            </a:r>
            <a:r>
              <a:rPr lang="en-US" sz="44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dục</a:t>
            </a:r>
            <a:endParaRPr lang="vi-VN" sz="4400" b="1" dirty="0">
              <a:solidFill>
                <a:srgbClr val="FFFF00"/>
              </a:solidFill>
              <a:latin typeface="HP001 4 hàng" panose="020B0603050302020204" pitchFamily="34" charset="0"/>
            </a:endParaRPr>
          </a:p>
          <a:p>
            <a:pPr algn="ctr">
              <a:defRPr/>
            </a:pPr>
            <a:r>
              <a:rPr lang="vi-VN" sz="3500" b="1" i="1" dirty="0">
                <a:solidFill>
                  <a:srgbClr val="FFFF00"/>
                </a:solidFill>
                <a:latin typeface="HP001 4 hàng" panose="020B0603050302020204" pitchFamily="34" charset="0"/>
              </a:rPr>
              <a:t>                                                </a:t>
            </a:r>
          </a:p>
          <a:p>
            <a:pPr algn="ctr">
              <a:defRPr/>
            </a:pPr>
            <a:r>
              <a:rPr lang="vi-VN" sz="3500" b="1" i="1" dirty="0">
                <a:solidFill>
                  <a:srgbClr val="FFFF00"/>
                </a:solidFill>
                <a:latin typeface="HP001 4 hàng" panose="020B0603050302020204" pitchFamily="34" charset="0"/>
              </a:rPr>
              <a:t>              </a:t>
            </a:r>
            <a:r>
              <a:rPr lang="vi-VN" sz="3100" b="1" i="1" dirty="0">
                <a:solidFill>
                  <a:srgbClr val="FFFF00"/>
                </a:solidFill>
                <a:latin typeface="HP001 4 hàng" panose="020B0603050302020204" pitchFamily="34" charset="0"/>
              </a:rPr>
              <a:t>                    </a:t>
            </a:r>
            <a:r>
              <a:rPr lang="vi-VN" sz="3500" b="1" i="1" dirty="0">
                <a:solidFill>
                  <a:srgbClr val="FFFF00"/>
                </a:solidFill>
                <a:latin typeface="HP001 4 hàng" panose="020B0603050302020204" pitchFamily="34" charset="0"/>
              </a:rPr>
              <a:t>               </a:t>
            </a:r>
            <a:endParaRPr lang="en-US" sz="4000" b="1" dirty="0">
              <a:solidFill>
                <a:srgbClr val="FFFF00"/>
              </a:solidFill>
              <a:latin typeface="HP001 4 hàng" panose="020B06030503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64651" y="1577658"/>
            <a:ext cx="138211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u="sng" dirty="0">
                <a:solidFill>
                  <a:prstClr val="white"/>
                </a:solidFill>
                <a:latin typeface="HP001 4 hàng" panose="020B0603050302020204" pitchFamily="34" charset="0"/>
              </a:rPr>
              <a:t>Đọc</a:t>
            </a:r>
            <a:r>
              <a:rPr lang="vi-VN" sz="4000" dirty="0">
                <a:solidFill>
                  <a:prstClr val="white"/>
                </a:solidFill>
                <a:latin typeface="HP001 4 hàng" panose="020B0603050302020204" pitchFamily="34" charset="0"/>
              </a:rPr>
              <a:t>:</a:t>
            </a:r>
            <a:r>
              <a:rPr lang="en-US" sz="4000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endParaRPr lang="en-US" sz="4000" dirty="0">
              <a:solidFill>
                <a:prstClr val="black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B2062B6-71A5-28F4-C3D7-BB9F2FBDE8D7}"/>
              </a:ext>
            </a:extLst>
          </p:cNvPr>
          <p:cNvSpPr txBox="1"/>
          <p:nvPr/>
        </p:nvSpPr>
        <p:spPr>
          <a:xfrm>
            <a:off x="1379793" y="3081084"/>
            <a:ext cx="3562645" cy="584699"/>
          </a:xfrm>
          <a:prstGeom prst="rect">
            <a:avLst/>
          </a:prstGeom>
          <a:noFill/>
        </p:spPr>
        <p:txBody>
          <a:bodyPr wrap="square" lIns="91344" tIns="45682" rIns="91344" bIns="45682" rtlCol="0">
            <a:spAutoFit/>
          </a:bodyPr>
          <a:lstStyle/>
          <a:p>
            <a:pPr algn="ctr"/>
            <a:r>
              <a:rPr lang="en-US" sz="3200" b="1" u="sng" dirty="0" err="1">
                <a:solidFill>
                  <a:prstClr val="white"/>
                </a:solidFill>
                <a:latin typeface="HP001 4 hàng" panose="020B0603050302020204" pitchFamily="34" charset="0"/>
              </a:rPr>
              <a:t>Luyện</a:t>
            </a:r>
            <a:r>
              <a:rPr lang="en-US" sz="3200" b="1" u="sng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u="sng" dirty="0" err="1">
                <a:solidFill>
                  <a:prstClr val="white"/>
                </a:solidFill>
                <a:latin typeface="HP001 4 hàng" panose="020B0603050302020204" pitchFamily="34" charset="0"/>
              </a:rPr>
              <a:t>đọc</a:t>
            </a:r>
            <a:endParaRPr lang="en-US" sz="3200" b="1" u="sng" dirty="0">
              <a:solidFill>
                <a:prstClr val="white"/>
              </a:solidFill>
              <a:latin typeface="HP001 4 hàng" panose="020B06030503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96BD007-245A-0335-63B3-87F26B6C2915}"/>
              </a:ext>
            </a:extLst>
          </p:cNvPr>
          <p:cNvSpPr txBox="1"/>
          <p:nvPr/>
        </p:nvSpPr>
        <p:spPr>
          <a:xfrm>
            <a:off x="6440153" y="3081084"/>
            <a:ext cx="3977641" cy="584699"/>
          </a:xfrm>
          <a:prstGeom prst="rect">
            <a:avLst/>
          </a:prstGeom>
          <a:noFill/>
        </p:spPr>
        <p:txBody>
          <a:bodyPr wrap="square" lIns="91344" tIns="45682" rIns="91344" bIns="45682" rtlCol="0">
            <a:spAutoFit/>
          </a:bodyPr>
          <a:lstStyle/>
          <a:p>
            <a:pPr algn="ctr"/>
            <a:r>
              <a:rPr lang="en-US" sz="3200" b="1" u="sng" dirty="0" err="1">
                <a:solidFill>
                  <a:prstClr val="white"/>
                </a:solidFill>
                <a:latin typeface="HP001 4 hàng" panose="020B0603050302020204" pitchFamily="34" charset="0"/>
              </a:rPr>
              <a:t>Tìm</a:t>
            </a:r>
            <a:r>
              <a:rPr lang="en-US" sz="3200" b="1" u="sng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u="sng" dirty="0" err="1">
                <a:solidFill>
                  <a:prstClr val="white"/>
                </a:solidFill>
                <a:latin typeface="HP001 4 hàng" panose="020B0603050302020204" pitchFamily="34" charset="0"/>
              </a:rPr>
              <a:t>hiểu</a:t>
            </a:r>
            <a:r>
              <a:rPr lang="en-US" sz="3200" b="1" u="sng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u="sng" dirty="0" err="1">
                <a:solidFill>
                  <a:prstClr val="white"/>
                </a:solidFill>
                <a:latin typeface="HP001 4 hàng" panose="020B0603050302020204" pitchFamily="34" charset="0"/>
              </a:rPr>
              <a:t>bài</a:t>
            </a:r>
            <a:endParaRPr lang="en-US" sz="3200" b="1" u="sng" dirty="0">
              <a:solidFill>
                <a:prstClr val="white"/>
              </a:solidFill>
              <a:latin typeface="HP001 4 hàng" panose="020B06030503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3B09F65-4977-9B1A-237D-41350B0095E9}"/>
              </a:ext>
            </a:extLst>
          </p:cNvPr>
          <p:cNvSpPr txBox="1"/>
          <p:nvPr/>
        </p:nvSpPr>
        <p:spPr>
          <a:xfrm>
            <a:off x="849581" y="3520834"/>
            <a:ext cx="2105891" cy="600088"/>
          </a:xfrm>
          <a:prstGeom prst="rect">
            <a:avLst/>
          </a:prstGeom>
          <a:noFill/>
        </p:spPr>
        <p:txBody>
          <a:bodyPr wrap="square" lIns="91344" tIns="45682" rIns="91344" bIns="45682" rtlCol="0">
            <a:spAutoFit/>
          </a:bodyPr>
          <a:lstStyle/>
          <a:p>
            <a:r>
              <a:rPr lang="vi-VN" sz="33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vi-VN" sz="3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ức kh</a:t>
            </a:r>
            <a:r>
              <a:rPr lang="vi-VN" sz="33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ỏe</a:t>
            </a:r>
            <a:r>
              <a:rPr lang="vi-VN" sz="31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endParaRPr lang="en-US" sz="31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8E3AB80-AB74-6CA2-9463-40270EAE4329}"/>
              </a:ext>
            </a:extLst>
          </p:cNvPr>
          <p:cNvCxnSpPr>
            <a:cxnSpLocks/>
          </p:cNvCxnSpPr>
          <p:nvPr/>
        </p:nvCxnSpPr>
        <p:spPr>
          <a:xfrm>
            <a:off x="5942560" y="3373434"/>
            <a:ext cx="0" cy="299823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13B09F65-4977-9B1A-237D-41350B0095E9}"/>
              </a:ext>
            </a:extLst>
          </p:cNvPr>
          <p:cNvSpPr txBox="1"/>
          <p:nvPr/>
        </p:nvSpPr>
        <p:spPr>
          <a:xfrm>
            <a:off x="3186976" y="3520834"/>
            <a:ext cx="2105891" cy="600088"/>
          </a:xfrm>
          <a:prstGeom prst="rect">
            <a:avLst/>
          </a:prstGeom>
          <a:noFill/>
        </p:spPr>
        <p:txBody>
          <a:bodyPr wrap="square" lIns="91344" tIns="45682" rIns="91344" bIns="45682" rtlCol="0">
            <a:spAutoFit/>
          </a:bodyPr>
          <a:lstStyle/>
          <a:p>
            <a:r>
              <a:rPr lang="en-US" sz="33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3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huyết</a:t>
            </a:r>
            <a:endParaRPr lang="en-US" sz="33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98A0C53-E7C5-9020-4846-E20CB86E6EE8}"/>
              </a:ext>
            </a:extLst>
          </p:cNvPr>
          <p:cNvSpPr txBox="1"/>
          <p:nvPr/>
        </p:nvSpPr>
        <p:spPr>
          <a:xfrm>
            <a:off x="1902526" y="4026863"/>
            <a:ext cx="4067081" cy="600088"/>
          </a:xfrm>
          <a:prstGeom prst="rect">
            <a:avLst/>
          </a:prstGeom>
          <a:noFill/>
        </p:spPr>
        <p:txBody>
          <a:bodyPr wrap="square" lIns="91344" tIns="45682" rIns="91344" bIns="45682">
            <a:spAutoFit/>
          </a:bodyPr>
          <a:lstStyle/>
          <a:p>
            <a:pPr algn="ctr">
              <a:defRPr/>
            </a:pPr>
            <a:r>
              <a:rPr kumimoji="1" lang="en-US" altLang="zh-CN" sz="3300" b="1" dirty="0" err="1">
                <a:solidFill>
                  <a:srgbClr val="FFFF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inpin heiti" panose="00000500000000000000" pitchFamily="2" charset="-122"/>
              </a:rPr>
              <a:t>gi</a:t>
            </a:r>
            <a:r>
              <a:rPr kumimoji="1" lang="en-US" altLang="zh-CN" sz="3300" dirty="0" err="1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inpin heiti" panose="00000500000000000000" pitchFamily="2" charset="-122"/>
              </a:rPr>
              <a:t>ữ</a:t>
            </a:r>
            <a:r>
              <a:rPr kumimoji="1" lang="en-US" altLang="zh-CN" sz="3300" dirty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inpin heiti" panose="00000500000000000000" pitchFamily="2" charset="-122"/>
              </a:rPr>
              <a:t> </a:t>
            </a:r>
            <a:r>
              <a:rPr kumimoji="1" lang="en-US" altLang="zh-CN" sz="3300" b="1" dirty="0">
                <a:solidFill>
                  <a:srgbClr val="FFFF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inpin heiti" panose="00000500000000000000" pitchFamily="2" charset="-122"/>
              </a:rPr>
              <a:t>g</a:t>
            </a:r>
            <a:r>
              <a:rPr kumimoji="1" lang="vi-VN" altLang="zh-CN" sz="3300" b="1" dirty="0">
                <a:solidFill>
                  <a:srgbClr val="FFFF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inpin heiti" panose="00000500000000000000" pitchFamily="2" charset="-122"/>
              </a:rPr>
              <a:t>ì</a:t>
            </a:r>
            <a:r>
              <a:rPr kumimoji="1" lang="en-US" altLang="zh-CN" sz="3300" dirty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inpin heiti" panose="00000500000000000000" pitchFamily="2" charset="-122"/>
              </a:rPr>
              <a:t>n</a:t>
            </a:r>
            <a:endParaRPr kumimoji="1" lang="zh-CN" altLang="en-US" sz="3300" dirty="0">
              <a:solidFill>
                <a:prstClr val="white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  <a:sym typeface="inpin heiti" panose="00000500000000000000" pitchFamily="2" charset="-122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287787" y="2455595"/>
            <a:ext cx="2353529" cy="5386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900" b="1" i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Hồ</a:t>
            </a:r>
            <a:r>
              <a:rPr lang="en-US" sz="2900" b="1" i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2900" b="1" i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Chí</a:t>
            </a:r>
            <a:r>
              <a:rPr lang="en-US" sz="2900" b="1" i="1" dirty="0">
                <a:solidFill>
                  <a:srgbClr val="FFFF00"/>
                </a:solidFill>
                <a:latin typeface="HP001 4 hàng" panose="020B0603050302020204" pitchFamily="34" charset="0"/>
              </a:rPr>
              <a:t> Minh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99662" y="4026863"/>
            <a:ext cx="1965603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vi-VN" sz="3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vi-VN" sz="33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ưu</a:t>
            </a:r>
            <a:r>
              <a:rPr lang="vi-VN" sz="3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thông</a:t>
            </a:r>
            <a:r>
              <a:rPr kumimoji="1" lang="vi-VN" altLang="zh-CN" sz="3300" dirty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inpin heiti" panose="00000500000000000000" pitchFamily="2" charset="-122"/>
              </a:rPr>
              <a:t>,</a:t>
            </a:r>
            <a:endParaRPr kumimoji="1" lang="zh-CN" altLang="en-US" sz="3300" dirty="0">
              <a:solidFill>
                <a:prstClr val="white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  <a:sym typeface="inpin heiti" panose="00000500000000000000" pitchFamily="2" charset="-122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7A4F4E1-F0C0-EADF-290E-DC715E9F13B1}"/>
              </a:ext>
            </a:extLst>
          </p:cNvPr>
          <p:cNvSpPr txBox="1"/>
          <p:nvPr/>
        </p:nvSpPr>
        <p:spPr>
          <a:xfrm>
            <a:off x="294681" y="4622568"/>
            <a:ext cx="5647879" cy="523143"/>
          </a:xfrm>
          <a:prstGeom prst="rect">
            <a:avLst/>
          </a:prstGeom>
          <a:noFill/>
        </p:spPr>
        <p:txBody>
          <a:bodyPr wrap="square" lIns="91344" tIns="45682" rIns="91344" bIns="45682">
            <a:spAutoFit/>
          </a:bodyPr>
          <a:lstStyle/>
          <a:p>
            <a:pPr algn="just">
              <a:defRPr/>
            </a:pPr>
            <a:r>
              <a:rPr lang="vi-VN" sz="2800" dirty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</a:t>
            </a:r>
            <a:endParaRPr lang="en-US" sz="3000" dirty="0">
              <a:solidFill>
                <a:prstClr val="white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77499" y="4518395"/>
            <a:ext cx="536265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Mỗi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một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người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dân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yếu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ớt</a:t>
            </a:r>
            <a:r>
              <a:rPr lang="vi-VN" sz="28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/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tức</a:t>
            </a:r>
            <a:r>
              <a:rPr lang="vi-VN" sz="2800" dirty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cả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nước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yếu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ớt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</a:t>
            </a:r>
            <a:r>
              <a:rPr lang="vi-VN" sz="28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/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mỗi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một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người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dân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mạnh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khỏe</a:t>
            </a:r>
            <a:r>
              <a:rPr lang="vi-VN" sz="28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/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cả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nước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mạnh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khỏe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  <a:r>
              <a:rPr lang="vi-VN" sz="28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//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49CC5AD-28BA-2DF3-97BB-41E9D2869587}"/>
              </a:ext>
            </a:extLst>
          </p:cNvPr>
          <p:cNvSpPr txBox="1"/>
          <p:nvPr/>
        </p:nvSpPr>
        <p:spPr>
          <a:xfrm>
            <a:off x="6541755" y="3686765"/>
            <a:ext cx="4099561" cy="600088"/>
          </a:xfrm>
          <a:prstGeom prst="rect">
            <a:avLst/>
          </a:prstGeom>
          <a:noFill/>
        </p:spPr>
        <p:txBody>
          <a:bodyPr wrap="square" lIns="91344" tIns="45682" rIns="91344" bIns="45682" rtlCol="0">
            <a:spAutoFit/>
          </a:bodyPr>
          <a:lstStyle/>
          <a:p>
            <a:r>
              <a:rPr lang="en-US" sz="33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33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endParaRPr lang="en-US" sz="33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D333702-4087-EC57-EB8F-CB61A68B0F76}"/>
              </a:ext>
            </a:extLst>
          </p:cNvPr>
          <p:cNvSpPr txBox="1"/>
          <p:nvPr/>
        </p:nvSpPr>
        <p:spPr>
          <a:xfrm>
            <a:off x="6560270" y="4374672"/>
            <a:ext cx="6248400" cy="600088"/>
          </a:xfrm>
          <a:prstGeom prst="rect">
            <a:avLst/>
          </a:prstGeom>
          <a:noFill/>
        </p:spPr>
        <p:txBody>
          <a:bodyPr wrap="square" lIns="91344" tIns="45682" rIns="91344" bIns="45682">
            <a:spAutoFit/>
          </a:bodyPr>
          <a:lstStyle/>
          <a:p>
            <a:r>
              <a:rPr lang="en-US" sz="33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bồi</a:t>
            </a:r>
            <a:r>
              <a:rPr lang="en-US" sz="33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bổ</a:t>
            </a:r>
            <a:endParaRPr lang="en-US" sz="33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1BAA666-ECF9-248E-03A8-AD40B0997F28}"/>
              </a:ext>
            </a:extLst>
          </p:cNvPr>
          <p:cNvSpPr txBox="1"/>
          <p:nvPr/>
        </p:nvSpPr>
        <p:spPr>
          <a:xfrm>
            <a:off x="6571845" y="5049425"/>
            <a:ext cx="2254469" cy="600088"/>
          </a:xfrm>
          <a:prstGeom prst="rect">
            <a:avLst/>
          </a:prstGeom>
          <a:noFill/>
        </p:spPr>
        <p:txBody>
          <a:bodyPr wrap="square" lIns="91344" tIns="45682" rIns="91344" bIns="45682" rtlCol="0">
            <a:spAutoFit/>
          </a:bodyPr>
          <a:lstStyle/>
          <a:p>
            <a:r>
              <a:rPr lang="en-US" sz="33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bổn</a:t>
            </a:r>
            <a:r>
              <a:rPr lang="en-US" sz="33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phận</a:t>
            </a:r>
            <a:endParaRPr lang="en-US" sz="33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734DABC-4BFE-A7CD-8BCA-A0DC5DAB7566}"/>
              </a:ext>
            </a:extLst>
          </p:cNvPr>
          <p:cNvSpPr txBox="1"/>
          <p:nvPr/>
        </p:nvSpPr>
        <p:spPr>
          <a:xfrm>
            <a:off x="8786153" y="3726676"/>
            <a:ext cx="2254469" cy="600088"/>
          </a:xfrm>
          <a:prstGeom prst="rect">
            <a:avLst/>
          </a:prstGeom>
          <a:noFill/>
        </p:spPr>
        <p:txBody>
          <a:bodyPr wrap="square" lIns="91344" tIns="45682" rIns="91344" bIns="45682" rtlCol="0">
            <a:spAutoFit/>
          </a:bodyPr>
          <a:lstStyle/>
          <a:p>
            <a:r>
              <a:rPr lang="en-US" sz="33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33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huyết</a:t>
            </a:r>
            <a:endParaRPr lang="en-US" sz="33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C168556-2B48-6750-CAFA-EB475EC768CD}"/>
              </a:ext>
            </a:extLst>
          </p:cNvPr>
          <p:cNvSpPr txBox="1"/>
          <p:nvPr/>
        </p:nvSpPr>
        <p:spPr>
          <a:xfrm>
            <a:off x="8786154" y="4379889"/>
            <a:ext cx="2254469" cy="600088"/>
          </a:xfrm>
          <a:prstGeom prst="rect">
            <a:avLst/>
          </a:prstGeom>
          <a:noFill/>
        </p:spPr>
        <p:txBody>
          <a:bodyPr wrap="square" lIns="91344" tIns="45682" rIns="91344" bIns="45682" rtlCol="0">
            <a:spAutoFit/>
          </a:bodyPr>
          <a:lstStyle/>
          <a:p>
            <a:r>
              <a:rPr lang="en-US" sz="33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33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endParaRPr lang="en-US" sz="33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4559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495449" y="577150"/>
            <a:ext cx="9067801" cy="731359"/>
          </a:xfrm>
          <a:prstGeom prst="rect">
            <a:avLst/>
          </a:prstGeom>
          <a:noFill/>
        </p:spPr>
        <p:txBody>
          <a:bodyPr wrap="square" lIns="91354" tIns="45682" rIns="91354" bIns="45682" rtlCol="0">
            <a:spAutoFit/>
          </a:bodyPr>
          <a:lstStyle/>
          <a:p>
            <a:pPr algn="ctr"/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b="1" dirty="0">
                <a:latin typeface="Times New Roman" pitchFamily="18" charset="0"/>
                <a:cs typeface="Times New Roman" pitchFamily="18" charset="0"/>
              </a:rPr>
              <a:t>sáu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b="1" dirty="0">
                <a:latin typeface="Times New Roman" pitchFamily="18" charset="0"/>
                <a:cs typeface="Times New Roman" pitchFamily="18" charset="0"/>
              </a:rPr>
              <a:t>01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b="1" dirty="0">
                <a:latin typeface="Times New Roman" pitchFamily="18" charset="0"/>
                <a:cs typeface="Times New Roman" pitchFamily="18" charset="0"/>
              </a:rPr>
              <a:t>03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202</a:t>
            </a:r>
            <a:r>
              <a:rPr lang="vi-VN" sz="4000" b="1" dirty="0">
                <a:latin typeface="Times New Roman" pitchFamily="18" charset="0"/>
                <a:cs typeface="Times New Roman" pitchFamily="18" charset="0"/>
              </a:rPr>
              <a:t>4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494870" y="1477919"/>
            <a:ext cx="2568991" cy="707809"/>
          </a:xfrm>
          <a:prstGeom prst="rect">
            <a:avLst/>
          </a:prstGeom>
        </p:spPr>
        <p:txBody>
          <a:bodyPr wrap="none" lIns="91354" tIns="45682" rIns="91354" bIns="45682">
            <a:spAutoFit/>
          </a:bodyPr>
          <a:lstStyle/>
          <a:p>
            <a:pPr defTabSz="913522"/>
            <a:r>
              <a:rPr lang="en-US" sz="4000" b="1" u="sng" dirty="0" err="1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4000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u="sng" dirty="0" err="1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4000" b="1" u="sng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024187" y="2838474"/>
            <a:ext cx="6010276" cy="1162935"/>
          </a:xfrm>
          <a:prstGeom prst="rect">
            <a:avLst/>
          </a:prstGeom>
          <a:noFill/>
          <a:ln>
            <a:noFill/>
          </a:ln>
        </p:spPr>
        <p:txBody>
          <a:bodyPr wrap="square" lIns="91354" tIns="45682" rIns="91354" bIns="45682" rtlCol="0">
            <a:prstTxWarp prst="textInflate">
              <a:avLst/>
            </a:prstTxWarp>
            <a:spAutoFit/>
          </a:bodyPr>
          <a:lstStyle/>
          <a:p>
            <a:r>
              <a:rPr lang="en-US" sz="4000" b="1" cap="all" dirty="0" err="1">
                <a:ln w="9000" cmpd="sng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sz="4000" b="1" cap="all" dirty="0">
                <a:ln w="9000" cmpd="sng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cap="all" dirty="0" err="1">
                <a:ln w="9000" cmpd="sng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động</a:t>
            </a:r>
            <a:endParaRPr lang="en-US" sz="4000" b="1" cap="all" dirty="0">
              <a:ln w="9000" cmpd="sng">
                <a:solidFill>
                  <a:srgbClr val="FFFF00"/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8430752"/>
      </p:ext>
    </p:extLst>
  </p:cSld>
  <p:clrMapOvr>
    <a:masterClrMapping/>
  </p:clrMapOvr>
  <p:transition spd="slow">
    <p:pull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 descr="mua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1451"/>
            <a:ext cx="12192000" cy="7200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WordArt 5"/>
          <p:cNvSpPr>
            <a:spLocks noChangeArrowheads="1" noChangeShapeType="1" noTextEdit="1"/>
          </p:cNvSpPr>
          <p:nvPr/>
        </p:nvSpPr>
        <p:spPr bwMode="auto">
          <a:xfrm>
            <a:off x="3657600" y="2308863"/>
            <a:ext cx="7721600" cy="2040256"/>
          </a:xfrm>
          <a:prstGeom prst="rect">
            <a:avLst/>
          </a:prstGeom>
        </p:spPr>
        <p:txBody>
          <a:bodyPr wrap="none" lIns="118101" tIns="59052" rIns="118101" bIns="59052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118107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300" b="1" kern="10" dirty="0" err="1">
                <a:ln w="12700">
                  <a:solidFill>
                    <a:srgbClr val="339966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300" b="1" kern="10" dirty="0">
                <a:ln w="12700">
                  <a:solidFill>
                    <a:srgbClr val="339966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b="1" kern="10" dirty="0" err="1">
                <a:ln w="12700">
                  <a:solidFill>
                    <a:srgbClr val="339966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300" b="1" kern="10" dirty="0">
                <a:ln w="12700">
                  <a:solidFill>
                    <a:srgbClr val="339966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b="1" kern="10" dirty="0" err="1">
                <a:ln w="12700">
                  <a:solidFill>
                    <a:srgbClr val="339966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4300" b="1" kern="10" dirty="0">
              <a:ln w="12700">
                <a:solidFill>
                  <a:srgbClr val="339966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80808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1252467"/>
      </p:ext>
    </p:extLst>
  </p:cSld>
  <p:clrMapOvr>
    <a:masterClrMapping/>
  </p:clrMapOvr>
  <p:transition spd="slow">
    <p:circl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AB7F92C-9087-40C0-BD18-9590A4EF1F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2216" y="-106625"/>
            <a:ext cx="7165173" cy="85961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84" y="500743"/>
            <a:ext cx="11430002" cy="63572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717255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B6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33985" y="245207"/>
            <a:ext cx="11349683" cy="1591437"/>
            <a:chOff x="1339417" y="26738"/>
            <a:chExt cx="2458700" cy="575703"/>
          </a:xfrm>
        </p:grpSpPr>
        <p:sp>
          <p:nvSpPr>
            <p:cNvPr id="3" name="Freeform 3"/>
            <p:cNvSpPr/>
            <p:nvPr/>
          </p:nvSpPr>
          <p:spPr>
            <a:xfrm>
              <a:off x="1339417" y="26738"/>
              <a:ext cx="2458700" cy="575703"/>
            </a:xfrm>
            <a:custGeom>
              <a:avLst/>
              <a:gdLst/>
              <a:ahLst/>
              <a:cxnLst/>
              <a:rect l="l" t="t" r="r" b="b"/>
              <a:pathLst>
                <a:path w="2690174" h="1773312">
                  <a:moveTo>
                    <a:pt x="2565714" y="1773312"/>
                  </a:moveTo>
                  <a:lnTo>
                    <a:pt x="124460" y="1773312"/>
                  </a:lnTo>
                  <a:cubicBezTo>
                    <a:pt x="55880" y="1773312"/>
                    <a:pt x="0" y="1717432"/>
                    <a:pt x="0" y="164885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565714" y="0"/>
                  </a:lnTo>
                  <a:cubicBezTo>
                    <a:pt x="2634294" y="0"/>
                    <a:pt x="2690174" y="55880"/>
                    <a:pt x="2690174" y="124460"/>
                  </a:cubicBezTo>
                  <a:lnTo>
                    <a:pt x="2690174" y="1648852"/>
                  </a:lnTo>
                  <a:cubicBezTo>
                    <a:pt x="2690174" y="1717433"/>
                    <a:pt x="2634294" y="1773312"/>
                    <a:pt x="2565714" y="1773312"/>
                  </a:cubicBezTo>
                  <a:close/>
                </a:path>
              </a:pathLst>
            </a:custGeom>
            <a:solidFill>
              <a:srgbClr val="FFF4C2"/>
            </a:solidFill>
          </p:spPr>
          <p:txBody>
            <a:bodyPr anchor="ctr"/>
            <a:lstStyle/>
            <a:p>
              <a:pPr algn="ctr" defTabSz="608979"/>
              <a:endPara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defTabSz="608979"/>
              <a:r>
                <a:rPr lang="en-US" sz="3100" b="1" u="sng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3100" b="1" u="sng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  <a:r>
                <a:rPr lang="en-US" sz="31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31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Bác</a:t>
              </a:r>
              <a:r>
                <a:rPr lang="en-US" sz="31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1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Hồ</a:t>
              </a:r>
              <a:r>
                <a:rPr lang="en-US" sz="31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1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lang="en-US" sz="31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1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khẳng</a:t>
              </a:r>
              <a:r>
                <a:rPr lang="en-US" sz="31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1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định</a:t>
              </a:r>
              <a:r>
                <a:rPr lang="en-US" sz="31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1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sức</a:t>
              </a:r>
              <a:r>
                <a:rPr lang="en-US" sz="31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1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khỏe</a:t>
              </a:r>
              <a:r>
                <a:rPr lang="en-US" sz="31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1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cần</a:t>
              </a:r>
              <a:r>
                <a:rPr lang="en-US" sz="31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1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thiết</a:t>
              </a:r>
              <a:r>
                <a:rPr lang="en-US" sz="31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1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thế</a:t>
              </a:r>
              <a:r>
                <a:rPr lang="en-US" sz="31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1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31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1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31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1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xây</a:t>
              </a:r>
              <a:r>
                <a:rPr lang="en-US" sz="31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1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dựng</a:t>
              </a:r>
              <a:r>
                <a:rPr lang="en-US" sz="31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1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1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1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bảo</a:t>
              </a:r>
              <a:r>
                <a:rPr lang="en-US" sz="31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1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vệ</a:t>
              </a:r>
              <a:r>
                <a:rPr lang="en-US" sz="31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1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đất</a:t>
              </a:r>
              <a:r>
                <a:rPr lang="en-US" sz="31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1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31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vi-VN" sz="31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defTabSz="608979"/>
              <a:endParaRPr lang="en-US" sz="2500" dirty="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187697">
            <a:off x="36608" y="5545430"/>
            <a:ext cx="1239517" cy="1401655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1944481" y="2055670"/>
            <a:ext cx="3232587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8979">
              <a:lnSpc>
                <a:spcPts val="2427"/>
              </a:lnSpc>
              <a:defRPr/>
            </a:pPr>
            <a:r>
              <a:rPr lang="en-US" sz="1700" dirty="0">
                <a:solidFill>
                  <a:srgbClr val="404040"/>
                </a:solidFill>
                <a:latin typeface="Nunito"/>
              </a:rPr>
              <a:t>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6441033-C6CB-4628-BDFF-97305068DEBA}"/>
              </a:ext>
            </a:extLst>
          </p:cNvPr>
          <p:cNvSpPr/>
          <p:nvPr/>
        </p:nvSpPr>
        <p:spPr>
          <a:xfrm>
            <a:off x="433995" y="2245877"/>
            <a:ext cx="7379999" cy="296696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4" tIns="45682" rIns="91344" bIns="45682" rtlCol="0" anchor="ctr"/>
          <a:lstStyle/>
          <a:p>
            <a:pPr algn="just" defTabSz="608979"/>
            <a:r>
              <a:rPr lang="vi-VN" sz="3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31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3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3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3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3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3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3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3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3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3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3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 một người dân yếu ớt tức là cả nước yếu ớt, mỗi một người dân mạnh khỏe là cả nước mạnh khỏe.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D2F6648-1B11-05BE-4B92-8D302BA4D5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0194" y="1924336"/>
            <a:ext cx="4193453" cy="4776153"/>
          </a:xfrm>
          <a:prstGeom prst="rect">
            <a:avLst/>
          </a:prstGeom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B6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6601" y="137761"/>
            <a:ext cx="8701723" cy="1468267"/>
            <a:chOff x="1321811" y="-12129"/>
            <a:chExt cx="2650153" cy="531146"/>
          </a:xfrm>
        </p:grpSpPr>
        <p:sp>
          <p:nvSpPr>
            <p:cNvPr id="3" name="Freeform 3"/>
            <p:cNvSpPr/>
            <p:nvPr/>
          </p:nvSpPr>
          <p:spPr>
            <a:xfrm>
              <a:off x="1321811" y="-12129"/>
              <a:ext cx="2650153" cy="531146"/>
            </a:xfrm>
            <a:custGeom>
              <a:avLst/>
              <a:gdLst/>
              <a:ahLst/>
              <a:cxnLst/>
              <a:rect l="l" t="t" r="r" b="b"/>
              <a:pathLst>
                <a:path w="2690174" h="1773312">
                  <a:moveTo>
                    <a:pt x="2565714" y="1773312"/>
                  </a:moveTo>
                  <a:lnTo>
                    <a:pt x="124460" y="1773312"/>
                  </a:lnTo>
                  <a:cubicBezTo>
                    <a:pt x="55880" y="1773312"/>
                    <a:pt x="0" y="1717432"/>
                    <a:pt x="0" y="164885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565714" y="0"/>
                  </a:lnTo>
                  <a:cubicBezTo>
                    <a:pt x="2634294" y="0"/>
                    <a:pt x="2690174" y="55880"/>
                    <a:pt x="2690174" y="124460"/>
                  </a:cubicBezTo>
                  <a:lnTo>
                    <a:pt x="2690174" y="1648852"/>
                  </a:lnTo>
                  <a:cubicBezTo>
                    <a:pt x="2690174" y="1717433"/>
                    <a:pt x="2634294" y="1773312"/>
                    <a:pt x="2565714" y="1773312"/>
                  </a:cubicBezTo>
                  <a:close/>
                </a:path>
              </a:pathLst>
            </a:custGeom>
            <a:solidFill>
              <a:srgbClr val="FFF4C2"/>
            </a:solidFill>
          </p:spPr>
          <p:txBody>
            <a:bodyPr anchor="ctr"/>
            <a:lstStyle/>
            <a:p>
              <a:pPr algn="ctr" defTabSz="608979"/>
              <a:r>
                <a:rPr lang="en-US" sz="3100" b="1" u="sng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3100" b="1" u="sng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  <a:r>
                <a:rPr lang="en-US" sz="31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31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31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1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31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1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sức</a:t>
              </a:r>
              <a:r>
                <a:rPr lang="en-US" sz="31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1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khỏe</a:t>
              </a:r>
              <a:r>
                <a:rPr lang="en-US" sz="31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1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mỗi</a:t>
              </a:r>
              <a:r>
                <a:rPr lang="en-US" sz="31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1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31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1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dân</a:t>
              </a:r>
              <a:r>
                <a:rPr lang="en-US" sz="31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1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cần</a:t>
              </a:r>
              <a:r>
                <a:rPr lang="en-US" sz="31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1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31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1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sz="31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 </a:t>
              </a:r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872662">
            <a:off x="56181" y="5490599"/>
            <a:ext cx="1098139" cy="1454488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1944481" y="2055670"/>
            <a:ext cx="3232587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8979">
              <a:lnSpc>
                <a:spcPts val="2427"/>
              </a:lnSpc>
              <a:defRPr/>
            </a:pPr>
            <a:r>
              <a:rPr lang="en-US" sz="1700" dirty="0">
                <a:solidFill>
                  <a:srgbClr val="404040"/>
                </a:solidFill>
                <a:latin typeface="Nunito"/>
              </a:rPr>
              <a:t>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6441033-C6CB-4628-BDFF-97305068DEBA}"/>
              </a:ext>
            </a:extLst>
          </p:cNvPr>
          <p:cNvSpPr/>
          <p:nvPr/>
        </p:nvSpPr>
        <p:spPr>
          <a:xfrm>
            <a:off x="433865" y="2055660"/>
            <a:ext cx="6539609" cy="325950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4" tIns="45682" rIns="91344" bIns="45682" rtlCol="0" anchor="ctr"/>
          <a:lstStyle/>
          <a:p>
            <a:pPr algn="just" defTabSz="608979"/>
            <a:r>
              <a:rPr lang="vi-VN" sz="3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Để có sức khỏe, m</a:t>
            </a:r>
            <a:r>
              <a:rPr lang="en-US" sz="31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ỗi</a:t>
            </a:r>
            <a:r>
              <a:rPr lang="en-US" sz="3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3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en-US" sz="3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 defTabSz="608979"/>
            <a:r>
              <a:rPr lang="vi-VN" sz="3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1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US" sz="3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3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3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3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đặn</a:t>
            </a:r>
            <a:r>
              <a:rPr lang="en-US" sz="3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xuyên</a:t>
            </a:r>
            <a:r>
              <a:rPr lang="en-US" sz="3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defTabSz="608979"/>
            <a:r>
              <a:rPr lang="vi-VN" sz="3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Ăn uống đầy đủ, làm việc và nghỉ ngơi đúng giờ...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D03D702-2CDB-0B52-BF0A-7FA5A4D0ECAF}"/>
              </a:ext>
            </a:extLst>
          </p:cNvPr>
          <p:cNvSpPr/>
          <p:nvPr/>
        </p:nvSpPr>
        <p:spPr>
          <a:xfrm>
            <a:off x="9250973" y="375136"/>
            <a:ext cx="2764971" cy="1751669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lIns="91344" tIns="45682" rIns="91344" bIns="45682" rtlCol="0" anchor="ctr"/>
          <a:lstStyle/>
          <a:p>
            <a:pPr algn="ctr">
              <a:defRPr/>
            </a:pPr>
            <a:r>
              <a:rPr lang="en-US" sz="3100" b="1" kern="0" dirty="0" err="1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Thảo</a:t>
            </a:r>
            <a:r>
              <a:rPr lang="en-US" sz="3100" b="1" kern="0" dirty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100" b="1" kern="0" dirty="0" err="1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luận</a:t>
            </a:r>
            <a:r>
              <a:rPr lang="en-US" sz="3100" b="1" kern="0" dirty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 </a:t>
            </a:r>
            <a:r>
              <a:rPr lang="en-US" sz="3100" b="1" kern="0" dirty="0" err="1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nhóm</a:t>
            </a:r>
            <a:r>
              <a:rPr lang="en-US" sz="3100" b="1" kern="0" dirty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vi-VN" sz="3100" b="1" kern="0" dirty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đôi</a:t>
            </a:r>
            <a:endParaRPr lang="en-US" sz="3100" b="1" kern="0" dirty="0"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3100" b="1" kern="0" dirty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TG: </a:t>
            </a:r>
            <a:r>
              <a:rPr lang="vi-VN" sz="3100" b="1" kern="0" dirty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1</a:t>
            </a:r>
            <a:r>
              <a:rPr lang="en-US" sz="3100" b="1" kern="0" dirty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p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B2EBF81-A01C-843C-5000-94F160735D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3477" y="2291997"/>
            <a:ext cx="4812459" cy="4428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33961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B6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08402" y="451403"/>
            <a:ext cx="7068719" cy="1350039"/>
            <a:chOff x="1431517" y="-55640"/>
            <a:chExt cx="2294187" cy="488377"/>
          </a:xfrm>
        </p:grpSpPr>
        <p:sp>
          <p:nvSpPr>
            <p:cNvPr id="3" name="Freeform 3"/>
            <p:cNvSpPr/>
            <p:nvPr/>
          </p:nvSpPr>
          <p:spPr>
            <a:xfrm>
              <a:off x="1431517" y="-55640"/>
              <a:ext cx="2294187" cy="488377"/>
            </a:xfrm>
            <a:custGeom>
              <a:avLst/>
              <a:gdLst/>
              <a:ahLst/>
              <a:cxnLst/>
              <a:rect l="l" t="t" r="r" b="b"/>
              <a:pathLst>
                <a:path w="2690174" h="1773312">
                  <a:moveTo>
                    <a:pt x="2565714" y="1773312"/>
                  </a:moveTo>
                  <a:lnTo>
                    <a:pt x="124460" y="1773312"/>
                  </a:lnTo>
                  <a:cubicBezTo>
                    <a:pt x="55880" y="1773312"/>
                    <a:pt x="0" y="1717432"/>
                    <a:pt x="0" y="164885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565714" y="0"/>
                  </a:lnTo>
                  <a:cubicBezTo>
                    <a:pt x="2634294" y="0"/>
                    <a:pt x="2690174" y="55880"/>
                    <a:pt x="2690174" y="124460"/>
                  </a:cubicBezTo>
                  <a:lnTo>
                    <a:pt x="2690174" y="1648852"/>
                  </a:lnTo>
                  <a:cubicBezTo>
                    <a:pt x="2690174" y="1717433"/>
                    <a:pt x="2634294" y="1773312"/>
                    <a:pt x="2565714" y="1773312"/>
                  </a:cubicBezTo>
                  <a:close/>
                </a:path>
              </a:pathLst>
            </a:custGeom>
            <a:solidFill>
              <a:srgbClr val="FFF4C2"/>
            </a:solidFill>
          </p:spPr>
          <p:txBody>
            <a:bodyPr anchor="ctr"/>
            <a:lstStyle/>
            <a:p>
              <a:pPr algn="ctr" defTabSz="608979"/>
              <a:r>
                <a:rPr lang="en-US" sz="3100" b="1" u="sng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3100" b="1" u="sng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</a:t>
              </a:r>
              <a:r>
                <a:rPr lang="en-US" sz="31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31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31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1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31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1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31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1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31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1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31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1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thấy</a:t>
              </a:r>
              <a:r>
                <a:rPr lang="en-US" sz="31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1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tấm</a:t>
              </a:r>
              <a:r>
                <a:rPr lang="en-US" sz="31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1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gương</a:t>
              </a:r>
              <a:r>
                <a:rPr lang="en-US" sz="31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1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r>
                <a:rPr lang="en-US" sz="31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1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31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1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dục</a:t>
              </a:r>
              <a:r>
                <a:rPr lang="en-US" sz="31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1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1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1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Bác</a:t>
              </a:r>
              <a:r>
                <a:rPr lang="vi-VN" sz="31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sz="3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172501">
            <a:off x="3" y="5464629"/>
            <a:ext cx="1316912" cy="1469571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1944481" y="2055670"/>
            <a:ext cx="3232587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8979">
              <a:lnSpc>
                <a:spcPts val="2427"/>
              </a:lnSpc>
              <a:defRPr/>
            </a:pPr>
            <a:r>
              <a:rPr lang="en-US" sz="1700" dirty="0">
                <a:solidFill>
                  <a:srgbClr val="404040"/>
                </a:solidFill>
                <a:latin typeface="Nunito"/>
              </a:rPr>
              <a:t>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6441033-C6CB-4628-BDFF-97305068DEBA}"/>
              </a:ext>
            </a:extLst>
          </p:cNvPr>
          <p:cNvSpPr/>
          <p:nvPr/>
        </p:nvSpPr>
        <p:spPr>
          <a:xfrm>
            <a:off x="759371" y="2801056"/>
            <a:ext cx="6366756" cy="135003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4" tIns="45682" rIns="91344" bIns="45682" rtlCol="0" anchor="ctr"/>
          <a:lstStyle/>
          <a:p>
            <a:pPr algn="ctr" defTabSz="608979"/>
            <a:r>
              <a:rPr lang="vi-VN" sz="3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31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vi-VN" sz="3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3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3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784293">
            <a:off x="334653" y="2300188"/>
            <a:ext cx="893787" cy="8848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8EFD888-F20D-6B50-461B-D9E4BFEDB3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7739" y="238731"/>
            <a:ext cx="4351484" cy="6474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28928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tile tx="0" ty="-6350" sx="97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701621" y="-728016"/>
            <a:ext cx="9335648" cy="3653847"/>
            <a:chOff x="929679" y="-624353"/>
            <a:chExt cx="7949254" cy="3653846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679" y="-624353"/>
              <a:ext cx="7949254" cy="3653846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1835147" y="602405"/>
              <a:ext cx="6138317" cy="12311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3600" b="1" u="sng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3600" b="1" u="sng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vi-VN" sz="3600" b="1" u="sng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</a:t>
              </a:r>
              <a:r>
                <a:rPr lang="vi-VN" sz="3600" b="1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: Tìm ý tương ứng với mỗi đoạn trong bài.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97FC0661-2BCA-4471-9056-4F624F4F5E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6900" y="2441059"/>
            <a:ext cx="9929261" cy="3411280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6BCD138-C22D-48F1-8C01-CA5C595256D0}"/>
              </a:ext>
            </a:extLst>
          </p:cNvPr>
          <p:cNvCxnSpPr/>
          <p:nvPr/>
        </p:nvCxnSpPr>
        <p:spPr>
          <a:xfrm>
            <a:off x="3755571" y="3776437"/>
            <a:ext cx="1318310" cy="97819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7D55F21-7983-4A0B-B40F-2F60684F2829}"/>
              </a:ext>
            </a:extLst>
          </p:cNvPr>
          <p:cNvCxnSpPr/>
          <p:nvPr/>
        </p:nvCxnSpPr>
        <p:spPr>
          <a:xfrm>
            <a:off x="3755571" y="4669971"/>
            <a:ext cx="1434192" cy="90370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F95ABB7-01DE-4F15-AAD2-178B532180EF}"/>
              </a:ext>
            </a:extLst>
          </p:cNvPr>
          <p:cNvCxnSpPr>
            <a:cxnSpLocks/>
          </p:cNvCxnSpPr>
          <p:nvPr/>
        </p:nvCxnSpPr>
        <p:spPr>
          <a:xfrm flipV="1">
            <a:off x="3755571" y="3744877"/>
            <a:ext cx="1376279" cy="159488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Oval 3">
            <a:extLst>
              <a:ext uri="{FF2B5EF4-FFF2-40B4-BE49-F238E27FC236}">
                <a16:creationId xmlns:a16="http://schemas.microsoft.com/office/drawing/2014/main" id="{CC70BBBB-2F79-5839-EDFB-3FEC7721970E}"/>
              </a:ext>
            </a:extLst>
          </p:cNvPr>
          <p:cNvSpPr/>
          <p:nvPr/>
        </p:nvSpPr>
        <p:spPr>
          <a:xfrm>
            <a:off x="9405259" y="223076"/>
            <a:ext cx="2504180" cy="1751669"/>
          </a:xfrm>
          <a:prstGeom prst="ellipse">
            <a:avLst/>
          </a:prstGeom>
          <a:solidFill>
            <a:srgbClr val="C0504D">
              <a:lumMod val="60000"/>
              <a:lumOff val="40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lIns="91344" tIns="45682" rIns="91344" bIns="45682" rtlCol="0" anchor="ctr"/>
          <a:lstStyle/>
          <a:p>
            <a:pPr algn="ctr">
              <a:defRPr/>
            </a:pPr>
            <a:r>
              <a:rPr lang="en-US" sz="2800" b="1" kern="0" dirty="0" err="1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Thảo</a:t>
            </a:r>
            <a:r>
              <a:rPr lang="en-US" sz="2800" b="1" kern="0" dirty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luận</a:t>
            </a:r>
            <a:r>
              <a:rPr lang="en-US" sz="2800" b="1" kern="0" dirty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vi-VN" sz="2800" b="1" kern="0" dirty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nhóm đôi</a:t>
            </a:r>
            <a:endParaRPr lang="en-US" sz="2800" b="1" kern="0" dirty="0"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2800" b="1" kern="0" dirty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TG: 2p</a:t>
            </a:r>
          </a:p>
        </p:txBody>
      </p:sp>
    </p:spTree>
    <p:extLst>
      <p:ext uri="{BB962C8B-B14F-4D97-AF65-F5344CB8AC3E}">
        <p14:creationId xmlns:p14="http://schemas.microsoft.com/office/powerpoint/2010/main" val="418753827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ED7E11-3693-38F6-046B-BD48926FE3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E78A3CD-017E-841E-1A28-EC8630AD57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E4288CC-2B69-EF7D-242E-A8E46AD464BA}"/>
              </a:ext>
            </a:extLst>
          </p:cNvPr>
          <p:cNvSpPr txBox="1"/>
          <p:nvPr/>
        </p:nvSpPr>
        <p:spPr>
          <a:xfrm>
            <a:off x="2339570" y="545845"/>
            <a:ext cx="7573819" cy="584699"/>
          </a:xfrm>
          <a:prstGeom prst="rect">
            <a:avLst/>
          </a:prstGeom>
          <a:noFill/>
        </p:spPr>
        <p:txBody>
          <a:bodyPr wrap="square" lIns="91344" tIns="45682" rIns="91344" bIns="45682" rtlCol="0">
            <a:spAutoFit/>
          </a:bodyPr>
          <a:lstStyle/>
          <a:p>
            <a:pPr algn="ctr">
              <a:defRPr/>
            </a:pPr>
            <a:r>
              <a:rPr lang="en-US" sz="3200" dirty="0" err="1">
                <a:solidFill>
                  <a:prstClr val="white"/>
                </a:solidFill>
                <a:latin typeface="HP001 4 hàng" panose="020B0603050302020204" pitchFamily="34" charset="0"/>
              </a:rPr>
              <a:t>Thứ</a:t>
            </a:r>
            <a:r>
              <a:rPr lang="en-US" sz="3200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vi-VN" sz="3200" dirty="0">
                <a:solidFill>
                  <a:prstClr val="white"/>
                </a:solidFill>
                <a:latin typeface="HP001 4 hàng" panose="020B0603050302020204" pitchFamily="34" charset="0"/>
              </a:rPr>
              <a:t>sáu</a:t>
            </a:r>
            <a:r>
              <a:rPr lang="en-US" sz="3200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HP001 4 hàng" panose="020B0603050302020204" pitchFamily="34" charset="0"/>
              </a:rPr>
              <a:t>ngày</a:t>
            </a:r>
            <a:r>
              <a:rPr lang="en-US" sz="3200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vi-VN" sz="3200" dirty="0">
                <a:solidFill>
                  <a:prstClr val="white"/>
                </a:solidFill>
                <a:latin typeface="HP001 4 hàng" panose="020B0603050302020204" pitchFamily="34" charset="0"/>
              </a:rPr>
              <a:t>01</a:t>
            </a:r>
            <a:r>
              <a:rPr lang="en-US" sz="3200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HP001 4 hàng" panose="020B0603050302020204" pitchFamily="34" charset="0"/>
              </a:rPr>
              <a:t>tháng</a:t>
            </a:r>
            <a:r>
              <a:rPr lang="en-US" sz="3200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vi-VN" sz="3200" dirty="0">
                <a:solidFill>
                  <a:prstClr val="white"/>
                </a:solidFill>
                <a:latin typeface="HP001 4 hàng" panose="020B0603050302020204" pitchFamily="34" charset="0"/>
              </a:rPr>
              <a:t>03</a:t>
            </a:r>
            <a:r>
              <a:rPr lang="en-US" sz="3200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HP001 4 hàng" panose="020B0603050302020204" pitchFamily="34" charset="0"/>
              </a:rPr>
              <a:t>năm</a:t>
            </a:r>
            <a:r>
              <a:rPr lang="en-US" sz="3200" dirty="0">
                <a:solidFill>
                  <a:prstClr val="white"/>
                </a:solidFill>
                <a:latin typeface="HP001 4 hàng" panose="020B0603050302020204" pitchFamily="34" charset="0"/>
              </a:rPr>
              <a:t> 202</a:t>
            </a:r>
            <a:r>
              <a:rPr lang="vi-VN" sz="3200" dirty="0">
                <a:solidFill>
                  <a:prstClr val="white"/>
                </a:solidFill>
                <a:latin typeface="HP001 4 hàng" panose="020B0603050302020204" pitchFamily="34" charset="0"/>
              </a:rPr>
              <a:t>4</a:t>
            </a:r>
            <a:endParaRPr lang="en-US" sz="3200" dirty="0">
              <a:solidFill>
                <a:prstClr val="white"/>
              </a:solidFill>
              <a:latin typeface="HP001 4 hàng" panose="020B06030503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C843BB-9BCD-10DB-43D3-3B041CFEE6D4}"/>
              </a:ext>
            </a:extLst>
          </p:cNvPr>
          <p:cNvSpPr txBox="1"/>
          <p:nvPr/>
        </p:nvSpPr>
        <p:spPr>
          <a:xfrm>
            <a:off x="3327024" y="1138405"/>
            <a:ext cx="4895272" cy="669800"/>
          </a:xfrm>
          <a:prstGeom prst="rect">
            <a:avLst/>
          </a:prstGeom>
          <a:noFill/>
        </p:spPr>
        <p:txBody>
          <a:bodyPr wrap="square" lIns="91344" tIns="45682" rIns="91344" bIns="45682" rtlCol="0">
            <a:spAutoFit/>
          </a:bodyPr>
          <a:lstStyle/>
          <a:p>
            <a:pPr algn="ctr">
              <a:defRPr/>
            </a:pPr>
            <a:r>
              <a:rPr lang="en-US" sz="3600" u="sng" dirty="0" err="1">
                <a:solidFill>
                  <a:prstClr val="white"/>
                </a:solidFill>
                <a:latin typeface="HP001 4 hàng" panose="020B0603050302020204" pitchFamily="34" charset="0"/>
              </a:rPr>
              <a:t>Tiếng</a:t>
            </a:r>
            <a:r>
              <a:rPr lang="en-US" sz="3600" u="sng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3600" u="sng" dirty="0" err="1">
                <a:solidFill>
                  <a:prstClr val="white"/>
                </a:solidFill>
                <a:latin typeface="HP001 4 hàng" panose="020B0603050302020204" pitchFamily="34" charset="0"/>
              </a:rPr>
              <a:t>Việt</a:t>
            </a:r>
            <a:r>
              <a:rPr lang="vi-VN" sz="3600" u="sng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3600" u="sng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8A703A8-4E7A-0B15-F58E-4EBCC088800A}"/>
              </a:ext>
            </a:extLst>
          </p:cNvPr>
          <p:cNvSpPr txBox="1"/>
          <p:nvPr/>
        </p:nvSpPr>
        <p:spPr>
          <a:xfrm>
            <a:off x="755794" y="1788041"/>
            <a:ext cx="11252201" cy="1446473"/>
          </a:xfrm>
          <a:prstGeom prst="rect">
            <a:avLst/>
          </a:prstGeom>
          <a:noFill/>
        </p:spPr>
        <p:txBody>
          <a:bodyPr wrap="square" lIns="91344" tIns="45682" rIns="91344" bIns="45682" rtlCol="0">
            <a:spAutoFit/>
          </a:bodyPr>
          <a:lstStyle/>
          <a:p>
            <a:pPr algn="ctr">
              <a:defRPr/>
            </a:pPr>
            <a:r>
              <a:rPr lang="en-US" sz="44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Lời</a:t>
            </a:r>
            <a:r>
              <a:rPr lang="en-US" sz="44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kêu</a:t>
            </a:r>
            <a:r>
              <a:rPr lang="en-US" sz="44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gọi</a:t>
            </a:r>
            <a:r>
              <a:rPr lang="en-US" sz="44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toàn</a:t>
            </a:r>
            <a:r>
              <a:rPr lang="en-US" sz="44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dân</a:t>
            </a:r>
            <a:r>
              <a:rPr lang="en-US" sz="44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tập</a:t>
            </a:r>
            <a:r>
              <a:rPr lang="en-US" sz="44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thể</a:t>
            </a:r>
            <a:r>
              <a:rPr lang="en-US" sz="44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dục</a:t>
            </a:r>
            <a:endParaRPr lang="en-US" sz="4400" b="1" dirty="0">
              <a:solidFill>
                <a:srgbClr val="FFFF00"/>
              </a:solidFill>
              <a:latin typeface="HP001 4 hàng" panose="020B0603050302020204" pitchFamily="34" charset="0"/>
            </a:endParaRPr>
          </a:p>
          <a:p>
            <a:pPr algn="ctr">
              <a:defRPr/>
            </a:pPr>
            <a:r>
              <a:rPr lang="en-US" sz="44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                             </a:t>
            </a:r>
            <a:r>
              <a:rPr lang="vi-VN" sz="44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      </a:t>
            </a:r>
            <a:endParaRPr lang="en-US" sz="4000" b="1" dirty="0">
              <a:solidFill>
                <a:srgbClr val="FFFF00"/>
              </a:solidFill>
              <a:latin typeface="HP001 4 hàng" panose="020B06030503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778296" y="3234514"/>
            <a:ext cx="1992728" cy="646286"/>
          </a:xfrm>
          <a:prstGeom prst="rect">
            <a:avLst/>
          </a:prstGeom>
        </p:spPr>
        <p:txBody>
          <a:bodyPr wrap="none" lIns="91378" tIns="45698" rIns="91378" bIns="45698">
            <a:spAutoFit/>
          </a:bodyPr>
          <a:lstStyle/>
          <a:p>
            <a:pPr lvl="0" algn="ctr"/>
            <a:r>
              <a:rPr lang="en-US" sz="3600" b="1" u="sng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600" b="1" u="sng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dung</a:t>
            </a:r>
          </a:p>
        </p:txBody>
      </p:sp>
      <p:sp>
        <p:nvSpPr>
          <p:cNvPr id="4" name="Rectangle 3"/>
          <p:cNvSpPr/>
          <p:nvPr/>
        </p:nvSpPr>
        <p:spPr>
          <a:xfrm>
            <a:off x="939435" y="4003534"/>
            <a:ext cx="10374087" cy="2077447"/>
          </a:xfrm>
          <a:prstGeom prst="rect">
            <a:avLst/>
          </a:prstGeom>
        </p:spPr>
        <p:txBody>
          <a:bodyPr wrap="square" lIns="91378" tIns="45698" rIns="91378" bIns="45698">
            <a:spAutoFit/>
          </a:bodyPr>
          <a:lstStyle/>
          <a:p>
            <a:pPr lvl="0" algn="just"/>
            <a:r>
              <a:rPr lang="vi-VN" sz="43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=&gt; </a:t>
            </a:r>
            <a:r>
              <a:rPr lang="en-US" sz="43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43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43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43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43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43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giàu</a:t>
            </a:r>
            <a:r>
              <a:rPr lang="en-US" sz="43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43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43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43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43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43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43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43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43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khỏe</a:t>
            </a:r>
            <a:r>
              <a:rPr lang="en-US" sz="43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3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43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43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dục</a:t>
            </a:r>
            <a:r>
              <a:rPr lang="en-US" sz="43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3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43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nâng</a:t>
            </a:r>
            <a:r>
              <a:rPr lang="en-US" sz="43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43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43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khỏe</a:t>
            </a:r>
            <a:r>
              <a:rPr lang="en-US" sz="43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9" name="Rectangle 8"/>
          <p:cNvSpPr/>
          <p:nvPr/>
        </p:nvSpPr>
        <p:spPr>
          <a:xfrm>
            <a:off x="755794" y="1803391"/>
            <a:ext cx="123944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vi-VN" sz="4000" u="sng" dirty="0">
                <a:solidFill>
                  <a:prstClr val="white"/>
                </a:solidFill>
                <a:latin typeface="HP001 4 hàng" panose="020B0603050302020204" pitchFamily="34" charset="0"/>
              </a:rPr>
              <a:t>Đọc:</a:t>
            </a:r>
            <a:endParaRPr lang="en-US" u="sng" dirty="0">
              <a:solidFill>
                <a:prstClr val="black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250264" y="2603307"/>
            <a:ext cx="2353529" cy="5386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2900" b="1" i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Hồ</a:t>
            </a:r>
            <a:r>
              <a:rPr lang="en-US" sz="2900" b="1" i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2900" b="1" i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Chí</a:t>
            </a:r>
            <a:r>
              <a:rPr lang="en-US" sz="2900" b="1" i="1" dirty="0">
                <a:solidFill>
                  <a:srgbClr val="FFFF00"/>
                </a:solidFill>
                <a:latin typeface="HP001 4 hàng" panose="020B0603050302020204" pitchFamily="34" charset="0"/>
              </a:rPr>
              <a:t> Minh</a:t>
            </a:r>
          </a:p>
        </p:txBody>
      </p:sp>
    </p:spTree>
    <p:extLst>
      <p:ext uri="{BB962C8B-B14F-4D97-AF65-F5344CB8AC3E}">
        <p14:creationId xmlns:p14="http://schemas.microsoft.com/office/powerpoint/2010/main" val="3664130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4" descr="mua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" y="-171451"/>
            <a:ext cx="12801599" cy="7200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WordArt 5"/>
          <p:cNvSpPr>
            <a:spLocks noChangeArrowheads="1" noChangeShapeType="1" noTextEdit="1"/>
          </p:cNvSpPr>
          <p:nvPr/>
        </p:nvSpPr>
        <p:spPr bwMode="auto">
          <a:xfrm>
            <a:off x="3992921" y="2756925"/>
            <a:ext cx="7903435" cy="2253616"/>
          </a:xfrm>
          <a:prstGeom prst="rect">
            <a:avLst/>
          </a:prstGeom>
        </p:spPr>
        <p:txBody>
          <a:bodyPr wrap="none" lIns="118038" tIns="59024" rIns="118038" bIns="59024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118050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4300" b="1" kern="10" dirty="0">
                <a:ln w="12700">
                  <a:solidFill>
                    <a:srgbClr val="339966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Vận dụng - Trải nghiệm</a:t>
            </a:r>
            <a:endParaRPr lang="en-US" sz="4300" b="1" kern="10" dirty="0">
              <a:ln w="12700">
                <a:solidFill>
                  <a:srgbClr val="339966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80808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1761168"/>
      </p:ext>
    </p:extLst>
  </p:cSld>
  <p:clrMapOvr>
    <a:masterClrMapping/>
  </p:clrMapOvr>
  <p:transition spd="slow">
    <p:circl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013" y="168276"/>
            <a:ext cx="3829702" cy="31207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9190" y="224305"/>
            <a:ext cx="3973955" cy="31207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8967" y="224305"/>
            <a:ext cx="3513059" cy="31207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012" y="3635831"/>
            <a:ext cx="3829703" cy="30262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AutoShape 2" descr="Giải Bóng chuyền chào mừng ngày truyền thống Học sinh, sinh viên - Báo Tây  Ninh Onlin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9189" y="3635831"/>
            <a:ext cx="3973955" cy="30262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8967" y="3635831"/>
            <a:ext cx="3513059" cy="30262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5731594"/>
      </p:ext>
    </p:extLst>
  </p:cSld>
  <p:clrMapOvr>
    <a:masterClrMapping/>
  </p:clrMapOvr>
  <p:transition spd="slow">
    <p:pull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2150526-6D04-9420-6D0B-0AB1ABCC41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6D426D6-3E99-C90E-05D6-936647370451}"/>
              </a:ext>
            </a:extLst>
          </p:cNvPr>
          <p:cNvSpPr/>
          <p:nvPr/>
        </p:nvSpPr>
        <p:spPr>
          <a:xfrm>
            <a:off x="3124197" y="2205444"/>
            <a:ext cx="5693229" cy="244711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8" rIns="91424" bIns="45718" rtlCol="0" anchor="ctr"/>
          <a:lstStyle/>
          <a:p>
            <a:pPr algn="ctr" defTabSz="914218"/>
            <a:r>
              <a:rPr lang="vi-VN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đã tham gia những hoạt động thể thao nào?</a:t>
            </a:r>
            <a:endParaRPr lang="en-US" sz="3200" b="1" dirty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153760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y2meta.com - CON CÀO CÀO (Hình minh họa theo lời bài hát)">
            <a:hlinkClick r:id="" action="ppaction://media"/>
            <a:extLst>
              <a:ext uri="{FF2B5EF4-FFF2-40B4-BE49-F238E27FC236}">
                <a16:creationId xmlns:a16="http://schemas.microsoft.com/office/drawing/2014/main" id="{2771404D-3A7C-585C-689E-2E021B95203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003" end="27012.31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75476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8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ED7E11-3693-38F6-046B-BD48926FE3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E78A3CD-017E-841E-1A28-EC8630AD57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E4288CC-2B69-EF7D-242E-A8E46AD464BA}"/>
              </a:ext>
            </a:extLst>
          </p:cNvPr>
          <p:cNvSpPr txBox="1"/>
          <p:nvPr/>
        </p:nvSpPr>
        <p:spPr>
          <a:xfrm>
            <a:off x="5542158" y="2276474"/>
            <a:ext cx="7573819" cy="538532"/>
          </a:xfrm>
          <a:prstGeom prst="rect">
            <a:avLst/>
          </a:prstGeom>
          <a:noFill/>
        </p:spPr>
        <p:txBody>
          <a:bodyPr wrap="square" lIns="91344" tIns="45682" rIns="91344" bIns="45682" rtlCol="0">
            <a:spAutoFit/>
          </a:bodyPr>
          <a:lstStyle/>
          <a:p>
            <a:pPr algn="ctr">
              <a:defRPr/>
            </a:pPr>
            <a:r>
              <a:rPr lang="en-US" sz="2900" b="1" i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Hồ</a:t>
            </a:r>
            <a:r>
              <a:rPr lang="en-US" sz="2900" b="1" i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2900" b="1" i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Chí</a:t>
            </a:r>
            <a:r>
              <a:rPr lang="en-US" sz="2900" b="1" i="1" dirty="0">
                <a:solidFill>
                  <a:srgbClr val="FFFF00"/>
                </a:solidFill>
                <a:latin typeface="HP001 4 hàng" panose="020B0603050302020204" pitchFamily="34" charset="0"/>
              </a:rPr>
              <a:t> Minh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C843BB-9BCD-10DB-43D3-3B041CFEE6D4}"/>
              </a:ext>
            </a:extLst>
          </p:cNvPr>
          <p:cNvSpPr txBox="1"/>
          <p:nvPr/>
        </p:nvSpPr>
        <p:spPr>
          <a:xfrm>
            <a:off x="3393268" y="926084"/>
            <a:ext cx="4895272" cy="669800"/>
          </a:xfrm>
          <a:prstGeom prst="rect">
            <a:avLst/>
          </a:prstGeom>
          <a:noFill/>
        </p:spPr>
        <p:txBody>
          <a:bodyPr wrap="square" lIns="91344" tIns="45682" rIns="91344" bIns="45682" rtlCol="0">
            <a:spAutoFit/>
          </a:bodyPr>
          <a:lstStyle/>
          <a:p>
            <a:pPr algn="ctr">
              <a:defRPr/>
            </a:pPr>
            <a:r>
              <a:rPr lang="en-US" sz="3600" u="sng" dirty="0" err="1">
                <a:solidFill>
                  <a:prstClr val="white"/>
                </a:solidFill>
                <a:latin typeface="HP001 4 hàng" panose="020B0603050302020204" pitchFamily="34" charset="0"/>
              </a:rPr>
              <a:t>Tiếng</a:t>
            </a:r>
            <a:r>
              <a:rPr lang="en-US" sz="3600" u="sng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3600" u="sng" dirty="0" err="1">
                <a:solidFill>
                  <a:prstClr val="white"/>
                </a:solidFill>
                <a:latin typeface="HP001 4 hàng" panose="020B0603050302020204" pitchFamily="34" charset="0"/>
              </a:rPr>
              <a:t>Việt</a:t>
            </a:r>
            <a:r>
              <a:rPr lang="en-US" sz="3600" u="sng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8A703A8-4E7A-0B15-F58E-4EBCC088800A}"/>
              </a:ext>
            </a:extLst>
          </p:cNvPr>
          <p:cNvSpPr txBox="1"/>
          <p:nvPr/>
        </p:nvSpPr>
        <p:spPr>
          <a:xfrm>
            <a:off x="712442" y="1491644"/>
            <a:ext cx="11252201" cy="1323362"/>
          </a:xfrm>
          <a:prstGeom prst="rect">
            <a:avLst/>
          </a:prstGeom>
          <a:noFill/>
        </p:spPr>
        <p:txBody>
          <a:bodyPr wrap="square" lIns="91344" tIns="45682" rIns="91344" bIns="45682" rtlCol="0">
            <a:spAutoFit/>
          </a:bodyPr>
          <a:lstStyle/>
          <a:p>
            <a:pPr algn="ctr">
              <a:defRPr/>
            </a:pPr>
            <a:r>
              <a:rPr lang="en-US" sz="40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Lời</a:t>
            </a:r>
            <a:r>
              <a:rPr lang="en-US" sz="40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kêu</a:t>
            </a:r>
            <a:r>
              <a:rPr lang="en-US" sz="40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gọi</a:t>
            </a:r>
            <a:r>
              <a:rPr lang="en-US" sz="40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toàn</a:t>
            </a:r>
            <a:r>
              <a:rPr lang="en-US" sz="40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dân</a:t>
            </a:r>
            <a:r>
              <a:rPr lang="en-US" sz="40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tập</a:t>
            </a:r>
            <a:r>
              <a:rPr lang="en-US" sz="40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thể</a:t>
            </a:r>
            <a:r>
              <a:rPr lang="en-US" sz="40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dục</a:t>
            </a:r>
            <a:endParaRPr lang="en-US" sz="4000" b="1" dirty="0">
              <a:solidFill>
                <a:srgbClr val="FFFF00"/>
              </a:solidFill>
              <a:latin typeface="HP001 4 hàng" panose="020B0603050302020204" pitchFamily="34" charset="0"/>
            </a:endParaRPr>
          </a:p>
          <a:p>
            <a:pPr algn="ctr">
              <a:defRPr/>
            </a:pPr>
            <a:r>
              <a:rPr lang="en-US" sz="40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                             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8E3AB80-AB74-6CA2-9463-40270EAE4329}"/>
              </a:ext>
            </a:extLst>
          </p:cNvPr>
          <p:cNvCxnSpPr>
            <a:cxnSpLocks/>
          </p:cNvCxnSpPr>
          <p:nvPr/>
        </p:nvCxnSpPr>
        <p:spPr>
          <a:xfrm>
            <a:off x="6338543" y="3220979"/>
            <a:ext cx="0" cy="299823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5B2062B6-71A5-28F4-C3D7-BB9F2FBDE8D7}"/>
              </a:ext>
            </a:extLst>
          </p:cNvPr>
          <p:cNvSpPr txBox="1"/>
          <p:nvPr/>
        </p:nvSpPr>
        <p:spPr>
          <a:xfrm>
            <a:off x="1611946" y="2944269"/>
            <a:ext cx="3562645" cy="584699"/>
          </a:xfrm>
          <a:prstGeom prst="rect">
            <a:avLst/>
          </a:prstGeom>
          <a:noFill/>
        </p:spPr>
        <p:txBody>
          <a:bodyPr wrap="square" lIns="91344" tIns="45682" rIns="91344" bIns="45682" rtlCol="0">
            <a:spAutoFit/>
          </a:bodyPr>
          <a:lstStyle/>
          <a:p>
            <a:pPr algn="ctr"/>
            <a:r>
              <a:rPr lang="en-US" sz="3200" b="1" u="sng" dirty="0" err="1">
                <a:solidFill>
                  <a:prstClr val="white"/>
                </a:solidFill>
                <a:latin typeface="HP001 4 hàng" panose="020B0603050302020204" pitchFamily="34" charset="0"/>
              </a:rPr>
              <a:t>Luyện</a:t>
            </a:r>
            <a:r>
              <a:rPr lang="en-US" sz="3200" b="1" u="sng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u="sng" dirty="0" err="1">
                <a:solidFill>
                  <a:prstClr val="white"/>
                </a:solidFill>
                <a:latin typeface="HP001 4 hàng" panose="020B0603050302020204" pitchFamily="34" charset="0"/>
              </a:rPr>
              <a:t>đọc</a:t>
            </a:r>
            <a:endParaRPr lang="en-US" sz="3200" b="1" u="sng" dirty="0">
              <a:solidFill>
                <a:prstClr val="white"/>
              </a:solidFill>
              <a:latin typeface="HP001 4 hàng" panose="020B06030503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96BD007-245A-0335-63B3-87F26B6C2915}"/>
              </a:ext>
            </a:extLst>
          </p:cNvPr>
          <p:cNvSpPr txBox="1"/>
          <p:nvPr/>
        </p:nvSpPr>
        <p:spPr>
          <a:xfrm>
            <a:off x="6440152" y="2922740"/>
            <a:ext cx="3977641" cy="584699"/>
          </a:xfrm>
          <a:prstGeom prst="rect">
            <a:avLst/>
          </a:prstGeom>
          <a:noFill/>
        </p:spPr>
        <p:txBody>
          <a:bodyPr wrap="square" lIns="91344" tIns="45682" rIns="91344" bIns="45682" rtlCol="0">
            <a:spAutoFit/>
          </a:bodyPr>
          <a:lstStyle/>
          <a:p>
            <a:pPr algn="ctr"/>
            <a:r>
              <a:rPr lang="en-US" sz="3200" b="1" u="sng" dirty="0" err="1">
                <a:solidFill>
                  <a:prstClr val="white"/>
                </a:solidFill>
                <a:latin typeface="HP001 4 hàng" panose="020B0603050302020204" pitchFamily="34" charset="0"/>
              </a:rPr>
              <a:t>Tìm</a:t>
            </a:r>
            <a:r>
              <a:rPr lang="en-US" sz="3200" b="1" u="sng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u="sng" dirty="0" err="1">
                <a:solidFill>
                  <a:prstClr val="white"/>
                </a:solidFill>
                <a:latin typeface="HP001 4 hàng" panose="020B0603050302020204" pitchFamily="34" charset="0"/>
              </a:rPr>
              <a:t>hiểu</a:t>
            </a:r>
            <a:r>
              <a:rPr lang="en-US" sz="3200" b="1" u="sng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u="sng" dirty="0" err="1">
                <a:solidFill>
                  <a:prstClr val="white"/>
                </a:solidFill>
                <a:latin typeface="HP001 4 hàng" panose="020B0603050302020204" pitchFamily="34" charset="0"/>
              </a:rPr>
              <a:t>bài</a:t>
            </a:r>
            <a:endParaRPr lang="en-US" sz="3200" b="1" u="sng" dirty="0">
              <a:solidFill>
                <a:prstClr val="white"/>
              </a:solidFill>
              <a:latin typeface="HP001 4 hàng" panose="020B06030503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100128" y="1455209"/>
            <a:ext cx="123944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u="sng" dirty="0">
                <a:solidFill>
                  <a:prstClr val="white"/>
                </a:solidFill>
                <a:latin typeface="HP001 4 hàng" panose="020B0603050302020204" pitchFamily="34" charset="0"/>
              </a:rPr>
              <a:t>Đọc:</a:t>
            </a:r>
            <a:endParaRPr lang="en-US" u="sng" dirty="0">
              <a:solidFill>
                <a:prstClr val="black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52773" y="288704"/>
            <a:ext cx="71681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dirty="0" err="1">
                <a:solidFill>
                  <a:prstClr val="white"/>
                </a:solidFill>
                <a:latin typeface="HP001 4 hàng" panose="020B0603050302020204" pitchFamily="34" charset="0"/>
              </a:rPr>
              <a:t>Thứ</a:t>
            </a:r>
            <a:r>
              <a:rPr lang="en-US" sz="3200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vi-VN" sz="3200" dirty="0">
                <a:solidFill>
                  <a:prstClr val="white"/>
                </a:solidFill>
                <a:latin typeface="HP001 4 hàng" panose="020B0603050302020204" pitchFamily="34" charset="0"/>
              </a:rPr>
              <a:t>sáu</a:t>
            </a:r>
            <a:r>
              <a:rPr lang="en-US" sz="3200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HP001 4 hàng" panose="020B0603050302020204" pitchFamily="34" charset="0"/>
              </a:rPr>
              <a:t>ngày</a:t>
            </a:r>
            <a:r>
              <a:rPr lang="en-US" sz="3200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vi-VN" sz="3200" dirty="0">
                <a:solidFill>
                  <a:prstClr val="white"/>
                </a:solidFill>
                <a:latin typeface="HP001 4 hàng" panose="020B0603050302020204" pitchFamily="34" charset="0"/>
              </a:rPr>
              <a:t>01</a:t>
            </a:r>
            <a:r>
              <a:rPr lang="en-US" sz="3200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HP001 4 hàng" panose="020B0603050302020204" pitchFamily="34" charset="0"/>
              </a:rPr>
              <a:t>tháng</a:t>
            </a:r>
            <a:r>
              <a:rPr lang="en-US" sz="3200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vi-VN" sz="3200" dirty="0">
                <a:solidFill>
                  <a:prstClr val="white"/>
                </a:solidFill>
                <a:latin typeface="HP001 4 hàng" panose="020B0603050302020204" pitchFamily="34" charset="0"/>
              </a:rPr>
              <a:t>03</a:t>
            </a:r>
            <a:r>
              <a:rPr lang="en-US" sz="3200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HP001 4 hàng" panose="020B0603050302020204" pitchFamily="34" charset="0"/>
              </a:rPr>
              <a:t>năm</a:t>
            </a:r>
            <a:r>
              <a:rPr lang="en-US" sz="3200" dirty="0">
                <a:solidFill>
                  <a:prstClr val="white"/>
                </a:solidFill>
                <a:latin typeface="HP001 4 hàng" panose="020B0603050302020204" pitchFamily="34" charset="0"/>
              </a:rPr>
              <a:t> 202</a:t>
            </a:r>
            <a:r>
              <a:rPr lang="vi-VN" sz="3200" dirty="0">
                <a:solidFill>
                  <a:prstClr val="white"/>
                </a:solidFill>
                <a:latin typeface="HP001 4 hàng" panose="020B0603050302020204" pitchFamily="34" charset="0"/>
              </a:rPr>
              <a:t>4</a:t>
            </a:r>
            <a:endParaRPr lang="en-US" sz="3200" dirty="0">
              <a:solidFill>
                <a:prstClr val="white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621551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loud 11"/>
          <p:cNvSpPr/>
          <p:nvPr/>
        </p:nvSpPr>
        <p:spPr>
          <a:xfrm>
            <a:off x="8038532" y="3886200"/>
            <a:ext cx="1003869" cy="4572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1219140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55511" y="1711244"/>
            <a:ext cx="8838324" cy="954101"/>
          </a:xfrm>
          <a:prstGeom prst="rect">
            <a:avLst/>
          </a:prstGeom>
          <a:noFill/>
        </p:spPr>
        <p:txBody>
          <a:bodyPr wrap="square" lIns="121914" tIns="60957" rIns="121914" bIns="60957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 defTabSz="1219140"/>
            <a:r>
              <a:rPr lang="en-US" sz="5400" b="1" dirty="0" err="1">
                <a:ln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5400" b="1" dirty="0">
                <a:ln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5400" b="1" dirty="0">
                <a:ln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5400" b="1" dirty="0">
                <a:ln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5400" b="1" dirty="0">
                <a:ln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5400" b="1" dirty="0">
                <a:ln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5400" b="1" dirty="0">
                <a:ln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thúc</a:t>
            </a:r>
            <a:r>
              <a:rPr lang="en-US" sz="5400" b="1" dirty="0">
                <a:ln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95400" y="3048623"/>
            <a:ext cx="9575800" cy="1436291"/>
          </a:xfrm>
          <a:prstGeom prst="rect">
            <a:avLst/>
          </a:prstGeom>
          <a:noFill/>
        </p:spPr>
        <p:txBody>
          <a:bodyPr wrap="square" lIns="121914" tIns="60957" rIns="121914" bIns="60957" rtlCol="0">
            <a:prstTxWarp prst="textPlain">
              <a:avLst/>
            </a:prstTxWarp>
            <a:spAutoFit/>
          </a:bodyPr>
          <a:lstStyle/>
          <a:p>
            <a:pPr algn="ctr" defTabSz="1219140"/>
            <a:r>
              <a:rPr lang="en-US" sz="43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4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US" sz="4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sz="4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4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4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4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4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khỏe</a:t>
            </a:r>
            <a:r>
              <a:rPr lang="en-US" sz="4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pPr algn="ctr" defTabSz="1219140"/>
            <a:r>
              <a:rPr lang="en-US" sz="43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US" sz="4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4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ngoan</a:t>
            </a:r>
            <a:r>
              <a:rPr lang="en-US" sz="4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3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giỏi</a:t>
            </a:r>
            <a:r>
              <a:rPr lang="en-US" sz="4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46200">
            <a:off x="213163" y="54300"/>
            <a:ext cx="2870285" cy="1215347"/>
          </a:xfrm>
          <a:prstGeom prst="rect">
            <a:avLst/>
          </a:prstGeom>
        </p:spPr>
      </p:pic>
      <p:sp>
        <p:nvSpPr>
          <p:cNvPr id="17" name="Cloud 16"/>
          <p:cNvSpPr/>
          <p:nvPr/>
        </p:nvSpPr>
        <p:spPr>
          <a:xfrm rot="21076914">
            <a:off x="139044" y="1389334"/>
            <a:ext cx="1479025" cy="60677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1219140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8" name="Cloud 17"/>
          <p:cNvSpPr/>
          <p:nvPr/>
        </p:nvSpPr>
        <p:spPr>
          <a:xfrm rot="21076914">
            <a:off x="2734944" y="737371"/>
            <a:ext cx="1281565" cy="556772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1219140"/>
            <a:endParaRPr lang="en-US" sz="2400">
              <a:solidFill>
                <a:prstClr val="white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785" y="559991"/>
            <a:ext cx="2018447" cy="1441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510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r="-1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A6933C7-6598-4CB0-9846-47D17D43F9FD}"/>
              </a:ext>
            </a:extLst>
          </p:cNvPr>
          <p:cNvSpPr txBox="1"/>
          <p:nvPr/>
        </p:nvSpPr>
        <p:spPr>
          <a:xfrm>
            <a:off x="504927" y="5268153"/>
            <a:ext cx="11372676" cy="957059"/>
          </a:xfrm>
          <a:prstGeom prst="rect">
            <a:avLst/>
          </a:prstGeom>
          <a:noFill/>
        </p:spPr>
        <p:txBody>
          <a:bodyPr wrap="square" lIns="91344" tIns="45682" rIns="91344" bIns="45682" rtlCol="0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Qua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hát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tác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giả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muốn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khuyên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chúng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ta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điều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gì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8490090-AE26-8BE9-6F9D-72013A7218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03" y="346365"/>
            <a:ext cx="5470583" cy="4615123"/>
          </a:xfrm>
          <a:prstGeom prst="round2DiagRect">
            <a:avLst>
              <a:gd name="adj1" fmla="val 16667"/>
              <a:gd name="adj2" fmla="val 2064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0" name="Picture 2" descr="99+ Hình ảnh tập thể dục đơn giản, lành mạnh, nâng cao sức khỏ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651" y="346364"/>
            <a:ext cx="5854700" cy="461512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4602402"/>
      </p:ext>
    </p:extLst>
  </p:cSld>
  <p:clrMapOvr>
    <a:masterClrMapping/>
  </p:clrMapOvr>
  <p:transition spd="slow">
    <p:pull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6000" b="-4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Terminator 1"/>
          <p:cNvSpPr/>
          <p:nvPr/>
        </p:nvSpPr>
        <p:spPr>
          <a:xfrm>
            <a:off x="198019" y="4512961"/>
            <a:ext cx="11757807" cy="1763391"/>
          </a:xfrm>
          <a:prstGeom prst="flowChartTerminator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18038" tIns="59024" rIns="118038" bIns="59024" rtlCol="0" anchor="ctr"/>
          <a:lstStyle/>
          <a:p>
            <a:pPr algn="ctr" defTabSz="1180504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300">
              <a:solidFill>
                <a:prstClr val="white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1486" y="284703"/>
            <a:ext cx="3920455" cy="38015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5804" y="284705"/>
            <a:ext cx="3735741" cy="38015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82" y="284703"/>
            <a:ext cx="3840427" cy="380154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04649" y="4657891"/>
            <a:ext cx="11317903" cy="1518348"/>
          </a:xfrm>
          <a:prstGeom prst="rect">
            <a:avLst/>
          </a:prstGeom>
          <a:noFill/>
        </p:spPr>
        <p:txBody>
          <a:bodyPr wrap="square" lIns="118038" tIns="59024" rIns="118038" bIns="59024" rtlCol="0">
            <a:spAutoFit/>
          </a:bodyPr>
          <a:lstStyle/>
          <a:p>
            <a:pPr defTabSz="118050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4400" b="1" dirty="0">
                <a:latin typeface="Times New Roman"/>
                <a:cs typeface="Arial" panose="020B0604020202020204" pitchFamily="34" charset="0"/>
              </a:rPr>
              <a:t>Các em cảm thấy thế nào sau khi tham gia hoạt động thể thao?</a:t>
            </a:r>
            <a:endParaRPr lang="en-US" sz="4400" b="1" dirty="0">
              <a:latin typeface="Calibri Ligh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3548155"/>
      </p:ext>
    </p:extLst>
  </p:cSld>
  <p:clrMapOvr>
    <a:masterClrMapping/>
  </p:clrMapOvr>
  <p:transition spd="slow">
    <p:pull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71551E6-844F-75C4-E78A-A4D625C2EC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" y="-73891"/>
            <a:ext cx="1232131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E24370C-8093-3554-E9B6-B24DE2324E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5654" y="65429"/>
            <a:ext cx="5655783" cy="6598411"/>
          </a:xfrm>
          <a:prstGeom prst="rect">
            <a:avLst/>
          </a:prstGeom>
        </p:spPr>
      </p:pic>
      <p:sp>
        <p:nvSpPr>
          <p:cNvPr id="2" name="Cloud Callout 1"/>
          <p:cNvSpPr/>
          <p:nvPr/>
        </p:nvSpPr>
        <p:spPr>
          <a:xfrm>
            <a:off x="285753" y="1971675"/>
            <a:ext cx="5124451" cy="2705100"/>
          </a:xfrm>
          <a:prstGeom prst="cloudCallout">
            <a:avLst>
              <a:gd name="adj1" fmla="val -49999"/>
              <a:gd name="adj2" fmla="val 62826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91378" tIns="45698" rIns="91378" bIns="45698" spcCol="0" rtlCol="0" anchor="ctr"/>
          <a:lstStyle/>
          <a:p>
            <a:pPr algn="ctr"/>
            <a:r>
              <a:rPr lang="vi-VN" sz="3200" b="1" dirty="0">
                <a:latin typeface="+mj-lt"/>
              </a:rPr>
              <a:t>Bức tranh vẽ hình ảnh gì?</a:t>
            </a:r>
            <a:endParaRPr lang="en-US" sz="32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0104547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ED7E11-3693-38F6-046B-BD48926FE3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E78A3CD-017E-841E-1A28-EC8630AD57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E4288CC-2B69-EF7D-242E-A8E46AD464BA}"/>
              </a:ext>
            </a:extLst>
          </p:cNvPr>
          <p:cNvSpPr txBox="1"/>
          <p:nvPr/>
        </p:nvSpPr>
        <p:spPr>
          <a:xfrm>
            <a:off x="2339570" y="545845"/>
            <a:ext cx="7573819" cy="584699"/>
          </a:xfrm>
          <a:prstGeom prst="rect">
            <a:avLst/>
          </a:prstGeom>
          <a:noFill/>
        </p:spPr>
        <p:txBody>
          <a:bodyPr wrap="square" lIns="91344" tIns="45682" rIns="91344" bIns="45682" rtlCol="0">
            <a:spAutoFit/>
          </a:bodyPr>
          <a:lstStyle/>
          <a:p>
            <a:pPr algn="ctr">
              <a:defRPr/>
            </a:pPr>
            <a:r>
              <a:rPr lang="en-US" sz="3200" dirty="0" err="1">
                <a:solidFill>
                  <a:prstClr val="white"/>
                </a:solidFill>
                <a:latin typeface="HP001 4 hàng" panose="020B0603050302020204" pitchFamily="34" charset="0"/>
              </a:rPr>
              <a:t>Thứ</a:t>
            </a:r>
            <a:r>
              <a:rPr lang="en-US" sz="3200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vi-VN" sz="3200" dirty="0">
                <a:solidFill>
                  <a:prstClr val="white"/>
                </a:solidFill>
                <a:latin typeface="HP001 4 hàng" panose="020B0603050302020204" pitchFamily="34" charset="0"/>
              </a:rPr>
              <a:t>sáu</a:t>
            </a:r>
            <a:r>
              <a:rPr lang="en-US" sz="3200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HP001 4 hàng" panose="020B0603050302020204" pitchFamily="34" charset="0"/>
              </a:rPr>
              <a:t>ngày</a:t>
            </a:r>
            <a:r>
              <a:rPr lang="en-US" sz="3200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vi-VN" sz="3200" dirty="0">
                <a:solidFill>
                  <a:prstClr val="white"/>
                </a:solidFill>
                <a:latin typeface="HP001 4 hàng" panose="020B0603050302020204" pitchFamily="34" charset="0"/>
              </a:rPr>
              <a:t>01</a:t>
            </a:r>
            <a:r>
              <a:rPr lang="en-US" sz="3200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HP001 4 hàng" panose="020B0603050302020204" pitchFamily="34" charset="0"/>
              </a:rPr>
              <a:t>tháng</a:t>
            </a:r>
            <a:r>
              <a:rPr lang="en-US" sz="3200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vi-VN" sz="3200" dirty="0">
                <a:solidFill>
                  <a:prstClr val="white"/>
                </a:solidFill>
                <a:latin typeface="HP001 4 hàng" panose="020B0603050302020204" pitchFamily="34" charset="0"/>
              </a:rPr>
              <a:t>03</a:t>
            </a:r>
            <a:r>
              <a:rPr lang="en-US" sz="3200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HP001 4 hàng" panose="020B0603050302020204" pitchFamily="34" charset="0"/>
              </a:rPr>
              <a:t>năm</a:t>
            </a:r>
            <a:r>
              <a:rPr lang="en-US" sz="3200" dirty="0">
                <a:solidFill>
                  <a:prstClr val="white"/>
                </a:solidFill>
                <a:latin typeface="HP001 4 hàng" panose="020B0603050302020204" pitchFamily="34" charset="0"/>
              </a:rPr>
              <a:t> 202</a:t>
            </a:r>
            <a:r>
              <a:rPr lang="vi-VN" sz="3200" dirty="0">
                <a:solidFill>
                  <a:prstClr val="white"/>
                </a:solidFill>
                <a:latin typeface="HP001 4 hàng" panose="020B0603050302020204" pitchFamily="34" charset="0"/>
              </a:rPr>
              <a:t>4</a:t>
            </a:r>
            <a:endParaRPr lang="en-US" sz="3200" dirty="0">
              <a:solidFill>
                <a:prstClr val="white"/>
              </a:solidFill>
              <a:latin typeface="HP001 4 hàng" panose="020B06030503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C843BB-9BCD-10DB-43D3-3B041CFEE6D4}"/>
              </a:ext>
            </a:extLst>
          </p:cNvPr>
          <p:cNvSpPr txBox="1"/>
          <p:nvPr/>
        </p:nvSpPr>
        <p:spPr>
          <a:xfrm>
            <a:off x="3357060" y="1123564"/>
            <a:ext cx="4895272" cy="669800"/>
          </a:xfrm>
          <a:prstGeom prst="rect">
            <a:avLst/>
          </a:prstGeom>
          <a:noFill/>
        </p:spPr>
        <p:txBody>
          <a:bodyPr wrap="square" lIns="91344" tIns="45682" rIns="91344" bIns="45682" rtlCol="0">
            <a:spAutoFit/>
          </a:bodyPr>
          <a:lstStyle/>
          <a:p>
            <a:pPr algn="ctr">
              <a:defRPr/>
            </a:pPr>
            <a:r>
              <a:rPr lang="en-US" sz="3600" u="sng" dirty="0" err="1">
                <a:solidFill>
                  <a:prstClr val="white"/>
                </a:solidFill>
                <a:latin typeface="HP001 4 hàng" panose="020B0603050302020204" pitchFamily="34" charset="0"/>
              </a:rPr>
              <a:t>Tiếng</a:t>
            </a:r>
            <a:r>
              <a:rPr lang="en-US" sz="3600" u="sng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3600" u="sng" dirty="0" err="1">
                <a:solidFill>
                  <a:prstClr val="white"/>
                </a:solidFill>
                <a:latin typeface="HP001 4 hàng" panose="020B0603050302020204" pitchFamily="34" charset="0"/>
              </a:rPr>
              <a:t>Việt</a:t>
            </a:r>
            <a:r>
              <a:rPr lang="vi-VN" sz="3600" u="sng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3600" u="sng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8A703A8-4E7A-0B15-F58E-4EBCC088800A}"/>
              </a:ext>
            </a:extLst>
          </p:cNvPr>
          <p:cNvSpPr txBox="1"/>
          <p:nvPr/>
        </p:nvSpPr>
        <p:spPr>
          <a:xfrm>
            <a:off x="755794" y="1793364"/>
            <a:ext cx="11252201" cy="1846583"/>
          </a:xfrm>
          <a:prstGeom prst="rect">
            <a:avLst/>
          </a:prstGeom>
          <a:noFill/>
        </p:spPr>
        <p:txBody>
          <a:bodyPr wrap="square" lIns="91344" tIns="45682" rIns="91344" bIns="45682" rtlCol="0">
            <a:spAutoFit/>
          </a:bodyPr>
          <a:lstStyle/>
          <a:p>
            <a:pPr algn="ctr">
              <a:defRPr/>
            </a:pPr>
            <a:r>
              <a:rPr lang="en-US" sz="44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Lời</a:t>
            </a:r>
            <a:r>
              <a:rPr lang="en-US" sz="44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kêu</a:t>
            </a:r>
            <a:r>
              <a:rPr lang="en-US" sz="44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gọi</a:t>
            </a:r>
            <a:r>
              <a:rPr lang="en-US" sz="44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toàn</a:t>
            </a:r>
            <a:r>
              <a:rPr lang="en-US" sz="44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dân</a:t>
            </a:r>
            <a:r>
              <a:rPr lang="en-US" sz="44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tập</a:t>
            </a:r>
            <a:r>
              <a:rPr lang="en-US" sz="44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thể</a:t>
            </a:r>
            <a:r>
              <a:rPr lang="en-US" sz="44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dục</a:t>
            </a:r>
            <a:endParaRPr lang="vi-VN" sz="4400" b="1" dirty="0">
              <a:solidFill>
                <a:srgbClr val="FFFF00"/>
              </a:solidFill>
              <a:latin typeface="HP001 4 hàng" panose="020B0603050302020204" pitchFamily="34" charset="0"/>
            </a:endParaRPr>
          </a:p>
          <a:p>
            <a:pPr algn="ctr">
              <a:defRPr/>
            </a:pPr>
            <a:r>
              <a:rPr lang="vi-VN" sz="3500" b="1" i="1" dirty="0">
                <a:solidFill>
                  <a:srgbClr val="FFFF00"/>
                </a:solidFill>
                <a:latin typeface="HP001 4 hàng" panose="020B0603050302020204" pitchFamily="34" charset="0"/>
              </a:rPr>
              <a:t>                                                </a:t>
            </a:r>
          </a:p>
          <a:p>
            <a:pPr algn="ctr">
              <a:defRPr/>
            </a:pPr>
            <a:r>
              <a:rPr lang="vi-VN" sz="3500" b="1" i="1" dirty="0">
                <a:solidFill>
                  <a:srgbClr val="FFFF00"/>
                </a:solidFill>
                <a:latin typeface="HP001 4 hàng" panose="020B0603050302020204" pitchFamily="34" charset="0"/>
              </a:rPr>
              <a:t>                                                 </a:t>
            </a:r>
            <a:endParaRPr lang="en-US" sz="4000" b="1" dirty="0">
              <a:solidFill>
                <a:srgbClr val="FFFF00"/>
              </a:solidFill>
              <a:latin typeface="HP001 4 hàng" panose="020B06030503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64651" y="1793364"/>
            <a:ext cx="138211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u="sng" dirty="0">
                <a:solidFill>
                  <a:prstClr val="white"/>
                </a:solidFill>
                <a:latin typeface="HP001 4 hàng" panose="020B0603050302020204" pitchFamily="34" charset="0"/>
              </a:rPr>
              <a:t>Đọc</a:t>
            </a:r>
            <a:r>
              <a:rPr lang="vi-VN" sz="4000" dirty="0">
                <a:solidFill>
                  <a:prstClr val="white"/>
                </a:solidFill>
                <a:latin typeface="HP001 4 hàng" panose="020B0603050302020204" pitchFamily="34" charset="0"/>
              </a:rPr>
              <a:t>:</a:t>
            </a:r>
            <a:r>
              <a:rPr lang="en-US" sz="4000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endParaRPr lang="en-US" sz="4000" dirty="0"/>
          </a:p>
        </p:txBody>
      </p:sp>
      <p:sp>
        <p:nvSpPr>
          <p:cNvPr id="9" name="Rectangle 8"/>
          <p:cNvSpPr/>
          <p:nvPr/>
        </p:nvSpPr>
        <p:spPr>
          <a:xfrm>
            <a:off x="8359122" y="2800467"/>
            <a:ext cx="2353528" cy="5386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2900" b="1" i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Hồ</a:t>
            </a:r>
            <a:r>
              <a:rPr lang="en-US" sz="2900" b="1" i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2900" b="1" i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Chí</a:t>
            </a:r>
            <a:r>
              <a:rPr lang="en-US" sz="2900" b="1" i="1" dirty="0">
                <a:solidFill>
                  <a:srgbClr val="FFFF00"/>
                </a:solidFill>
                <a:latin typeface="HP001 4 hàng" panose="020B0603050302020204" pitchFamily="34" charset="0"/>
              </a:rPr>
              <a:t> Minh</a:t>
            </a:r>
          </a:p>
        </p:txBody>
      </p:sp>
    </p:spTree>
    <p:extLst>
      <p:ext uri="{BB962C8B-B14F-4D97-AF65-F5344CB8AC3E}">
        <p14:creationId xmlns:p14="http://schemas.microsoft.com/office/powerpoint/2010/main" val="892255319"/>
      </p:ext>
    </p:extLst>
  </p:cSld>
  <p:clrMapOvr>
    <a:masterClrMapping/>
  </p:clrMapOvr>
  <p:transition spd="slow">
    <p:cover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4" descr="mua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" y="-171451"/>
            <a:ext cx="12801599" cy="7200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WordArt 5"/>
          <p:cNvSpPr>
            <a:spLocks noChangeArrowheads="1" noChangeShapeType="1" noTextEdit="1"/>
          </p:cNvSpPr>
          <p:nvPr/>
        </p:nvSpPr>
        <p:spPr bwMode="auto">
          <a:xfrm>
            <a:off x="4254179" y="2710543"/>
            <a:ext cx="7415308" cy="1788368"/>
          </a:xfrm>
          <a:prstGeom prst="rect">
            <a:avLst/>
          </a:prstGeom>
        </p:spPr>
        <p:txBody>
          <a:bodyPr wrap="none" lIns="118038" tIns="59024" rIns="118038" bIns="59024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118050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4300" b="1" kern="10" dirty="0">
                <a:ln w="12700">
                  <a:solidFill>
                    <a:srgbClr val="339966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 đọc</a:t>
            </a:r>
            <a:endParaRPr lang="en-US" sz="4300" b="1" kern="10" dirty="0">
              <a:ln w="12700">
                <a:solidFill>
                  <a:srgbClr val="339966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80808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4799733"/>
      </p:ext>
    </p:extLst>
  </p:cSld>
  <p:clrMapOvr>
    <a:masterClrMapping/>
  </p:clrMapOvr>
  <p:transition spd="slow">
    <p:circl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C8FF3A9-D37F-4CEA-B7FF-3BD6FD276C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516" y="674914"/>
            <a:ext cx="11768866" cy="64047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AB7F92C-9087-40C0-BD18-9590A4EF1F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2206" y="2231"/>
            <a:ext cx="7047587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480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/>
      <a:bodyPr wrap="none" fromWordArt="1">
        <a:prstTxWarp prst="textPlain">
          <a:avLst>
            <a:gd name="adj" fmla="val 50000"/>
          </a:avLst>
        </a:prstTxWarp>
      </a:bodyPr>
      <a:lstStyle>
        <a:defPPr algn="ctr">
          <a:defRPr sz="2700" kern="10">
            <a:ln w="9525">
              <a:solidFill>
                <a:srgbClr val="FF0000"/>
              </a:solidFill>
              <a:round/>
              <a:headEnd/>
              <a:tailEnd/>
            </a:ln>
            <a:solidFill>
              <a:srgbClr val="0000FF"/>
            </a:solidFill>
            <a:effectLst>
              <a:outerShdw dist="53882" dir="2700000" algn="ctr" rotWithShape="0">
                <a:srgbClr val="C0C0C0">
                  <a:alpha val="76999"/>
                </a:srgbClr>
              </a:outerShdw>
            </a:effectLst>
            <a:latin typeface="+mj-lt"/>
            <a:cs typeface="Times New Roman" panose="02020603050405020304" pitchFamily="18" charset="0"/>
          </a:defRPr>
        </a:defPPr>
      </a:lstStyle>
    </a:sp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5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6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/>
      <a:bodyPr wrap="none" fromWordArt="1">
        <a:prstTxWarp prst="textPlain">
          <a:avLst>
            <a:gd name="adj" fmla="val 50000"/>
          </a:avLst>
        </a:prstTxWarp>
      </a:bodyPr>
      <a:lstStyle>
        <a:defPPr algn="ctr">
          <a:defRPr sz="2700" kern="10">
            <a:ln w="9525">
              <a:solidFill>
                <a:srgbClr val="FF0000"/>
              </a:solidFill>
              <a:round/>
              <a:headEnd/>
              <a:tailEnd/>
            </a:ln>
            <a:solidFill>
              <a:srgbClr val="0000FF"/>
            </a:solidFill>
            <a:effectLst>
              <a:outerShdw dist="53882" dir="2700000" algn="ctr" rotWithShape="0">
                <a:srgbClr val="C0C0C0">
                  <a:alpha val="76999"/>
                </a:srgbClr>
              </a:outerShdw>
            </a:effectLst>
            <a:latin typeface="+mj-lt"/>
            <a:cs typeface="Times New Roman" panose="02020603050405020304" pitchFamily="18" charset="0"/>
          </a:defRPr>
        </a:defPPr>
      </a:lstStyle>
    </a:sp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3790</TotalTime>
  <Words>878</Words>
  <Application>Microsoft Office PowerPoint</Application>
  <PresentationFormat>Màn hình rộng</PresentationFormat>
  <Paragraphs>184</Paragraphs>
  <Slides>31</Slides>
  <Notes>6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13</vt:i4>
      </vt:variant>
      <vt:variant>
        <vt:lpstr>Chủ đề</vt:lpstr>
      </vt:variant>
      <vt:variant>
        <vt:i4>17</vt:i4>
      </vt:variant>
      <vt:variant>
        <vt:lpstr>Tiêu đề Bản chiếu</vt:lpstr>
      </vt:variant>
      <vt:variant>
        <vt:i4>31</vt:i4>
      </vt:variant>
    </vt:vector>
  </HeadingPairs>
  <TitlesOfParts>
    <vt:vector size="61" baseType="lpstr">
      <vt:lpstr>等线</vt:lpstr>
      <vt:lpstr>微软雅黑</vt:lpstr>
      <vt:lpstr>宋体</vt:lpstr>
      <vt:lpstr>.VnTime</vt:lpstr>
      <vt:lpstr>Arial</vt:lpstr>
      <vt:lpstr>Arial-Rounded</vt:lpstr>
      <vt:lpstr>Calibri</vt:lpstr>
      <vt:lpstr>Calibri Light</vt:lpstr>
      <vt:lpstr>Coiny</vt:lpstr>
      <vt:lpstr>HP001 4 hàng</vt:lpstr>
      <vt:lpstr>inpin heiti</vt:lpstr>
      <vt:lpstr>Nunito</vt:lpstr>
      <vt:lpstr>Times New Roman</vt:lpstr>
      <vt:lpstr>Office Theme</vt:lpstr>
      <vt:lpstr>1_Office Theme</vt:lpstr>
      <vt:lpstr>2_Office Theme</vt:lpstr>
      <vt:lpstr>Office 主题</vt:lpstr>
      <vt:lpstr>7_Office Theme</vt:lpstr>
      <vt:lpstr>16_Office Theme</vt:lpstr>
      <vt:lpstr>1_Office 主题</vt:lpstr>
      <vt:lpstr>3_Office Theme</vt:lpstr>
      <vt:lpstr>Default Design</vt:lpstr>
      <vt:lpstr>1_Default Design</vt:lpstr>
      <vt:lpstr>4_Office Theme</vt:lpstr>
      <vt:lpstr>8_Office Theme</vt:lpstr>
      <vt:lpstr>6_Office Theme</vt:lpstr>
      <vt:lpstr>9_Office Theme</vt:lpstr>
      <vt:lpstr>3_Office 主题</vt:lpstr>
      <vt:lpstr>4_Office 主题</vt:lpstr>
      <vt:lpstr>5_Office 主题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 Uyen</dc:creator>
  <cp:lastModifiedBy>Dell</cp:lastModifiedBy>
  <cp:revision>85</cp:revision>
  <dcterms:created xsi:type="dcterms:W3CDTF">2023-02-10T14:03:09Z</dcterms:created>
  <dcterms:modified xsi:type="dcterms:W3CDTF">2025-02-17T08:11:16Z</dcterms:modified>
</cp:coreProperties>
</file>