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x-wav"/>
  <Override PartName="/ppt/media/audio3.wav" ContentType="audio/x-wav"/>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007577249" r:id="rId2"/>
    <p:sldId id="2007577250" r:id="rId3"/>
    <p:sldId id="2007577251" r:id="rId4"/>
    <p:sldId id="2007577270" r:id="rId5"/>
    <p:sldId id="2007577271" r:id="rId6"/>
    <p:sldId id="2007577254" r:id="rId7"/>
    <p:sldId id="2007577237" r:id="rId8"/>
    <p:sldId id="2007577241" r:id="rId9"/>
    <p:sldId id="2007577238" r:id="rId10"/>
    <p:sldId id="286" r:id="rId11"/>
    <p:sldId id="2007577214" r:id="rId12"/>
    <p:sldId id="2007577282" r:id="rId13"/>
    <p:sldId id="2007577212" r:id="rId14"/>
    <p:sldId id="2007577242" r:id="rId15"/>
    <p:sldId id="2007577276" r:id="rId16"/>
    <p:sldId id="2007577277" r:id="rId17"/>
    <p:sldId id="2007577213" r:id="rId18"/>
    <p:sldId id="2007577186" r:id="rId19"/>
    <p:sldId id="2007577255" r:id="rId20"/>
    <p:sldId id="2007577259" r:id="rId21"/>
    <p:sldId id="2007577260" r:id="rId22"/>
    <p:sldId id="2007577261" r:id="rId23"/>
    <p:sldId id="2007577269" r:id="rId24"/>
    <p:sldId id="2007577263" r:id="rId25"/>
    <p:sldId id="2007577247" r:id="rId26"/>
    <p:sldId id="2007577278" r:id="rId27"/>
    <p:sldId id="2007577273" r:id="rId28"/>
    <p:sldId id="2007577265" r:id="rId29"/>
    <p:sldId id="2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D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848" autoAdjust="0"/>
  </p:normalViewPr>
  <p:slideViewPr>
    <p:cSldViewPr snapToGrid="0">
      <p:cViewPr varScale="1">
        <p:scale>
          <a:sx n="66" d="100"/>
          <a:sy n="66" d="100"/>
        </p:scale>
        <p:origin x="156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6BE32-3917-49B7-9AD3-BCE3AAF07451}"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260B1-9D04-444E-A7AA-392FE494A94A}" type="slidenum">
              <a:rPr lang="en-US" smtClean="0"/>
              <a:t>‹#›</a:t>
            </a:fld>
            <a:endParaRPr lang="en-US"/>
          </a:p>
        </p:txBody>
      </p:sp>
    </p:spTree>
    <p:extLst>
      <p:ext uri="{BB962C8B-B14F-4D97-AF65-F5344CB8AC3E}">
        <p14:creationId xmlns:p14="http://schemas.microsoft.com/office/powerpoint/2010/main" val="160963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2556B-09EA-22B4-DE4F-46D7B734F77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DAF4FE8-61C3-4160-538F-A2DC0DE883B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CCFD1FD-A8C1-23E9-58DF-5FAD993F80AA}"/>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42BA592-651E-277A-5825-5B153768994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15111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D7943-0B81-8072-41DD-87A083709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78DAF-61AC-CC1D-3D16-1D3F9AD42AB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6C70716-9B33-D86C-D730-C9B72653B5EC}"/>
              </a:ext>
            </a:extLst>
          </p:cNvPr>
          <p:cNvSpPr>
            <a:spLocks noGrp="1"/>
          </p:cNvSpPr>
          <p:nvPr>
            <p:ph type="body" idx="1"/>
          </p:nvPr>
        </p:nvSpPr>
        <p:spPr/>
        <p:txBody>
          <a:bodyPr/>
          <a:lstStyle/>
          <a:p>
            <a:r>
              <a:rPr lang="en-US" dirty="0"/>
              <a:t>GV </a:t>
            </a:r>
            <a:r>
              <a:rPr lang="en-US" dirty="0" err="1"/>
              <a:t>nhập</a:t>
            </a:r>
            <a:r>
              <a:rPr lang="en-US" dirty="0"/>
              <a:t> </a:t>
            </a:r>
            <a:r>
              <a:rPr lang="en-US" dirty="0" err="1"/>
              <a:t>từ</a:t>
            </a:r>
            <a:r>
              <a:rPr lang="en-US" dirty="0"/>
              <a:t> </a:t>
            </a:r>
            <a:r>
              <a:rPr lang="en-US" dirty="0" err="1"/>
              <a:t>khó</a:t>
            </a:r>
            <a:r>
              <a:rPr lang="en-US" dirty="0"/>
              <a:t> </a:t>
            </a:r>
            <a:r>
              <a:rPr lang="en-US" dirty="0" err="1"/>
              <a:t>đọc</a:t>
            </a:r>
            <a:r>
              <a:rPr lang="en-US" dirty="0"/>
              <a:t> </a:t>
            </a:r>
            <a:r>
              <a:rPr lang="en-US" dirty="0" err="1"/>
              <a:t>ngay</a:t>
            </a:r>
            <a:r>
              <a:rPr lang="en-US" dirty="0"/>
              <a:t> </a:t>
            </a:r>
            <a:r>
              <a:rPr lang="en-US" dirty="0" err="1"/>
              <a:t>khi</a:t>
            </a:r>
            <a:r>
              <a:rPr lang="en-US" dirty="0"/>
              <a:t> </a:t>
            </a:r>
            <a:r>
              <a:rPr lang="en-US" dirty="0" err="1"/>
              <a:t>trình</a:t>
            </a:r>
            <a:r>
              <a:rPr lang="en-US" dirty="0"/>
              <a:t> </a:t>
            </a:r>
            <a:r>
              <a:rPr lang="en-US" dirty="0" err="1"/>
              <a:t>chiếu</a:t>
            </a:r>
            <a:r>
              <a:rPr lang="en-US" dirty="0"/>
              <a:t> </a:t>
            </a:r>
            <a:r>
              <a:rPr lang="en-US" dirty="0" err="1"/>
              <a:t>bài</a:t>
            </a:r>
            <a:endParaRPr lang="en-US" dirty="0"/>
          </a:p>
        </p:txBody>
      </p:sp>
    </p:spTree>
    <p:extLst>
      <p:ext uri="{BB962C8B-B14F-4D97-AF65-F5344CB8AC3E}">
        <p14:creationId xmlns:p14="http://schemas.microsoft.com/office/powerpoint/2010/main" val="369332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05907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D7943-0B81-8072-41DD-87A083709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78DAF-61AC-CC1D-3D16-1D3F9AD42AB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6C70716-9B33-D86C-D730-C9B72653B5EC}"/>
              </a:ext>
            </a:extLst>
          </p:cNvPr>
          <p:cNvSpPr>
            <a:spLocks noGrp="1"/>
          </p:cNvSpPr>
          <p:nvPr>
            <p:ph type="body" idx="1"/>
          </p:nvPr>
        </p:nvSpPr>
        <p:spPr/>
        <p:txBody>
          <a:bodyPr/>
          <a:lstStyle/>
          <a:p>
            <a:r>
              <a:rPr lang="en-US" dirty="0"/>
              <a:t>GV </a:t>
            </a:r>
            <a:r>
              <a:rPr lang="en-US" dirty="0" err="1"/>
              <a:t>nhập</a:t>
            </a:r>
            <a:r>
              <a:rPr lang="en-US" dirty="0"/>
              <a:t> </a:t>
            </a:r>
            <a:r>
              <a:rPr lang="en-US" dirty="0" err="1"/>
              <a:t>từ</a:t>
            </a:r>
            <a:r>
              <a:rPr lang="en-US" dirty="0"/>
              <a:t> </a:t>
            </a:r>
            <a:r>
              <a:rPr lang="en-US" dirty="0" err="1"/>
              <a:t>khó</a:t>
            </a:r>
            <a:r>
              <a:rPr lang="en-US" dirty="0"/>
              <a:t> </a:t>
            </a:r>
            <a:r>
              <a:rPr lang="en-US" dirty="0" err="1"/>
              <a:t>đọc</a:t>
            </a:r>
            <a:r>
              <a:rPr lang="en-US" dirty="0"/>
              <a:t> </a:t>
            </a:r>
            <a:r>
              <a:rPr lang="en-US" dirty="0" err="1"/>
              <a:t>ngay</a:t>
            </a:r>
            <a:r>
              <a:rPr lang="en-US" dirty="0"/>
              <a:t> </a:t>
            </a:r>
            <a:r>
              <a:rPr lang="en-US" dirty="0" err="1"/>
              <a:t>khi</a:t>
            </a:r>
            <a:r>
              <a:rPr lang="en-US" dirty="0"/>
              <a:t> </a:t>
            </a:r>
            <a:r>
              <a:rPr lang="en-US" dirty="0" err="1"/>
              <a:t>trình</a:t>
            </a:r>
            <a:r>
              <a:rPr lang="en-US" dirty="0"/>
              <a:t> </a:t>
            </a:r>
            <a:r>
              <a:rPr lang="en-US" dirty="0" err="1"/>
              <a:t>chiếu</a:t>
            </a:r>
            <a:r>
              <a:rPr lang="en-US" dirty="0"/>
              <a:t> </a:t>
            </a:r>
            <a:r>
              <a:rPr lang="en-US" dirty="0" err="1"/>
              <a:t>bài</a:t>
            </a:r>
            <a:endParaRPr lang="en-US" dirty="0"/>
          </a:p>
        </p:txBody>
      </p:sp>
    </p:spTree>
    <p:extLst>
      <p:ext uri="{BB962C8B-B14F-4D97-AF65-F5344CB8AC3E}">
        <p14:creationId xmlns:p14="http://schemas.microsoft.com/office/powerpoint/2010/main" val="369332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0453F-1AFA-8C07-1EBC-3215BB95A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5C6B8-6E0E-7CAB-4AFC-C458B2758086}"/>
              </a:ext>
            </a:extLst>
          </p:cNvPr>
          <p:cNvSpPr>
            <a:spLocks noGrp="1" noRot="1" noChangeAspect="1"/>
          </p:cNvSpPr>
          <p:nvPr>
            <p:ph type="sldImg"/>
          </p:nvPr>
        </p:nvSpPr>
        <p:spPr>
          <a:xfrm>
            <a:off x="482600" y="1279525"/>
            <a:ext cx="6138863" cy="3454400"/>
          </a:xfrm>
        </p:spPr>
      </p:sp>
      <p:sp>
        <p:nvSpPr>
          <p:cNvPr id="3" name="Notes Placeholder 2">
            <a:extLst>
              <a:ext uri="{FF2B5EF4-FFF2-40B4-BE49-F238E27FC236}">
                <a16:creationId xmlns:a16="http://schemas.microsoft.com/office/drawing/2014/main" id="{DEC9F453-DADC-B5C2-D915-51F33D2DA3EF}"/>
              </a:ext>
            </a:extLst>
          </p:cNvPr>
          <p:cNvSpPr>
            <a:spLocks noGrp="1"/>
          </p:cNvSpPr>
          <p:nvPr>
            <p:ph type="body" idx="1"/>
          </p:nvPr>
        </p:nvSpPr>
        <p:spPr/>
        <p:txBody>
          <a:bodyPr/>
          <a:lstStyle/>
          <a:p>
            <a:r>
              <a:rPr lang="en-US"/>
              <a:t>Click vào</a:t>
            </a:r>
            <a:r>
              <a:rPr lang="en-US" baseline="0"/>
              <a:t> thuyền để tới câu hỏi</a:t>
            </a:r>
          </a:p>
          <a:p>
            <a:r>
              <a:rPr lang="en-US" baseline="0"/>
              <a:t>Tại slide câu hỏi, click vào thuyển để quay về</a:t>
            </a:r>
          </a:p>
          <a:p>
            <a:r>
              <a:rPr lang="en-US" baseline="0"/>
              <a:t>Khi chơi xong, click vào mũi tên để tới câu hỏi</a:t>
            </a:r>
            <a:endParaRPr lang="en-US"/>
          </a:p>
        </p:txBody>
      </p:sp>
      <p:sp>
        <p:nvSpPr>
          <p:cNvPr id="4" name="Slide Number Placeholder 3">
            <a:extLst>
              <a:ext uri="{FF2B5EF4-FFF2-40B4-BE49-F238E27FC236}">
                <a16:creationId xmlns:a16="http://schemas.microsoft.com/office/drawing/2014/main" id="{35B5394D-2694-6001-A35F-395526C088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538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7260B1-9D04-444E-A7AA-392FE494A94A}" type="slidenum">
              <a:rPr lang="en-US" smtClean="0"/>
              <a:t>7</a:t>
            </a:fld>
            <a:endParaRPr lang="en-US"/>
          </a:p>
        </p:txBody>
      </p:sp>
    </p:spTree>
    <p:extLst>
      <p:ext uri="{BB962C8B-B14F-4D97-AF65-F5344CB8AC3E}">
        <p14:creationId xmlns:p14="http://schemas.microsoft.com/office/powerpoint/2010/main" val="153654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D7943-0B81-8072-41DD-87A083709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78DAF-61AC-CC1D-3D16-1D3F9AD42AB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6C70716-9B33-D86C-D730-C9B72653B5EC}"/>
              </a:ext>
            </a:extLst>
          </p:cNvPr>
          <p:cNvSpPr>
            <a:spLocks noGrp="1"/>
          </p:cNvSpPr>
          <p:nvPr>
            <p:ph type="body" idx="1"/>
          </p:nvPr>
        </p:nvSpPr>
        <p:spPr/>
        <p:txBody>
          <a:bodyPr/>
          <a:lstStyle/>
          <a:p>
            <a:r>
              <a:rPr lang="en-US" dirty="0"/>
              <a:t>GV </a:t>
            </a:r>
            <a:r>
              <a:rPr lang="en-US" dirty="0" err="1"/>
              <a:t>nhập</a:t>
            </a:r>
            <a:r>
              <a:rPr lang="en-US" dirty="0"/>
              <a:t> </a:t>
            </a:r>
            <a:r>
              <a:rPr lang="en-US" dirty="0" err="1"/>
              <a:t>từ</a:t>
            </a:r>
            <a:r>
              <a:rPr lang="en-US" dirty="0"/>
              <a:t> </a:t>
            </a:r>
            <a:r>
              <a:rPr lang="en-US" dirty="0" err="1"/>
              <a:t>khó</a:t>
            </a:r>
            <a:r>
              <a:rPr lang="en-US" dirty="0"/>
              <a:t> </a:t>
            </a:r>
            <a:r>
              <a:rPr lang="en-US" dirty="0" err="1"/>
              <a:t>đọc</a:t>
            </a:r>
            <a:r>
              <a:rPr lang="en-US" dirty="0"/>
              <a:t> </a:t>
            </a:r>
            <a:r>
              <a:rPr lang="en-US" dirty="0" err="1"/>
              <a:t>ngay</a:t>
            </a:r>
            <a:r>
              <a:rPr lang="en-US" dirty="0"/>
              <a:t> </a:t>
            </a:r>
            <a:r>
              <a:rPr lang="en-US" dirty="0" err="1"/>
              <a:t>khi</a:t>
            </a:r>
            <a:r>
              <a:rPr lang="en-US" dirty="0"/>
              <a:t> </a:t>
            </a:r>
            <a:r>
              <a:rPr lang="en-US" dirty="0" err="1"/>
              <a:t>trình</a:t>
            </a:r>
            <a:r>
              <a:rPr lang="en-US" dirty="0"/>
              <a:t> </a:t>
            </a:r>
            <a:r>
              <a:rPr lang="en-US" dirty="0" err="1"/>
              <a:t>chiếu</a:t>
            </a:r>
            <a:r>
              <a:rPr lang="en-US" dirty="0"/>
              <a:t> </a:t>
            </a:r>
            <a:r>
              <a:rPr lang="en-US" dirty="0" err="1"/>
              <a:t>bài</a:t>
            </a:r>
            <a:endParaRPr lang="en-US" dirty="0"/>
          </a:p>
        </p:txBody>
      </p:sp>
    </p:spTree>
    <p:extLst>
      <p:ext uri="{BB962C8B-B14F-4D97-AF65-F5344CB8AC3E}">
        <p14:creationId xmlns:p14="http://schemas.microsoft.com/office/powerpoint/2010/main" val="3693326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D7943-0B81-8072-41DD-87A083709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78DAF-61AC-CC1D-3D16-1D3F9AD42AB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6C70716-9B33-D86C-D730-C9B72653B5EC}"/>
              </a:ext>
            </a:extLst>
          </p:cNvPr>
          <p:cNvSpPr>
            <a:spLocks noGrp="1"/>
          </p:cNvSpPr>
          <p:nvPr>
            <p:ph type="body" idx="1"/>
          </p:nvPr>
        </p:nvSpPr>
        <p:spPr/>
        <p:txBody>
          <a:bodyPr/>
          <a:lstStyle/>
          <a:p>
            <a:r>
              <a:rPr lang="en-US" dirty="0"/>
              <a:t>GV </a:t>
            </a:r>
            <a:r>
              <a:rPr lang="en-US" dirty="0" err="1"/>
              <a:t>nhập</a:t>
            </a:r>
            <a:r>
              <a:rPr lang="en-US" dirty="0"/>
              <a:t> </a:t>
            </a:r>
            <a:r>
              <a:rPr lang="en-US" dirty="0" err="1"/>
              <a:t>từ</a:t>
            </a:r>
            <a:r>
              <a:rPr lang="en-US" dirty="0"/>
              <a:t> </a:t>
            </a:r>
            <a:r>
              <a:rPr lang="en-US" dirty="0" err="1"/>
              <a:t>khó</a:t>
            </a:r>
            <a:r>
              <a:rPr lang="en-US" dirty="0"/>
              <a:t> </a:t>
            </a:r>
            <a:r>
              <a:rPr lang="en-US" dirty="0" err="1"/>
              <a:t>đọc</a:t>
            </a:r>
            <a:r>
              <a:rPr lang="en-US" dirty="0"/>
              <a:t> </a:t>
            </a:r>
            <a:r>
              <a:rPr lang="en-US" dirty="0" err="1"/>
              <a:t>ngay</a:t>
            </a:r>
            <a:r>
              <a:rPr lang="en-US" dirty="0"/>
              <a:t> </a:t>
            </a:r>
            <a:r>
              <a:rPr lang="en-US" dirty="0" err="1"/>
              <a:t>khi</a:t>
            </a:r>
            <a:r>
              <a:rPr lang="en-US" dirty="0"/>
              <a:t> </a:t>
            </a:r>
            <a:r>
              <a:rPr lang="en-US" dirty="0" err="1"/>
              <a:t>trình</a:t>
            </a:r>
            <a:r>
              <a:rPr lang="en-US" dirty="0"/>
              <a:t> </a:t>
            </a:r>
            <a:r>
              <a:rPr lang="en-US" dirty="0" err="1"/>
              <a:t>chiếu</a:t>
            </a:r>
            <a:r>
              <a:rPr lang="en-US" dirty="0"/>
              <a:t> </a:t>
            </a:r>
            <a:r>
              <a:rPr lang="en-US" dirty="0" err="1"/>
              <a:t>bài</a:t>
            </a:r>
            <a:endParaRPr lang="en-US" dirty="0"/>
          </a:p>
        </p:txBody>
      </p:sp>
    </p:spTree>
    <p:extLst>
      <p:ext uri="{BB962C8B-B14F-4D97-AF65-F5344CB8AC3E}">
        <p14:creationId xmlns:p14="http://schemas.microsoft.com/office/powerpoint/2010/main" val="3693326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4361D-4F81-48B6-D87F-C372DD53F51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EE3925D-5008-3DDA-A17F-001BB875E39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79B1A6A-5171-F105-F978-5E3130433C4D}"/>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8B636DFD-88BD-498C-9F85-0A143F9C301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03570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64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09F5-D6FB-E90A-5032-3CDC1230AE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6BA7D1-1B1A-0699-04C3-28068B9417D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1FE1F-505E-FD6A-A44C-5A37088A0EB3}"/>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2/17/2025</a:t>
            </a:fld>
            <a:endParaRPr lang="en-US"/>
          </a:p>
        </p:txBody>
      </p:sp>
      <p:sp>
        <p:nvSpPr>
          <p:cNvPr id="5" name="Footer Placeholder 4">
            <a:extLst>
              <a:ext uri="{FF2B5EF4-FFF2-40B4-BE49-F238E27FC236}">
                <a16:creationId xmlns:a16="http://schemas.microsoft.com/office/drawing/2014/main" id="{734CE9A3-9865-ADD7-670C-1FF9644EF4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243A17C-17D0-30D3-E5CF-A2EDA3F7B4A6}"/>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77845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B3806-B672-B24A-D7DE-5D4FADD0A7E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4181DC-4939-C39F-6E84-70A85B8A420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2D54B-635A-B925-8D81-BE14DBFA24E0}"/>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2/17/2025</a:t>
            </a:fld>
            <a:endParaRPr lang="en-US"/>
          </a:p>
        </p:txBody>
      </p:sp>
      <p:sp>
        <p:nvSpPr>
          <p:cNvPr id="5" name="Footer Placeholder 4">
            <a:extLst>
              <a:ext uri="{FF2B5EF4-FFF2-40B4-BE49-F238E27FC236}">
                <a16:creationId xmlns:a16="http://schemas.microsoft.com/office/drawing/2014/main" id="{710A17B6-CF33-27D7-6839-E1AC688E58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1B9442-06BF-74E9-06D0-AB8638714E41}"/>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998914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553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113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158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94827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5"/>
        <p:cNvGrpSpPr/>
        <p:nvPr/>
      </p:nvGrpSpPr>
      <p:grpSpPr>
        <a:xfrm>
          <a:off x="0" y="0"/>
          <a:ext cx="0" cy="0"/>
          <a:chOff x="0" y="0"/>
          <a:chExt cx="0" cy="0"/>
        </a:xfrm>
      </p:grpSpPr>
      <p:sp>
        <p:nvSpPr>
          <p:cNvPr id="86" name="Google Shape;86;p3"/>
          <p:cNvSpPr txBox="1">
            <a:spLocks noGrp="1"/>
          </p:cNvSpPr>
          <p:nvPr>
            <p:ph type="title"/>
          </p:nvPr>
        </p:nvSpPr>
        <p:spPr>
          <a:xfrm>
            <a:off x="2507633" y="3127300"/>
            <a:ext cx="7176800" cy="1122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6667" b="1">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87" name="Google Shape;87;p3"/>
          <p:cNvSpPr txBox="1">
            <a:spLocks noGrp="1"/>
          </p:cNvSpPr>
          <p:nvPr>
            <p:ph type="title" idx="2" hasCustomPrompt="1"/>
          </p:nvPr>
        </p:nvSpPr>
        <p:spPr>
          <a:xfrm>
            <a:off x="4987933" y="1275333"/>
            <a:ext cx="2216000" cy="14900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333" b="1">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8" name="Google Shape;88;p3"/>
          <p:cNvSpPr txBox="1">
            <a:spLocks noGrp="1"/>
          </p:cNvSpPr>
          <p:nvPr>
            <p:ph type="subTitle" idx="1"/>
          </p:nvPr>
        </p:nvSpPr>
        <p:spPr>
          <a:xfrm>
            <a:off x="2507633" y="4461233"/>
            <a:ext cx="7176800" cy="6872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7547098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291768"/>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50BD-642F-5697-06F6-08181A2972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F5E611-D16E-C96C-5A15-6986F8CADA5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4856D-B5E3-2F6E-FFAA-BA9E16621702}"/>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2/17/2025</a:t>
            </a:fld>
            <a:endParaRPr lang="en-US"/>
          </a:p>
        </p:txBody>
      </p:sp>
      <p:sp>
        <p:nvSpPr>
          <p:cNvPr id="5" name="Footer Placeholder 4">
            <a:extLst>
              <a:ext uri="{FF2B5EF4-FFF2-40B4-BE49-F238E27FC236}">
                <a16:creationId xmlns:a16="http://schemas.microsoft.com/office/drawing/2014/main" id="{88F2F79E-365B-20E8-CE56-BA51C92D40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D677F-7FF6-67AA-3C4E-BAD0BC1EC4F9}"/>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34339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31BF-EB29-CD3E-EE8E-52029DA6DF7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E12240-D331-D2F3-9995-440B3005C85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BDB01-897A-5142-0F3E-3BF2F57E0A2F}"/>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2/17/2025</a:t>
            </a:fld>
            <a:endParaRPr lang="en-US"/>
          </a:p>
        </p:txBody>
      </p:sp>
      <p:sp>
        <p:nvSpPr>
          <p:cNvPr id="5" name="Footer Placeholder 4">
            <a:extLst>
              <a:ext uri="{FF2B5EF4-FFF2-40B4-BE49-F238E27FC236}">
                <a16:creationId xmlns:a16="http://schemas.microsoft.com/office/drawing/2014/main" id="{9876DA78-06A4-F992-CDE4-8A59FE242B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7EA68-7714-D538-EB02-D98125C5B9DB}"/>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42425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BC84-A989-52AA-9307-8EF4486D9D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650146-FABC-0B5D-59B2-D0EA60D07D4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462CD-4E13-5F69-E537-9443A11687D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7C5F4C-2A3C-2ADE-9BAA-659DFA006ADC}"/>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2/17/2025</a:t>
            </a:fld>
            <a:endParaRPr lang="en-US"/>
          </a:p>
        </p:txBody>
      </p:sp>
      <p:sp>
        <p:nvSpPr>
          <p:cNvPr id="6" name="Footer Placeholder 5">
            <a:extLst>
              <a:ext uri="{FF2B5EF4-FFF2-40B4-BE49-F238E27FC236}">
                <a16:creationId xmlns:a16="http://schemas.microsoft.com/office/drawing/2014/main" id="{7E8266F4-D922-71E5-1EAC-920ABC0C69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2BA53C-09D6-6572-7BAD-CACF1D347CE2}"/>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72466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0C23-011D-F351-C573-1B44E3C9CA8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D75EF9D-7657-8BD0-978B-4447D8733C4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F27EA6-B117-83E9-D1D8-C4AF9ADC9B4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BE77BE-8C0A-BCB0-8C57-BE667408D0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51B03A-61DC-A80E-2A46-F843F0CE019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1FD30-B0AB-CC12-D973-B1B2A72029DA}"/>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2/17/2025</a:t>
            </a:fld>
            <a:endParaRPr lang="en-US"/>
          </a:p>
        </p:txBody>
      </p:sp>
      <p:sp>
        <p:nvSpPr>
          <p:cNvPr id="8" name="Footer Placeholder 7">
            <a:extLst>
              <a:ext uri="{FF2B5EF4-FFF2-40B4-BE49-F238E27FC236}">
                <a16:creationId xmlns:a16="http://schemas.microsoft.com/office/drawing/2014/main" id="{FFD49C85-EF82-42D4-2FA1-F84C5D5CFA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8726855-69BB-CE6C-1495-BBAD11CDC8A5}"/>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198098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B782F-E36F-0614-F6C1-FA0060712F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DFB928E-490E-63F5-67DA-1B85AA884D04}"/>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2/17/2025</a:t>
            </a:fld>
            <a:endParaRPr lang="en-US"/>
          </a:p>
        </p:txBody>
      </p:sp>
      <p:sp>
        <p:nvSpPr>
          <p:cNvPr id="4" name="Footer Placeholder 3">
            <a:extLst>
              <a:ext uri="{FF2B5EF4-FFF2-40B4-BE49-F238E27FC236}">
                <a16:creationId xmlns:a16="http://schemas.microsoft.com/office/drawing/2014/main" id="{A5522057-E28C-5548-B4CC-5C6FE3D895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08859CB-6B49-A874-DEA6-5BAD486F1D8B}"/>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327974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520928-9D27-9CBB-74E5-366BF423A80A}"/>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2/17/2025</a:t>
            </a:fld>
            <a:endParaRPr lang="en-US"/>
          </a:p>
        </p:txBody>
      </p:sp>
      <p:sp>
        <p:nvSpPr>
          <p:cNvPr id="3" name="Footer Placeholder 2">
            <a:extLst>
              <a:ext uri="{FF2B5EF4-FFF2-40B4-BE49-F238E27FC236}">
                <a16:creationId xmlns:a16="http://schemas.microsoft.com/office/drawing/2014/main" id="{5153210F-C520-3F5C-9C59-59955E5824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139416-5C56-CE37-AD39-275E70F6446A}"/>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831596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59653-BF6C-318F-8BDF-4E25C862F9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0AD45D-0EAD-69FE-2540-38BF1B6E4C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068203-00C7-B566-0B95-B24BAA4F79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E805CB-E3A0-54CD-8A12-CA82128042B0}"/>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2/17/2025</a:t>
            </a:fld>
            <a:endParaRPr lang="en-US"/>
          </a:p>
        </p:txBody>
      </p:sp>
      <p:sp>
        <p:nvSpPr>
          <p:cNvPr id="6" name="Footer Placeholder 5">
            <a:extLst>
              <a:ext uri="{FF2B5EF4-FFF2-40B4-BE49-F238E27FC236}">
                <a16:creationId xmlns:a16="http://schemas.microsoft.com/office/drawing/2014/main" id="{439C4E28-BD38-CC5B-4183-AFEFDFC4D1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EB93D5-C2A1-4CC9-5DD1-B29F4D4FBB04}"/>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393627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B983-72A6-779D-E20F-A6C327B6EF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C2F14A-9272-7848-0ED1-A687C5BC79A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FC9542-45D0-F5C4-23CF-E49B4348E5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C6D528-03AD-811D-CFBD-E390A895F453}"/>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2/17/2025</a:t>
            </a:fld>
            <a:endParaRPr lang="en-US"/>
          </a:p>
        </p:txBody>
      </p:sp>
      <p:sp>
        <p:nvSpPr>
          <p:cNvPr id="6" name="Footer Placeholder 5">
            <a:extLst>
              <a:ext uri="{FF2B5EF4-FFF2-40B4-BE49-F238E27FC236}">
                <a16:creationId xmlns:a16="http://schemas.microsoft.com/office/drawing/2014/main" id="{553BF7B9-781D-8616-E8AC-B5E331619B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871039-4206-3740-9349-9C442B3BB92D}"/>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9043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7FA4C218-C103-51E1-F8E6-AC0DDD57095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 name="Group 1">
            <a:extLst>
              <a:ext uri="{FF2B5EF4-FFF2-40B4-BE49-F238E27FC236}">
                <a16:creationId xmlns:a16="http://schemas.microsoft.com/office/drawing/2014/main" id="{77CA5920-5EE9-A88B-DE56-6344293F42C5}"/>
              </a:ext>
            </a:extLst>
          </p:cNvPr>
          <p:cNvGrpSpPr/>
          <p:nvPr userDrawn="1"/>
        </p:nvGrpSpPr>
        <p:grpSpPr>
          <a:xfrm>
            <a:off x="-3600590" y="-150445"/>
            <a:ext cx="4326052" cy="2928084"/>
            <a:chOff x="6278216" y="1917262"/>
            <a:chExt cx="4339742" cy="2928084"/>
          </a:xfrm>
        </p:grpSpPr>
        <p:pic>
          <p:nvPicPr>
            <p:cNvPr id="3" name="Picture 2">
              <a:extLst>
                <a:ext uri="{FF2B5EF4-FFF2-40B4-BE49-F238E27FC236}">
                  <a16:creationId xmlns:a16="http://schemas.microsoft.com/office/drawing/2014/main" id="{94AF4525-7C3E-D100-1378-AC39F5A9E00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5" name="Freeform: Shape 4">
              <a:extLst>
                <a:ext uri="{FF2B5EF4-FFF2-40B4-BE49-F238E27FC236}">
                  <a16:creationId xmlns:a16="http://schemas.microsoft.com/office/drawing/2014/main" id="{3602739A-192D-E0DE-0D02-8B7C3DCAE2D3}"/>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8AD8EE4F-2E51-6A56-8B9B-7F874A83DC34}"/>
                </a:ext>
              </a:extLst>
            </p:cNvPr>
            <p:cNvSpPr txBox="1"/>
            <p:nvPr userDrawn="1"/>
          </p:nvSpPr>
          <p:spPr>
            <a:xfrm>
              <a:off x="7055892" y="4133718"/>
              <a:ext cx="356206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GIÁO ÁN ĐƯỢC CHIA SẺ TẠI</a:t>
              </a:r>
            </a:p>
          </p:txBody>
        </p:sp>
        <p:sp>
          <p:nvSpPr>
            <p:cNvPr id="7" name="TextBox 6">
              <a:extLst>
                <a:ext uri="{FF2B5EF4-FFF2-40B4-BE49-F238E27FC236}">
                  <a16:creationId xmlns:a16="http://schemas.microsoft.com/office/drawing/2014/main" id="{DF6A4BD6-696B-B6B9-A15A-54276E09DDC5}"/>
                </a:ext>
              </a:extLst>
            </p:cNvPr>
            <p:cNvSpPr txBox="1"/>
            <p:nvPr userDrawn="1"/>
          </p:nvSpPr>
          <p:spPr>
            <a:xfrm>
              <a:off x="6278216" y="4476014"/>
              <a:ext cx="43263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https://www.hanhtranggiaovien.com</a:t>
              </a:r>
            </a:p>
          </p:txBody>
        </p:sp>
      </p:grpSp>
    </p:spTree>
    <p:extLst>
      <p:ext uri="{BB962C8B-B14F-4D97-AF65-F5344CB8AC3E}">
        <p14:creationId xmlns:p14="http://schemas.microsoft.com/office/powerpoint/2010/main" val="1060258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1" r:id="rId12"/>
    <p:sldLayoutId id="2147483722" r:id="rId13"/>
    <p:sldLayoutId id="2147483723" r:id="rId14"/>
    <p:sldLayoutId id="2147483724" r:id="rId15"/>
    <p:sldLayoutId id="2147483726" r:id="rId16"/>
    <p:sldLayoutId id="214748372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5.pn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3.wdp"/><Relationship Id="rId18" Type="http://schemas.openxmlformats.org/officeDocument/2006/relationships/image" Target="../media/image19.png"/><Relationship Id="rId3" Type="http://schemas.openxmlformats.org/officeDocument/2006/relationships/slideLayout" Target="../slideLayouts/slideLayout7.xml"/><Relationship Id="rId7" Type="http://schemas.microsoft.com/office/2007/relationships/hdphoto" Target="../media/hdphoto2.wdp"/><Relationship Id="rId12" Type="http://schemas.openxmlformats.org/officeDocument/2006/relationships/image" Target="../media/image17.png"/><Relationship Id="rId17" Type="http://schemas.openxmlformats.org/officeDocument/2006/relationships/slide" Target="slide6.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slide" Target="slide4.xml"/><Relationship Id="rId5" Type="http://schemas.openxmlformats.org/officeDocument/2006/relationships/image" Target="../media/image11.jpg"/><Relationship Id="rId15" Type="http://schemas.openxmlformats.org/officeDocument/2006/relationships/image" Target="../media/image18.png"/><Relationship Id="rId10" Type="http://schemas.openxmlformats.org/officeDocument/2006/relationships/image" Target="../media/image16.png"/><Relationship Id="rId19" Type="http://schemas.microsoft.com/office/2007/relationships/hdphoto" Target="../media/hdphoto5.wdp"/><Relationship Id="rId4" Type="http://schemas.openxmlformats.org/officeDocument/2006/relationships/notesSlide" Target="../notesSlides/notesSlide2.xml"/><Relationship Id="rId9" Type="http://schemas.openxmlformats.org/officeDocument/2006/relationships/slide" Target="slide7.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7.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7.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TextBox 4">
            <a:extLst>
              <a:ext uri="{FF2B5EF4-FFF2-40B4-BE49-F238E27FC236}">
                <a16:creationId xmlns:a16="http://schemas.microsoft.com/office/drawing/2014/main" id="{0DE95142-DF69-BBB7-4AC1-35861E603BEB}"/>
              </a:ext>
            </a:extLst>
          </p:cNvPr>
          <p:cNvSpPr txBox="1"/>
          <p:nvPr/>
        </p:nvSpPr>
        <p:spPr>
          <a:xfrm>
            <a:off x="2422389" y="750241"/>
            <a:ext cx="7588332" cy="830997"/>
          </a:xfrm>
          <a:prstGeom prst="rect">
            <a:avLst/>
          </a:prstGeom>
          <a:noFill/>
        </p:spPr>
        <p:txBody>
          <a:bodyPr wrap="square">
            <a:spAutoFit/>
          </a:bodyPr>
          <a:lstStyle/>
          <a:p>
            <a:pPr algn="ctr"/>
            <a:r>
              <a:rPr lang="vi-VN" sz="2400" b="1" dirty="0">
                <a:solidFill>
                  <a:prstClr val="black"/>
                </a:solidFill>
                <a:latin typeface="Times New Roman" panose="02020603050405020304" pitchFamily="18" charset="0"/>
                <a:cs typeface="Times New Roman" panose="02020603050405020304" pitchFamily="18" charset="0"/>
              </a:rPr>
              <a:t>ỦY BAN NHÂN DÂN </a:t>
            </a:r>
            <a:r>
              <a:rPr lang="en-US" sz="2400" b="1" dirty="0">
                <a:solidFill>
                  <a:prstClr val="black"/>
                </a:solidFill>
                <a:latin typeface="Times New Roman" panose="02020603050405020304" pitchFamily="18" charset="0"/>
                <a:cs typeface="Times New Roman" panose="02020603050405020304" pitchFamily="18" charset="0"/>
              </a:rPr>
              <a:t>TP. QUY NHƠN</a:t>
            </a:r>
          </a:p>
          <a:p>
            <a:pPr algn="ctr"/>
            <a:r>
              <a:rPr lang="en-US" sz="2400" b="1" dirty="0">
                <a:solidFill>
                  <a:prstClr val="black"/>
                </a:solidFill>
                <a:latin typeface="Times New Roman" panose="02020603050405020304" pitchFamily="18" charset="0"/>
                <a:cs typeface="Times New Roman" panose="02020603050405020304" pitchFamily="18" charset="0"/>
              </a:rPr>
              <a:t>TRƯỜNG TIỂU HỌC QUANG TRUNG</a:t>
            </a:r>
          </a:p>
        </p:txBody>
      </p:sp>
      <p:sp>
        <p:nvSpPr>
          <p:cNvPr id="6" name="Rectangle 5">
            <a:extLst>
              <a:ext uri="{FF2B5EF4-FFF2-40B4-BE49-F238E27FC236}">
                <a16:creationId xmlns:a16="http://schemas.microsoft.com/office/drawing/2014/main" id="{CF34CC69-3FB5-CCFE-7D6B-9030956CDBC0}"/>
              </a:ext>
            </a:extLst>
          </p:cNvPr>
          <p:cNvSpPr/>
          <p:nvPr/>
        </p:nvSpPr>
        <p:spPr>
          <a:xfrm>
            <a:off x="1145628" y="2129772"/>
            <a:ext cx="10330826" cy="6437239"/>
          </a:xfrm>
          <a:prstGeom prst="rect">
            <a:avLst/>
          </a:prstGeom>
          <a:noFill/>
        </p:spPr>
        <p:txBody>
          <a:bodyPr spcFirstLastPara="1" wrap="none" lIns="91419" tIns="45711" rIns="91419" bIns="45711" numCol="1">
            <a:prstTxWarp prst="textArchUp">
              <a:avLst>
                <a:gd name="adj" fmla="val 10834046"/>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4000" b="1" dirty="0">
              <a:ln w="11430"/>
              <a:solidFill>
                <a:srgbClr val="00B050"/>
              </a:solidFill>
              <a:effectLst>
                <a:outerShdw blurRad="50800" dist="39000" dir="5460000" algn="tl">
                  <a:srgbClr val="000000">
                    <a:alpha val="38000"/>
                  </a:srgbClr>
                </a:outerShdw>
              </a:effectLst>
            </a:endParaRPr>
          </a:p>
          <a:p>
            <a:pPr algn="ctr"/>
            <a:endParaRPr lang="en-US" sz="6000" b="1" dirty="0">
              <a:ln w="11430"/>
              <a:solidFill>
                <a:srgbClr val="00B050"/>
              </a:solidFill>
              <a:effectLst>
                <a:outerShdw blurRad="50800" dist="39000" dir="5460000" algn="tl">
                  <a:srgbClr val="000000">
                    <a:alpha val="38000"/>
                  </a:srgbClr>
                </a:outerShdw>
              </a:effectLst>
            </a:endParaRPr>
          </a:p>
          <a:p>
            <a:pPr algn="ctr"/>
            <a:r>
              <a:rPr lang="en-US" sz="4000" b="1" dirty="0">
                <a:solidFill>
                  <a:srgbClr val="00B050"/>
                </a:solidFill>
                <a:latin typeface="Times New Roman" panose="02020603050405020304" pitchFamily="18" charset="0"/>
                <a:cs typeface="Times New Roman" panose="02020603050405020304" pitchFamily="18" charset="0"/>
              </a:rPr>
              <a:t>CHÀO MỪNG QUÝ THẦY CÔ VỀ DỰ GIỜ LỚP 4G</a:t>
            </a:r>
          </a:p>
        </p:txBody>
      </p:sp>
      <p:sp>
        <p:nvSpPr>
          <p:cNvPr id="7" name="Rectangle 10"/>
          <p:cNvSpPr>
            <a:spLocks noChangeArrowheads="1"/>
          </p:cNvSpPr>
          <p:nvPr/>
        </p:nvSpPr>
        <p:spPr bwMode="auto">
          <a:xfrm>
            <a:off x="2893006" y="3289317"/>
            <a:ext cx="6513341" cy="90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FontTx/>
              <a:buNone/>
              <a:defRPr/>
            </a:pPr>
            <a:r>
              <a:rPr lang="en-US" altLang="en-US" sz="4000" b="1" dirty="0">
                <a:solidFill>
                  <a:srgbClr val="FF0000"/>
                </a:solidFill>
                <a:latin typeface="Times New Roman" panose="02020603050405020304" pitchFamily="18" charset="0"/>
                <a:cs typeface="Times New Roman" panose="02020603050405020304" pitchFamily="18" charset="0"/>
              </a:rPr>
              <a:t>Môn: </a:t>
            </a:r>
            <a:r>
              <a:rPr lang="en-US" altLang="en-US" sz="4000" b="1" dirty="0" err="1">
                <a:solidFill>
                  <a:srgbClr val="FF0000"/>
                </a:solidFill>
                <a:latin typeface="Times New Roman" panose="02020603050405020304" pitchFamily="18" charset="0"/>
                <a:cs typeface="Times New Roman" panose="02020603050405020304" pitchFamily="18" charset="0"/>
              </a:rPr>
              <a:t>Tiếng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Việt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Đọc</a:t>
            </a:r>
            <a:r>
              <a:rPr lang="en-US" altLang="en-US" sz="4000" b="1" dirty="0">
                <a:solidFill>
                  <a:srgbClr val="FF0000"/>
                </a:solidFill>
                <a:latin typeface="Times New Roman" panose="02020603050405020304" pitchFamily="18" charset="0"/>
                <a:cs typeface="Times New Roman" panose="02020603050405020304" pitchFamily="18" charset="0"/>
              </a:rPr>
              <a:t>)</a:t>
            </a:r>
          </a:p>
        </p:txBody>
      </p:sp>
      <p:sp>
        <p:nvSpPr>
          <p:cNvPr id="8" name="Rectangle 10"/>
          <p:cNvSpPr>
            <a:spLocks noChangeArrowheads="1"/>
          </p:cNvSpPr>
          <p:nvPr/>
        </p:nvSpPr>
        <p:spPr bwMode="auto">
          <a:xfrm>
            <a:off x="2893006" y="4163029"/>
            <a:ext cx="6757276" cy="90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FontTx/>
              <a:buNone/>
              <a:defRPr/>
            </a:pPr>
            <a:r>
              <a:rPr lang="en-US" altLang="en-US" sz="4000" b="1" dirty="0" err="1">
                <a:solidFill>
                  <a:srgbClr val="0000CC"/>
                </a:solidFill>
                <a:latin typeface="Times New Roman" panose="02020603050405020304" pitchFamily="18" charset="0"/>
                <a:cs typeface="Times New Roman" panose="02020603050405020304" pitchFamily="18" charset="0"/>
              </a:rPr>
              <a:t>Người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thực</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hiện</a:t>
            </a:r>
            <a:r>
              <a:rPr lang="en-US" altLang="en-US" sz="4000" b="1" dirty="0">
                <a:solidFill>
                  <a:srgbClr val="0000CC"/>
                </a:solidFill>
                <a:latin typeface="Times New Roman" panose="02020603050405020304" pitchFamily="18" charset="0"/>
                <a:cs typeface="Times New Roman" panose="02020603050405020304" pitchFamily="18" charset="0"/>
              </a:rPr>
              <a:t>:</a:t>
            </a:r>
          </a:p>
        </p:txBody>
      </p:sp>
      <p:pic>
        <p:nvPicPr>
          <p:cNvPr id="9" name="图片 31">
            <a:extLst>
              <a:ext uri="{FF2B5EF4-FFF2-40B4-BE49-F238E27FC236}">
                <a16:creationId xmlns:a16="http://schemas.microsoft.com/office/drawing/2014/main" id="{80D07E73-A9F9-4EA6-84DB-0AB3645F57E5}"/>
              </a:ext>
            </a:extLst>
          </p:cNvPr>
          <p:cNvPicPr>
            <a:picLocks noChangeAspect="1"/>
          </p:cNvPicPr>
          <p:nvPr/>
        </p:nvPicPr>
        <p:blipFill>
          <a:blip r:embed="rId3"/>
          <a:stretch>
            <a:fillRect/>
          </a:stretch>
        </p:blipFill>
        <p:spPr>
          <a:xfrm>
            <a:off x="-72152" y="5970"/>
            <a:ext cx="2965158" cy="1206543"/>
          </a:xfrm>
          <a:prstGeom prst="rect">
            <a:avLst/>
          </a:prstGeom>
        </p:spPr>
      </p:pic>
      <p:grpSp>
        <p:nvGrpSpPr>
          <p:cNvPr id="10" name="组合 40">
            <a:extLst>
              <a:ext uri="{FF2B5EF4-FFF2-40B4-BE49-F238E27FC236}">
                <a16:creationId xmlns:a16="http://schemas.microsoft.com/office/drawing/2014/main" id="{CA2A5DA5-47E4-4AFE-9A4C-BFC65C8C3A5E}"/>
              </a:ext>
            </a:extLst>
          </p:cNvPr>
          <p:cNvGrpSpPr/>
          <p:nvPr/>
        </p:nvGrpSpPr>
        <p:grpSpPr>
          <a:xfrm>
            <a:off x="3088118" y="5178692"/>
            <a:ext cx="6439180" cy="1672167"/>
            <a:chOff x="6296269" y="5376694"/>
            <a:chExt cx="5968501" cy="1531158"/>
          </a:xfrm>
        </p:grpSpPr>
        <p:pic>
          <p:nvPicPr>
            <p:cNvPr id="11" name="图片 33">
              <a:extLst>
                <a:ext uri="{FF2B5EF4-FFF2-40B4-BE49-F238E27FC236}">
                  <a16:creationId xmlns:a16="http://schemas.microsoft.com/office/drawing/2014/main" id="{82A1DEE6-67F4-444B-9E4A-DAD92EF03768}"/>
                </a:ext>
              </a:extLst>
            </p:cNvPr>
            <p:cNvPicPr>
              <a:picLocks noChangeAspect="1"/>
            </p:cNvPicPr>
            <p:nvPr/>
          </p:nvPicPr>
          <p:blipFill>
            <a:blip r:embed="rId4"/>
            <a:stretch>
              <a:fillRect/>
            </a:stretch>
          </p:blipFill>
          <p:spPr>
            <a:xfrm>
              <a:off x="6296269" y="6176269"/>
              <a:ext cx="5968501" cy="731583"/>
            </a:xfrm>
            <a:prstGeom prst="rect">
              <a:avLst/>
            </a:prstGeom>
          </p:spPr>
        </p:pic>
        <p:pic>
          <p:nvPicPr>
            <p:cNvPr id="12" name="图片 34">
              <a:extLst>
                <a:ext uri="{FF2B5EF4-FFF2-40B4-BE49-F238E27FC236}">
                  <a16:creationId xmlns:a16="http://schemas.microsoft.com/office/drawing/2014/main" id="{C4B10DAF-2F89-4262-8BB9-F12F7A815A33}"/>
                </a:ext>
              </a:extLst>
            </p:cNvPr>
            <p:cNvPicPr>
              <a:picLocks noChangeAspect="1"/>
            </p:cNvPicPr>
            <p:nvPr/>
          </p:nvPicPr>
          <p:blipFill>
            <a:blip r:embed="rId5"/>
            <a:stretch>
              <a:fillRect/>
            </a:stretch>
          </p:blipFill>
          <p:spPr>
            <a:xfrm>
              <a:off x="6538924" y="6065195"/>
              <a:ext cx="902286" cy="548688"/>
            </a:xfrm>
            <a:prstGeom prst="rect">
              <a:avLst/>
            </a:prstGeom>
          </p:spPr>
        </p:pic>
        <p:pic>
          <p:nvPicPr>
            <p:cNvPr id="13" name="图片 35">
              <a:extLst>
                <a:ext uri="{FF2B5EF4-FFF2-40B4-BE49-F238E27FC236}">
                  <a16:creationId xmlns:a16="http://schemas.microsoft.com/office/drawing/2014/main" id="{AF3B7D41-FE30-49B6-83B9-3E10538BDB66}"/>
                </a:ext>
              </a:extLst>
            </p:cNvPr>
            <p:cNvPicPr>
              <a:picLocks noChangeAspect="1"/>
            </p:cNvPicPr>
            <p:nvPr/>
          </p:nvPicPr>
          <p:blipFill>
            <a:blip r:embed="rId6"/>
            <a:stretch>
              <a:fillRect/>
            </a:stretch>
          </p:blipFill>
          <p:spPr>
            <a:xfrm>
              <a:off x="8772230" y="6194518"/>
              <a:ext cx="1213209" cy="615749"/>
            </a:xfrm>
            <a:prstGeom prst="rect">
              <a:avLst/>
            </a:prstGeom>
          </p:spPr>
        </p:pic>
        <p:pic>
          <p:nvPicPr>
            <p:cNvPr id="14" name="图片 36">
              <a:extLst>
                <a:ext uri="{FF2B5EF4-FFF2-40B4-BE49-F238E27FC236}">
                  <a16:creationId xmlns:a16="http://schemas.microsoft.com/office/drawing/2014/main" id="{57CA2EB0-3A96-4519-804A-8ABE195EB5B1}"/>
                </a:ext>
              </a:extLst>
            </p:cNvPr>
            <p:cNvPicPr>
              <a:picLocks noChangeAspect="1"/>
            </p:cNvPicPr>
            <p:nvPr/>
          </p:nvPicPr>
          <p:blipFill>
            <a:blip r:embed="rId7"/>
            <a:stretch>
              <a:fillRect/>
            </a:stretch>
          </p:blipFill>
          <p:spPr>
            <a:xfrm>
              <a:off x="11081421" y="6152333"/>
              <a:ext cx="713294" cy="646232"/>
            </a:xfrm>
            <a:prstGeom prst="rect">
              <a:avLst/>
            </a:prstGeom>
          </p:spPr>
        </p:pic>
        <p:pic>
          <p:nvPicPr>
            <p:cNvPr id="15" name="图片 37">
              <a:extLst>
                <a:ext uri="{FF2B5EF4-FFF2-40B4-BE49-F238E27FC236}">
                  <a16:creationId xmlns:a16="http://schemas.microsoft.com/office/drawing/2014/main" id="{90AABCE6-8628-44D6-8A23-56A5372E023B}"/>
                </a:ext>
              </a:extLst>
            </p:cNvPr>
            <p:cNvPicPr>
              <a:picLocks noChangeAspect="1"/>
            </p:cNvPicPr>
            <p:nvPr/>
          </p:nvPicPr>
          <p:blipFill>
            <a:blip r:embed="rId8"/>
            <a:stretch>
              <a:fillRect/>
            </a:stretch>
          </p:blipFill>
          <p:spPr>
            <a:xfrm>
              <a:off x="7265233" y="5376694"/>
              <a:ext cx="3993226" cy="1261981"/>
            </a:xfrm>
            <a:prstGeom prst="rect">
              <a:avLst/>
            </a:prstGeom>
          </p:spPr>
        </p:pic>
      </p:grpSp>
      <p:grpSp>
        <p:nvGrpSpPr>
          <p:cNvPr id="16" name="组合 63">
            <a:extLst>
              <a:ext uri="{FF2B5EF4-FFF2-40B4-BE49-F238E27FC236}">
                <a16:creationId xmlns:a16="http://schemas.microsoft.com/office/drawing/2014/main" id="{FA7B3BDB-A70B-4F66-9EF4-EE59850E3FDE}"/>
              </a:ext>
            </a:extLst>
          </p:cNvPr>
          <p:cNvGrpSpPr/>
          <p:nvPr/>
        </p:nvGrpSpPr>
        <p:grpSpPr>
          <a:xfrm>
            <a:off x="9527298" y="1079214"/>
            <a:ext cx="2718490" cy="1345749"/>
            <a:chOff x="10618590" y="782288"/>
            <a:chExt cx="2718490" cy="1345749"/>
          </a:xfrm>
        </p:grpSpPr>
        <p:pic>
          <p:nvPicPr>
            <p:cNvPr id="17" name="图片 48">
              <a:extLst>
                <a:ext uri="{FF2B5EF4-FFF2-40B4-BE49-F238E27FC236}">
                  <a16:creationId xmlns:a16="http://schemas.microsoft.com/office/drawing/2014/main" id="{0362F015-B585-44AA-B03F-32353682A06C}"/>
                </a:ext>
              </a:extLst>
            </p:cNvPr>
            <p:cNvPicPr>
              <a:picLocks noChangeAspect="1"/>
            </p:cNvPicPr>
            <p:nvPr/>
          </p:nvPicPr>
          <p:blipFill>
            <a:blip r:embed="rId3"/>
            <a:stretch>
              <a:fillRect/>
            </a:stretch>
          </p:blipFill>
          <p:spPr>
            <a:xfrm flipH="1">
              <a:off x="10984832" y="1170891"/>
              <a:ext cx="2352248" cy="957146"/>
            </a:xfrm>
            <a:prstGeom prst="rect">
              <a:avLst/>
            </a:prstGeom>
          </p:spPr>
        </p:pic>
        <p:pic>
          <p:nvPicPr>
            <p:cNvPr id="18"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Tree>
    <p:extLst>
      <p:ext uri="{BB962C8B-B14F-4D97-AF65-F5344CB8AC3E}">
        <p14:creationId xmlns:p14="http://schemas.microsoft.com/office/powerpoint/2010/main" val="40752250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675" decel="100000" fill="hold"/>
                                        <p:tgtEl>
                                          <p:spTgt spid="10"/>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4EABCA52-3CD4-E556-8E5E-B4BAD7151247}"/>
              </a:ext>
            </a:extLst>
          </p:cNvPr>
          <p:cNvPicPr>
            <a:picLocks noChangeAspect="1"/>
          </p:cNvPicPr>
          <p:nvPr/>
        </p:nvPicPr>
        <p:blipFill rotWithShape="1">
          <a:blip r:embed="rId2">
            <a:extLst>
              <a:ext uri="{28A0092B-C50C-407E-A947-70E740481C1C}">
                <a14:useLocalDpi xmlns:a14="http://schemas.microsoft.com/office/drawing/2010/main" val="0"/>
              </a:ext>
            </a:extLst>
          </a:blip>
          <a:srcRect b="22170"/>
          <a:stretch/>
        </p:blipFill>
        <p:spPr>
          <a:xfrm>
            <a:off x="0" y="-1"/>
            <a:ext cx="12192000" cy="6858001"/>
          </a:xfrm>
          <a:prstGeom prst="rect">
            <a:avLst/>
          </a:prstGeom>
        </p:spPr>
      </p:pic>
      <p:sp>
        <p:nvSpPr>
          <p:cNvPr id="38" name="Hình chữ nhật: Góc Tròn 1">
            <a:extLst>
              <a:ext uri="{FF2B5EF4-FFF2-40B4-BE49-F238E27FC236}">
                <a16:creationId xmlns:a16="http://schemas.microsoft.com/office/drawing/2014/main" id="{C3FD1603-FD12-1377-D82B-FBBEEE51D85A}"/>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91A46A43-246E-3B71-95D0-1FDEF561AEAC}"/>
              </a:ext>
            </a:extLst>
          </p:cNvPr>
          <p:cNvPicPr>
            <a:picLocks noChangeAspect="1"/>
          </p:cNvPicPr>
          <p:nvPr/>
        </p:nvPicPr>
        <p:blipFill>
          <a:blip r:embed="rId3"/>
          <a:stretch>
            <a:fillRect/>
          </a:stretch>
        </p:blipFill>
        <p:spPr>
          <a:xfrm>
            <a:off x="1890156" y="1855730"/>
            <a:ext cx="7803556" cy="4517528"/>
          </a:xfrm>
          <a:prstGeom prst="rect">
            <a:avLst/>
          </a:prstGeom>
        </p:spPr>
      </p:pic>
      <p:pic>
        <p:nvPicPr>
          <p:cNvPr id="3" name="Picture 2">
            <a:extLst>
              <a:ext uri="{FF2B5EF4-FFF2-40B4-BE49-F238E27FC236}">
                <a16:creationId xmlns:a16="http://schemas.microsoft.com/office/drawing/2014/main" id="{90D18630-FB23-3C78-50F1-FF7EADBA4AA9}"/>
              </a:ext>
            </a:extLst>
          </p:cNvPr>
          <p:cNvPicPr>
            <a:picLocks noChangeAspect="1"/>
          </p:cNvPicPr>
          <p:nvPr/>
        </p:nvPicPr>
        <p:blipFill>
          <a:blip r:embed="rId4"/>
          <a:stretch>
            <a:fillRect/>
          </a:stretch>
        </p:blipFill>
        <p:spPr>
          <a:xfrm>
            <a:off x="1606251" y="680283"/>
            <a:ext cx="9175275" cy="1670449"/>
          </a:xfrm>
          <a:prstGeom prst="rect">
            <a:avLst/>
          </a:prstGeom>
        </p:spPr>
      </p:pic>
      <p:pic>
        <p:nvPicPr>
          <p:cNvPr id="6" name="Picture 5">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27515" y="0"/>
            <a:ext cx="12192000" cy="6858000"/>
          </a:xfrm>
          <a:prstGeom prst="rect">
            <a:avLst/>
          </a:prstGeom>
        </p:spPr>
      </p:pic>
      <p:pic>
        <p:nvPicPr>
          <p:cNvPr id="8" name="Picture 7">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27515" y="0"/>
            <a:ext cx="12192000" cy="6858000"/>
          </a:xfrm>
          <a:prstGeom prst="rect">
            <a:avLst/>
          </a:prstGeom>
        </p:spPr>
      </p:pic>
      <p:sp>
        <p:nvSpPr>
          <p:cNvPr id="12" name="Rectangle 5">
            <a:extLst>
              <a:ext uri="{FF2B5EF4-FFF2-40B4-BE49-F238E27FC236}">
                <a16:creationId xmlns:a16="http://schemas.microsoft.com/office/drawing/2014/main" id="{CDCE2581-375D-AE7A-388F-D30FC83F8C44}"/>
              </a:ext>
            </a:extLst>
          </p:cNvPr>
          <p:cNvSpPr>
            <a:spLocks noChangeArrowheads="1"/>
          </p:cNvSpPr>
          <p:nvPr/>
        </p:nvSpPr>
        <p:spPr bwMode="auto">
          <a:xfrm>
            <a:off x="1324430" y="3611449"/>
            <a:ext cx="9258405"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267" b="1" dirty="0" err="1">
                <a:solidFill>
                  <a:srgbClr val="0000CC"/>
                </a:solidFill>
                <a:latin typeface="Times New Roman" panose="02020603050405020304" pitchFamily="18" charset="0"/>
              </a:rPr>
              <a:t>Nhiệm</a:t>
            </a:r>
            <a:r>
              <a:rPr lang="en-US" altLang="zh-CN" sz="4267" b="1" dirty="0">
                <a:solidFill>
                  <a:srgbClr val="0000CC"/>
                </a:solidFill>
                <a:latin typeface="Times New Roman" panose="02020603050405020304" pitchFamily="18" charset="0"/>
              </a:rPr>
              <a:t> </a:t>
            </a:r>
            <a:r>
              <a:rPr lang="en-US" altLang="zh-CN" sz="4267" b="1" dirty="0" err="1">
                <a:solidFill>
                  <a:srgbClr val="0000CC"/>
                </a:solidFill>
                <a:latin typeface="Times New Roman" panose="02020603050405020304" pitchFamily="18" charset="0"/>
              </a:rPr>
              <a:t>vụ</a:t>
            </a:r>
            <a:r>
              <a:rPr lang="en-US" altLang="zh-CN" sz="4267" b="1" dirty="0">
                <a:solidFill>
                  <a:srgbClr val="0000CC"/>
                </a:solidFill>
                <a:latin typeface="Times New Roman" panose="02020603050405020304" pitchFamily="18" charset="0"/>
              </a:rPr>
              <a:t> 1: </a:t>
            </a:r>
            <a:r>
              <a:rPr lang="en-US" altLang="zh-CN" sz="4267" dirty="0" err="1">
                <a:solidFill>
                  <a:srgbClr val="000000"/>
                </a:solidFill>
                <a:latin typeface="Times New Roman" panose="02020603050405020304" pitchFamily="18" charset="0"/>
              </a:rPr>
              <a:t>Tìm</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từ</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có</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âm</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vần</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khó</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đọc</a:t>
            </a:r>
            <a:r>
              <a:rPr lang="en-US" altLang="zh-CN" sz="4267" dirty="0">
                <a:solidFill>
                  <a:srgbClr val="000000"/>
                </a:solidFill>
                <a:latin typeface="Times New Roman" panose="02020603050405020304" pitchFamily="18" charset="0"/>
              </a:rPr>
              <a:t>. </a:t>
            </a:r>
            <a:r>
              <a:rPr lang="en-US" altLang="zh-CN" sz="4267" b="1" dirty="0">
                <a:solidFill>
                  <a:srgbClr val="0000CC"/>
                </a:solidFill>
                <a:latin typeface="Times New Roman" panose="02020603050405020304" pitchFamily="18" charset="0"/>
              </a:rPr>
              <a:t> </a:t>
            </a:r>
            <a:endParaRPr lang="en-US" altLang="zh-CN" sz="4267" dirty="0">
              <a:solidFill>
                <a:srgbClr val="000000"/>
              </a:solidFill>
              <a:latin typeface="Times New Roman" panose="02020603050405020304" pitchFamily="18" charset="0"/>
            </a:endParaRPr>
          </a:p>
        </p:txBody>
      </p:sp>
      <p:sp>
        <p:nvSpPr>
          <p:cNvPr id="13" name="Rectangle 6">
            <a:extLst>
              <a:ext uri="{FF2B5EF4-FFF2-40B4-BE49-F238E27FC236}">
                <a16:creationId xmlns:a16="http://schemas.microsoft.com/office/drawing/2014/main" id="{5A96F42A-0058-C686-989C-E02116DDFFD8}"/>
              </a:ext>
            </a:extLst>
          </p:cNvPr>
          <p:cNvSpPr>
            <a:spLocks noChangeArrowheads="1"/>
          </p:cNvSpPr>
          <p:nvPr/>
        </p:nvSpPr>
        <p:spPr bwMode="auto">
          <a:xfrm>
            <a:off x="1324430" y="4618233"/>
            <a:ext cx="10080170" cy="206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zh-CN" sz="4267" b="1" dirty="0" err="1">
                <a:solidFill>
                  <a:srgbClr val="0000CC"/>
                </a:solidFill>
                <a:latin typeface="Times New Roman" panose="02020603050405020304" pitchFamily="18" charset="0"/>
              </a:rPr>
              <a:t>Nhiệm</a:t>
            </a:r>
            <a:r>
              <a:rPr lang="en-US" altLang="zh-CN" sz="4267" b="1" dirty="0">
                <a:solidFill>
                  <a:srgbClr val="0000CC"/>
                </a:solidFill>
                <a:latin typeface="Times New Roman" panose="02020603050405020304" pitchFamily="18" charset="0"/>
              </a:rPr>
              <a:t> </a:t>
            </a:r>
            <a:r>
              <a:rPr lang="en-US" altLang="zh-CN" sz="4267" b="1" dirty="0" err="1">
                <a:solidFill>
                  <a:srgbClr val="0000CC"/>
                </a:solidFill>
                <a:latin typeface="Times New Roman" panose="02020603050405020304" pitchFamily="18" charset="0"/>
              </a:rPr>
              <a:t>vụ</a:t>
            </a:r>
            <a:r>
              <a:rPr lang="en-US" altLang="zh-CN" sz="4267" b="1" dirty="0">
                <a:solidFill>
                  <a:srgbClr val="0000CC"/>
                </a:solidFill>
                <a:latin typeface="Times New Roman" panose="02020603050405020304" pitchFamily="18" charset="0"/>
              </a:rPr>
              <a:t> 2: </a:t>
            </a:r>
            <a:r>
              <a:rPr lang="en-US" altLang="zh-CN" sz="4267" dirty="0" err="1">
                <a:solidFill>
                  <a:srgbClr val="000000"/>
                </a:solidFill>
                <a:latin typeface="Times New Roman" panose="02020603050405020304" pitchFamily="18" charset="0"/>
              </a:rPr>
              <a:t>Tìm</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câu</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văn</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dài</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nêu</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cách</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ngắt</a:t>
            </a:r>
            <a:endParaRPr lang="en-US" altLang="zh-CN" sz="4267" dirty="0">
              <a:solidFill>
                <a:srgbClr val="000000"/>
              </a:solidFill>
              <a:latin typeface="Times New Roman" panose="02020603050405020304" pitchFamily="18" charset="0"/>
            </a:endParaRPr>
          </a:p>
          <a:p>
            <a:pPr>
              <a:spcBef>
                <a:spcPct val="0"/>
              </a:spcBef>
              <a:buNone/>
            </a:pP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câu</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để</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đọc</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cho</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phù</a:t>
            </a:r>
            <a:r>
              <a:rPr lang="en-US" altLang="zh-CN" sz="4267" dirty="0">
                <a:solidFill>
                  <a:srgbClr val="000000"/>
                </a:solidFill>
                <a:latin typeface="Times New Roman" panose="02020603050405020304" pitchFamily="18" charset="0"/>
              </a:rPr>
              <a:t> </a:t>
            </a:r>
            <a:r>
              <a:rPr lang="en-US" altLang="zh-CN" sz="4267" dirty="0" err="1">
                <a:solidFill>
                  <a:srgbClr val="000000"/>
                </a:solidFill>
                <a:latin typeface="Times New Roman" panose="02020603050405020304" pitchFamily="18" charset="0"/>
              </a:rPr>
              <a:t>hợp</a:t>
            </a:r>
            <a:r>
              <a:rPr lang="en-US" altLang="zh-CN" sz="4267" dirty="0">
                <a:solidFill>
                  <a:srgbClr val="000000"/>
                </a:solidFill>
                <a:latin typeface="Times New Roman" panose="02020603050405020304" pitchFamily="18" charset="0"/>
              </a:rPr>
              <a:t>.</a:t>
            </a:r>
          </a:p>
          <a:p>
            <a:pPr>
              <a:spcBef>
                <a:spcPct val="0"/>
              </a:spcBef>
              <a:buNone/>
            </a:pPr>
            <a:r>
              <a:rPr lang="en-US" altLang="zh-CN" sz="4267" dirty="0">
                <a:solidFill>
                  <a:srgbClr val="000000"/>
                </a:solidFill>
                <a:latin typeface="Times New Roman" panose="02020603050405020304" pitchFamily="18" charset="0"/>
              </a:rPr>
              <a:t> </a:t>
            </a:r>
          </a:p>
        </p:txBody>
      </p:sp>
      <p:sp>
        <p:nvSpPr>
          <p:cNvPr id="14" name="Rectangle 2">
            <a:extLst>
              <a:ext uri="{FF2B5EF4-FFF2-40B4-BE49-F238E27FC236}">
                <a16:creationId xmlns:a16="http://schemas.microsoft.com/office/drawing/2014/main" id="{F8F81415-3C23-746F-E240-99A97F0CD0EE}"/>
              </a:ext>
            </a:extLst>
          </p:cNvPr>
          <p:cNvSpPr>
            <a:spLocks noChangeArrowheads="1"/>
          </p:cNvSpPr>
          <p:nvPr/>
        </p:nvSpPr>
        <p:spPr bwMode="auto">
          <a:xfrm>
            <a:off x="2548330" y="1779578"/>
            <a:ext cx="7338951" cy="145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zh-CN" sz="3733" b="1" dirty="0">
              <a:solidFill>
                <a:srgbClr val="00B050"/>
              </a:solidFill>
              <a:latin typeface="Arial" panose="020B0604020202020204" pitchFamily="34" charset="0"/>
            </a:endParaRPr>
          </a:p>
          <a:p>
            <a:pPr algn="ctr" eaLnBrk="1" hangingPunct="1">
              <a:buFontTx/>
              <a:buNone/>
            </a:pPr>
            <a:r>
              <a:rPr lang="en-US" altLang="zh-CN" sz="4267" b="1" dirty="0" err="1">
                <a:solidFill>
                  <a:srgbClr val="00B050"/>
                </a:solidFill>
                <a:latin typeface="Times New Roman" panose="02020603050405020304" pitchFamily="18" charset="0"/>
                <a:cs typeface="Times New Roman" panose="02020603050405020304" pitchFamily="18" charset="0"/>
              </a:rPr>
              <a:t>Luyện</a:t>
            </a:r>
            <a:r>
              <a:rPr lang="en-US" altLang="zh-CN" sz="4267" b="1" dirty="0">
                <a:solidFill>
                  <a:srgbClr val="00B050"/>
                </a:solidFill>
                <a:latin typeface="Times New Roman" panose="02020603050405020304" pitchFamily="18" charset="0"/>
                <a:cs typeface="Times New Roman" panose="02020603050405020304" pitchFamily="18" charset="0"/>
              </a:rPr>
              <a:t> </a:t>
            </a:r>
            <a:r>
              <a:rPr lang="en-US" altLang="zh-CN" sz="4267" b="1" dirty="0" err="1">
                <a:solidFill>
                  <a:srgbClr val="00B050"/>
                </a:solidFill>
                <a:latin typeface="Times New Roman" panose="02020603050405020304" pitchFamily="18" charset="0"/>
                <a:cs typeface="Times New Roman" panose="02020603050405020304" pitchFamily="18" charset="0"/>
              </a:rPr>
              <a:t>đọc</a:t>
            </a:r>
            <a:r>
              <a:rPr lang="en-US" altLang="zh-CN" sz="4267" b="1" dirty="0">
                <a:solidFill>
                  <a:srgbClr val="00B050"/>
                </a:solidFill>
                <a:latin typeface="Times New Roman" panose="02020603050405020304" pitchFamily="18" charset="0"/>
                <a:cs typeface="Times New Roman" panose="02020603050405020304" pitchFamily="18" charset="0"/>
              </a:rPr>
              <a:t> </a:t>
            </a:r>
            <a:r>
              <a:rPr lang="en-US" altLang="zh-CN" sz="4267" b="1" dirty="0" err="1">
                <a:solidFill>
                  <a:srgbClr val="00B050"/>
                </a:solidFill>
                <a:latin typeface="Times New Roman" panose="02020603050405020304" pitchFamily="18" charset="0"/>
                <a:cs typeface="Times New Roman" panose="02020603050405020304" pitchFamily="18" charset="0"/>
              </a:rPr>
              <a:t>nối</a:t>
            </a:r>
            <a:r>
              <a:rPr lang="en-US" altLang="zh-CN" sz="4267" b="1" dirty="0">
                <a:solidFill>
                  <a:srgbClr val="00B050"/>
                </a:solidFill>
                <a:latin typeface="Times New Roman" panose="02020603050405020304" pitchFamily="18" charset="0"/>
                <a:cs typeface="Times New Roman" panose="02020603050405020304" pitchFamily="18" charset="0"/>
              </a:rPr>
              <a:t> </a:t>
            </a:r>
            <a:r>
              <a:rPr lang="en-US" altLang="zh-CN" sz="4267" b="1" dirty="0" err="1">
                <a:solidFill>
                  <a:srgbClr val="00B050"/>
                </a:solidFill>
                <a:latin typeface="Times New Roman" panose="02020603050405020304" pitchFamily="18" charset="0"/>
                <a:cs typeface="Times New Roman" panose="02020603050405020304" pitchFamily="18" charset="0"/>
              </a:rPr>
              <a:t>tiếp</a:t>
            </a:r>
            <a:r>
              <a:rPr lang="en-US" altLang="zh-CN" sz="4267" b="1" dirty="0">
                <a:solidFill>
                  <a:srgbClr val="00B050"/>
                </a:solidFill>
                <a:latin typeface="Times New Roman" panose="02020603050405020304" pitchFamily="18" charset="0"/>
                <a:cs typeface="Times New Roman" panose="02020603050405020304" pitchFamily="18" charset="0"/>
              </a:rPr>
              <a:t> </a:t>
            </a:r>
            <a:r>
              <a:rPr lang="en-US" altLang="zh-CN" sz="4267" b="1" dirty="0" err="1">
                <a:solidFill>
                  <a:srgbClr val="00B050"/>
                </a:solidFill>
                <a:latin typeface="Times New Roman" panose="02020603050405020304" pitchFamily="18" charset="0"/>
                <a:cs typeface="Times New Roman" panose="02020603050405020304" pitchFamily="18" charset="0"/>
              </a:rPr>
              <a:t>đoạn</a:t>
            </a:r>
            <a:r>
              <a:rPr lang="en-US" altLang="zh-CN" sz="4267" b="1" dirty="0">
                <a:solidFill>
                  <a:srgbClr val="FF0000"/>
                </a:solidFill>
                <a:latin typeface="Times New Roman" panose="02020603050405020304" pitchFamily="18" charset="0"/>
                <a:cs typeface="Times New Roman" panose="02020603050405020304" pitchFamily="18" charset="0"/>
              </a:rPr>
              <a:t>                                       </a:t>
            </a:r>
            <a:endParaRPr lang="en-US" altLang="zh-CN" sz="4267" b="1" dirty="0">
              <a:solidFill>
                <a:srgbClr val="000000"/>
              </a:solidFill>
              <a:latin typeface="Times New Roman" panose="02020603050405020304" pitchFamily="18" charset="0"/>
              <a:cs typeface="Times New Roman" panose="02020603050405020304" pitchFamily="18" charset="0"/>
            </a:endParaRPr>
          </a:p>
        </p:txBody>
      </p:sp>
      <p:sp>
        <p:nvSpPr>
          <p:cNvPr id="15" name="Rectangle 4">
            <a:extLst>
              <a:ext uri="{FF2B5EF4-FFF2-40B4-BE49-F238E27FC236}">
                <a16:creationId xmlns:a16="http://schemas.microsoft.com/office/drawing/2014/main" id="{A3BAC53D-A76F-B1B4-CAF3-90C782A64CDC}"/>
              </a:ext>
            </a:extLst>
          </p:cNvPr>
          <p:cNvSpPr>
            <a:spLocks noChangeArrowheads="1"/>
          </p:cNvSpPr>
          <p:nvPr/>
        </p:nvSpPr>
        <p:spPr bwMode="auto">
          <a:xfrm>
            <a:off x="226482" y="489057"/>
            <a:ext cx="118745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u="sng" dirty="0">
                <a:latin typeface="Times New Roman" panose="02020603050405020304" pitchFamily="18" charset="0"/>
                <a:cs typeface="Times New Roman" panose="02020603050405020304" pitchFamily="18" charset="0"/>
              </a:rPr>
              <a:t>TIẾNG VIỆT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a:t>
            </a:r>
          </a:p>
        </p:txBody>
      </p:sp>
      <p:sp>
        <p:nvSpPr>
          <p:cNvPr id="18" name="Rectangle 17"/>
          <p:cNvSpPr/>
          <p:nvPr/>
        </p:nvSpPr>
        <p:spPr>
          <a:xfrm>
            <a:off x="3014133" y="894833"/>
            <a:ext cx="6679579" cy="584775"/>
          </a:xfrm>
          <a:prstGeom prst="rect">
            <a:avLst/>
          </a:prstGeom>
        </p:spPr>
        <p:txBody>
          <a:bodyPr wrap="square">
            <a:spAutoFit/>
          </a:bodyPr>
          <a:lstStyle/>
          <a:p>
            <a:pPr algn="ctr"/>
            <a:r>
              <a:rPr lang="en-US" sz="3200" b="1" dirty="0">
                <a:solidFill>
                  <a:srgbClr val="FF0000"/>
                </a:solidFill>
                <a:latin typeface="Times New Roman" pitchFamily="18" charset="0"/>
                <a:cs typeface="Times New Roman" pitchFamily="18" charset="0"/>
              </a:rPr>
              <a:t>NẾU EM CÓ MỘT KHU VƯỜN</a:t>
            </a:r>
            <a:endParaRPr lang="vi-VN" sz="3200" b="1" dirty="0">
              <a:solidFill>
                <a:srgbClr val="FF0000"/>
              </a:solidFill>
              <a:latin typeface="Times New Roman" pitchFamily="18" charset="0"/>
              <a:cs typeface="Times New Roman" pitchFamily="18" charset="0"/>
            </a:endParaRPr>
          </a:p>
        </p:txBody>
      </p:sp>
      <p:sp>
        <p:nvSpPr>
          <p:cNvPr id="19" name="Rectangle 18"/>
          <p:cNvSpPr/>
          <p:nvPr/>
        </p:nvSpPr>
        <p:spPr>
          <a:xfrm>
            <a:off x="5791933" y="1482365"/>
            <a:ext cx="5316333" cy="523220"/>
          </a:xfrm>
          <a:prstGeom prst="rect">
            <a:avLst/>
          </a:prstGeom>
        </p:spPr>
        <p:txBody>
          <a:bodyPr wrap="square">
            <a:spAutoFit/>
          </a:bodyPr>
          <a:lstStyle/>
          <a:p>
            <a:r>
              <a:rPr lang="vi-VN" sz="2800" i="1" dirty="0">
                <a:solidFill>
                  <a:prstClr val="black"/>
                </a:solidFill>
                <a:latin typeface="Cambria" panose="02040503050406030204" pitchFamily="18" charset="0"/>
                <a:ea typeface="Cambria" panose="02040503050406030204" pitchFamily="18" charset="0"/>
              </a:rPr>
              <a:t>Theo </a:t>
            </a:r>
            <a:r>
              <a:rPr lang="vi-VN" sz="2800" dirty="0">
                <a:solidFill>
                  <a:prstClr val="black"/>
                </a:solidFill>
                <a:latin typeface="Cambria" panose="02040503050406030204" pitchFamily="18" charset="0"/>
                <a:ea typeface="Cambria" panose="02040503050406030204" pitchFamily="18" charset="0"/>
              </a:rPr>
              <a:t>Trương Huỳnh Như Trân</a:t>
            </a:r>
            <a:endParaRPr lang="en-US" sz="2800" dirty="0"/>
          </a:p>
        </p:txBody>
      </p:sp>
      <p:sp>
        <p:nvSpPr>
          <p:cNvPr id="4" name="Rectangle 7">
            <a:extLst>
              <a:ext uri="{FF2B5EF4-FFF2-40B4-BE49-F238E27FC236}">
                <a16:creationId xmlns:a16="http://schemas.microsoft.com/office/drawing/2014/main" id="{250FFCDD-0FBE-1845-CCA7-93E8EEE653F5}"/>
              </a:ext>
            </a:extLst>
          </p:cNvPr>
          <p:cNvSpPr>
            <a:spLocks noChangeArrowheads="1"/>
          </p:cNvSpPr>
          <p:nvPr/>
        </p:nvSpPr>
        <p:spPr bwMode="auto">
          <a:xfrm>
            <a:off x="175683" y="97161"/>
            <a:ext cx="11840633"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dirty="0" err="1">
                <a:latin typeface="Times New Roman" panose="02020603050405020304" pitchFamily="18" charset="0"/>
                <a:cs typeface="Times New Roman" panose="02020603050405020304" pitchFamily="18" charset="0"/>
              </a:rPr>
              <a:t>Thứ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ngày</a:t>
            </a:r>
            <a:r>
              <a:rPr lang="en-US" altLang="en-US" sz="2800" b="1" dirty="0">
                <a:latin typeface="Times New Roman" panose="02020603050405020304" pitchFamily="18" charset="0"/>
                <a:cs typeface="Times New Roman" panose="02020603050405020304" pitchFamily="18" charset="0"/>
              </a:rPr>
              <a:t> 21 </a:t>
            </a:r>
            <a:r>
              <a:rPr lang="en-US" altLang="en-US" sz="2800" b="1" dirty="0" err="1">
                <a:latin typeface="Times New Roman" panose="02020603050405020304" pitchFamily="18" charset="0"/>
                <a:cs typeface="Times New Roman" panose="02020603050405020304" pitchFamily="18" charset="0"/>
              </a:rPr>
              <a:t>tháng</a:t>
            </a:r>
            <a:r>
              <a:rPr lang="en-US" altLang="en-US" sz="2800" b="1" dirty="0">
                <a:latin typeface="Times New Roman" panose="02020603050405020304" pitchFamily="18" charset="0"/>
                <a:cs typeface="Times New Roman" panose="02020603050405020304" pitchFamily="18" charset="0"/>
              </a:rPr>
              <a:t> 12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42396450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48C08-23C5-D048-6C30-E43D0582FEA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F0E569C-0EE8-6800-896A-22C7CAB30075}"/>
              </a:ext>
            </a:extLst>
          </p:cNvPr>
          <p:cNvPicPr>
            <a:picLocks noChangeAspect="1"/>
          </p:cNvPicPr>
          <p:nvPr/>
        </p:nvPicPr>
        <p:blipFill>
          <a:blip r:embed="rId3"/>
          <a:stretch>
            <a:fillRect/>
          </a:stretch>
        </p:blipFill>
        <p:spPr>
          <a:xfrm>
            <a:off x="16933" y="-4703"/>
            <a:ext cx="12192000" cy="6858000"/>
          </a:xfrm>
          <a:prstGeom prst="rect">
            <a:avLst/>
          </a:prstGeom>
        </p:spPr>
      </p:pic>
      <p:sp>
        <p:nvSpPr>
          <p:cNvPr id="2" name="TextBox 15">
            <a:extLst>
              <a:ext uri="{FF2B5EF4-FFF2-40B4-BE49-F238E27FC236}">
                <a16:creationId xmlns:a16="http://schemas.microsoft.com/office/drawing/2014/main" id="{F01BEF40-C185-5242-4080-EBB5248DC73B}"/>
              </a:ext>
            </a:extLst>
          </p:cNvPr>
          <p:cNvSpPr txBox="1">
            <a:spLocks noChangeArrowheads="1"/>
          </p:cNvSpPr>
          <p:nvPr/>
        </p:nvSpPr>
        <p:spPr bwMode="auto">
          <a:xfrm>
            <a:off x="1080655" y="1971791"/>
            <a:ext cx="9913312"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933" b="1" u="sng" dirty="0">
                <a:solidFill>
                  <a:srgbClr val="FF0000"/>
                </a:solidFill>
                <a:latin typeface="Times New Roman" panose="02020603050405020304" pitchFamily="18" charset="0"/>
                <a:cs typeface="Times New Roman" panose="02020603050405020304" pitchFamily="18" charset="0"/>
              </a:rPr>
              <a:t>LUYỆN ĐỌC</a:t>
            </a:r>
            <a:r>
              <a:rPr lang="en-US" altLang="en-US" sz="2933" b="1" dirty="0">
                <a:solidFill>
                  <a:srgbClr val="FF0000"/>
                </a:solidFill>
                <a:latin typeface="Times New Roman" panose="02020603050405020304" pitchFamily="18" charset="0"/>
                <a:cs typeface="Times New Roman" panose="02020603050405020304" pitchFamily="18" charset="0"/>
              </a:rPr>
              <a:t>                                              </a:t>
            </a:r>
            <a:r>
              <a:rPr lang="en-US" altLang="en-US" sz="2933" b="1" u="sng" dirty="0">
                <a:solidFill>
                  <a:srgbClr val="FF0000"/>
                </a:solidFill>
                <a:latin typeface="Times New Roman" panose="02020603050405020304" pitchFamily="18" charset="0"/>
                <a:cs typeface="Times New Roman" panose="02020603050405020304" pitchFamily="18" charset="0"/>
              </a:rPr>
              <a:t>TÌM HIỂU BÀI</a:t>
            </a:r>
          </a:p>
        </p:txBody>
      </p:sp>
      <p:sp>
        <p:nvSpPr>
          <p:cNvPr id="3" name="Line 6">
            <a:extLst>
              <a:ext uri="{FF2B5EF4-FFF2-40B4-BE49-F238E27FC236}">
                <a16:creationId xmlns:a16="http://schemas.microsoft.com/office/drawing/2014/main" id="{4D54210C-AC68-0BAB-510D-3068B4855A1F}"/>
              </a:ext>
            </a:extLst>
          </p:cNvPr>
          <p:cNvSpPr>
            <a:spLocks noChangeShapeType="1"/>
          </p:cNvSpPr>
          <p:nvPr/>
        </p:nvSpPr>
        <p:spPr bwMode="auto">
          <a:xfrm>
            <a:off x="6557408" y="2529386"/>
            <a:ext cx="12031" cy="4241527"/>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nchor="ctr"/>
          <a:lstStyle/>
          <a:p>
            <a:endParaRPr lang="en-US" sz="2400"/>
          </a:p>
        </p:txBody>
      </p:sp>
      <p:sp>
        <p:nvSpPr>
          <p:cNvPr id="4" name="Rectangle 3">
            <a:extLst>
              <a:ext uri="{FF2B5EF4-FFF2-40B4-BE49-F238E27FC236}">
                <a16:creationId xmlns:a16="http://schemas.microsoft.com/office/drawing/2014/main" id="{5226C359-48C1-3C46-B980-A20DA30688EC}"/>
              </a:ext>
            </a:extLst>
          </p:cNvPr>
          <p:cNvSpPr>
            <a:spLocks noChangeArrowheads="1"/>
          </p:cNvSpPr>
          <p:nvPr/>
        </p:nvSpPr>
        <p:spPr bwMode="auto">
          <a:xfrm>
            <a:off x="518697" y="2515466"/>
            <a:ext cx="18038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b="1" dirty="0">
                <a:solidFill>
                  <a:srgbClr val="000000"/>
                </a:solidFill>
                <a:latin typeface="Times New Roman" panose="02020603050405020304" pitchFamily="18" charset="0"/>
                <a:cs typeface="Times New Roman" panose="02020603050405020304" pitchFamily="18" charset="0"/>
              </a:rPr>
              <a:t>*</a:t>
            </a:r>
            <a:r>
              <a:rPr lang="en-US" altLang="zh-CN" b="1" u="sng" dirty="0" err="1">
                <a:solidFill>
                  <a:srgbClr val="000000"/>
                </a:solidFill>
                <a:latin typeface="Times New Roman" panose="02020603050405020304" pitchFamily="18" charset="0"/>
                <a:cs typeface="Times New Roman" panose="02020603050405020304" pitchFamily="18" charset="0"/>
              </a:rPr>
              <a:t>Từ</a:t>
            </a:r>
            <a:r>
              <a:rPr lang="en-US" altLang="zh-CN" b="1" u="sng" dirty="0">
                <a:solidFill>
                  <a:srgbClr val="000000"/>
                </a:solidFill>
                <a:latin typeface="Times New Roman" panose="02020603050405020304" pitchFamily="18" charset="0"/>
                <a:cs typeface="Times New Roman" panose="02020603050405020304" pitchFamily="18" charset="0"/>
              </a:rPr>
              <a:t> </a:t>
            </a:r>
            <a:r>
              <a:rPr lang="en-US" altLang="zh-CN" b="1" u="sng" dirty="0" err="1">
                <a:solidFill>
                  <a:srgbClr val="000000"/>
                </a:solidFill>
                <a:latin typeface="Times New Roman" panose="02020603050405020304" pitchFamily="18" charset="0"/>
                <a:cs typeface="Times New Roman" panose="02020603050405020304" pitchFamily="18" charset="0"/>
              </a:rPr>
              <a:t>ngữ</a:t>
            </a:r>
            <a:r>
              <a:rPr lang="en-US" altLang="zh-CN" b="1" u="sng" dirty="0">
                <a:solidFill>
                  <a:srgbClr val="00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DEFDA794-68B0-41CD-2199-2306A224F282}"/>
              </a:ext>
            </a:extLst>
          </p:cNvPr>
          <p:cNvSpPr>
            <a:spLocks noChangeArrowheads="1"/>
          </p:cNvSpPr>
          <p:nvPr/>
        </p:nvSpPr>
        <p:spPr bwMode="auto">
          <a:xfrm>
            <a:off x="575734" y="4139391"/>
            <a:ext cx="1392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b="1" dirty="0">
                <a:solidFill>
                  <a:srgbClr val="000000"/>
                </a:solidFill>
                <a:latin typeface="Times New Roman" panose="02020603050405020304" pitchFamily="18" charset="0"/>
                <a:cs typeface="Times New Roman" panose="02020603050405020304" pitchFamily="18" charset="0"/>
              </a:rPr>
              <a:t>* </a:t>
            </a:r>
            <a:r>
              <a:rPr lang="en-US" altLang="zh-CN" b="1" u="sng" dirty="0" err="1">
                <a:solidFill>
                  <a:srgbClr val="000000"/>
                </a:solidFill>
                <a:latin typeface="Times New Roman" panose="02020603050405020304" pitchFamily="18" charset="0"/>
                <a:cs typeface="Times New Roman" panose="02020603050405020304" pitchFamily="18" charset="0"/>
              </a:rPr>
              <a:t>Câu</a:t>
            </a:r>
            <a:r>
              <a:rPr lang="en-US" altLang="zh-CN" b="1" u="sng" dirty="0">
                <a:solidFill>
                  <a:srgbClr val="0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79C9F25A-6E76-A4CE-D6EE-49FBA30D199C}"/>
              </a:ext>
            </a:extLst>
          </p:cNvPr>
          <p:cNvSpPr txBox="1"/>
          <p:nvPr/>
        </p:nvSpPr>
        <p:spPr>
          <a:xfrm>
            <a:off x="711088" y="3059141"/>
            <a:ext cx="3210084" cy="600164"/>
          </a:xfrm>
          <a:prstGeom prst="rect">
            <a:avLst/>
          </a:prstGeom>
          <a:noFill/>
        </p:spPr>
        <p:txBody>
          <a:bodyPr wrap="square" rtlCol="0">
            <a:spAutoFit/>
          </a:bodyPr>
          <a:lstStyle/>
          <a:p>
            <a:r>
              <a:rPr lang="en-US" sz="3300" dirty="0" err="1">
                <a:latin typeface="Times New Roman" panose="02020603050405020304" pitchFamily="18" charset="0"/>
                <a:cs typeface="Times New Roman" panose="02020603050405020304" pitchFamily="18" charset="0"/>
              </a:rPr>
              <a:t>trắng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muốt</a:t>
            </a:r>
            <a:endParaRPr lang="en-US" sz="3300" dirty="0">
              <a:latin typeface="Times New Roman" panose="02020603050405020304" pitchFamily="18" charset="0"/>
              <a:cs typeface="Times New Roman" panose="02020603050405020304" pitchFamily="18" charset="0"/>
            </a:endParaRPr>
          </a:p>
        </p:txBody>
      </p:sp>
      <p:sp>
        <p:nvSpPr>
          <p:cNvPr id="19" name="Rectangle 4">
            <a:extLst>
              <a:ext uri="{FF2B5EF4-FFF2-40B4-BE49-F238E27FC236}">
                <a16:creationId xmlns:a16="http://schemas.microsoft.com/office/drawing/2014/main" id="{A3BAC53D-A76F-B1B4-CAF3-90C782A64CDC}"/>
              </a:ext>
            </a:extLst>
          </p:cNvPr>
          <p:cNvSpPr>
            <a:spLocks noChangeArrowheads="1"/>
          </p:cNvSpPr>
          <p:nvPr/>
        </p:nvSpPr>
        <p:spPr bwMode="auto">
          <a:xfrm>
            <a:off x="226482" y="461761"/>
            <a:ext cx="118745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u="sng" dirty="0">
                <a:latin typeface="Times New Roman" panose="02020603050405020304" pitchFamily="18" charset="0"/>
                <a:cs typeface="Times New Roman" panose="02020603050405020304" pitchFamily="18" charset="0"/>
              </a:rPr>
              <a:t>TIẾNG VIỆT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a:t>
            </a:r>
          </a:p>
        </p:txBody>
      </p:sp>
      <p:sp>
        <p:nvSpPr>
          <p:cNvPr id="21" name="Rectangle 7">
            <a:extLst>
              <a:ext uri="{FF2B5EF4-FFF2-40B4-BE49-F238E27FC236}">
                <a16:creationId xmlns:a16="http://schemas.microsoft.com/office/drawing/2014/main" id="{5234A99F-6B9E-FA21-FBF9-0F976F032B21}"/>
              </a:ext>
            </a:extLst>
          </p:cNvPr>
          <p:cNvSpPr>
            <a:spLocks noChangeArrowheads="1"/>
          </p:cNvSpPr>
          <p:nvPr/>
        </p:nvSpPr>
        <p:spPr bwMode="auto">
          <a:xfrm>
            <a:off x="175683" y="56217"/>
            <a:ext cx="11840633"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dirty="0" err="1">
                <a:latin typeface="Times New Roman" panose="02020603050405020304" pitchFamily="18" charset="0"/>
                <a:cs typeface="Times New Roman" panose="02020603050405020304" pitchFamily="18" charset="0"/>
              </a:rPr>
              <a:t>Thứ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ngày</a:t>
            </a:r>
            <a:r>
              <a:rPr lang="en-US" altLang="en-US" sz="2800" b="1" dirty="0">
                <a:latin typeface="Times New Roman" panose="02020603050405020304" pitchFamily="18" charset="0"/>
                <a:cs typeface="Times New Roman" panose="02020603050405020304" pitchFamily="18" charset="0"/>
              </a:rPr>
              <a:t> 21 </a:t>
            </a:r>
            <a:r>
              <a:rPr lang="en-US" altLang="en-US" sz="2800" b="1" dirty="0" err="1">
                <a:latin typeface="Times New Roman" panose="02020603050405020304" pitchFamily="18" charset="0"/>
                <a:cs typeface="Times New Roman" panose="02020603050405020304" pitchFamily="18" charset="0"/>
              </a:rPr>
              <a:t>tháng</a:t>
            </a:r>
            <a:r>
              <a:rPr lang="en-US" altLang="en-US" sz="2800" b="1" dirty="0">
                <a:latin typeface="Times New Roman" panose="02020603050405020304" pitchFamily="18" charset="0"/>
                <a:cs typeface="Times New Roman" panose="02020603050405020304" pitchFamily="18" charset="0"/>
              </a:rPr>
              <a:t> 12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2024</a:t>
            </a:r>
          </a:p>
        </p:txBody>
      </p:sp>
      <p:cxnSp>
        <p:nvCxnSpPr>
          <p:cNvPr id="30" name="Straight Connector 29">
            <a:extLst>
              <a:ext uri="{FF2B5EF4-FFF2-40B4-BE49-F238E27FC236}">
                <a16:creationId xmlns:a16="http://schemas.microsoft.com/office/drawing/2014/main" id="{B29014D5-2D55-9613-3177-A26137D8FA3E}"/>
              </a:ext>
            </a:extLst>
          </p:cNvPr>
          <p:cNvCxnSpPr>
            <a:cxnSpLocks/>
          </p:cNvCxnSpPr>
          <p:nvPr/>
        </p:nvCxnSpPr>
        <p:spPr>
          <a:xfrm flipH="1">
            <a:off x="2140072" y="3578376"/>
            <a:ext cx="4552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29014D5-2D55-9613-3177-A26137D8FA3E}"/>
              </a:ext>
            </a:extLst>
          </p:cNvPr>
          <p:cNvCxnSpPr>
            <a:cxnSpLocks/>
          </p:cNvCxnSpPr>
          <p:nvPr/>
        </p:nvCxnSpPr>
        <p:spPr>
          <a:xfrm flipH="1" flipV="1">
            <a:off x="756253" y="3591094"/>
            <a:ext cx="322268" cy="53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014133" y="894833"/>
            <a:ext cx="6679579" cy="584775"/>
          </a:xfrm>
          <a:prstGeom prst="rect">
            <a:avLst/>
          </a:prstGeom>
        </p:spPr>
        <p:txBody>
          <a:bodyPr wrap="square">
            <a:spAutoFit/>
          </a:bodyPr>
          <a:lstStyle/>
          <a:p>
            <a:pPr algn="ctr"/>
            <a:r>
              <a:rPr lang="en-US" sz="3200" b="1" dirty="0">
                <a:solidFill>
                  <a:srgbClr val="FF0000"/>
                </a:solidFill>
                <a:latin typeface="Times New Roman" pitchFamily="18" charset="0"/>
                <a:cs typeface="Times New Roman" pitchFamily="18" charset="0"/>
              </a:rPr>
              <a:t>NẾU EM CÓ MỘT KHU VƯỜN</a:t>
            </a:r>
            <a:endParaRPr lang="vi-VN" sz="3200" b="1" dirty="0">
              <a:solidFill>
                <a:srgbClr val="FF0000"/>
              </a:solidFill>
              <a:latin typeface="Times New Roman" pitchFamily="18" charset="0"/>
              <a:cs typeface="Times New Roman" pitchFamily="18" charset="0"/>
            </a:endParaRPr>
          </a:p>
        </p:txBody>
      </p:sp>
      <p:sp>
        <p:nvSpPr>
          <p:cNvPr id="33" name="Rectangle 32"/>
          <p:cNvSpPr/>
          <p:nvPr/>
        </p:nvSpPr>
        <p:spPr>
          <a:xfrm>
            <a:off x="5791933" y="1482365"/>
            <a:ext cx="5316333" cy="523220"/>
          </a:xfrm>
          <a:prstGeom prst="rect">
            <a:avLst/>
          </a:prstGeom>
        </p:spPr>
        <p:txBody>
          <a:bodyPr wrap="square">
            <a:spAutoFit/>
          </a:bodyPr>
          <a:lstStyle/>
          <a:p>
            <a:r>
              <a:rPr lang="vi-VN" sz="2800" i="1" dirty="0">
                <a:solidFill>
                  <a:prstClr val="black"/>
                </a:solidFill>
                <a:latin typeface="Cambria" panose="02040503050406030204" pitchFamily="18" charset="0"/>
                <a:ea typeface="Cambria" panose="02040503050406030204" pitchFamily="18" charset="0"/>
              </a:rPr>
              <a:t>Theo </a:t>
            </a:r>
            <a:r>
              <a:rPr lang="vi-VN" sz="2800" dirty="0">
                <a:solidFill>
                  <a:prstClr val="black"/>
                </a:solidFill>
                <a:latin typeface="Cambria" panose="02040503050406030204" pitchFamily="18" charset="0"/>
                <a:ea typeface="Cambria" panose="02040503050406030204" pitchFamily="18" charset="0"/>
              </a:rPr>
              <a:t>Trương Huỳnh Như Trân</a:t>
            </a:r>
            <a:endParaRPr lang="en-US" sz="2800" dirty="0"/>
          </a:p>
        </p:txBody>
      </p:sp>
    </p:spTree>
    <p:extLst>
      <p:ext uri="{BB962C8B-B14F-4D97-AF65-F5344CB8AC3E}">
        <p14:creationId xmlns:p14="http://schemas.microsoft.com/office/powerpoint/2010/main" val="1107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B8E83-45CC-A669-16AA-6CDCFDAFD8A6}"/>
            </a:ext>
          </a:extLst>
        </p:cNvPr>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81AA6CEE-58B8-7BCA-CE13-5425C9151207}"/>
              </a:ext>
            </a:extLst>
          </p:cNvPr>
          <p:cNvPicPr>
            <a:picLocks noChangeAspect="1"/>
          </p:cNvPicPr>
          <p:nvPr/>
        </p:nvPicPr>
        <p:blipFill rotWithShape="1">
          <a:blip r:embed="rId2">
            <a:extLst>
              <a:ext uri="{28A0092B-C50C-407E-A947-70E740481C1C}">
                <a14:useLocalDpi xmlns:a14="http://schemas.microsoft.com/office/drawing/2010/main" val="0"/>
              </a:ext>
            </a:extLst>
          </a:blip>
          <a:srcRect b="22170"/>
          <a:stretch/>
        </p:blipFill>
        <p:spPr>
          <a:xfrm>
            <a:off x="0" y="-1"/>
            <a:ext cx="12192000" cy="6858001"/>
          </a:xfrm>
          <a:prstGeom prst="rect">
            <a:avLst/>
          </a:prstGeom>
        </p:spPr>
      </p:pic>
      <p:sp>
        <p:nvSpPr>
          <p:cNvPr id="38" name="Hình chữ nhật: Góc Tròn 1">
            <a:extLst>
              <a:ext uri="{FF2B5EF4-FFF2-40B4-BE49-F238E27FC236}">
                <a16:creationId xmlns:a16="http://schemas.microsoft.com/office/drawing/2014/main" id="{82D49BAD-879F-0955-2B8C-1700084C1D37}"/>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2BF5ADAE-1B92-0E9C-F070-65D0D8D3FCBA}"/>
              </a:ext>
            </a:extLst>
          </p:cNvPr>
          <p:cNvPicPr>
            <a:picLocks noChangeAspect="1"/>
          </p:cNvPicPr>
          <p:nvPr/>
        </p:nvPicPr>
        <p:blipFill>
          <a:blip r:embed="rId3"/>
          <a:stretch>
            <a:fillRect/>
          </a:stretch>
        </p:blipFill>
        <p:spPr>
          <a:xfrm>
            <a:off x="1890156" y="1855730"/>
            <a:ext cx="7803556" cy="4517528"/>
          </a:xfrm>
          <a:prstGeom prst="rect">
            <a:avLst/>
          </a:prstGeom>
        </p:spPr>
      </p:pic>
      <p:pic>
        <p:nvPicPr>
          <p:cNvPr id="3" name="Picture 2">
            <a:extLst>
              <a:ext uri="{FF2B5EF4-FFF2-40B4-BE49-F238E27FC236}">
                <a16:creationId xmlns:a16="http://schemas.microsoft.com/office/drawing/2014/main" id="{3B345DA6-B29C-12BC-1C70-539B2C250278}"/>
              </a:ext>
            </a:extLst>
          </p:cNvPr>
          <p:cNvPicPr>
            <a:picLocks noChangeAspect="1"/>
          </p:cNvPicPr>
          <p:nvPr/>
        </p:nvPicPr>
        <p:blipFill>
          <a:blip r:embed="rId4"/>
          <a:stretch>
            <a:fillRect/>
          </a:stretch>
        </p:blipFill>
        <p:spPr>
          <a:xfrm>
            <a:off x="1606251" y="680283"/>
            <a:ext cx="9175275" cy="1670449"/>
          </a:xfrm>
          <a:prstGeom prst="rect">
            <a:avLst/>
          </a:prstGeom>
        </p:spPr>
      </p:pic>
      <p:pic>
        <p:nvPicPr>
          <p:cNvPr id="6" name="Picture 5">
            <a:extLst>
              <a:ext uri="{FF2B5EF4-FFF2-40B4-BE49-F238E27FC236}">
                <a16:creationId xmlns:a16="http://schemas.microsoft.com/office/drawing/2014/main" id="{27BA4F9C-C7B5-0CFC-6E02-93CF8F6A76BF}"/>
              </a:ext>
            </a:extLst>
          </p:cNvPr>
          <p:cNvPicPr>
            <a:picLocks noChangeAspect="1"/>
          </p:cNvPicPr>
          <p:nvPr/>
        </p:nvPicPr>
        <p:blipFill>
          <a:blip r:embed="rId5"/>
          <a:stretch>
            <a:fillRect/>
          </a:stretch>
        </p:blipFill>
        <p:spPr>
          <a:xfrm>
            <a:off x="-1" y="-8264"/>
            <a:ext cx="12192000" cy="6858000"/>
          </a:xfrm>
          <a:prstGeom prst="rect">
            <a:avLst/>
          </a:prstGeom>
        </p:spPr>
      </p:pic>
      <p:sp>
        <p:nvSpPr>
          <p:cNvPr id="9" name="Rectangle 4">
            <a:extLst>
              <a:ext uri="{FF2B5EF4-FFF2-40B4-BE49-F238E27FC236}">
                <a16:creationId xmlns:a16="http://schemas.microsoft.com/office/drawing/2014/main" id="{CCA7C540-42D2-AFEA-B56A-31AE8D3B9AD7}"/>
              </a:ext>
            </a:extLst>
          </p:cNvPr>
          <p:cNvSpPr>
            <a:spLocks noChangeArrowheads="1"/>
          </p:cNvSpPr>
          <p:nvPr/>
        </p:nvSpPr>
        <p:spPr bwMode="auto">
          <a:xfrm>
            <a:off x="226482" y="461761"/>
            <a:ext cx="118745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u="sng" dirty="0">
                <a:latin typeface="Times New Roman" panose="02020603050405020304" pitchFamily="18" charset="0"/>
                <a:cs typeface="Times New Roman" panose="02020603050405020304" pitchFamily="18" charset="0"/>
              </a:rPr>
              <a:t>TIẾNG VIỆT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FE3FA37A-ADC7-91BF-4CED-48D0A62AC4DF}"/>
              </a:ext>
            </a:extLst>
          </p:cNvPr>
          <p:cNvSpPr/>
          <p:nvPr/>
        </p:nvSpPr>
        <p:spPr>
          <a:xfrm>
            <a:off x="3014133" y="894833"/>
            <a:ext cx="6679579" cy="584775"/>
          </a:xfrm>
          <a:prstGeom prst="rect">
            <a:avLst/>
          </a:prstGeom>
        </p:spPr>
        <p:txBody>
          <a:bodyPr wrap="square">
            <a:spAutoFit/>
          </a:bodyPr>
          <a:lstStyle/>
          <a:p>
            <a:pPr algn="ctr"/>
            <a:r>
              <a:rPr lang="en-US" sz="3200" b="1" dirty="0">
                <a:solidFill>
                  <a:srgbClr val="FF0000"/>
                </a:solidFill>
                <a:latin typeface="Times New Roman" pitchFamily="18" charset="0"/>
                <a:cs typeface="Times New Roman" pitchFamily="18" charset="0"/>
              </a:rPr>
              <a:t>NẾU EM CÓ MỘT KHU VƯỜN</a:t>
            </a:r>
            <a:endParaRPr lang="vi-VN" sz="3200" b="1" dirty="0">
              <a:solidFill>
                <a:srgbClr val="FF0000"/>
              </a:solidFill>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id="{1DBF1A36-8D2F-ADB1-DD46-6CE59D752517}"/>
              </a:ext>
            </a:extLst>
          </p:cNvPr>
          <p:cNvSpPr/>
          <p:nvPr/>
        </p:nvSpPr>
        <p:spPr>
          <a:xfrm>
            <a:off x="5791933" y="1482365"/>
            <a:ext cx="5316333" cy="523220"/>
          </a:xfrm>
          <a:prstGeom prst="rect">
            <a:avLst/>
          </a:prstGeom>
        </p:spPr>
        <p:txBody>
          <a:bodyPr wrap="square">
            <a:spAutoFit/>
          </a:bodyPr>
          <a:lstStyle/>
          <a:p>
            <a:r>
              <a:rPr lang="vi-VN" sz="2800" i="1" dirty="0">
                <a:solidFill>
                  <a:prstClr val="black"/>
                </a:solidFill>
                <a:latin typeface="Cambria" panose="02040503050406030204" pitchFamily="18" charset="0"/>
                <a:ea typeface="Cambria" panose="02040503050406030204" pitchFamily="18" charset="0"/>
              </a:rPr>
              <a:t>Theo </a:t>
            </a:r>
            <a:r>
              <a:rPr lang="vi-VN" sz="2800" dirty="0">
                <a:solidFill>
                  <a:prstClr val="black"/>
                </a:solidFill>
                <a:latin typeface="Cambria" panose="02040503050406030204" pitchFamily="18" charset="0"/>
                <a:ea typeface="Cambria" panose="02040503050406030204" pitchFamily="18" charset="0"/>
              </a:rPr>
              <a:t>Trương Huỳnh Như Trân</a:t>
            </a:r>
            <a:endParaRPr lang="en-US" sz="2800" dirty="0"/>
          </a:p>
        </p:txBody>
      </p:sp>
      <p:sp>
        <p:nvSpPr>
          <p:cNvPr id="5" name="Rectangle 4">
            <a:extLst>
              <a:ext uri="{FF2B5EF4-FFF2-40B4-BE49-F238E27FC236}">
                <a16:creationId xmlns:a16="http://schemas.microsoft.com/office/drawing/2014/main" id="{316E3138-3963-2820-6EED-963813760FD7}"/>
              </a:ext>
            </a:extLst>
          </p:cNvPr>
          <p:cNvSpPr/>
          <p:nvPr/>
        </p:nvSpPr>
        <p:spPr>
          <a:xfrm>
            <a:off x="3860875" y="4865110"/>
            <a:ext cx="9622043" cy="742511"/>
          </a:xfrm>
          <a:prstGeom prst="rect">
            <a:avLst/>
          </a:prstGeom>
        </p:spPr>
        <p:txBody>
          <a:bodyPr wrap="square">
            <a:spAutoFit/>
          </a:bodyPr>
          <a:lstStyle/>
          <a:p>
            <a:pPr>
              <a:lnSpc>
                <a:spcPct val="150000"/>
              </a:lnSpc>
            </a:pPr>
            <a:endParaRPr lang="en-US" sz="3200" dirty="0">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E95A9DCF-C798-B6AF-F0FE-6E9B95268914}"/>
              </a:ext>
            </a:extLst>
          </p:cNvPr>
          <p:cNvSpPr txBox="1"/>
          <p:nvPr/>
        </p:nvSpPr>
        <p:spPr>
          <a:xfrm>
            <a:off x="792707" y="2259999"/>
            <a:ext cx="10606584" cy="3539430"/>
          </a:xfrm>
          <a:prstGeom prst="rect">
            <a:avLst/>
          </a:prstGeom>
          <a:solidFill>
            <a:schemeClr val="bg1"/>
          </a:solidFill>
          <a:ln w="63500" cmpd="thickThin">
            <a:solidFill>
              <a:srgbClr val="00206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32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Nếu em có một khu vườn thật rộng, em sẽ trồng thật nhiều loại cây.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32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sẽ trồng cây mít, hái lá mít làm một bầy trâu chia cho các bạn. Mỗi chiều, chiếc lá mít sẽ thành chong chóng, em chạy ù ù để gió thổi lồng lộng cho chong chóng xoay tít</a:t>
            </a:r>
            <a:r>
              <a:rPr kumimoji="0" lang="en-US" sz="32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a:t>
            </a:r>
            <a:r>
              <a:rPr kumimoji="0" lang="en-US" sz="3200" b="0" i="0" u="none" strike="noStrike" kern="1200" cap="none" spc="0" normalizeH="0" noProof="0" dirty="0">
                <a:ln>
                  <a:noFill/>
                </a:ln>
                <a:effectLst/>
                <a:uLnTx/>
                <a:uFillTx/>
                <a:latin typeface="Times New Roman" pitchFamily="18" charset="0"/>
                <a:ea typeface="Cambria" panose="02040503050406030204" pitchFamily="18" charset="0"/>
                <a:cs typeface="Times New Roman" pitchFamily="18" charset="0"/>
              </a:rPr>
              <a:t> </a:t>
            </a:r>
            <a:r>
              <a:rPr kumimoji="0" lang="vi-VN" sz="32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sẽ xâu những chiếc lá vàng, lá đỏ thành vòng lá, đội lên đầu, hoá thành công chúa.</a:t>
            </a:r>
          </a:p>
        </p:txBody>
      </p:sp>
      <p:sp>
        <p:nvSpPr>
          <p:cNvPr id="4" name="Rectangle 7">
            <a:extLst>
              <a:ext uri="{FF2B5EF4-FFF2-40B4-BE49-F238E27FC236}">
                <a16:creationId xmlns:a16="http://schemas.microsoft.com/office/drawing/2014/main" id="{2D6E33F3-C69A-7DDD-FD31-8C5753243A40}"/>
              </a:ext>
            </a:extLst>
          </p:cNvPr>
          <p:cNvSpPr>
            <a:spLocks noChangeArrowheads="1"/>
          </p:cNvSpPr>
          <p:nvPr/>
        </p:nvSpPr>
        <p:spPr bwMode="auto">
          <a:xfrm>
            <a:off x="175683" y="83513"/>
            <a:ext cx="118406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400" b="1" dirty="0" err="1">
                <a:latin typeface="Times New Roman" panose="02020603050405020304" pitchFamily="18" charset="0"/>
                <a:cs typeface="Times New Roman" panose="02020603050405020304" pitchFamily="18" charset="0"/>
              </a:rPr>
              <a:t>Thứ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21 </a:t>
            </a:r>
            <a:r>
              <a:rPr lang="en-US" altLang="en-US" sz="2400" b="1" dirty="0" err="1">
                <a:latin typeface="Times New Roman" panose="02020603050405020304" pitchFamily="18" charset="0"/>
                <a:cs typeface="Times New Roman" panose="02020603050405020304" pitchFamily="18" charset="0"/>
              </a:rPr>
              <a:t>tháng</a:t>
            </a:r>
            <a:r>
              <a:rPr lang="en-US" altLang="en-US" sz="2400" b="1" dirty="0">
                <a:latin typeface="Times New Roman" panose="02020603050405020304" pitchFamily="18" charset="0"/>
                <a:cs typeface="Times New Roman" panose="02020603050405020304" pitchFamily="18" charset="0"/>
              </a:rPr>
              <a:t> 12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2024</a:t>
            </a:r>
          </a:p>
        </p:txBody>
      </p:sp>
      <p:cxnSp>
        <p:nvCxnSpPr>
          <p:cNvPr id="8" name="Straight Connector 7">
            <a:extLst>
              <a:ext uri="{FF2B5EF4-FFF2-40B4-BE49-F238E27FC236}">
                <a16:creationId xmlns:a16="http://schemas.microsoft.com/office/drawing/2014/main" id="{FAC566BB-5F3E-A52E-6617-0D29DF8C3CFD}"/>
              </a:ext>
            </a:extLst>
          </p:cNvPr>
          <p:cNvCxnSpPr>
            <a:cxnSpLocks/>
          </p:cNvCxnSpPr>
          <p:nvPr/>
        </p:nvCxnSpPr>
        <p:spPr>
          <a:xfrm flipH="1">
            <a:off x="5140470" y="4836796"/>
            <a:ext cx="133191" cy="399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937AD64-3F1E-CACE-A6C6-36EBE33200B4}"/>
              </a:ext>
            </a:extLst>
          </p:cNvPr>
          <p:cNvSpPr txBox="1"/>
          <p:nvPr/>
        </p:nvSpPr>
        <p:spPr>
          <a:xfrm>
            <a:off x="806702" y="4697756"/>
            <a:ext cx="10762474" cy="1077218"/>
          </a:xfrm>
          <a:prstGeom prst="rect">
            <a:avLst/>
          </a:prstGeom>
          <a:noFill/>
        </p:spPr>
        <p:txBody>
          <a:bodyPr wrap="square">
            <a:spAutoFit/>
          </a:bodyPr>
          <a:lstStyle/>
          <a:p>
            <a:r>
              <a:rPr kumimoji="0" lang="vi-VN" sz="3200"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rPr>
              <a:t>những chiếc lá vàng, lá đỏ thành vòng lá, đội lên đầu, hoá thành công chúa.</a:t>
            </a:r>
            <a:endParaRPr lang="en-US" sz="3200" dirty="0">
              <a:solidFill>
                <a:srgbClr val="FF0000"/>
              </a:solidFill>
            </a:endParaRPr>
          </a:p>
        </p:txBody>
      </p:sp>
      <p:sp>
        <p:nvSpPr>
          <p:cNvPr id="13" name="TextBox 12">
            <a:extLst>
              <a:ext uri="{FF2B5EF4-FFF2-40B4-BE49-F238E27FC236}">
                <a16:creationId xmlns:a16="http://schemas.microsoft.com/office/drawing/2014/main" id="{FD15B558-9C35-4791-7D67-5964B1F946D3}"/>
              </a:ext>
            </a:extLst>
          </p:cNvPr>
          <p:cNvSpPr txBox="1"/>
          <p:nvPr/>
        </p:nvSpPr>
        <p:spPr>
          <a:xfrm>
            <a:off x="9496931" y="4225967"/>
            <a:ext cx="2279176" cy="584775"/>
          </a:xfrm>
          <a:prstGeom prst="rect">
            <a:avLst/>
          </a:prstGeom>
          <a:noFill/>
        </p:spPr>
        <p:txBody>
          <a:bodyPr wrap="square">
            <a:spAutoFit/>
          </a:bodyPr>
          <a:lstStyle/>
          <a:p>
            <a:r>
              <a:rPr kumimoji="0" lang="vi-VN" sz="3200"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rPr>
              <a:t>Em sẽ xâu </a:t>
            </a:r>
            <a:endParaRPr lang="en-US" sz="3200" dirty="0"/>
          </a:p>
        </p:txBody>
      </p:sp>
    </p:spTree>
    <p:extLst>
      <p:ext uri="{BB962C8B-B14F-4D97-AF65-F5344CB8AC3E}">
        <p14:creationId xmlns:p14="http://schemas.microsoft.com/office/powerpoint/2010/main" val="41733348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4EABCA52-3CD4-E556-8E5E-B4BAD7151247}"/>
              </a:ext>
            </a:extLst>
          </p:cNvPr>
          <p:cNvPicPr>
            <a:picLocks noChangeAspect="1"/>
          </p:cNvPicPr>
          <p:nvPr/>
        </p:nvPicPr>
        <p:blipFill rotWithShape="1">
          <a:blip r:embed="rId2">
            <a:extLst>
              <a:ext uri="{28A0092B-C50C-407E-A947-70E740481C1C}">
                <a14:useLocalDpi xmlns:a14="http://schemas.microsoft.com/office/drawing/2010/main" val="0"/>
              </a:ext>
            </a:extLst>
          </a:blip>
          <a:srcRect b="22170"/>
          <a:stretch/>
        </p:blipFill>
        <p:spPr>
          <a:xfrm>
            <a:off x="0" y="-1"/>
            <a:ext cx="12192000" cy="6858001"/>
          </a:xfrm>
          <a:prstGeom prst="rect">
            <a:avLst/>
          </a:prstGeom>
        </p:spPr>
      </p:pic>
      <p:sp>
        <p:nvSpPr>
          <p:cNvPr id="38" name="Hình chữ nhật: Góc Tròn 1">
            <a:extLst>
              <a:ext uri="{FF2B5EF4-FFF2-40B4-BE49-F238E27FC236}">
                <a16:creationId xmlns:a16="http://schemas.microsoft.com/office/drawing/2014/main" id="{C3FD1603-FD12-1377-D82B-FBBEEE51D85A}"/>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91A46A43-246E-3B71-95D0-1FDEF561AEAC}"/>
              </a:ext>
            </a:extLst>
          </p:cNvPr>
          <p:cNvPicPr>
            <a:picLocks noChangeAspect="1"/>
          </p:cNvPicPr>
          <p:nvPr/>
        </p:nvPicPr>
        <p:blipFill>
          <a:blip r:embed="rId3"/>
          <a:stretch>
            <a:fillRect/>
          </a:stretch>
        </p:blipFill>
        <p:spPr>
          <a:xfrm>
            <a:off x="1890156" y="1855730"/>
            <a:ext cx="7803556" cy="4517528"/>
          </a:xfrm>
          <a:prstGeom prst="rect">
            <a:avLst/>
          </a:prstGeom>
        </p:spPr>
      </p:pic>
      <p:pic>
        <p:nvPicPr>
          <p:cNvPr id="3" name="Picture 2">
            <a:extLst>
              <a:ext uri="{FF2B5EF4-FFF2-40B4-BE49-F238E27FC236}">
                <a16:creationId xmlns:a16="http://schemas.microsoft.com/office/drawing/2014/main" id="{90D18630-FB23-3C78-50F1-FF7EADBA4AA9}"/>
              </a:ext>
            </a:extLst>
          </p:cNvPr>
          <p:cNvPicPr>
            <a:picLocks noChangeAspect="1"/>
          </p:cNvPicPr>
          <p:nvPr/>
        </p:nvPicPr>
        <p:blipFill>
          <a:blip r:embed="rId4"/>
          <a:stretch>
            <a:fillRect/>
          </a:stretch>
        </p:blipFill>
        <p:spPr>
          <a:xfrm>
            <a:off x="1606251" y="680283"/>
            <a:ext cx="9175275" cy="1670449"/>
          </a:xfrm>
          <a:prstGeom prst="rect">
            <a:avLst/>
          </a:prstGeom>
        </p:spPr>
      </p:pic>
      <p:pic>
        <p:nvPicPr>
          <p:cNvPr id="6" name="Picture 5">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27515" y="0"/>
            <a:ext cx="12192000" cy="6858000"/>
          </a:xfrm>
          <a:prstGeom prst="rect">
            <a:avLst/>
          </a:prstGeom>
        </p:spPr>
      </p:pic>
      <p:pic>
        <p:nvPicPr>
          <p:cNvPr id="8" name="Picture 7">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27515" y="0"/>
            <a:ext cx="12192000" cy="6858000"/>
          </a:xfrm>
          <a:prstGeom prst="rect">
            <a:avLst/>
          </a:prstGeom>
        </p:spPr>
      </p:pic>
      <p:sp>
        <p:nvSpPr>
          <p:cNvPr id="9" name="Rectangle 4">
            <a:extLst>
              <a:ext uri="{FF2B5EF4-FFF2-40B4-BE49-F238E27FC236}">
                <a16:creationId xmlns:a16="http://schemas.microsoft.com/office/drawing/2014/main" id="{A3BAC53D-A76F-B1B4-CAF3-90C782A64CDC}"/>
              </a:ext>
            </a:extLst>
          </p:cNvPr>
          <p:cNvSpPr>
            <a:spLocks noChangeArrowheads="1"/>
          </p:cNvSpPr>
          <p:nvPr/>
        </p:nvSpPr>
        <p:spPr bwMode="auto">
          <a:xfrm>
            <a:off x="226482" y="461761"/>
            <a:ext cx="118745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u="sng" dirty="0">
                <a:latin typeface="Times New Roman" panose="02020603050405020304" pitchFamily="18" charset="0"/>
                <a:cs typeface="Times New Roman" panose="02020603050405020304" pitchFamily="18" charset="0"/>
              </a:rPr>
              <a:t>TIẾNG VIỆT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a:t>
            </a:r>
          </a:p>
        </p:txBody>
      </p:sp>
      <p:sp>
        <p:nvSpPr>
          <p:cNvPr id="13" name="Rectangle 2">
            <a:extLst>
              <a:ext uri="{FF2B5EF4-FFF2-40B4-BE49-F238E27FC236}">
                <a16:creationId xmlns:a16="http://schemas.microsoft.com/office/drawing/2014/main" id="{F8F81415-3C23-746F-E240-99A97F0CD0EE}"/>
              </a:ext>
            </a:extLst>
          </p:cNvPr>
          <p:cNvSpPr>
            <a:spLocks noChangeArrowheads="1"/>
          </p:cNvSpPr>
          <p:nvPr/>
        </p:nvSpPr>
        <p:spPr bwMode="auto">
          <a:xfrm>
            <a:off x="2629061" y="1730768"/>
            <a:ext cx="7338951" cy="145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zh-CN" sz="3733" b="1" dirty="0">
              <a:solidFill>
                <a:srgbClr val="00B050"/>
              </a:solidFill>
              <a:latin typeface="Arial" panose="020B0604020202020204" pitchFamily="34" charset="0"/>
            </a:endParaRPr>
          </a:p>
          <a:p>
            <a:pPr algn="ctr" eaLnBrk="1" hangingPunct="1">
              <a:buFontTx/>
              <a:buNone/>
            </a:pPr>
            <a:r>
              <a:rPr lang="en-US" altLang="zh-CN" sz="4267" b="1" dirty="0" err="1">
                <a:solidFill>
                  <a:srgbClr val="00B050"/>
                </a:solidFill>
                <a:latin typeface="Times New Roman" panose="02020603050405020304" pitchFamily="18" charset="0"/>
                <a:cs typeface="Times New Roman" panose="02020603050405020304" pitchFamily="18" charset="0"/>
              </a:rPr>
              <a:t>Luyện</a:t>
            </a:r>
            <a:r>
              <a:rPr lang="en-US" altLang="zh-CN" sz="4267" b="1" dirty="0">
                <a:solidFill>
                  <a:srgbClr val="00B050"/>
                </a:solidFill>
                <a:latin typeface="Times New Roman" panose="02020603050405020304" pitchFamily="18" charset="0"/>
                <a:cs typeface="Times New Roman" panose="02020603050405020304" pitchFamily="18" charset="0"/>
              </a:rPr>
              <a:t> </a:t>
            </a:r>
            <a:r>
              <a:rPr lang="en-US" altLang="zh-CN" sz="4267" b="1" dirty="0" err="1">
                <a:solidFill>
                  <a:srgbClr val="00B050"/>
                </a:solidFill>
                <a:latin typeface="Times New Roman" panose="02020603050405020304" pitchFamily="18" charset="0"/>
                <a:cs typeface="Times New Roman" panose="02020603050405020304" pitchFamily="18" charset="0"/>
              </a:rPr>
              <a:t>đọc</a:t>
            </a:r>
            <a:r>
              <a:rPr lang="en-US" altLang="zh-CN" sz="4267" b="1" dirty="0">
                <a:solidFill>
                  <a:srgbClr val="00B050"/>
                </a:solidFill>
                <a:latin typeface="Times New Roman" panose="02020603050405020304" pitchFamily="18" charset="0"/>
                <a:cs typeface="Times New Roman" panose="02020603050405020304" pitchFamily="18" charset="0"/>
              </a:rPr>
              <a:t> </a:t>
            </a:r>
            <a:r>
              <a:rPr lang="en-US" altLang="zh-CN" sz="4267" b="1" dirty="0" err="1">
                <a:solidFill>
                  <a:srgbClr val="00B050"/>
                </a:solidFill>
                <a:latin typeface="Times New Roman" panose="02020603050405020304" pitchFamily="18" charset="0"/>
                <a:cs typeface="Times New Roman" panose="02020603050405020304" pitchFamily="18" charset="0"/>
              </a:rPr>
              <a:t>nối</a:t>
            </a:r>
            <a:r>
              <a:rPr lang="en-US" altLang="zh-CN" sz="4267" b="1" dirty="0">
                <a:solidFill>
                  <a:srgbClr val="00B050"/>
                </a:solidFill>
                <a:latin typeface="Times New Roman" panose="02020603050405020304" pitchFamily="18" charset="0"/>
                <a:cs typeface="Times New Roman" panose="02020603050405020304" pitchFamily="18" charset="0"/>
              </a:rPr>
              <a:t> </a:t>
            </a:r>
            <a:r>
              <a:rPr lang="en-US" altLang="zh-CN" sz="4267" b="1" dirty="0" err="1">
                <a:solidFill>
                  <a:srgbClr val="00B050"/>
                </a:solidFill>
                <a:latin typeface="Times New Roman" panose="02020603050405020304" pitchFamily="18" charset="0"/>
                <a:cs typeface="Times New Roman" panose="02020603050405020304" pitchFamily="18" charset="0"/>
              </a:rPr>
              <a:t>tiếp</a:t>
            </a:r>
            <a:r>
              <a:rPr lang="en-US" altLang="zh-CN" sz="4267" b="1" dirty="0">
                <a:solidFill>
                  <a:srgbClr val="00B050"/>
                </a:solidFill>
                <a:latin typeface="Times New Roman" panose="02020603050405020304" pitchFamily="18" charset="0"/>
                <a:cs typeface="Times New Roman" panose="02020603050405020304" pitchFamily="18" charset="0"/>
              </a:rPr>
              <a:t> </a:t>
            </a:r>
            <a:r>
              <a:rPr lang="en-US" altLang="zh-CN" sz="4267" b="1" dirty="0" err="1">
                <a:solidFill>
                  <a:srgbClr val="00B050"/>
                </a:solidFill>
                <a:latin typeface="Times New Roman" panose="02020603050405020304" pitchFamily="18" charset="0"/>
                <a:cs typeface="Times New Roman" panose="02020603050405020304" pitchFamily="18" charset="0"/>
              </a:rPr>
              <a:t>đoạn</a:t>
            </a:r>
            <a:r>
              <a:rPr lang="en-US" altLang="zh-CN" sz="4267" b="1" dirty="0">
                <a:solidFill>
                  <a:srgbClr val="FF0000"/>
                </a:solidFill>
                <a:latin typeface="Times New Roman" panose="02020603050405020304" pitchFamily="18" charset="0"/>
                <a:cs typeface="Times New Roman" panose="02020603050405020304" pitchFamily="18" charset="0"/>
              </a:rPr>
              <a:t>                                       </a:t>
            </a:r>
            <a:endParaRPr lang="en-US" altLang="zh-CN" sz="4267" b="1" dirty="0">
              <a:solidFill>
                <a:srgbClr val="00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014133" y="894833"/>
            <a:ext cx="6679579" cy="584775"/>
          </a:xfrm>
          <a:prstGeom prst="rect">
            <a:avLst/>
          </a:prstGeom>
        </p:spPr>
        <p:txBody>
          <a:bodyPr wrap="square">
            <a:spAutoFit/>
          </a:bodyPr>
          <a:lstStyle/>
          <a:p>
            <a:pPr algn="ctr"/>
            <a:r>
              <a:rPr lang="en-US" sz="3200" b="1" dirty="0">
                <a:solidFill>
                  <a:srgbClr val="FF0000"/>
                </a:solidFill>
                <a:latin typeface="Times New Roman" pitchFamily="18" charset="0"/>
                <a:cs typeface="Times New Roman" pitchFamily="18" charset="0"/>
              </a:rPr>
              <a:t>NẾU EM CÓ MỘT KHU VƯỜN</a:t>
            </a:r>
            <a:endParaRPr lang="vi-VN" sz="3200" b="1" dirty="0">
              <a:solidFill>
                <a:srgbClr val="FF0000"/>
              </a:solidFill>
              <a:latin typeface="Times New Roman" pitchFamily="18" charset="0"/>
              <a:cs typeface="Times New Roman" pitchFamily="18" charset="0"/>
            </a:endParaRPr>
          </a:p>
        </p:txBody>
      </p:sp>
      <p:sp>
        <p:nvSpPr>
          <p:cNvPr id="17" name="Rectangle 16"/>
          <p:cNvSpPr/>
          <p:nvPr/>
        </p:nvSpPr>
        <p:spPr>
          <a:xfrm>
            <a:off x="5791933" y="1482365"/>
            <a:ext cx="5316333" cy="523220"/>
          </a:xfrm>
          <a:prstGeom prst="rect">
            <a:avLst/>
          </a:prstGeom>
        </p:spPr>
        <p:txBody>
          <a:bodyPr wrap="square">
            <a:spAutoFit/>
          </a:bodyPr>
          <a:lstStyle/>
          <a:p>
            <a:r>
              <a:rPr lang="vi-VN" sz="2800" i="1" dirty="0">
                <a:solidFill>
                  <a:prstClr val="black"/>
                </a:solidFill>
                <a:latin typeface="Cambria" panose="02040503050406030204" pitchFamily="18" charset="0"/>
                <a:ea typeface="Cambria" panose="02040503050406030204" pitchFamily="18" charset="0"/>
              </a:rPr>
              <a:t>Theo </a:t>
            </a:r>
            <a:r>
              <a:rPr lang="vi-VN" sz="2800" dirty="0">
                <a:solidFill>
                  <a:prstClr val="black"/>
                </a:solidFill>
                <a:latin typeface="Cambria" panose="02040503050406030204" pitchFamily="18" charset="0"/>
                <a:ea typeface="Cambria" panose="02040503050406030204" pitchFamily="18" charset="0"/>
              </a:rPr>
              <a:t>Trương Huỳnh Như Trân</a:t>
            </a:r>
            <a:endParaRPr lang="en-US" sz="2800" dirty="0"/>
          </a:p>
        </p:txBody>
      </p:sp>
      <p:sp>
        <p:nvSpPr>
          <p:cNvPr id="4" name="Rectangle 7">
            <a:extLst>
              <a:ext uri="{FF2B5EF4-FFF2-40B4-BE49-F238E27FC236}">
                <a16:creationId xmlns:a16="http://schemas.microsoft.com/office/drawing/2014/main" id="{81DBB9BC-AD6F-46F2-1708-B200C88EB624}"/>
              </a:ext>
            </a:extLst>
          </p:cNvPr>
          <p:cNvSpPr>
            <a:spLocks noChangeArrowheads="1"/>
          </p:cNvSpPr>
          <p:nvPr/>
        </p:nvSpPr>
        <p:spPr bwMode="auto">
          <a:xfrm>
            <a:off x="175683" y="69865"/>
            <a:ext cx="118406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400" b="1" dirty="0" err="1">
                <a:latin typeface="Times New Roman" panose="02020603050405020304" pitchFamily="18" charset="0"/>
                <a:cs typeface="Times New Roman" panose="02020603050405020304" pitchFamily="18" charset="0"/>
              </a:rPr>
              <a:t>Thứ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21 </a:t>
            </a:r>
            <a:r>
              <a:rPr lang="en-US" altLang="en-US" sz="2400" b="1" dirty="0" err="1">
                <a:latin typeface="Times New Roman" panose="02020603050405020304" pitchFamily="18" charset="0"/>
                <a:cs typeface="Times New Roman" panose="02020603050405020304" pitchFamily="18" charset="0"/>
              </a:rPr>
              <a:t>tháng</a:t>
            </a:r>
            <a:r>
              <a:rPr lang="en-US" altLang="en-US" sz="2400" b="1" dirty="0">
                <a:latin typeface="Times New Roman" panose="02020603050405020304" pitchFamily="18" charset="0"/>
                <a:cs typeface="Times New Roman" panose="02020603050405020304" pitchFamily="18" charset="0"/>
              </a:rPr>
              <a:t> 12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201038285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48C08-23C5-D048-6C30-E43D0582FEA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F0E569C-0EE8-6800-896A-22C7CAB30075}"/>
              </a:ext>
            </a:extLst>
          </p:cNvPr>
          <p:cNvPicPr>
            <a:picLocks noChangeAspect="1"/>
          </p:cNvPicPr>
          <p:nvPr/>
        </p:nvPicPr>
        <p:blipFill>
          <a:blip r:embed="rId3"/>
          <a:stretch>
            <a:fillRect/>
          </a:stretch>
        </p:blipFill>
        <p:spPr>
          <a:xfrm>
            <a:off x="16933" y="-4703"/>
            <a:ext cx="12192000" cy="6858000"/>
          </a:xfrm>
          <a:prstGeom prst="rect">
            <a:avLst/>
          </a:prstGeom>
        </p:spPr>
      </p:pic>
      <p:sp>
        <p:nvSpPr>
          <p:cNvPr id="2" name="TextBox 15">
            <a:extLst>
              <a:ext uri="{FF2B5EF4-FFF2-40B4-BE49-F238E27FC236}">
                <a16:creationId xmlns:a16="http://schemas.microsoft.com/office/drawing/2014/main" id="{F01BEF40-C185-5242-4080-EBB5248DC73B}"/>
              </a:ext>
            </a:extLst>
          </p:cNvPr>
          <p:cNvSpPr txBox="1">
            <a:spLocks noChangeArrowheads="1"/>
          </p:cNvSpPr>
          <p:nvPr/>
        </p:nvSpPr>
        <p:spPr bwMode="auto">
          <a:xfrm>
            <a:off x="1080655" y="1971791"/>
            <a:ext cx="9913312"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933" b="1" u="sng" dirty="0">
                <a:solidFill>
                  <a:srgbClr val="FF0000"/>
                </a:solidFill>
                <a:latin typeface="Times New Roman" panose="02020603050405020304" pitchFamily="18" charset="0"/>
                <a:cs typeface="Times New Roman" panose="02020603050405020304" pitchFamily="18" charset="0"/>
              </a:rPr>
              <a:t>LUYỆN ĐỌC</a:t>
            </a:r>
            <a:r>
              <a:rPr lang="en-US" altLang="en-US" sz="2933" b="1" dirty="0">
                <a:solidFill>
                  <a:srgbClr val="FF0000"/>
                </a:solidFill>
                <a:latin typeface="Times New Roman" panose="02020603050405020304" pitchFamily="18" charset="0"/>
                <a:cs typeface="Times New Roman" panose="02020603050405020304" pitchFamily="18" charset="0"/>
              </a:rPr>
              <a:t>                                              </a:t>
            </a:r>
            <a:r>
              <a:rPr lang="en-US" altLang="en-US" sz="2933" b="1" u="sng" dirty="0">
                <a:solidFill>
                  <a:srgbClr val="FF0000"/>
                </a:solidFill>
                <a:latin typeface="Times New Roman" panose="02020603050405020304" pitchFamily="18" charset="0"/>
                <a:cs typeface="Times New Roman" panose="02020603050405020304" pitchFamily="18" charset="0"/>
              </a:rPr>
              <a:t>TÌM HIỂU BÀI</a:t>
            </a:r>
          </a:p>
        </p:txBody>
      </p:sp>
      <p:sp>
        <p:nvSpPr>
          <p:cNvPr id="3" name="Line 6">
            <a:extLst>
              <a:ext uri="{FF2B5EF4-FFF2-40B4-BE49-F238E27FC236}">
                <a16:creationId xmlns:a16="http://schemas.microsoft.com/office/drawing/2014/main" id="{4D54210C-AC68-0BAB-510D-3068B4855A1F}"/>
              </a:ext>
            </a:extLst>
          </p:cNvPr>
          <p:cNvSpPr>
            <a:spLocks noChangeShapeType="1"/>
          </p:cNvSpPr>
          <p:nvPr/>
        </p:nvSpPr>
        <p:spPr bwMode="auto">
          <a:xfrm>
            <a:off x="6557408" y="2529386"/>
            <a:ext cx="12031" cy="4241527"/>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nchor="ctr"/>
          <a:lstStyle/>
          <a:p>
            <a:endParaRPr lang="en-US" sz="2400"/>
          </a:p>
        </p:txBody>
      </p:sp>
      <p:sp>
        <p:nvSpPr>
          <p:cNvPr id="4" name="Rectangle 3">
            <a:extLst>
              <a:ext uri="{FF2B5EF4-FFF2-40B4-BE49-F238E27FC236}">
                <a16:creationId xmlns:a16="http://schemas.microsoft.com/office/drawing/2014/main" id="{5226C359-48C1-3C46-B980-A20DA30688EC}"/>
              </a:ext>
            </a:extLst>
          </p:cNvPr>
          <p:cNvSpPr>
            <a:spLocks noChangeArrowheads="1"/>
          </p:cNvSpPr>
          <p:nvPr/>
        </p:nvSpPr>
        <p:spPr bwMode="auto">
          <a:xfrm>
            <a:off x="518697" y="2515466"/>
            <a:ext cx="18038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b="1" dirty="0">
                <a:solidFill>
                  <a:srgbClr val="000000"/>
                </a:solidFill>
                <a:latin typeface="Times New Roman" panose="02020603050405020304" pitchFamily="18" charset="0"/>
                <a:cs typeface="Times New Roman" panose="02020603050405020304" pitchFamily="18" charset="0"/>
              </a:rPr>
              <a:t>*</a:t>
            </a:r>
            <a:r>
              <a:rPr lang="en-US" altLang="zh-CN" b="1" u="sng" dirty="0" err="1">
                <a:solidFill>
                  <a:srgbClr val="000000"/>
                </a:solidFill>
                <a:latin typeface="Times New Roman" panose="02020603050405020304" pitchFamily="18" charset="0"/>
                <a:cs typeface="Times New Roman" panose="02020603050405020304" pitchFamily="18" charset="0"/>
              </a:rPr>
              <a:t>Từ</a:t>
            </a:r>
            <a:r>
              <a:rPr lang="en-US" altLang="zh-CN" b="1" u="sng" dirty="0">
                <a:solidFill>
                  <a:srgbClr val="000000"/>
                </a:solidFill>
                <a:latin typeface="Times New Roman" panose="02020603050405020304" pitchFamily="18" charset="0"/>
                <a:cs typeface="Times New Roman" panose="02020603050405020304" pitchFamily="18" charset="0"/>
              </a:rPr>
              <a:t> </a:t>
            </a:r>
            <a:r>
              <a:rPr lang="en-US" altLang="zh-CN" b="1" u="sng" dirty="0" err="1">
                <a:solidFill>
                  <a:srgbClr val="000000"/>
                </a:solidFill>
                <a:latin typeface="Times New Roman" panose="02020603050405020304" pitchFamily="18" charset="0"/>
                <a:cs typeface="Times New Roman" panose="02020603050405020304" pitchFamily="18" charset="0"/>
              </a:rPr>
              <a:t>ngữ</a:t>
            </a:r>
            <a:r>
              <a:rPr lang="en-US" altLang="zh-CN" b="1" u="sng" dirty="0">
                <a:solidFill>
                  <a:srgbClr val="00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DEFDA794-68B0-41CD-2199-2306A224F282}"/>
              </a:ext>
            </a:extLst>
          </p:cNvPr>
          <p:cNvSpPr>
            <a:spLocks noChangeArrowheads="1"/>
          </p:cNvSpPr>
          <p:nvPr/>
        </p:nvSpPr>
        <p:spPr bwMode="auto">
          <a:xfrm>
            <a:off x="575734" y="4139391"/>
            <a:ext cx="1392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b="1" dirty="0">
                <a:solidFill>
                  <a:srgbClr val="000000"/>
                </a:solidFill>
                <a:latin typeface="Times New Roman" panose="02020603050405020304" pitchFamily="18" charset="0"/>
                <a:cs typeface="Times New Roman" panose="02020603050405020304" pitchFamily="18" charset="0"/>
              </a:rPr>
              <a:t>* </a:t>
            </a:r>
            <a:r>
              <a:rPr lang="en-US" altLang="zh-CN" b="1" u="sng" dirty="0" err="1">
                <a:solidFill>
                  <a:srgbClr val="000000"/>
                </a:solidFill>
                <a:latin typeface="Times New Roman" panose="02020603050405020304" pitchFamily="18" charset="0"/>
                <a:cs typeface="Times New Roman" panose="02020603050405020304" pitchFamily="18" charset="0"/>
              </a:rPr>
              <a:t>Câu</a:t>
            </a:r>
            <a:r>
              <a:rPr lang="en-US" altLang="zh-CN" b="1" u="sng" dirty="0">
                <a:solidFill>
                  <a:srgbClr val="0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79C9F25A-6E76-A4CE-D6EE-49FBA30D199C}"/>
              </a:ext>
            </a:extLst>
          </p:cNvPr>
          <p:cNvSpPr txBox="1"/>
          <p:nvPr/>
        </p:nvSpPr>
        <p:spPr>
          <a:xfrm>
            <a:off x="711088" y="3059141"/>
            <a:ext cx="3210084" cy="600164"/>
          </a:xfrm>
          <a:prstGeom prst="rect">
            <a:avLst/>
          </a:prstGeom>
          <a:noFill/>
        </p:spPr>
        <p:txBody>
          <a:bodyPr wrap="square" rtlCol="0">
            <a:spAutoFit/>
          </a:bodyPr>
          <a:lstStyle/>
          <a:p>
            <a:r>
              <a:rPr lang="en-US" sz="3300" dirty="0" err="1">
                <a:latin typeface="Times New Roman" panose="02020603050405020304" pitchFamily="18" charset="0"/>
                <a:cs typeface="Times New Roman" panose="02020603050405020304" pitchFamily="18" charset="0"/>
              </a:rPr>
              <a:t>trắng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muốt</a:t>
            </a:r>
            <a:endParaRPr lang="en-US" sz="3300" dirty="0">
              <a:latin typeface="Times New Roman" panose="02020603050405020304" pitchFamily="18" charset="0"/>
              <a:cs typeface="Times New Roman" panose="02020603050405020304" pitchFamily="18" charset="0"/>
            </a:endParaRPr>
          </a:p>
        </p:txBody>
      </p:sp>
      <p:sp>
        <p:nvSpPr>
          <p:cNvPr id="19" name="Rectangle 4">
            <a:extLst>
              <a:ext uri="{FF2B5EF4-FFF2-40B4-BE49-F238E27FC236}">
                <a16:creationId xmlns:a16="http://schemas.microsoft.com/office/drawing/2014/main" id="{A3BAC53D-A76F-B1B4-CAF3-90C782A64CDC}"/>
              </a:ext>
            </a:extLst>
          </p:cNvPr>
          <p:cNvSpPr>
            <a:spLocks noChangeArrowheads="1"/>
          </p:cNvSpPr>
          <p:nvPr/>
        </p:nvSpPr>
        <p:spPr bwMode="auto">
          <a:xfrm>
            <a:off x="226482" y="461761"/>
            <a:ext cx="118745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u="sng" dirty="0">
                <a:latin typeface="Times New Roman" panose="02020603050405020304" pitchFamily="18" charset="0"/>
                <a:cs typeface="Times New Roman" panose="02020603050405020304" pitchFamily="18" charset="0"/>
              </a:rPr>
              <a:t>TIẾNG VIỆT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a:t>
            </a:r>
          </a:p>
        </p:txBody>
      </p:sp>
      <p:cxnSp>
        <p:nvCxnSpPr>
          <p:cNvPr id="26" name="Straight Connector 25">
            <a:extLst>
              <a:ext uri="{FF2B5EF4-FFF2-40B4-BE49-F238E27FC236}">
                <a16:creationId xmlns:a16="http://schemas.microsoft.com/office/drawing/2014/main" id="{C64B923E-541E-9D4D-E5A5-32B0C2E496E5}"/>
              </a:ext>
            </a:extLst>
          </p:cNvPr>
          <p:cNvCxnSpPr>
            <a:cxnSpLocks/>
          </p:cNvCxnSpPr>
          <p:nvPr/>
        </p:nvCxnSpPr>
        <p:spPr>
          <a:xfrm flipH="1">
            <a:off x="6325096" y="4788272"/>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9014D5-2D55-9613-3177-A26137D8FA3E}"/>
              </a:ext>
            </a:extLst>
          </p:cNvPr>
          <p:cNvCxnSpPr>
            <a:cxnSpLocks/>
          </p:cNvCxnSpPr>
          <p:nvPr/>
        </p:nvCxnSpPr>
        <p:spPr>
          <a:xfrm flipH="1">
            <a:off x="2140072" y="3578376"/>
            <a:ext cx="4552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29014D5-2D55-9613-3177-A26137D8FA3E}"/>
              </a:ext>
            </a:extLst>
          </p:cNvPr>
          <p:cNvCxnSpPr>
            <a:cxnSpLocks/>
          </p:cNvCxnSpPr>
          <p:nvPr/>
        </p:nvCxnSpPr>
        <p:spPr>
          <a:xfrm flipH="1" flipV="1">
            <a:off x="756253" y="3591094"/>
            <a:ext cx="322268" cy="53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4152" y="4635544"/>
            <a:ext cx="6303256" cy="1477328"/>
          </a:xfrm>
          <a:prstGeom prst="rect">
            <a:avLst/>
          </a:prstGeom>
        </p:spPr>
        <p:txBody>
          <a:bodyPr wrap="square">
            <a:spAutoFit/>
          </a:bodyPr>
          <a:lstStyle/>
          <a:p>
            <a:r>
              <a:rPr lang="en-US" sz="3000" dirty="0">
                <a:latin typeface="Times New Roman" pitchFamily="18" charset="0"/>
                <a:cs typeface="Times New Roman" pitchFamily="18" charset="0"/>
              </a:rPr>
              <a:t>  Em </a:t>
            </a:r>
            <a:r>
              <a:rPr lang="en-US" sz="3000" dirty="0" err="1">
                <a:latin typeface="Times New Roman" pitchFamily="18" charset="0"/>
                <a:cs typeface="Times New Roman" pitchFamily="18" charset="0"/>
              </a:rPr>
              <a:t>sẽ</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xâu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những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chiếc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đỏ</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vòng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hóa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chúa</a:t>
            </a:r>
            <a:r>
              <a:rPr lang="en-US" sz="3000" dirty="0">
                <a:latin typeface="Times New Roman" pitchFamily="18" charset="0"/>
                <a:cs typeface="Times New Roman" pitchFamily="18" charset="0"/>
              </a:rPr>
              <a:t>.</a:t>
            </a:r>
          </a:p>
        </p:txBody>
      </p:sp>
      <p:sp>
        <p:nvSpPr>
          <p:cNvPr id="32" name="Rectangle 31"/>
          <p:cNvSpPr/>
          <p:nvPr/>
        </p:nvSpPr>
        <p:spPr>
          <a:xfrm>
            <a:off x="3014133" y="894833"/>
            <a:ext cx="6679579" cy="584775"/>
          </a:xfrm>
          <a:prstGeom prst="rect">
            <a:avLst/>
          </a:prstGeom>
        </p:spPr>
        <p:txBody>
          <a:bodyPr wrap="square">
            <a:spAutoFit/>
          </a:bodyPr>
          <a:lstStyle/>
          <a:p>
            <a:pPr algn="ctr"/>
            <a:r>
              <a:rPr lang="en-US" sz="3200" b="1" dirty="0">
                <a:solidFill>
                  <a:srgbClr val="FF0000"/>
                </a:solidFill>
                <a:latin typeface="Times New Roman" pitchFamily="18" charset="0"/>
                <a:cs typeface="Times New Roman" pitchFamily="18" charset="0"/>
              </a:rPr>
              <a:t>NẾU EM CÓ MỘT KHU VƯỜN</a:t>
            </a:r>
            <a:endParaRPr lang="vi-VN" sz="3200" b="1" dirty="0">
              <a:solidFill>
                <a:srgbClr val="FF0000"/>
              </a:solidFill>
              <a:latin typeface="Times New Roman" pitchFamily="18" charset="0"/>
              <a:cs typeface="Times New Roman" pitchFamily="18" charset="0"/>
            </a:endParaRPr>
          </a:p>
        </p:txBody>
      </p:sp>
      <p:sp>
        <p:nvSpPr>
          <p:cNvPr id="33" name="Rectangle 32"/>
          <p:cNvSpPr/>
          <p:nvPr/>
        </p:nvSpPr>
        <p:spPr>
          <a:xfrm>
            <a:off x="5791933" y="1482365"/>
            <a:ext cx="5316333" cy="523220"/>
          </a:xfrm>
          <a:prstGeom prst="rect">
            <a:avLst/>
          </a:prstGeom>
        </p:spPr>
        <p:txBody>
          <a:bodyPr wrap="square">
            <a:spAutoFit/>
          </a:bodyPr>
          <a:lstStyle/>
          <a:p>
            <a:r>
              <a:rPr lang="vi-VN" sz="2800" i="1" dirty="0">
                <a:solidFill>
                  <a:prstClr val="black"/>
                </a:solidFill>
                <a:latin typeface="Cambria" panose="02040503050406030204" pitchFamily="18" charset="0"/>
                <a:ea typeface="Cambria" panose="02040503050406030204" pitchFamily="18" charset="0"/>
              </a:rPr>
              <a:t>Theo </a:t>
            </a:r>
            <a:r>
              <a:rPr lang="vi-VN" sz="2800" dirty="0">
                <a:solidFill>
                  <a:prstClr val="black"/>
                </a:solidFill>
                <a:latin typeface="Cambria" panose="02040503050406030204" pitchFamily="18" charset="0"/>
                <a:ea typeface="Cambria" panose="02040503050406030204" pitchFamily="18" charset="0"/>
              </a:rPr>
              <a:t>Trương Huỳnh Như Trân</a:t>
            </a:r>
            <a:endParaRPr lang="en-US" sz="2800" dirty="0"/>
          </a:p>
        </p:txBody>
      </p:sp>
      <p:sp>
        <p:nvSpPr>
          <p:cNvPr id="22" name="Rectangle 21"/>
          <p:cNvSpPr/>
          <p:nvPr/>
        </p:nvSpPr>
        <p:spPr>
          <a:xfrm>
            <a:off x="8104668" y="2740618"/>
            <a:ext cx="1859805" cy="584775"/>
          </a:xfrm>
          <a:prstGeom prst="rect">
            <a:avLst/>
          </a:prstGeom>
        </p:spPr>
        <p:txBody>
          <a:bodyPr wrap="none">
            <a:spAutoFit/>
          </a:bodyPr>
          <a:lstStyle/>
          <a:p>
            <a:r>
              <a:rPr lang="nl-NL" sz="3200" dirty="0">
                <a:latin typeface="Times New Roman" pitchFamily="18" charset="0"/>
                <a:cs typeface="Times New Roman" pitchFamily="18" charset="0"/>
              </a:rPr>
              <a:t>phơn phớt</a:t>
            </a:r>
            <a:endParaRPr lang="en-US" sz="3200" dirty="0"/>
          </a:p>
        </p:txBody>
      </p:sp>
      <p:sp>
        <p:nvSpPr>
          <p:cNvPr id="24" name="Rectangle 23"/>
          <p:cNvSpPr/>
          <p:nvPr/>
        </p:nvSpPr>
        <p:spPr>
          <a:xfrm>
            <a:off x="6755616" y="3359223"/>
            <a:ext cx="1963999" cy="584775"/>
          </a:xfrm>
          <a:prstGeom prst="rect">
            <a:avLst/>
          </a:prstGeom>
        </p:spPr>
        <p:txBody>
          <a:bodyPr wrap="none">
            <a:spAutoFit/>
          </a:bodyPr>
          <a:lstStyle/>
          <a:p>
            <a:r>
              <a:rPr lang="nl-NL" sz="3200" dirty="0">
                <a:latin typeface="Times New Roman" pitchFamily="18" charset="0"/>
                <a:cs typeface="Times New Roman" pitchFamily="18" charset="0"/>
              </a:rPr>
              <a:t>nhao nhác,</a:t>
            </a:r>
            <a:endParaRPr lang="en-US" sz="3200" dirty="0"/>
          </a:p>
        </p:txBody>
      </p:sp>
      <p:sp>
        <p:nvSpPr>
          <p:cNvPr id="34" name="Rectangle 33"/>
          <p:cNvSpPr/>
          <p:nvPr/>
        </p:nvSpPr>
        <p:spPr>
          <a:xfrm>
            <a:off x="8663997" y="3344347"/>
            <a:ext cx="1491114" cy="584775"/>
          </a:xfrm>
          <a:prstGeom prst="rect">
            <a:avLst/>
          </a:prstGeom>
        </p:spPr>
        <p:txBody>
          <a:bodyPr wrap="none">
            <a:spAutoFit/>
          </a:bodyPr>
          <a:lstStyle/>
          <a:p>
            <a:r>
              <a:rPr lang="nl-NL" sz="3200" dirty="0">
                <a:latin typeface="Times New Roman" pitchFamily="18" charset="0"/>
                <a:cs typeface="Times New Roman" pitchFamily="18" charset="0"/>
              </a:rPr>
              <a:t>sực tỉnh</a:t>
            </a:r>
            <a:endParaRPr lang="en-US" sz="3200" b="1" dirty="0"/>
          </a:p>
        </p:txBody>
      </p:sp>
      <p:sp>
        <p:nvSpPr>
          <p:cNvPr id="35" name="Rectangle 34"/>
          <p:cNvSpPr/>
          <p:nvPr/>
        </p:nvSpPr>
        <p:spPr>
          <a:xfrm>
            <a:off x="6718644" y="2766753"/>
            <a:ext cx="1535998" cy="584775"/>
          </a:xfrm>
          <a:prstGeom prst="rect">
            <a:avLst/>
          </a:prstGeom>
        </p:spPr>
        <p:txBody>
          <a:bodyPr wrap="none">
            <a:spAutoFit/>
          </a:bodyPr>
          <a:lstStyle/>
          <a:p>
            <a:r>
              <a:rPr lang="nl-NL" sz="3200" dirty="0">
                <a:latin typeface="Times New Roman" pitchFamily="18" charset="0"/>
                <a:cs typeface="Times New Roman" pitchFamily="18" charset="0"/>
              </a:rPr>
              <a:t>xế trưa, </a:t>
            </a:r>
            <a:endParaRPr lang="en-US" sz="3200" dirty="0"/>
          </a:p>
        </p:txBody>
      </p:sp>
      <p:sp>
        <p:nvSpPr>
          <p:cNvPr id="7" name="Rectangle 7">
            <a:extLst>
              <a:ext uri="{FF2B5EF4-FFF2-40B4-BE49-F238E27FC236}">
                <a16:creationId xmlns:a16="http://schemas.microsoft.com/office/drawing/2014/main" id="{E2676A6C-B327-8257-B337-30BE0A2755B8}"/>
              </a:ext>
            </a:extLst>
          </p:cNvPr>
          <p:cNvSpPr>
            <a:spLocks noChangeArrowheads="1"/>
          </p:cNvSpPr>
          <p:nvPr/>
        </p:nvSpPr>
        <p:spPr bwMode="auto">
          <a:xfrm>
            <a:off x="175683" y="69865"/>
            <a:ext cx="118406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400" b="1" dirty="0" err="1">
                <a:latin typeface="Times New Roman" panose="02020603050405020304" pitchFamily="18" charset="0"/>
                <a:cs typeface="Times New Roman" panose="02020603050405020304" pitchFamily="18" charset="0"/>
              </a:rPr>
              <a:t>Thứ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21 </a:t>
            </a:r>
            <a:r>
              <a:rPr lang="en-US" altLang="en-US" sz="2400" b="1" dirty="0" err="1">
                <a:latin typeface="Times New Roman" panose="02020603050405020304" pitchFamily="18" charset="0"/>
                <a:cs typeface="Times New Roman" panose="02020603050405020304" pitchFamily="18" charset="0"/>
              </a:rPr>
              <a:t>tháng</a:t>
            </a:r>
            <a:r>
              <a:rPr lang="en-US" altLang="en-US" sz="2400" b="1" dirty="0">
                <a:latin typeface="Times New Roman" panose="02020603050405020304" pitchFamily="18" charset="0"/>
                <a:cs typeface="Times New Roman" panose="02020603050405020304" pitchFamily="18" charset="0"/>
              </a:rPr>
              <a:t> 12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28022001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5101C-B304-07CB-1F30-567F92D17B17}"/>
            </a:ext>
          </a:extLst>
        </p:cNvPr>
        <p:cNvGrpSpPr/>
        <p:nvPr/>
      </p:nvGrpSpPr>
      <p:grpSpPr>
        <a:xfrm>
          <a:off x="0" y="0"/>
          <a:ext cx="0" cy="0"/>
          <a:chOff x="0" y="0"/>
          <a:chExt cx="0" cy="0"/>
        </a:xfrm>
      </p:grpSpPr>
      <p:sp>
        <p:nvSpPr>
          <p:cNvPr id="7" name="Rounded Rectangle 6">
            <a:extLst>
              <a:ext uri="{FF2B5EF4-FFF2-40B4-BE49-F238E27FC236}">
                <a16:creationId xmlns:a16="http://schemas.microsoft.com/office/drawing/2014/main" id="{A16B1B47-7500-9572-DE27-B1CF810075BC}"/>
              </a:ext>
            </a:extLst>
          </p:cNvPr>
          <p:cNvSpPr/>
          <p:nvPr/>
        </p:nvSpPr>
        <p:spPr>
          <a:xfrm>
            <a:off x="3764178" y="395785"/>
            <a:ext cx="8246382" cy="62311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8" name="椭圆 7">
            <a:extLst>
              <a:ext uri="{FF2B5EF4-FFF2-40B4-BE49-F238E27FC236}">
                <a16:creationId xmlns:a16="http://schemas.microsoft.com/office/drawing/2014/main" id="{9AB0FE67-D166-7A5B-DFEF-DED32BFEB0EF}"/>
              </a:ext>
            </a:extLst>
          </p:cNvPr>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9" name="图片 2" descr="763c1674daee8b8daecedbe0c84ba00a">
            <a:extLst>
              <a:ext uri="{FF2B5EF4-FFF2-40B4-BE49-F238E27FC236}">
                <a16:creationId xmlns:a16="http://schemas.microsoft.com/office/drawing/2014/main" id="{20D7FEDF-D3E6-9779-6E7E-692E47ED0A92}"/>
              </a:ext>
            </a:extLst>
          </p:cNvPr>
          <p:cNvPicPr>
            <a:picLocks noChangeAspect="1"/>
          </p:cNvPicPr>
          <p:nvPr/>
        </p:nvPicPr>
        <p:blipFill>
          <a:blip r:embed="rId3"/>
          <a:stretch>
            <a:fillRect/>
          </a:stretch>
        </p:blipFill>
        <p:spPr>
          <a:xfrm>
            <a:off x="181440" y="2600903"/>
            <a:ext cx="4257097" cy="4257097"/>
          </a:xfrm>
          <a:prstGeom prst="rect">
            <a:avLst/>
          </a:prstGeom>
        </p:spPr>
      </p:pic>
      <p:grpSp>
        <p:nvGrpSpPr>
          <p:cNvPr id="11" name="Group 10">
            <a:extLst>
              <a:ext uri="{FF2B5EF4-FFF2-40B4-BE49-F238E27FC236}">
                <a16:creationId xmlns:a16="http://schemas.microsoft.com/office/drawing/2014/main" id="{A9E111CF-9A22-5CFA-F05C-68103DA28D16}"/>
              </a:ext>
            </a:extLst>
          </p:cNvPr>
          <p:cNvGrpSpPr/>
          <p:nvPr/>
        </p:nvGrpSpPr>
        <p:grpSpPr>
          <a:xfrm>
            <a:off x="505567" y="0"/>
            <a:ext cx="3041015" cy="3041015"/>
            <a:chOff x="521011" y="1250148"/>
            <a:chExt cx="3041015" cy="3041015"/>
          </a:xfrm>
        </p:grpSpPr>
        <p:pic>
          <p:nvPicPr>
            <p:cNvPr id="12" name="图片 9" descr="f8af23e2025f4b01419eb6f7dfa1d36e">
              <a:extLst>
                <a:ext uri="{FF2B5EF4-FFF2-40B4-BE49-F238E27FC236}">
                  <a16:creationId xmlns:a16="http://schemas.microsoft.com/office/drawing/2014/main" id="{B663D0AD-E747-861E-F8E9-CD448E645A2C}"/>
                </a:ext>
              </a:extLst>
            </p:cNvPr>
            <p:cNvPicPr>
              <a:picLocks noChangeAspect="1"/>
            </p:cNvPicPr>
            <p:nvPr/>
          </p:nvPicPr>
          <p:blipFill>
            <a:blip r:embed="rId4"/>
            <a:stretch>
              <a:fillRect/>
            </a:stretch>
          </p:blipFill>
          <p:spPr>
            <a:xfrm>
              <a:off x="521011" y="1250148"/>
              <a:ext cx="3041015" cy="3041015"/>
            </a:xfrm>
            <a:prstGeom prst="rect">
              <a:avLst/>
            </a:prstGeom>
          </p:spPr>
        </p:pic>
        <p:sp>
          <p:nvSpPr>
            <p:cNvPr id="13" name="TextBox 22">
              <a:extLst>
                <a:ext uri="{FF2B5EF4-FFF2-40B4-BE49-F238E27FC236}">
                  <a16:creationId xmlns:a16="http://schemas.microsoft.com/office/drawing/2014/main" id="{CC0EDE53-6830-08A3-4728-DCDB586F776E}"/>
                </a:ext>
              </a:extLst>
            </p:cNvPr>
            <p:cNvSpPr>
              <a:spLocks noChangeArrowheads="1"/>
            </p:cNvSpPr>
            <p:nvPr/>
          </p:nvSpPr>
          <p:spPr bwMode="auto">
            <a:xfrm>
              <a:off x="1066341" y="2048468"/>
              <a:ext cx="195035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GIẢI NGHĨA TỪ</a:t>
              </a:r>
              <a:endParaRPr kumimoji="0" lang="zh-CN" altLang="en-US" sz="3200" b="1" i="0" u="none" strike="noStrike" kern="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sp>
        <p:nvSpPr>
          <p:cNvPr id="2" name="Rectangle 1">
            <a:extLst>
              <a:ext uri="{FF2B5EF4-FFF2-40B4-BE49-F238E27FC236}">
                <a16:creationId xmlns:a16="http://schemas.microsoft.com/office/drawing/2014/main" id="{E3EA1B3A-1613-C051-30A4-34C5953E1304}"/>
              </a:ext>
            </a:extLst>
          </p:cNvPr>
          <p:cNvSpPr/>
          <p:nvPr/>
        </p:nvSpPr>
        <p:spPr>
          <a:xfrm>
            <a:off x="6787267" y="2353313"/>
            <a:ext cx="4792577" cy="1077218"/>
          </a:xfrm>
          <a:prstGeom prst="rect">
            <a:avLst/>
          </a:prstGeom>
        </p:spPr>
        <p:txBody>
          <a:bodyPr wrap="square">
            <a:spAutoFit/>
          </a:bodyPr>
          <a:lstStyle/>
          <a:p>
            <a:pPr lvl="0" algn="ctr">
              <a:spcBef>
                <a:spcPct val="50000"/>
              </a:spcBef>
              <a:defRPr/>
            </a:pPr>
            <a:r>
              <a:rPr lang="vi-VN" sz="3200" i="1" dirty="0">
                <a:solidFill>
                  <a:srgbClr val="0047D6"/>
                </a:solidFill>
                <a:latin typeface="Cambria" panose="02040503050406030204" pitchFamily="18" charset="0"/>
                <a:ea typeface="Cambria" panose="02040503050406030204" pitchFamily="18" charset="0"/>
                <a:cs typeface="Times New Roman" panose="02020603050405020304" pitchFamily="18" charset="0"/>
              </a:rPr>
              <a:t>(màu) rất nhạt chỉ phớt một lớp rất mỏng bên trên.</a:t>
            </a:r>
            <a:endParaRPr kumimoji="0" lang="x-none" sz="3200" b="0" i="1" u="none" strike="noStrike" kern="1200" cap="none" spc="0" normalizeH="0" baseline="0" noProof="0" dirty="0">
              <a:ln>
                <a:noFill/>
              </a:ln>
              <a:solidFill>
                <a:srgbClr val="0047D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2B4E18A-04AA-989C-A55A-CC0042EFD5FC}"/>
              </a:ext>
            </a:extLst>
          </p:cNvPr>
          <p:cNvSpPr/>
          <p:nvPr/>
        </p:nvSpPr>
        <p:spPr>
          <a:xfrm>
            <a:off x="6465350" y="958887"/>
            <a:ext cx="4947712" cy="1077218"/>
          </a:xfrm>
          <a:prstGeom prst="rect">
            <a:avLst/>
          </a:prstGeom>
        </p:spPr>
        <p:txBody>
          <a:bodyPr wrap="square">
            <a:spAutoFit/>
          </a:bodyPr>
          <a:lstStyle/>
          <a:p>
            <a:pPr lvl="0" algn="ctr">
              <a:defRPr/>
            </a:pPr>
            <a:r>
              <a:rPr lang="en-US" sz="3200" i="1" dirty="0">
                <a:solidFill>
                  <a:srgbClr val="0047D6"/>
                </a:solidFill>
                <a:latin typeface="Cambria" panose="02040503050406030204" pitchFamily="18" charset="0"/>
                <a:ea typeface="Cambria" panose="02040503050406030204" pitchFamily="18" charset="0"/>
                <a:cs typeface="Times New Roman" panose="02020603050405020304" pitchFamily="18" charset="0"/>
              </a:rPr>
              <a:t>K</a:t>
            </a:r>
            <a:r>
              <a:rPr lang="vi-VN" sz="3200" i="1" dirty="0">
                <a:solidFill>
                  <a:srgbClr val="0047D6"/>
                </a:solidFill>
                <a:latin typeface="Cambria" panose="02040503050406030204" pitchFamily="18" charset="0"/>
                <a:ea typeface="Cambria" panose="02040503050406030204" pitchFamily="18" charset="0"/>
                <a:cs typeface="Times New Roman" panose="02020603050405020304" pitchFamily="18" charset="0"/>
              </a:rPr>
              <a:t>hoảng thời gian quá trưa, gần chuyển sang chiều.</a:t>
            </a:r>
            <a:endParaRPr kumimoji="0" lang="x-none" sz="3200" b="0" i="1" u="none" strike="noStrike" kern="1200" cap="none" spc="0" normalizeH="0" baseline="0" noProof="0" dirty="0">
              <a:ln>
                <a:noFill/>
              </a:ln>
              <a:solidFill>
                <a:srgbClr val="0047D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7A2F347-C94F-1ADA-779C-CAD0F777F185}"/>
              </a:ext>
            </a:extLst>
          </p:cNvPr>
          <p:cNvSpPr/>
          <p:nvPr/>
        </p:nvSpPr>
        <p:spPr>
          <a:xfrm>
            <a:off x="4175928" y="3855275"/>
            <a:ext cx="2265661" cy="697447"/>
          </a:xfrm>
          <a:prstGeom prst="rect">
            <a:avLst/>
          </a:prstGeom>
          <a:solidFill>
            <a:schemeClr val="accent3">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a:ln>
                  <a:noFill/>
                </a:ln>
                <a:solidFill>
                  <a:srgbClr val="72016A"/>
                </a:solidFill>
                <a:effectLst/>
                <a:uLnTx/>
                <a:uFillTx/>
                <a:latin typeface="Times New Roman" panose="02020603050405020304" pitchFamily="18" charset="0"/>
                <a:ea typeface="Cambria" panose="02040503050406030204" pitchFamily="18" charset="0"/>
                <a:cs typeface="Times New Roman" panose="02020603050405020304" pitchFamily="18" charset="0"/>
              </a:rPr>
              <a:t>nhao</a:t>
            </a:r>
            <a:r>
              <a:rPr kumimoji="0" lang="en-US" sz="3200" b="1" i="0" u="none" strike="noStrike" kern="1200" cap="none" spc="0" normalizeH="0" baseline="0" noProof="0" dirty="0">
                <a:ln>
                  <a:noFill/>
                </a:ln>
                <a:solidFill>
                  <a:srgbClr val="72016A"/>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72016A"/>
                </a:solidFill>
                <a:effectLst/>
                <a:uLnTx/>
                <a:uFillTx/>
                <a:latin typeface="Times New Roman" panose="02020603050405020304" pitchFamily="18" charset="0"/>
                <a:ea typeface="Cambria" panose="02040503050406030204" pitchFamily="18" charset="0"/>
                <a:cs typeface="Times New Roman" panose="02020603050405020304" pitchFamily="18" charset="0"/>
              </a:rPr>
              <a:t>nhác</a:t>
            </a:r>
            <a:endParaRPr kumimoji="0" lang="x-none" sz="3200" b="1" i="0" u="none" strike="noStrike" kern="1200" cap="none" spc="0" normalizeH="0" baseline="0" noProof="0" dirty="0">
              <a:ln>
                <a:noFill/>
              </a:ln>
              <a:solidFill>
                <a:srgbClr val="72016A"/>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B7795AF-457F-8F97-F9BA-37C2B64383B4}"/>
              </a:ext>
            </a:extLst>
          </p:cNvPr>
          <p:cNvSpPr/>
          <p:nvPr/>
        </p:nvSpPr>
        <p:spPr>
          <a:xfrm>
            <a:off x="4175928" y="5279702"/>
            <a:ext cx="2265661" cy="697447"/>
          </a:xfrm>
          <a:prstGeom prst="rect">
            <a:avLst/>
          </a:prstGeom>
          <a:solidFill>
            <a:schemeClr val="accent3">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a:ln>
                  <a:noFill/>
                </a:ln>
                <a:solidFill>
                  <a:srgbClr val="72016A"/>
                </a:solidFill>
                <a:effectLst/>
                <a:uLnTx/>
                <a:uFillTx/>
                <a:latin typeface="Times New Roman" panose="02020603050405020304" pitchFamily="18" charset="0"/>
                <a:ea typeface="Cambria" panose="02040503050406030204" pitchFamily="18" charset="0"/>
                <a:cs typeface="Times New Roman" panose="02020603050405020304" pitchFamily="18" charset="0"/>
              </a:rPr>
              <a:t>sực</a:t>
            </a:r>
            <a:r>
              <a:rPr kumimoji="0" lang="en-US" sz="3200" b="1" i="0" u="none" strike="noStrike" kern="1200" cap="none" spc="0" normalizeH="0" baseline="0" noProof="0" dirty="0">
                <a:ln>
                  <a:noFill/>
                </a:ln>
                <a:solidFill>
                  <a:srgbClr val="72016A"/>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72016A"/>
                </a:solidFill>
                <a:effectLst/>
                <a:uLnTx/>
                <a:uFillTx/>
                <a:latin typeface="Times New Roman" panose="02020603050405020304" pitchFamily="18" charset="0"/>
                <a:ea typeface="Cambria" panose="02040503050406030204" pitchFamily="18" charset="0"/>
                <a:cs typeface="Times New Roman" panose="02020603050405020304" pitchFamily="18" charset="0"/>
              </a:rPr>
              <a:t>tỉnh</a:t>
            </a:r>
            <a:endParaRPr kumimoji="0" lang="x-none" sz="3200" b="1" i="0" u="none" strike="noStrike" kern="1200" cap="none" spc="0" normalizeH="0" baseline="0" noProof="0" dirty="0">
              <a:ln>
                <a:noFill/>
              </a:ln>
              <a:solidFill>
                <a:srgbClr val="72016A"/>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1535B27-A43E-94A1-E7D3-8F5C1EB4C181}"/>
              </a:ext>
            </a:extLst>
          </p:cNvPr>
          <p:cNvSpPr/>
          <p:nvPr/>
        </p:nvSpPr>
        <p:spPr>
          <a:xfrm>
            <a:off x="4175927" y="1103659"/>
            <a:ext cx="2071827" cy="697446"/>
          </a:xfrm>
          <a:prstGeom prst="rect">
            <a:avLst/>
          </a:prstGeom>
          <a:solidFill>
            <a:schemeClr val="accent3">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sz="3200" b="1" dirty="0">
                <a:solidFill>
                  <a:srgbClr val="72016A"/>
                </a:solidFill>
                <a:latin typeface="Times New Roman" panose="02020603050405020304" pitchFamily="18" charset="0"/>
                <a:ea typeface="Cambria" panose="02040503050406030204" pitchFamily="18" charset="0"/>
                <a:cs typeface="Times New Roman" panose="02020603050405020304" pitchFamily="18" charset="0"/>
              </a:rPr>
              <a:t>x</a:t>
            </a:r>
            <a:r>
              <a:rPr kumimoji="0" lang="en-US" sz="3200" b="1" i="0" u="none" strike="noStrike" kern="1200" cap="none" spc="0" normalizeH="0" baseline="0" noProof="0" dirty="0">
                <a:ln>
                  <a:noFill/>
                </a:ln>
                <a:solidFill>
                  <a:srgbClr val="72016A"/>
                </a:solidFill>
                <a:effectLst/>
                <a:uLnTx/>
                <a:uFillTx/>
                <a:latin typeface="Times New Roman" panose="02020603050405020304" pitchFamily="18" charset="0"/>
                <a:ea typeface="Cambria" panose="02040503050406030204" pitchFamily="18" charset="0"/>
                <a:cs typeface="Times New Roman" panose="02020603050405020304" pitchFamily="18" charset="0"/>
              </a:rPr>
              <a:t>ế </a:t>
            </a:r>
            <a:r>
              <a:rPr kumimoji="0" lang="en-US" sz="3200" b="1" i="0" u="none" strike="noStrike" kern="1200" cap="none" spc="0" normalizeH="0" baseline="0" noProof="0" dirty="0" err="1">
                <a:ln>
                  <a:noFill/>
                </a:ln>
                <a:solidFill>
                  <a:srgbClr val="72016A"/>
                </a:solidFill>
                <a:effectLst/>
                <a:uLnTx/>
                <a:uFillTx/>
                <a:latin typeface="Times New Roman" panose="02020603050405020304" pitchFamily="18" charset="0"/>
                <a:ea typeface="Cambria" panose="02040503050406030204" pitchFamily="18" charset="0"/>
                <a:cs typeface="Times New Roman" panose="02020603050405020304" pitchFamily="18" charset="0"/>
              </a:rPr>
              <a:t>trưa</a:t>
            </a:r>
            <a:endParaRPr kumimoji="0" lang="x-none" sz="3200" b="1" i="0" u="none" strike="noStrike" kern="1200" cap="none" spc="0" normalizeH="0" baseline="0" noProof="0" dirty="0">
              <a:ln>
                <a:noFill/>
              </a:ln>
              <a:solidFill>
                <a:srgbClr val="72016A"/>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FB5D6F55-2EDB-C7E6-5460-0D84F08D9F0A}"/>
              </a:ext>
            </a:extLst>
          </p:cNvPr>
          <p:cNvSpPr/>
          <p:nvPr/>
        </p:nvSpPr>
        <p:spPr>
          <a:xfrm>
            <a:off x="6659185" y="3755177"/>
            <a:ext cx="4792577" cy="1077218"/>
          </a:xfrm>
          <a:prstGeom prst="rect">
            <a:avLst/>
          </a:prstGeom>
        </p:spPr>
        <p:txBody>
          <a:bodyPr wrap="square">
            <a:spAutoFit/>
          </a:bodyPr>
          <a:lstStyle/>
          <a:p>
            <a:pPr lvl="0" algn="ctr">
              <a:spcBef>
                <a:spcPct val="50000"/>
              </a:spcBef>
              <a:defRPr/>
            </a:pPr>
            <a:r>
              <a:rPr lang="en-US" sz="3200" i="1" dirty="0">
                <a:solidFill>
                  <a:srgbClr val="0047D6"/>
                </a:solidFill>
                <a:latin typeface="Cambria" panose="02040503050406030204" pitchFamily="18" charset="0"/>
                <a:ea typeface="Cambria" panose="02040503050406030204" pitchFamily="18" charset="0"/>
                <a:cs typeface="Times New Roman" panose="02020603050405020304" pitchFamily="18" charset="0"/>
              </a:rPr>
              <a:t>T</a:t>
            </a:r>
            <a:r>
              <a:rPr lang="vi-VN" sz="3200" i="1" dirty="0">
                <a:solidFill>
                  <a:srgbClr val="0047D6"/>
                </a:solidFill>
                <a:latin typeface="Cambria" panose="02040503050406030204" pitchFamily="18" charset="0"/>
                <a:ea typeface="Cambria" panose="02040503050406030204" pitchFamily="18" charset="0"/>
                <a:cs typeface="Times New Roman" panose="02020603050405020304" pitchFamily="18" charset="0"/>
              </a:rPr>
              <a:t>oán loạn lên đầy vẻ sợ hãi, hốt hoảng.</a:t>
            </a:r>
            <a:endParaRPr kumimoji="0" lang="x-none" sz="3200" b="0" i="1" u="none" strike="noStrike" kern="1200" cap="none" spc="0" normalizeH="0" baseline="0" noProof="0" dirty="0">
              <a:ln>
                <a:noFill/>
              </a:ln>
              <a:solidFill>
                <a:srgbClr val="0047D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6E7FA84C-EE3C-934B-73F9-DF2ECD2EF973}"/>
              </a:ext>
            </a:extLst>
          </p:cNvPr>
          <p:cNvSpPr/>
          <p:nvPr/>
        </p:nvSpPr>
        <p:spPr>
          <a:xfrm>
            <a:off x="6853338" y="5392374"/>
            <a:ext cx="4726505" cy="584775"/>
          </a:xfrm>
          <a:prstGeom prst="rect">
            <a:avLst/>
          </a:prstGeom>
        </p:spPr>
        <p:txBody>
          <a:bodyPr wrap="square">
            <a:spAutoFit/>
          </a:bodyPr>
          <a:lstStyle/>
          <a:p>
            <a:pPr lvl="0" algn="ctr">
              <a:spcBef>
                <a:spcPct val="50000"/>
              </a:spcBef>
              <a:defRPr/>
            </a:pPr>
            <a:r>
              <a:rPr lang="en-US" sz="3200" i="1" dirty="0">
                <a:solidFill>
                  <a:srgbClr val="0047D6"/>
                </a:solidFill>
                <a:latin typeface="Cambria" panose="02040503050406030204" pitchFamily="18" charset="0"/>
                <a:ea typeface="Cambria" panose="02040503050406030204" pitchFamily="18" charset="0"/>
                <a:cs typeface="Times New Roman" panose="02020603050405020304" pitchFamily="18" charset="0"/>
              </a:rPr>
              <a:t>B</a:t>
            </a:r>
            <a:r>
              <a:rPr lang="vi-VN" sz="3200" i="1" dirty="0">
                <a:solidFill>
                  <a:srgbClr val="0047D6"/>
                </a:solidFill>
                <a:latin typeface="Cambria" panose="02040503050406030204" pitchFamily="18" charset="0"/>
                <a:ea typeface="Cambria" panose="02040503050406030204" pitchFamily="18" charset="0"/>
                <a:cs typeface="Times New Roman" panose="02020603050405020304" pitchFamily="18" charset="0"/>
              </a:rPr>
              <a:t>ỗng nhiên chợt tỉnh giấc.</a:t>
            </a:r>
            <a:endParaRPr kumimoji="0" lang="x-none" sz="3200" b="0" i="1" u="none" strike="noStrike" kern="1200" cap="none" spc="0" normalizeH="0" baseline="0" noProof="0" dirty="0">
              <a:ln>
                <a:noFill/>
              </a:ln>
              <a:solidFill>
                <a:srgbClr val="0047D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DEE72E85-491A-8AAF-F0C4-BA718B628B07}"/>
              </a:ext>
            </a:extLst>
          </p:cNvPr>
          <p:cNvSpPr/>
          <p:nvPr/>
        </p:nvSpPr>
        <p:spPr>
          <a:xfrm>
            <a:off x="4153882" y="2565899"/>
            <a:ext cx="2265661" cy="697447"/>
          </a:xfrm>
          <a:prstGeom prst="rect">
            <a:avLst/>
          </a:prstGeom>
          <a:solidFill>
            <a:schemeClr val="accent3">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sz="3200" b="1" dirty="0" err="1">
                <a:solidFill>
                  <a:srgbClr val="72016A"/>
                </a:solidFill>
                <a:latin typeface="Times New Roman" panose="02020603050405020304" pitchFamily="18" charset="0"/>
                <a:ea typeface="Cambria" panose="02040503050406030204" pitchFamily="18" charset="0"/>
                <a:cs typeface="Times New Roman" panose="02020603050405020304" pitchFamily="18" charset="0"/>
              </a:rPr>
              <a:t>phơn</a:t>
            </a:r>
            <a:r>
              <a:rPr lang="en-US" sz="3200" b="1" dirty="0">
                <a:solidFill>
                  <a:srgbClr val="72016A"/>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2016A"/>
                </a:solidFill>
                <a:latin typeface="Times New Roman" panose="02020603050405020304" pitchFamily="18" charset="0"/>
                <a:ea typeface="Cambria" panose="02040503050406030204" pitchFamily="18" charset="0"/>
                <a:cs typeface="Times New Roman" panose="02020603050405020304" pitchFamily="18" charset="0"/>
              </a:rPr>
              <a:t>phớt</a:t>
            </a:r>
            <a:endParaRPr kumimoji="0" lang="x-none" sz="3200" b="1" i="0" u="none" strike="noStrike" kern="1200" cap="none" spc="0" normalizeH="0" baseline="0" noProof="0" dirty="0">
              <a:ln>
                <a:noFill/>
              </a:ln>
              <a:solidFill>
                <a:srgbClr val="72016A"/>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43072801"/>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3A478-9FB7-64C2-5730-80C2C792DC01}"/>
            </a:ext>
          </a:extLst>
        </p:cNvPr>
        <p:cNvGrpSpPr/>
        <p:nvPr/>
      </p:nvGrpSpPr>
      <p:grpSpPr>
        <a:xfrm>
          <a:off x="0" y="0"/>
          <a:ext cx="0" cy="0"/>
          <a:chOff x="0" y="0"/>
          <a:chExt cx="0" cy="0"/>
        </a:xfrm>
      </p:grpSpPr>
      <p:sp>
        <p:nvSpPr>
          <p:cNvPr id="7" name="Rounded Rectangle 6">
            <a:extLst>
              <a:ext uri="{FF2B5EF4-FFF2-40B4-BE49-F238E27FC236}">
                <a16:creationId xmlns:a16="http://schemas.microsoft.com/office/drawing/2014/main" id="{80B1673A-5EC3-9300-3909-71243A5AD02F}"/>
              </a:ext>
            </a:extLst>
          </p:cNvPr>
          <p:cNvSpPr/>
          <p:nvPr/>
        </p:nvSpPr>
        <p:spPr>
          <a:xfrm>
            <a:off x="3630274" y="619392"/>
            <a:ext cx="8246382" cy="59603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8" name="椭圆 7">
            <a:extLst>
              <a:ext uri="{FF2B5EF4-FFF2-40B4-BE49-F238E27FC236}">
                <a16:creationId xmlns:a16="http://schemas.microsoft.com/office/drawing/2014/main" id="{43E21638-9C7D-03F8-FF7E-70A49ABAF945}"/>
              </a:ext>
            </a:extLst>
          </p:cNvPr>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9" name="图片 2" descr="763c1674daee8b8daecedbe0c84ba00a">
            <a:extLst>
              <a:ext uri="{FF2B5EF4-FFF2-40B4-BE49-F238E27FC236}">
                <a16:creationId xmlns:a16="http://schemas.microsoft.com/office/drawing/2014/main" id="{1883668A-7B50-E84B-A9D4-3038E2D10099}"/>
              </a:ext>
            </a:extLst>
          </p:cNvPr>
          <p:cNvPicPr>
            <a:picLocks noChangeAspect="1"/>
          </p:cNvPicPr>
          <p:nvPr/>
        </p:nvPicPr>
        <p:blipFill>
          <a:blip r:embed="rId3"/>
          <a:stretch>
            <a:fillRect/>
          </a:stretch>
        </p:blipFill>
        <p:spPr>
          <a:xfrm>
            <a:off x="181440" y="2600903"/>
            <a:ext cx="4257097" cy="4257097"/>
          </a:xfrm>
          <a:prstGeom prst="rect">
            <a:avLst/>
          </a:prstGeom>
        </p:spPr>
      </p:pic>
      <p:grpSp>
        <p:nvGrpSpPr>
          <p:cNvPr id="11" name="Group 10">
            <a:extLst>
              <a:ext uri="{FF2B5EF4-FFF2-40B4-BE49-F238E27FC236}">
                <a16:creationId xmlns:a16="http://schemas.microsoft.com/office/drawing/2014/main" id="{C2109109-83F3-A805-5A18-F88AD6F0B96A}"/>
              </a:ext>
            </a:extLst>
          </p:cNvPr>
          <p:cNvGrpSpPr/>
          <p:nvPr/>
        </p:nvGrpSpPr>
        <p:grpSpPr>
          <a:xfrm>
            <a:off x="505567" y="0"/>
            <a:ext cx="3041015" cy="3041015"/>
            <a:chOff x="521011" y="1250148"/>
            <a:chExt cx="3041015" cy="3041015"/>
          </a:xfrm>
        </p:grpSpPr>
        <p:pic>
          <p:nvPicPr>
            <p:cNvPr id="12" name="图片 9" descr="f8af23e2025f4b01419eb6f7dfa1d36e">
              <a:extLst>
                <a:ext uri="{FF2B5EF4-FFF2-40B4-BE49-F238E27FC236}">
                  <a16:creationId xmlns:a16="http://schemas.microsoft.com/office/drawing/2014/main" id="{FBECB59A-9A54-F13B-08E2-CC87495045E4}"/>
                </a:ext>
              </a:extLst>
            </p:cNvPr>
            <p:cNvPicPr>
              <a:picLocks noChangeAspect="1"/>
            </p:cNvPicPr>
            <p:nvPr/>
          </p:nvPicPr>
          <p:blipFill>
            <a:blip r:embed="rId4"/>
            <a:stretch>
              <a:fillRect/>
            </a:stretch>
          </p:blipFill>
          <p:spPr>
            <a:xfrm>
              <a:off x="521011" y="1250148"/>
              <a:ext cx="3041015" cy="3041015"/>
            </a:xfrm>
            <a:prstGeom prst="rect">
              <a:avLst/>
            </a:prstGeom>
          </p:spPr>
        </p:pic>
        <p:sp>
          <p:nvSpPr>
            <p:cNvPr id="13" name="TextBox 22">
              <a:extLst>
                <a:ext uri="{FF2B5EF4-FFF2-40B4-BE49-F238E27FC236}">
                  <a16:creationId xmlns:a16="http://schemas.microsoft.com/office/drawing/2014/main" id="{25DF51BF-173B-3AE4-F934-CC401CCB964E}"/>
                </a:ext>
              </a:extLst>
            </p:cNvPr>
            <p:cNvSpPr>
              <a:spLocks noChangeArrowheads="1"/>
            </p:cNvSpPr>
            <p:nvPr/>
          </p:nvSpPr>
          <p:spPr bwMode="auto">
            <a:xfrm>
              <a:off x="1066341" y="2048468"/>
              <a:ext cx="195035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GIẢI NGHĨA TỪ</a:t>
              </a:r>
              <a:endParaRPr kumimoji="0" lang="zh-CN" altLang="en-US" sz="3200" b="1" i="0" u="none" strike="noStrike" kern="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sp>
        <p:nvSpPr>
          <p:cNvPr id="15" name="Rectangle 14">
            <a:extLst>
              <a:ext uri="{FF2B5EF4-FFF2-40B4-BE49-F238E27FC236}">
                <a16:creationId xmlns:a16="http://schemas.microsoft.com/office/drawing/2014/main" id="{8B741D30-E579-342B-1488-D04AA16AF83D}"/>
              </a:ext>
            </a:extLst>
          </p:cNvPr>
          <p:cNvSpPr/>
          <p:nvPr/>
        </p:nvSpPr>
        <p:spPr>
          <a:xfrm>
            <a:off x="6972594" y="774892"/>
            <a:ext cx="2265661" cy="1143474"/>
          </a:xfrm>
          <a:prstGeom prst="rect">
            <a:avLst/>
          </a:prstGeom>
          <a:solidFill>
            <a:schemeClr val="accent3">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rPr>
              <a:t>phơn</a:t>
            </a:r>
            <a:r>
              <a:rPr kumimoji="0" lang="en-US" sz="3600" b="1" i="0" u="none" strike="noStrike" kern="1200" cap="none" spc="0" normalizeH="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rPr>
              <a:t>phớt</a:t>
            </a:r>
            <a:endParaRPr kumimoji="0" lang="x-none"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60A826D4-9F10-2771-0E86-D3FFB15FDB6A}"/>
              </a:ext>
            </a:extLst>
          </p:cNvPr>
          <p:cNvSpPr/>
          <p:nvPr/>
        </p:nvSpPr>
        <p:spPr>
          <a:xfrm>
            <a:off x="6905457" y="761053"/>
            <a:ext cx="2249106" cy="1143474"/>
          </a:xfrm>
          <a:prstGeom prst="rect">
            <a:avLst/>
          </a:prstGeom>
          <a:solidFill>
            <a:schemeClr val="accent3">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200000"/>
              </a:lnSpc>
              <a:spcBef>
                <a:spcPct val="50000"/>
              </a:spcBef>
              <a:spcAft>
                <a:spcPts val="0"/>
              </a:spcAft>
              <a:buClrTx/>
              <a:buSzTx/>
              <a:buFontTx/>
              <a:buNone/>
              <a:tabLst/>
              <a:defRPr/>
            </a:pPr>
            <a:r>
              <a:rPr lang="en-US" altLang="zh-CN"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x</a:t>
            </a:r>
            <a:r>
              <a:rPr kumimoji="0" lang="en-US" altLang="zh-CN" sz="3600" b="1" i="0" u="none" strike="noStrike" kern="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ế</a:t>
            </a:r>
            <a:r>
              <a:rPr kumimoji="0" lang="en-US" altLang="zh-CN" sz="3600" b="1" i="0" u="none" strike="noStrike" kern="0" cap="none" spc="0" normalizeH="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1" i="0" u="none" strike="noStrike" kern="0" cap="none" spc="0" normalizeH="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trưa</a:t>
            </a:r>
            <a:endParaRPr kumimoji="0" lang="x-none"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9E391308-C2E9-4495-6926-191E0E8AAB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2847" y="2073866"/>
            <a:ext cx="6808062" cy="427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a:extLst>
              <a:ext uri="{FF2B5EF4-FFF2-40B4-BE49-F238E27FC236}">
                <a16:creationId xmlns:a16="http://schemas.microsoft.com/office/drawing/2014/main" id="{99496B06-F440-3959-09A9-2E06BE81D4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2847" y="2046188"/>
            <a:ext cx="6831463" cy="425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0226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6" presetClass="exit" presetSubtype="32" fill="hold" nodeType="withEffect">
                                  <p:stCondLst>
                                    <p:cond delay="0"/>
                                  </p:stCondLst>
                                  <p:childTnLst>
                                    <p:animEffect transition="out" filter="circle(out)">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4EABCA52-3CD4-E556-8E5E-B4BAD7151247}"/>
              </a:ext>
            </a:extLst>
          </p:cNvPr>
          <p:cNvPicPr>
            <a:picLocks noChangeAspect="1"/>
          </p:cNvPicPr>
          <p:nvPr/>
        </p:nvPicPr>
        <p:blipFill rotWithShape="1">
          <a:blip r:embed="rId2">
            <a:extLst>
              <a:ext uri="{28A0092B-C50C-407E-A947-70E740481C1C}">
                <a14:useLocalDpi xmlns:a14="http://schemas.microsoft.com/office/drawing/2010/main" val="0"/>
              </a:ext>
            </a:extLst>
          </a:blip>
          <a:srcRect b="22170"/>
          <a:stretch/>
        </p:blipFill>
        <p:spPr>
          <a:xfrm>
            <a:off x="0" y="-1"/>
            <a:ext cx="12192000" cy="6858001"/>
          </a:xfrm>
          <a:prstGeom prst="rect">
            <a:avLst/>
          </a:prstGeom>
        </p:spPr>
      </p:pic>
      <p:sp>
        <p:nvSpPr>
          <p:cNvPr id="38" name="Hình chữ nhật: Góc Tròn 1">
            <a:extLst>
              <a:ext uri="{FF2B5EF4-FFF2-40B4-BE49-F238E27FC236}">
                <a16:creationId xmlns:a16="http://schemas.microsoft.com/office/drawing/2014/main" id="{C3FD1603-FD12-1377-D82B-FBBEEE51D85A}"/>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91A46A43-246E-3B71-95D0-1FDEF561AEAC}"/>
              </a:ext>
            </a:extLst>
          </p:cNvPr>
          <p:cNvPicPr>
            <a:picLocks noChangeAspect="1"/>
          </p:cNvPicPr>
          <p:nvPr/>
        </p:nvPicPr>
        <p:blipFill>
          <a:blip r:embed="rId3"/>
          <a:stretch>
            <a:fillRect/>
          </a:stretch>
        </p:blipFill>
        <p:spPr>
          <a:xfrm>
            <a:off x="1890156" y="1855730"/>
            <a:ext cx="7803556" cy="4517528"/>
          </a:xfrm>
          <a:prstGeom prst="rect">
            <a:avLst/>
          </a:prstGeom>
        </p:spPr>
      </p:pic>
      <p:pic>
        <p:nvPicPr>
          <p:cNvPr id="3" name="Picture 2">
            <a:extLst>
              <a:ext uri="{FF2B5EF4-FFF2-40B4-BE49-F238E27FC236}">
                <a16:creationId xmlns:a16="http://schemas.microsoft.com/office/drawing/2014/main" id="{90D18630-FB23-3C78-50F1-FF7EADBA4AA9}"/>
              </a:ext>
            </a:extLst>
          </p:cNvPr>
          <p:cNvPicPr>
            <a:picLocks noChangeAspect="1"/>
          </p:cNvPicPr>
          <p:nvPr/>
        </p:nvPicPr>
        <p:blipFill>
          <a:blip r:embed="rId4"/>
          <a:stretch>
            <a:fillRect/>
          </a:stretch>
        </p:blipFill>
        <p:spPr>
          <a:xfrm>
            <a:off x="1606251" y="680283"/>
            <a:ext cx="9175275" cy="1670449"/>
          </a:xfrm>
          <a:prstGeom prst="rect">
            <a:avLst/>
          </a:prstGeom>
        </p:spPr>
      </p:pic>
      <p:pic>
        <p:nvPicPr>
          <p:cNvPr id="6" name="Picture 5">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27515" y="0"/>
            <a:ext cx="12192000" cy="6858000"/>
          </a:xfrm>
          <a:prstGeom prst="rect">
            <a:avLst/>
          </a:prstGeom>
        </p:spPr>
      </p:pic>
      <p:pic>
        <p:nvPicPr>
          <p:cNvPr id="8" name="Picture 7">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97888" y="0"/>
            <a:ext cx="12192000" cy="6858000"/>
          </a:xfrm>
          <a:prstGeom prst="rect">
            <a:avLst/>
          </a:prstGeom>
        </p:spPr>
      </p:pic>
      <p:sp>
        <p:nvSpPr>
          <p:cNvPr id="9" name="Rectangle 4">
            <a:extLst>
              <a:ext uri="{FF2B5EF4-FFF2-40B4-BE49-F238E27FC236}">
                <a16:creationId xmlns:a16="http://schemas.microsoft.com/office/drawing/2014/main" id="{A3BAC53D-A76F-B1B4-CAF3-90C782A64CDC}"/>
              </a:ext>
            </a:extLst>
          </p:cNvPr>
          <p:cNvSpPr>
            <a:spLocks noChangeArrowheads="1"/>
          </p:cNvSpPr>
          <p:nvPr/>
        </p:nvSpPr>
        <p:spPr bwMode="auto">
          <a:xfrm>
            <a:off x="226482" y="461761"/>
            <a:ext cx="118745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u="sng" dirty="0">
                <a:latin typeface="Times New Roman" panose="02020603050405020304" pitchFamily="18" charset="0"/>
                <a:cs typeface="Times New Roman" panose="02020603050405020304" pitchFamily="18" charset="0"/>
              </a:rPr>
              <a:t>TIẾNG VIỆT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a:t>
            </a:r>
          </a:p>
        </p:txBody>
      </p:sp>
      <p:sp>
        <p:nvSpPr>
          <p:cNvPr id="10" name="Rectangle 7">
            <a:extLst>
              <a:ext uri="{FF2B5EF4-FFF2-40B4-BE49-F238E27FC236}">
                <a16:creationId xmlns:a16="http://schemas.microsoft.com/office/drawing/2014/main" id="{5234A99F-6B9E-FA21-FBF9-0F976F032B21}"/>
              </a:ext>
            </a:extLst>
          </p:cNvPr>
          <p:cNvSpPr>
            <a:spLocks noChangeArrowheads="1"/>
          </p:cNvSpPr>
          <p:nvPr/>
        </p:nvSpPr>
        <p:spPr bwMode="auto">
          <a:xfrm>
            <a:off x="175683" y="97161"/>
            <a:ext cx="11840633"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dirty="0" err="1">
                <a:latin typeface="Times New Roman" panose="02020603050405020304" pitchFamily="18" charset="0"/>
                <a:cs typeface="Times New Roman" panose="02020603050405020304" pitchFamily="18" charset="0"/>
              </a:rPr>
              <a:t>Thứ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ngày</a:t>
            </a:r>
            <a:r>
              <a:rPr lang="en-US" altLang="en-US" sz="2800" b="1" dirty="0">
                <a:latin typeface="Times New Roman" panose="02020603050405020304" pitchFamily="18" charset="0"/>
                <a:cs typeface="Times New Roman" panose="02020603050405020304" pitchFamily="18" charset="0"/>
              </a:rPr>
              <a:t> 21 </a:t>
            </a:r>
            <a:r>
              <a:rPr lang="en-US" altLang="en-US" sz="2800" b="1" dirty="0" err="1">
                <a:latin typeface="Times New Roman" panose="02020603050405020304" pitchFamily="18" charset="0"/>
                <a:cs typeface="Times New Roman" panose="02020603050405020304" pitchFamily="18" charset="0"/>
              </a:rPr>
              <a:t>tháng</a:t>
            </a:r>
            <a:r>
              <a:rPr lang="en-US" altLang="en-US" sz="2800" b="1" dirty="0">
                <a:latin typeface="Times New Roman" panose="02020603050405020304" pitchFamily="18" charset="0"/>
                <a:cs typeface="Times New Roman" panose="02020603050405020304" pitchFamily="18" charset="0"/>
              </a:rPr>
              <a:t> 12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2024</a:t>
            </a:r>
          </a:p>
        </p:txBody>
      </p:sp>
      <p:sp>
        <p:nvSpPr>
          <p:cNvPr id="13" name="Rectangle 12">
            <a:extLst>
              <a:ext uri="{FF2B5EF4-FFF2-40B4-BE49-F238E27FC236}">
                <a16:creationId xmlns:a16="http://schemas.microsoft.com/office/drawing/2014/main" id="{07D10EFD-7FD7-814F-EF4C-25031AAE05D8}"/>
              </a:ext>
            </a:extLst>
          </p:cNvPr>
          <p:cNvSpPr>
            <a:spLocks noChangeArrowheads="1"/>
          </p:cNvSpPr>
          <p:nvPr/>
        </p:nvSpPr>
        <p:spPr bwMode="auto">
          <a:xfrm>
            <a:off x="3617109" y="2671748"/>
            <a:ext cx="4552849"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solidFill>
                  <a:srgbClr val="000000"/>
                </a:solidFill>
                <a:latin typeface="Times New Roman" panose="02020603050405020304" pitchFamily="18" charset="0"/>
              </a:rPr>
              <a:t> </a:t>
            </a:r>
            <a:r>
              <a:rPr lang="en-US" altLang="en-US" sz="4267" b="1" dirty="0">
                <a:solidFill>
                  <a:srgbClr val="000000"/>
                </a:solidFill>
                <a:latin typeface="Times New Roman" panose="02020603050405020304" pitchFamily="18" charset="0"/>
              </a:rPr>
              <a:t>ĐỌC NHÓM ĐÔI</a:t>
            </a:r>
            <a:endParaRPr lang="en-US" altLang="en-US" sz="4267" dirty="0">
              <a:latin typeface="Arial" panose="020B0604020202020204" pitchFamily="34" charset="0"/>
            </a:endParaRPr>
          </a:p>
        </p:txBody>
      </p:sp>
      <p:pic>
        <p:nvPicPr>
          <p:cNvPr id="12" name="Hình ảnh 5" descr="Ảnh có chứa đồ chơi, búp bê, đồ họa véc-tơ&#10;&#10;Mô tả được tạo tự động">
            <a:extLst>
              <a:ext uri="{FF2B5EF4-FFF2-40B4-BE49-F238E27FC236}">
                <a16:creationId xmlns:a16="http://schemas.microsoft.com/office/drawing/2014/main" id="{5C5828FD-D0AF-F29B-9CA3-C76BF90EE064}"/>
              </a:ext>
            </a:extLst>
          </p:cNvPr>
          <p:cNvPicPr>
            <a:picLocks noChangeAspect="1"/>
          </p:cNvPicPr>
          <p:nvPr/>
        </p:nvPicPr>
        <p:blipFill>
          <a:blip r:embed="rId6"/>
          <a:stretch>
            <a:fillRect/>
          </a:stretch>
        </p:blipFill>
        <p:spPr>
          <a:xfrm>
            <a:off x="2134136" y="2209943"/>
            <a:ext cx="7923727" cy="4538133"/>
          </a:xfrm>
          <a:prstGeom prst="rect">
            <a:avLst/>
          </a:prstGeom>
          <a:effectLst/>
        </p:spPr>
      </p:pic>
      <p:sp>
        <p:nvSpPr>
          <p:cNvPr id="15" name="Rectangle 14"/>
          <p:cNvSpPr/>
          <p:nvPr/>
        </p:nvSpPr>
        <p:spPr>
          <a:xfrm>
            <a:off x="3014133" y="894833"/>
            <a:ext cx="6679579" cy="584775"/>
          </a:xfrm>
          <a:prstGeom prst="rect">
            <a:avLst/>
          </a:prstGeom>
        </p:spPr>
        <p:txBody>
          <a:bodyPr wrap="square">
            <a:spAutoFit/>
          </a:bodyPr>
          <a:lstStyle/>
          <a:p>
            <a:pPr algn="ctr"/>
            <a:r>
              <a:rPr lang="en-US" sz="3200" b="1" dirty="0">
                <a:solidFill>
                  <a:srgbClr val="FF0000"/>
                </a:solidFill>
                <a:latin typeface="Times New Roman" pitchFamily="18" charset="0"/>
                <a:cs typeface="Times New Roman" pitchFamily="18" charset="0"/>
              </a:rPr>
              <a:t>NẾU EM CÓ MỘT KHU VƯỜN</a:t>
            </a:r>
            <a:endParaRPr lang="vi-VN" sz="3200" b="1" dirty="0">
              <a:solidFill>
                <a:srgbClr val="FF0000"/>
              </a:solidFill>
              <a:latin typeface="Times New Roman" pitchFamily="18" charset="0"/>
              <a:cs typeface="Times New Roman" pitchFamily="18" charset="0"/>
            </a:endParaRPr>
          </a:p>
        </p:txBody>
      </p:sp>
      <p:sp>
        <p:nvSpPr>
          <p:cNvPr id="16" name="Rectangle 15"/>
          <p:cNvSpPr/>
          <p:nvPr/>
        </p:nvSpPr>
        <p:spPr>
          <a:xfrm>
            <a:off x="5791933" y="1482365"/>
            <a:ext cx="5316333" cy="523220"/>
          </a:xfrm>
          <a:prstGeom prst="rect">
            <a:avLst/>
          </a:prstGeom>
        </p:spPr>
        <p:txBody>
          <a:bodyPr wrap="square">
            <a:spAutoFit/>
          </a:bodyPr>
          <a:lstStyle/>
          <a:p>
            <a:r>
              <a:rPr lang="vi-VN" sz="2800" i="1" dirty="0">
                <a:solidFill>
                  <a:prstClr val="black"/>
                </a:solidFill>
                <a:latin typeface="Cambria" panose="02040503050406030204" pitchFamily="18" charset="0"/>
                <a:ea typeface="Cambria" panose="02040503050406030204" pitchFamily="18" charset="0"/>
              </a:rPr>
              <a:t>Theo </a:t>
            </a:r>
            <a:r>
              <a:rPr lang="vi-VN" sz="2800" dirty="0">
                <a:solidFill>
                  <a:prstClr val="black"/>
                </a:solidFill>
                <a:latin typeface="Cambria" panose="02040503050406030204" pitchFamily="18" charset="0"/>
                <a:ea typeface="Cambria" panose="02040503050406030204" pitchFamily="18" charset="0"/>
              </a:rPr>
              <a:t>Trương Huỳnh Như Trân</a:t>
            </a:r>
            <a:endParaRPr lang="en-US" sz="2800" dirty="0"/>
          </a:p>
        </p:txBody>
      </p:sp>
    </p:spTree>
    <p:extLst>
      <p:ext uri="{BB962C8B-B14F-4D97-AF65-F5344CB8AC3E}">
        <p14:creationId xmlns:p14="http://schemas.microsoft.com/office/powerpoint/2010/main" val="201038285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4EABCA52-3CD4-E556-8E5E-B4BAD7151247}"/>
              </a:ext>
            </a:extLst>
          </p:cNvPr>
          <p:cNvPicPr>
            <a:picLocks noChangeAspect="1"/>
          </p:cNvPicPr>
          <p:nvPr/>
        </p:nvPicPr>
        <p:blipFill rotWithShape="1">
          <a:blip r:embed="rId2">
            <a:extLst>
              <a:ext uri="{28A0092B-C50C-407E-A947-70E740481C1C}">
                <a14:useLocalDpi xmlns:a14="http://schemas.microsoft.com/office/drawing/2010/main" val="0"/>
              </a:ext>
            </a:extLst>
          </a:blip>
          <a:srcRect b="22170"/>
          <a:stretch/>
        </p:blipFill>
        <p:spPr>
          <a:xfrm>
            <a:off x="0" y="-1"/>
            <a:ext cx="12192000" cy="6858001"/>
          </a:xfrm>
          <a:prstGeom prst="rect">
            <a:avLst/>
          </a:prstGeom>
        </p:spPr>
      </p:pic>
      <p:sp>
        <p:nvSpPr>
          <p:cNvPr id="38" name="Hình chữ nhật: Góc Tròn 1">
            <a:extLst>
              <a:ext uri="{FF2B5EF4-FFF2-40B4-BE49-F238E27FC236}">
                <a16:creationId xmlns:a16="http://schemas.microsoft.com/office/drawing/2014/main" id="{C3FD1603-FD12-1377-D82B-FBBEEE51D85A}"/>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91A46A43-246E-3B71-95D0-1FDEF561AEAC}"/>
              </a:ext>
            </a:extLst>
          </p:cNvPr>
          <p:cNvPicPr>
            <a:picLocks noChangeAspect="1"/>
          </p:cNvPicPr>
          <p:nvPr/>
        </p:nvPicPr>
        <p:blipFill>
          <a:blip r:embed="rId3"/>
          <a:stretch>
            <a:fillRect/>
          </a:stretch>
        </p:blipFill>
        <p:spPr>
          <a:xfrm>
            <a:off x="1686956" y="2034923"/>
            <a:ext cx="7803556" cy="4517528"/>
          </a:xfrm>
          <a:prstGeom prst="rect">
            <a:avLst/>
          </a:prstGeom>
        </p:spPr>
      </p:pic>
      <p:sp>
        <p:nvSpPr>
          <p:cNvPr id="8" name="Rectangle 7">
            <a:extLst>
              <a:ext uri="{FF2B5EF4-FFF2-40B4-BE49-F238E27FC236}">
                <a16:creationId xmlns:a16="http://schemas.microsoft.com/office/drawing/2014/main" id="{8F511E30-EEB4-8DC7-3BE3-6E01540C2D3C}"/>
              </a:ext>
            </a:extLst>
          </p:cNvPr>
          <p:cNvSpPr>
            <a:spLocks noChangeArrowheads="1"/>
          </p:cNvSpPr>
          <p:nvPr/>
        </p:nvSpPr>
        <p:spPr bwMode="auto">
          <a:xfrm>
            <a:off x="3740562" y="711484"/>
            <a:ext cx="5312404" cy="157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400" b="1" dirty="0">
                <a:solidFill>
                  <a:srgbClr val="000000"/>
                </a:solidFill>
                <a:latin typeface="Times New Roman" panose="02020603050405020304" pitchFamily="18" charset="0"/>
              </a:rPr>
              <a:t> </a:t>
            </a:r>
            <a:r>
              <a:rPr lang="en-US" altLang="zh-CN" sz="5400" b="1" kern="0" dirty="0">
                <a:solidFill>
                  <a:srgbClr val="FF0000"/>
                </a:solidFill>
                <a:latin typeface="Times New Roman" panose="02020603050405020304" pitchFamily="18" charset="0"/>
                <a:cs typeface="Times New Roman" panose="02020603050405020304" pitchFamily="18" charset="0"/>
              </a:rPr>
              <a:t>TÌM HIỂU BÀI</a:t>
            </a:r>
            <a:endParaRPr lang="en-US" sz="5400" kern="0" dirty="0">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4267" dirty="0">
              <a:latin typeface="Arial" panose="020B0604020202020204" pitchFamily="34" charset="0"/>
            </a:endParaRPr>
          </a:p>
        </p:txBody>
      </p:sp>
    </p:spTree>
    <p:extLst>
      <p:ext uri="{BB962C8B-B14F-4D97-AF65-F5344CB8AC3E}">
        <p14:creationId xmlns:p14="http://schemas.microsoft.com/office/powerpoint/2010/main" val="321937011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4EABCA52-3CD4-E556-8E5E-B4BAD7151247}"/>
              </a:ext>
            </a:extLst>
          </p:cNvPr>
          <p:cNvPicPr>
            <a:picLocks noChangeAspect="1"/>
          </p:cNvPicPr>
          <p:nvPr/>
        </p:nvPicPr>
        <p:blipFill rotWithShape="1">
          <a:blip r:embed="rId2">
            <a:extLst>
              <a:ext uri="{28A0092B-C50C-407E-A947-70E740481C1C}">
                <a14:useLocalDpi xmlns:a14="http://schemas.microsoft.com/office/drawing/2010/main" val="0"/>
              </a:ext>
            </a:extLst>
          </a:blip>
          <a:srcRect b="22170"/>
          <a:stretch/>
        </p:blipFill>
        <p:spPr>
          <a:xfrm>
            <a:off x="0" y="-1"/>
            <a:ext cx="12192000" cy="6858001"/>
          </a:xfrm>
          <a:prstGeom prst="rect">
            <a:avLst/>
          </a:prstGeom>
        </p:spPr>
      </p:pic>
      <p:sp>
        <p:nvSpPr>
          <p:cNvPr id="38" name="Hình chữ nhật: Góc Tròn 1">
            <a:extLst>
              <a:ext uri="{FF2B5EF4-FFF2-40B4-BE49-F238E27FC236}">
                <a16:creationId xmlns:a16="http://schemas.microsoft.com/office/drawing/2014/main" id="{C3FD1603-FD12-1377-D82B-FBBEEE51D85A}"/>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91A46A43-246E-3B71-95D0-1FDEF561AEAC}"/>
              </a:ext>
            </a:extLst>
          </p:cNvPr>
          <p:cNvPicPr>
            <a:picLocks noChangeAspect="1"/>
          </p:cNvPicPr>
          <p:nvPr/>
        </p:nvPicPr>
        <p:blipFill>
          <a:blip r:embed="rId3"/>
          <a:stretch>
            <a:fillRect/>
          </a:stretch>
        </p:blipFill>
        <p:spPr>
          <a:xfrm>
            <a:off x="1890156" y="1855730"/>
            <a:ext cx="7803556" cy="4517528"/>
          </a:xfrm>
          <a:prstGeom prst="rect">
            <a:avLst/>
          </a:prstGeom>
        </p:spPr>
      </p:pic>
      <p:pic>
        <p:nvPicPr>
          <p:cNvPr id="3" name="Picture 2">
            <a:extLst>
              <a:ext uri="{FF2B5EF4-FFF2-40B4-BE49-F238E27FC236}">
                <a16:creationId xmlns:a16="http://schemas.microsoft.com/office/drawing/2014/main" id="{90D18630-FB23-3C78-50F1-FF7EADBA4AA9}"/>
              </a:ext>
            </a:extLst>
          </p:cNvPr>
          <p:cNvPicPr>
            <a:picLocks noChangeAspect="1"/>
          </p:cNvPicPr>
          <p:nvPr/>
        </p:nvPicPr>
        <p:blipFill>
          <a:blip r:embed="rId4"/>
          <a:stretch>
            <a:fillRect/>
          </a:stretch>
        </p:blipFill>
        <p:spPr>
          <a:xfrm>
            <a:off x="1606251" y="680283"/>
            <a:ext cx="9175275" cy="1670449"/>
          </a:xfrm>
          <a:prstGeom prst="rect">
            <a:avLst/>
          </a:prstGeom>
        </p:spPr>
      </p:pic>
      <p:pic>
        <p:nvPicPr>
          <p:cNvPr id="6" name="Picture 5">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61912" y="0"/>
            <a:ext cx="12192000" cy="6858000"/>
          </a:xfrm>
          <a:prstGeom prst="rect">
            <a:avLst/>
          </a:prstGeom>
        </p:spPr>
      </p:pic>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448" y="2944906"/>
            <a:ext cx="3455023" cy="382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a:extLst>
              <a:ext uri="{FF2B5EF4-FFF2-40B4-BE49-F238E27FC236}">
                <a16:creationId xmlns:a16="http://schemas.microsoft.com/office/drawing/2014/main" id="{849400C3-8006-22E8-0243-EBCEEDCC3DD8}"/>
              </a:ext>
            </a:extLst>
          </p:cNvPr>
          <p:cNvSpPr/>
          <p:nvPr/>
        </p:nvSpPr>
        <p:spPr>
          <a:xfrm>
            <a:off x="6325162" y="2839439"/>
            <a:ext cx="1958226" cy="2889007"/>
          </a:xfrm>
          <a:prstGeom prst="rect">
            <a:avLst/>
          </a:prstGeom>
          <a:solidFill>
            <a:srgbClr val="FCC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tabLst>
                <a:tab pos="255270" algn="l"/>
              </a:tabLst>
            </a:pPr>
            <a:r>
              <a:rPr lang="en-US" sz="3200" i="1" dirty="0">
                <a:solidFill>
                  <a:srgbClr val="000000"/>
                </a:solidFill>
                <a:latin typeface="+mj-lt"/>
                <a:ea typeface="Cambria" panose="02040503050406030204" pitchFamily="18" charset="0"/>
              </a:rPr>
              <a:t>Đ</a:t>
            </a:r>
            <a:r>
              <a:rPr lang="vi-VN" sz="3200" i="1" dirty="0">
                <a:solidFill>
                  <a:srgbClr val="000000"/>
                </a:solidFill>
                <a:latin typeface="+mj-lt"/>
                <a:ea typeface="Cambria" panose="02040503050406030204" pitchFamily="18" charset="0"/>
              </a:rPr>
              <a:t>ể được cùng chơi với các bạn những trò chơi </a:t>
            </a:r>
            <a:endParaRPr lang="en-US" sz="3200" dirty="0">
              <a:solidFill>
                <a:srgbClr val="000000"/>
              </a:solidFill>
              <a:latin typeface="+mj-lt"/>
              <a:ea typeface="Cambria" panose="02040503050406030204" pitchFamily="18" charset="0"/>
              <a:cs typeface="Times New Roman" panose="02020603050405020304" pitchFamily="18" charset="0"/>
            </a:endParaRPr>
          </a:p>
        </p:txBody>
      </p:sp>
      <p:pic>
        <p:nvPicPr>
          <p:cNvPr id="2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471" y="3285818"/>
            <a:ext cx="254317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a:extLst>
              <a:ext uri="{FF2B5EF4-FFF2-40B4-BE49-F238E27FC236}">
                <a16:creationId xmlns:a16="http://schemas.microsoft.com/office/drawing/2014/main" id="{B84204BB-18C5-B60A-FB57-40798D674453}"/>
              </a:ext>
            </a:extLst>
          </p:cNvPr>
          <p:cNvSpPr>
            <a:spLocks noChangeArrowheads="1"/>
          </p:cNvSpPr>
          <p:nvPr/>
        </p:nvSpPr>
        <p:spPr bwMode="auto">
          <a:xfrm>
            <a:off x="484094" y="365104"/>
            <a:ext cx="3563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400" b="1" dirty="0">
                <a:solidFill>
                  <a:srgbClr val="000000"/>
                </a:solidFill>
                <a:latin typeface="Times New Roman" panose="02020603050405020304" pitchFamily="18" charset="0"/>
              </a:rPr>
              <a:t> </a:t>
            </a:r>
            <a:endParaRPr lang="en-US" altLang="en-US" sz="4267" dirty="0">
              <a:latin typeface="Arial" panose="020B0604020202020204" pitchFamily="34" charset="0"/>
            </a:endParaRPr>
          </a:p>
        </p:txBody>
      </p:sp>
      <p:sp>
        <p:nvSpPr>
          <p:cNvPr id="28" name="Rectangle 27">
            <a:extLst>
              <a:ext uri="{FF2B5EF4-FFF2-40B4-BE49-F238E27FC236}">
                <a16:creationId xmlns:a16="http://schemas.microsoft.com/office/drawing/2014/main" id="{6B7DB043-0A5E-0036-9A4E-577C61EDF60B}"/>
              </a:ext>
            </a:extLst>
          </p:cNvPr>
          <p:cNvSpPr/>
          <p:nvPr/>
        </p:nvSpPr>
        <p:spPr>
          <a:xfrm>
            <a:off x="61912" y="88752"/>
            <a:ext cx="2945778" cy="7380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None/>
            </a:pPr>
            <a:r>
              <a:rPr lang="en-US" altLang="zh-CN" sz="2800" b="1" kern="0" dirty="0">
                <a:solidFill>
                  <a:schemeClr val="tx1"/>
                </a:solidFill>
                <a:latin typeface="Times New Roman" panose="02020603050405020304" pitchFamily="18" charset="0"/>
                <a:cs typeface="Times New Roman" panose="02020603050405020304" pitchFamily="18" charset="0"/>
              </a:rPr>
              <a:t>TÌM HIỂU BÀI</a:t>
            </a:r>
            <a:endParaRPr lang="en-US" sz="2800" kern="0" dirty="0">
              <a:solidFill>
                <a:schemeClr val="tx1"/>
              </a:solidFill>
              <a:latin typeface="Times New Roman" panose="02020603050405020304" pitchFamily="18" charset="0"/>
              <a:cs typeface="Times New Roman" panose="02020603050405020304" pitchFamily="18" charset="0"/>
            </a:endParaRPr>
          </a:p>
        </p:txBody>
      </p:sp>
      <p:pic>
        <p:nvPicPr>
          <p:cNvPr id="29" name="Picture 28">
            <a:hlinkClick r:id="rId8" action="ppaction://hlinksldjump"/>
            <a:extLst>
              <a:ext uri="{FF2B5EF4-FFF2-40B4-BE49-F238E27FC236}">
                <a16:creationId xmlns:a16="http://schemas.microsoft.com/office/drawing/2014/main" id="{34A80F88-26C9-C855-426F-26F9D415D5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5889910" y="3590949"/>
            <a:ext cx="224831" cy="662156"/>
          </a:xfrm>
          <a:prstGeom prst="rect">
            <a:avLst/>
          </a:prstGeom>
        </p:spPr>
      </p:pic>
      <p:sp>
        <p:nvSpPr>
          <p:cNvPr id="30" name="Rectangle 29">
            <a:extLst>
              <a:ext uri="{FF2B5EF4-FFF2-40B4-BE49-F238E27FC236}">
                <a16:creationId xmlns:a16="http://schemas.microsoft.com/office/drawing/2014/main" id="{6B7DB043-0A5E-0036-9A4E-577C61EDF60B}"/>
              </a:ext>
            </a:extLst>
          </p:cNvPr>
          <p:cNvSpPr/>
          <p:nvPr/>
        </p:nvSpPr>
        <p:spPr>
          <a:xfrm>
            <a:off x="9278471" y="1855729"/>
            <a:ext cx="2694232" cy="143008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mj-lt"/>
                <a:ea typeface="Cambria" panose="02040503050406030204" pitchFamily="18" charset="0"/>
              </a:rPr>
              <a:t>Hái lá mít </a:t>
            </a:r>
            <a:endParaRPr lang="en-US" sz="3200" b="1" dirty="0">
              <a:solidFill>
                <a:schemeClr val="tx1"/>
              </a:solidFill>
              <a:latin typeface="+mj-lt"/>
              <a:ea typeface="Cambria" panose="02040503050406030204" pitchFamily="18" charset="0"/>
            </a:endParaRPr>
          </a:p>
          <a:p>
            <a:pPr algn="ctr"/>
            <a:r>
              <a:rPr lang="vi-VN" sz="3200" b="1" dirty="0">
                <a:solidFill>
                  <a:schemeClr val="tx1"/>
                </a:solidFill>
                <a:latin typeface="+mj-lt"/>
                <a:ea typeface="Cambria" panose="02040503050406030204" pitchFamily="18" charset="0"/>
              </a:rPr>
              <a:t>làm trâu</a:t>
            </a:r>
            <a:r>
              <a:rPr lang="en-US" sz="3200" b="1" dirty="0">
                <a:solidFill>
                  <a:schemeClr val="tx1"/>
                </a:solidFill>
                <a:latin typeface="+mj-lt"/>
                <a:ea typeface="Cambria" panose="02040503050406030204" pitchFamily="18" charset="0"/>
              </a:rPr>
              <a:t>,</a:t>
            </a:r>
            <a:r>
              <a:rPr lang="vi-VN" sz="3200" b="1" dirty="0">
                <a:solidFill>
                  <a:schemeClr val="tx1"/>
                </a:solidFill>
                <a:latin typeface="+mj-lt"/>
                <a:ea typeface="Cambria" panose="02040503050406030204" pitchFamily="18" charset="0"/>
              </a:rPr>
              <a:t> làm chong chóng</a:t>
            </a:r>
            <a:endParaRPr lang="en-US" sz="3200" dirty="0">
              <a:solidFill>
                <a:schemeClr val="tx1"/>
              </a:solidFill>
              <a:latin typeface="+mj-lt"/>
            </a:endParaRPr>
          </a:p>
        </p:txBody>
      </p:sp>
      <p:sp>
        <p:nvSpPr>
          <p:cNvPr id="31" name="Rectangle 30">
            <a:extLst>
              <a:ext uri="{FF2B5EF4-FFF2-40B4-BE49-F238E27FC236}">
                <a16:creationId xmlns:a16="http://schemas.microsoft.com/office/drawing/2014/main" id="{6B7DB043-0A5E-0036-9A4E-577C61EDF60B}"/>
              </a:ext>
            </a:extLst>
          </p:cNvPr>
          <p:cNvSpPr/>
          <p:nvPr/>
        </p:nvSpPr>
        <p:spPr>
          <a:xfrm>
            <a:off x="9036424" y="4034443"/>
            <a:ext cx="2978860" cy="268811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mj-lt"/>
                <a:ea typeface="Cambria" panose="02040503050406030204" pitchFamily="18" charset="0"/>
              </a:rPr>
              <a:t>nhặt lá vàng,</a:t>
            </a:r>
            <a:endParaRPr lang="en-US" sz="3200" b="1" dirty="0">
              <a:solidFill>
                <a:schemeClr val="tx1"/>
              </a:solidFill>
              <a:latin typeface="+mj-lt"/>
              <a:ea typeface="Cambria" panose="02040503050406030204" pitchFamily="18" charset="0"/>
            </a:endParaRPr>
          </a:p>
          <a:p>
            <a:pPr algn="ctr"/>
            <a:r>
              <a:rPr lang="vi-VN" sz="3200" b="1" dirty="0">
                <a:solidFill>
                  <a:schemeClr val="tx1"/>
                </a:solidFill>
                <a:latin typeface="+mj-lt"/>
                <a:ea typeface="Cambria" panose="02040503050406030204" pitchFamily="18" charset="0"/>
              </a:rPr>
              <a:t>lá đỏ xâu thành vòng lá, đội lên đầu hóa thành công chúa</a:t>
            </a:r>
            <a:endParaRPr lang="en-US" sz="3200" dirty="0">
              <a:solidFill>
                <a:schemeClr val="tx1"/>
              </a:solidFill>
              <a:latin typeface="+mj-lt"/>
            </a:endParaRPr>
          </a:p>
        </p:txBody>
      </p:sp>
      <p:cxnSp>
        <p:nvCxnSpPr>
          <p:cNvPr id="5" name="Straight Arrow Connector 4"/>
          <p:cNvCxnSpPr/>
          <p:nvPr/>
        </p:nvCxnSpPr>
        <p:spPr>
          <a:xfrm flipV="1">
            <a:off x="8283388" y="2727159"/>
            <a:ext cx="995083" cy="8632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8283388" y="3590365"/>
            <a:ext cx="753036" cy="13528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B042D546-139B-C9D7-7107-BA9F41F3A799}"/>
              </a:ext>
            </a:extLst>
          </p:cNvPr>
          <p:cNvPicPr>
            <a:picLocks noChangeAspect="1"/>
          </p:cNvPicPr>
          <p:nvPr/>
        </p:nvPicPr>
        <p:blipFill>
          <a:blip r:embed="rId10"/>
          <a:stretch>
            <a:fillRect/>
          </a:stretch>
        </p:blipFill>
        <p:spPr>
          <a:xfrm>
            <a:off x="106540" y="2472267"/>
            <a:ext cx="3456931" cy="4255910"/>
          </a:xfrm>
          <a:prstGeom prst="rect">
            <a:avLst/>
          </a:prstGeom>
        </p:spPr>
      </p:pic>
      <p:sp>
        <p:nvSpPr>
          <p:cNvPr id="37" name="TextBox 36">
            <a:extLst>
              <a:ext uri="{FF2B5EF4-FFF2-40B4-BE49-F238E27FC236}">
                <a16:creationId xmlns:a16="http://schemas.microsoft.com/office/drawing/2014/main" id="{9DE56AAC-E4C3-9ED4-421E-E0AEF6C890D0}"/>
              </a:ext>
            </a:extLst>
          </p:cNvPr>
          <p:cNvSpPr txBox="1"/>
          <p:nvPr/>
        </p:nvSpPr>
        <p:spPr>
          <a:xfrm>
            <a:off x="3429000" y="367137"/>
            <a:ext cx="7984358" cy="1274195"/>
          </a:xfrm>
          <a:prstGeom prst="rect">
            <a:avLst/>
          </a:prstGeom>
          <a:solidFill>
            <a:schemeClr val="bg1"/>
          </a:solidFill>
          <a:ln w="63500" cmpd="thickThin">
            <a:solidFill>
              <a:srgbClr val="002060"/>
            </a:solidFill>
          </a:ln>
        </p:spPr>
        <p:txBody>
          <a:bodyPr wrap="square" rtlCol="0">
            <a:spAutoFit/>
          </a:bodyPr>
          <a:lstStyle/>
          <a:p>
            <a:pPr lvl="0" algn="ctr">
              <a:lnSpc>
                <a:spcPct val="120000"/>
              </a:lnSpc>
              <a:defRPr/>
            </a:pPr>
            <a:r>
              <a:rPr lang="en-US" altLang="zh-CN"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Câu</a:t>
            </a:r>
            <a:r>
              <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1: </a:t>
            </a:r>
            <a:r>
              <a:rPr lang="en-US" altLang="zh-CN"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Trong</a:t>
            </a:r>
            <a:r>
              <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khu</a:t>
            </a:r>
            <a:r>
              <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vườn</a:t>
            </a:r>
            <a:r>
              <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mơ</a:t>
            </a:r>
            <a:r>
              <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ước</a:t>
            </a:r>
            <a:r>
              <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bạn</a:t>
            </a:r>
            <a:r>
              <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nhỏ</a:t>
            </a:r>
            <a:endPar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endParaRPr>
          </a:p>
          <a:p>
            <a:pPr lvl="0" algn="ctr">
              <a:lnSpc>
                <a:spcPct val="120000"/>
              </a:lnSpc>
              <a:defRPr/>
            </a:pPr>
            <a:r>
              <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muốn</a:t>
            </a:r>
            <a:r>
              <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trồng</a:t>
            </a:r>
            <a:r>
              <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cây</a:t>
            </a:r>
            <a:r>
              <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mít</a:t>
            </a:r>
            <a:r>
              <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để</a:t>
            </a:r>
            <a:r>
              <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làm</a:t>
            </a:r>
            <a:r>
              <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gì</a:t>
            </a:r>
            <a:r>
              <a:rPr lang="vi-VN"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a:t>
            </a:r>
            <a:endParaRPr lang="zh-CN" altLang="en-US" sz="3200" b="1" dirty="0">
              <a:solidFill>
                <a:srgbClr val="C00000"/>
              </a:solidFill>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Tree>
    <p:extLst>
      <p:ext uri="{BB962C8B-B14F-4D97-AF65-F5344CB8AC3E}">
        <p14:creationId xmlns:p14="http://schemas.microsoft.com/office/powerpoint/2010/main" val="32699698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500"/>
                                        <p:tgtEl>
                                          <p:spTgt spid="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circle(in)">
                                      <p:cBhvr>
                                        <p:cTn id="23" dur="500"/>
                                        <p:tgtEl>
                                          <p:spTgt spid="30"/>
                                        </p:tgtEl>
                                      </p:cBhvr>
                                    </p:animEffect>
                                  </p:childTnLst>
                                </p:cTn>
                              </p:par>
                              <p:par>
                                <p:cTn id="24" presetID="6" presetClass="entr" presetSubtype="16"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i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par>
                                <p:cTn id="37" presetID="16" presetClass="entr" presetSubtype="21"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0" y="19051"/>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399" y="76202"/>
            <a:ext cx="7581441" cy="1323439"/>
          </a:xfrm>
          <a:prstGeom prst="rect">
            <a:avLst/>
          </a:prstGeom>
          <a:solidFill>
            <a:schemeClr val="bg1"/>
          </a:solidFill>
        </p:spPr>
        <p:txBody>
          <a:bodyPr wrap="square" rtlCol="0">
            <a:spAutoFit/>
          </a:bodyPr>
          <a:lstStyle/>
          <a:p>
            <a:pPr defTabSz="914377"/>
            <a:r>
              <a:rPr lang="en-US" sz="4800" dirty="0">
                <a:solidFill>
                  <a:srgbClr val="FF0000"/>
                </a:solidFill>
                <a:latin typeface="Times New Roman" panose="02020603050405020304" pitchFamily="18" charset="0"/>
                <a:cs typeface="Times New Roman" panose="02020603050405020304" pitchFamily="18" charset="0"/>
              </a:rPr>
              <a:t>	</a:t>
            </a:r>
            <a:r>
              <a:rPr lang="en-US" sz="4800" dirty="0">
                <a:solidFill>
                  <a:srgbClr val="00B0F0"/>
                </a:solidFill>
                <a:latin typeface="Times New Roman" panose="02020603050405020304" pitchFamily="18" charset="0"/>
                <a:cs typeface="Times New Roman" panose="02020603050405020304" pitchFamily="18" charset="0"/>
              </a:rPr>
              <a:t>KHỞI ĐỘNG</a:t>
            </a:r>
          </a:p>
          <a:p>
            <a:pPr defTabSz="914377"/>
            <a:r>
              <a:rPr lang="en-US" sz="3200" u="sng" dirty="0">
                <a:solidFill>
                  <a:srgbClr val="FF0000"/>
                </a:solidFill>
                <a:latin typeface="Times New Roman" panose="02020603050405020304" pitchFamily="18" charset="0"/>
                <a:cs typeface="Times New Roman" panose="02020603050405020304" pitchFamily="18" charset="0"/>
              </a:rPr>
              <a:t>TRÒ CHƠI</a:t>
            </a:r>
            <a:r>
              <a:rPr lang="en-US" sz="3200" dirty="0">
                <a:solidFill>
                  <a:srgbClr val="FF0000"/>
                </a:solidFill>
                <a:latin typeface="Times New Roman" panose="02020603050405020304" pitchFamily="18" charset="0"/>
                <a:cs typeface="Times New Roman" panose="02020603050405020304" pitchFamily="18" charset="0"/>
              </a:rPr>
              <a:t>: </a:t>
            </a:r>
            <a:r>
              <a:rPr lang="en-US" sz="3200" b="1" i="1" dirty="0">
                <a:solidFill>
                  <a:srgbClr val="FF0000"/>
                </a:solidFill>
                <a:latin typeface="Times New Roman" panose="02020603050405020304" pitchFamily="18" charset="0"/>
                <a:cs typeface="Times New Roman" panose="02020603050405020304" pitchFamily="18"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2557" y="165253"/>
            <a:ext cx="1322295" cy="892366"/>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773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4EABCA52-3CD4-E556-8E5E-B4BAD7151247}"/>
              </a:ext>
            </a:extLst>
          </p:cNvPr>
          <p:cNvPicPr>
            <a:picLocks noChangeAspect="1"/>
          </p:cNvPicPr>
          <p:nvPr/>
        </p:nvPicPr>
        <p:blipFill rotWithShape="1">
          <a:blip r:embed="rId2">
            <a:extLst>
              <a:ext uri="{28A0092B-C50C-407E-A947-70E740481C1C}">
                <a14:useLocalDpi xmlns:a14="http://schemas.microsoft.com/office/drawing/2010/main" val="0"/>
              </a:ext>
            </a:extLst>
          </a:blip>
          <a:srcRect b="22170"/>
          <a:stretch/>
        </p:blipFill>
        <p:spPr>
          <a:xfrm>
            <a:off x="0" y="-1"/>
            <a:ext cx="12192000" cy="6858001"/>
          </a:xfrm>
          <a:prstGeom prst="rect">
            <a:avLst/>
          </a:prstGeom>
        </p:spPr>
      </p:pic>
      <p:sp>
        <p:nvSpPr>
          <p:cNvPr id="38" name="Hình chữ nhật: Góc Tròn 1">
            <a:extLst>
              <a:ext uri="{FF2B5EF4-FFF2-40B4-BE49-F238E27FC236}">
                <a16:creationId xmlns:a16="http://schemas.microsoft.com/office/drawing/2014/main" id="{C3FD1603-FD12-1377-D82B-FBBEEE51D85A}"/>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91A46A43-246E-3B71-95D0-1FDEF561AEAC}"/>
              </a:ext>
            </a:extLst>
          </p:cNvPr>
          <p:cNvPicPr>
            <a:picLocks noChangeAspect="1"/>
          </p:cNvPicPr>
          <p:nvPr/>
        </p:nvPicPr>
        <p:blipFill>
          <a:blip r:embed="rId3"/>
          <a:stretch>
            <a:fillRect/>
          </a:stretch>
        </p:blipFill>
        <p:spPr>
          <a:xfrm>
            <a:off x="1890156" y="1855730"/>
            <a:ext cx="7803556" cy="4517528"/>
          </a:xfrm>
          <a:prstGeom prst="rect">
            <a:avLst/>
          </a:prstGeom>
        </p:spPr>
      </p:pic>
      <p:pic>
        <p:nvPicPr>
          <p:cNvPr id="3" name="Picture 2">
            <a:extLst>
              <a:ext uri="{FF2B5EF4-FFF2-40B4-BE49-F238E27FC236}">
                <a16:creationId xmlns:a16="http://schemas.microsoft.com/office/drawing/2014/main" id="{90D18630-FB23-3C78-50F1-FF7EADBA4AA9}"/>
              </a:ext>
            </a:extLst>
          </p:cNvPr>
          <p:cNvPicPr>
            <a:picLocks noChangeAspect="1"/>
          </p:cNvPicPr>
          <p:nvPr/>
        </p:nvPicPr>
        <p:blipFill>
          <a:blip r:embed="rId4"/>
          <a:stretch>
            <a:fillRect/>
          </a:stretch>
        </p:blipFill>
        <p:spPr>
          <a:xfrm>
            <a:off x="1606251" y="680283"/>
            <a:ext cx="9175275" cy="1670449"/>
          </a:xfrm>
          <a:prstGeom prst="rect">
            <a:avLst/>
          </a:prstGeom>
        </p:spPr>
      </p:pic>
      <p:pic>
        <p:nvPicPr>
          <p:cNvPr id="6" name="Picture 5">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27515" y="0"/>
            <a:ext cx="12192000" cy="6858000"/>
          </a:xfrm>
          <a:prstGeom prst="rect">
            <a:avLst/>
          </a:prstGeom>
        </p:spPr>
      </p:pic>
      <p:pic>
        <p:nvPicPr>
          <p:cNvPr id="8" name="Picture 7">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61912" y="-8264"/>
            <a:ext cx="12192000" cy="6858000"/>
          </a:xfrm>
          <a:prstGeom prst="rect">
            <a:avLst/>
          </a:prstGeom>
        </p:spPr>
      </p:pic>
      <p:sp>
        <p:nvSpPr>
          <p:cNvPr id="9" name="Rectangle 4">
            <a:extLst>
              <a:ext uri="{FF2B5EF4-FFF2-40B4-BE49-F238E27FC236}">
                <a16:creationId xmlns:a16="http://schemas.microsoft.com/office/drawing/2014/main" id="{A3BAC53D-A76F-B1B4-CAF3-90C782A64CDC}"/>
              </a:ext>
            </a:extLst>
          </p:cNvPr>
          <p:cNvSpPr>
            <a:spLocks noChangeArrowheads="1"/>
          </p:cNvSpPr>
          <p:nvPr/>
        </p:nvSpPr>
        <p:spPr bwMode="auto">
          <a:xfrm>
            <a:off x="226482" y="461761"/>
            <a:ext cx="118745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u="sng" dirty="0">
                <a:latin typeface="Times New Roman" panose="02020603050405020304" pitchFamily="18" charset="0"/>
                <a:cs typeface="Times New Roman" panose="02020603050405020304" pitchFamily="18" charset="0"/>
              </a:rPr>
              <a:t>TIẾNG VIỆT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a:t>
            </a:r>
          </a:p>
        </p:txBody>
      </p:sp>
      <p:sp>
        <p:nvSpPr>
          <p:cNvPr id="10" name="Rectangle 7">
            <a:extLst>
              <a:ext uri="{FF2B5EF4-FFF2-40B4-BE49-F238E27FC236}">
                <a16:creationId xmlns:a16="http://schemas.microsoft.com/office/drawing/2014/main" id="{5234A99F-6B9E-FA21-FBF9-0F976F032B21}"/>
              </a:ext>
            </a:extLst>
          </p:cNvPr>
          <p:cNvSpPr>
            <a:spLocks noChangeArrowheads="1"/>
          </p:cNvSpPr>
          <p:nvPr/>
        </p:nvSpPr>
        <p:spPr bwMode="auto">
          <a:xfrm>
            <a:off x="175683" y="97161"/>
            <a:ext cx="11840633"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dirty="0" err="1">
                <a:latin typeface="Times New Roman" panose="02020603050405020304" pitchFamily="18" charset="0"/>
                <a:cs typeface="Times New Roman" panose="02020603050405020304" pitchFamily="18" charset="0"/>
              </a:rPr>
              <a:t>Thứ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ngày</a:t>
            </a:r>
            <a:r>
              <a:rPr lang="en-US" altLang="en-US" sz="2800" b="1" dirty="0">
                <a:latin typeface="Times New Roman" panose="02020603050405020304" pitchFamily="18" charset="0"/>
                <a:cs typeface="Times New Roman" panose="02020603050405020304" pitchFamily="18" charset="0"/>
              </a:rPr>
              <a:t> 21 </a:t>
            </a:r>
            <a:r>
              <a:rPr lang="en-US" altLang="en-US" sz="2800" b="1" dirty="0" err="1">
                <a:latin typeface="Times New Roman" panose="02020603050405020304" pitchFamily="18" charset="0"/>
                <a:cs typeface="Times New Roman" panose="02020603050405020304" pitchFamily="18" charset="0"/>
              </a:rPr>
              <a:t>tháng</a:t>
            </a:r>
            <a:r>
              <a:rPr lang="en-US" altLang="en-US" sz="2800" b="1" dirty="0">
                <a:latin typeface="Times New Roman" panose="02020603050405020304" pitchFamily="18" charset="0"/>
                <a:cs typeface="Times New Roman" panose="02020603050405020304" pitchFamily="18" charset="0"/>
              </a:rPr>
              <a:t> 12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2024</a:t>
            </a:r>
          </a:p>
        </p:txBody>
      </p:sp>
      <p:sp>
        <p:nvSpPr>
          <p:cNvPr id="15" name="Rectangle 14"/>
          <p:cNvSpPr/>
          <p:nvPr/>
        </p:nvSpPr>
        <p:spPr>
          <a:xfrm>
            <a:off x="3014133" y="894833"/>
            <a:ext cx="6679579" cy="584775"/>
          </a:xfrm>
          <a:prstGeom prst="rect">
            <a:avLst/>
          </a:prstGeom>
        </p:spPr>
        <p:txBody>
          <a:bodyPr wrap="square">
            <a:spAutoFit/>
          </a:bodyPr>
          <a:lstStyle/>
          <a:p>
            <a:pPr algn="ctr"/>
            <a:r>
              <a:rPr lang="en-US" sz="3200" b="1" dirty="0">
                <a:solidFill>
                  <a:srgbClr val="FF0000"/>
                </a:solidFill>
                <a:latin typeface="Times New Roman" pitchFamily="18" charset="0"/>
                <a:cs typeface="Times New Roman" pitchFamily="18" charset="0"/>
              </a:rPr>
              <a:t>NẾU EM CÓ MỘT KHU VƯỜN</a:t>
            </a:r>
            <a:endParaRPr lang="vi-VN" sz="3200" b="1" dirty="0">
              <a:solidFill>
                <a:srgbClr val="FF0000"/>
              </a:solidFill>
              <a:latin typeface="Times New Roman" pitchFamily="18" charset="0"/>
              <a:cs typeface="Times New Roman" pitchFamily="18" charset="0"/>
            </a:endParaRPr>
          </a:p>
        </p:txBody>
      </p:sp>
      <p:sp>
        <p:nvSpPr>
          <p:cNvPr id="16" name="Rectangle 15"/>
          <p:cNvSpPr/>
          <p:nvPr/>
        </p:nvSpPr>
        <p:spPr>
          <a:xfrm>
            <a:off x="5791933" y="1482365"/>
            <a:ext cx="5316333" cy="523220"/>
          </a:xfrm>
          <a:prstGeom prst="rect">
            <a:avLst/>
          </a:prstGeom>
        </p:spPr>
        <p:txBody>
          <a:bodyPr wrap="square">
            <a:spAutoFit/>
          </a:bodyPr>
          <a:lstStyle/>
          <a:p>
            <a:r>
              <a:rPr lang="vi-VN" sz="2800" i="1" dirty="0">
                <a:solidFill>
                  <a:prstClr val="black"/>
                </a:solidFill>
                <a:latin typeface="Cambria" panose="02040503050406030204" pitchFamily="18" charset="0"/>
                <a:ea typeface="Cambria" panose="02040503050406030204" pitchFamily="18" charset="0"/>
              </a:rPr>
              <a:t>Theo </a:t>
            </a:r>
            <a:r>
              <a:rPr lang="vi-VN" sz="2800" dirty="0">
                <a:solidFill>
                  <a:prstClr val="black"/>
                </a:solidFill>
                <a:latin typeface="Cambria" panose="02040503050406030204" pitchFamily="18" charset="0"/>
                <a:ea typeface="Cambria" panose="02040503050406030204" pitchFamily="18" charset="0"/>
              </a:rPr>
              <a:t>Trương Huỳnh Như Trân</a:t>
            </a:r>
            <a:endParaRPr lang="en-US" sz="2800" dirty="0"/>
          </a:p>
        </p:txBody>
      </p:sp>
      <p:pic>
        <p:nvPicPr>
          <p:cNvPr id="21" name="Picture 20">
            <a:extLst>
              <a:ext uri="{FF2B5EF4-FFF2-40B4-BE49-F238E27FC236}">
                <a16:creationId xmlns:a16="http://schemas.microsoft.com/office/drawing/2014/main" id="{F9D5D6DE-9F4B-772E-E530-45ED5E2789E0}"/>
              </a:ext>
            </a:extLst>
          </p:cNvPr>
          <p:cNvPicPr>
            <a:picLocks noChangeAspect="1"/>
          </p:cNvPicPr>
          <p:nvPr/>
        </p:nvPicPr>
        <p:blipFill>
          <a:blip r:embed="rId6"/>
          <a:stretch>
            <a:fillRect/>
          </a:stretch>
        </p:blipFill>
        <p:spPr>
          <a:xfrm>
            <a:off x="1680396" y="3881697"/>
            <a:ext cx="9080472" cy="732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a:extLst>
              <a:ext uri="{FF2B5EF4-FFF2-40B4-BE49-F238E27FC236}">
                <a16:creationId xmlns:a16="http://schemas.microsoft.com/office/drawing/2014/main" id="{CFC07C42-BC5E-6982-49AB-7580BA426679}"/>
              </a:ext>
            </a:extLst>
          </p:cNvPr>
          <p:cNvPicPr>
            <a:picLocks noChangeAspect="1"/>
          </p:cNvPicPr>
          <p:nvPr/>
        </p:nvPicPr>
        <p:blipFill>
          <a:blip r:embed="rId7"/>
          <a:stretch>
            <a:fillRect/>
          </a:stretch>
        </p:blipFill>
        <p:spPr>
          <a:xfrm>
            <a:off x="1664723" y="5351925"/>
            <a:ext cx="9343111" cy="1032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3" name="Straight Arrow Connector 22">
            <a:extLst>
              <a:ext uri="{FF2B5EF4-FFF2-40B4-BE49-F238E27FC236}">
                <a16:creationId xmlns:a16="http://schemas.microsoft.com/office/drawing/2014/main" id="{70B5D2F8-A744-C5CF-4316-DDA7692E6BD7}"/>
              </a:ext>
            </a:extLst>
          </p:cNvPr>
          <p:cNvCxnSpPr/>
          <p:nvPr/>
        </p:nvCxnSpPr>
        <p:spPr>
          <a:xfrm>
            <a:off x="3116826" y="4634171"/>
            <a:ext cx="6784258" cy="7275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D21BEEF-8AAF-5A0A-E871-ACABAB200BAC}"/>
              </a:ext>
            </a:extLst>
          </p:cNvPr>
          <p:cNvCxnSpPr>
            <a:cxnSpLocks/>
          </p:cNvCxnSpPr>
          <p:nvPr/>
        </p:nvCxnSpPr>
        <p:spPr>
          <a:xfrm flipH="1">
            <a:off x="4119716" y="4634171"/>
            <a:ext cx="1524001" cy="7669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A53AB6A-CB87-43A6-9985-6E12A12C74B3}"/>
              </a:ext>
            </a:extLst>
          </p:cNvPr>
          <p:cNvCxnSpPr>
            <a:cxnSpLocks/>
          </p:cNvCxnSpPr>
          <p:nvPr/>
        </p:nvCxnSpPr>
        <p:spPr>
          <a:xfrm flipH="1">
            <a:off x="7521678" y="4585010"/>
            <a:ext cx="1524001" cy="7669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DE56AAC-E4C3-9ED4-421E-E0AEF6C890D0}"/>
              </a:ext>
            </a:extLst>
          </p:cNvPr>
          <p:cNvSpPr txBox="1"/>
          <p:nvPr/>
        </p:nvSpPr>
        <p:spPr>
          <a:xfrm>
            <a:off x="1337165" y="2140055"/>
            <a:ext cx="9780305" cy="1219821"/>
          </a:xfrm>
          <a:prstGeom prst="rect">
            <a:avLst/>
          </a:prstGeom>
          <a:solidFill>
            <a:schemeClr val="bg1"/>
          </a:solidFill>
          <a:ln w="63500" cmpd="thickThin">
            <a:solidFill>
              <a:srgbClr val="002060"/>
            </a:solidFill>
          </a:ln>
        </p:spPr>
        <p:txBody>
          <a:bodyPr wrap="square" rtlCol="0">
            <a:spAutoFit/>
          </a:bodyPr>
          <a:lstStyle/>
          <a:p>
            <a:pPr lvl="0">
              <a:lnSpc>
                <a:spcPct val="120000"/>
              </a:lnSpc>
              <a:defRPr/>
            </a:pPr>
            <a:r>
              <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Câu</a:t>
            </a:r>
            <a:r>
              <a:rPr lang="en-US"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2: </a:t>
            </a:r>
            <a:r>
              <a:rPr lang="vi-VN" altLang="zh-CN" sz="32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Ghép từ ngữ chỉ cây, hoa, lá trong khu vườn tưởng tượng với từ ngữ chỉ đặc điểm của nó?</a:t>
            </a:r>
            <a:endParaRPr lang="zh-CN" altLang="en-US" sz="3200" b="1" dirty="0">
              <a:solidFill>
                <a:srgbClr val="C00000"/>
              </a:solidFill>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28" name="Rectangle 27">
            <a:extLst>
              <a:ext uri="{FF2B5EF4-FFF2-40B4-BE49-F238E27FC236}">
                <a16:creationId xmlns:a16="http://schemas.microsoft.com/office/drawing/2014/main" id="{6B7DB043-0A5E-0036-9A4E-577C61EDF60B}"/>
              </a:ext>
            </a:extLst>
          </p:cNvPr>
          <p:cNvSpPr/>
          <p:nvPr/>
        </p:nvSpPr>
        <p:spPr>
          <a:xfrm>
            <a:off x="61912" y="88752"/>
            <a:ext cx="2945778" cy="7380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None/>
            </a:pPr>
            <a:r>
              <a:rPr lang="en-US" altLang="zh-CN" sz="2800" b="1" kern="0" dirty="0">
                <a:solidFill>
                  <a:schemeClr val="tx1"/>
                </a:solidFill>
                <a:latin typeface="Times New Roman" panose="02020603050405020304" pitchFamily="18" charset="0"/>
                <a:cs typeface="Times New Roman" panose="02020603050405020304" pitchFamily="18" charset="0"/>
              </a:rPr>
              <a:t>TÌM HIỂU BÀI</a:t>
            </a:r>
            <a:endParaRPr lang="en-US" sz="2800" kern="0" dirty="0">
              <a:solidFill>
                <a:schemeClr val="tx1"/>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B29014D5-2D55-9613-3177-A26137D8FA3E}"/>
              </a:ext>
            </a:extLst>
          </p:cNvPr>
          <p:cNvCxnSpPr>
            <a:cxnSpLocks/>
          </p:cNvCxnSpPr>
          <p:nvPr/>
        </p:nvCxnSpPr>
        <p:spPr>
          <a:xfrm flipH="1">
            <a:off x="5391273" y="2723364"/>
            <a:ext cx="25835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29014D5-2D55-9613-3177-A26137D8FA3E}"/>
              </a:ext>
            </a:extLst>
          </p:cNvPr>
          <p:cNvCxnSpPr>
            <a:cxnSpLocks/>
          </p:cNvCxnSpPr>
          <p:nvPr/>
        </p:nvCxnSpPr>
        <p:spPr>
          <a:xfrm flipH="1">
            <a:off x="6086894" y="3279175"/>
            <a:ext cx="218725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521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25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25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4EABCA52-3CD4-E556-8E5E-B4BAD7151247}"/>
              </a:ext>
            </a:extLst>
          </p:cNvPr>
          <p:cNvPicPr>
            <a:picLocks noChangeAspect="1"/>
          </p:cNvPicPr>
          <p:nvPr/>
        </p:nvPicPr>
        <p:blipFill rotWithShape="1">
          <a:blip r:embed="rId2">
            <a:extLst>
              <a:ext uri="{28A0092B-C50C-407E-A947-70E740481C1C}">
                <a14:useLocalDpi xmlns:a14="http://schemas.microsoft.com/office/drawing/2010/main" val="0"/>
              </a:ext>
            </a:extLst>
          </a:blip>
          <a:srcRect b="22170"/>
          <a:stretch/>
        </p:blipFill>
        <p:spPr>
          <a:xfrm>
            <a:off x="0" y="-1"/>
            <a:ext cx="12192000" cy="6858001"/>
          </a:xfrm>
          <a:prstGeom prst="rect">
            <a:avLst/>
          </a:prstGeom>
        </p:spPr>
      </p:pic>
      <p:sp>
        <p:nvSpPr>
          <p:cNvPr id="38" name="Hình chữ nhật: Góc Tròn 1">
            <a:extLst>
              <a:ext uri="{FF2B5EF4-FFF2-40B4-BE49-F238E27FC236}">
                <a16:creationId xmlns:a16="http://schemas.microsoft.com/office/drawing/2014/main" id="{C3FD1603-FD12-1377-D82B-FBBEEE51D85A}"/>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91A46A43-246E-3B71-95D0-1FDEF561AEAC}"/>
              </a:ext>
            </a:extLst>
          </p:cNvPr>
          <p:cNvPicPr>
            <a:picLocks noChangeAspect="1"/>
          </p:cNvPicPr>
          <p:nvPr/>
        </p:nvPicPr>
        <p:blipFill>
          <a:blip r:embed="rId3"/>
          <a:stretch>
            <a:fillRect/>
          </a:stretch>
        </p:blipFill>
        <p:spPr>
          <a:xfrm>
            <a:off x="1890156" y="1855730"/>
            <a:ext cx="7803556" cy="4517528"/>
          </a:xfrm>
          <a:prstGeom prst="rect">
            <a:avLst/>
          </a:prstGeom>
        </p:spPr>
      </p:pic>
      <p:pic>
        <p:nvPicPr>
          <p:cNvPr id="3" name="Picture 2">
            <a:extLst>
              <a:ext uri="{FF2B5EF4-FFF2-40B4-BE49-F238E27FC236}">
                <a16:creationId xmlns:a16="http://schemas.microsoft.com/office/drawing/2014/main" id="{90D18630-FB23-3C78-50F1-FF7EADBA4AA9}"/>
              </a:ext>
            </a:extLst>
          </p:cNvPr>
          <p:cNvPicPr>
            <a:picLocks noChangeAspect="1"/>
          </p:cNvPicPr>
          <p:nvPr/>
        </p:nvPicPr>
        <p:blipFill>
          <a:blip r:embed="rId4"/>
          <a:stretch>
            <a:fillRect/>
          </a:stretch>
        </p:blipFill>
        <p:spPr>
          <a:xfrm>
            <a:off x="1606251" y="680283"/>
            <a:ext cx="9175275" cy="1670449"/>
          </a:xfrm>
          <a:prstGeom prst="rect">
            <a:avLst/>
          </a:prstGeom>
        </p:spPr>
      </p:pic>
      <p:pic>
        <p:nvPicPr>
          <p:cNvPr id="6" name="Picture 5">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1" y="-8264"/>
            <a:ext cx="12192000" cy="6858000"/>
          </a:xfrm>
          <a:prstGeom prst="rect">
            <a:avLst/>
          </a:prstGeom>
        </p:spPr>
      </p:pic>
      <p:sp>
        <p:nvSpPr>
          <p:cNvPr id="9" name="Rectangle 4">
            <a:extLst>
              <a:ext uri="{FF2B5EF4-FFF2-40B4-BE49-F238E27FC236}">
                <a16:creationId xmlns:a16="http://schemas.microsoft.com/office/drawing/2014/main" id="{A3BAC53D-A76F-B1B4-CAF3-90C782A64CDC}"/>
              </a:ext>
            </a:extLst>
          </p:cNvPr>
          <p:cNvSpPr>
            <a:spLocks noChangeArrowheads="1"/>
          </p:cNvSpPr>
          <p:nvPr/>
        </p:nvSpPr>
        <p:spPr bwMode="auto">
          <a:xfrm>
            <a:off x="226482" y="461761"/>
            <a:ext cx="118745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u="sng" dirty="0">
                <a:latin typeface="Times New Roman" panose="02020603050405020304" pitchFamily="18" charset="0"/>
                <a:cs typeface="Times New Roman" panose="02020603050405020304" pitchFamily="18" charset="0"/>
              </a:rPr>
              <a:t>TIẾNG VIỆT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a:t>
            </a:r>
          </a:p>
        </p:txBody>
      </p:sp>
      <p:sp>
        <p:nvSpPr>
          <p:cNvPr id="15" name="Rectangle 14"/>
          <p:cNvSpPr/>
          <p:nvPr/>
        </p:nvSpPr>
        <p:spPr>
          <a:xfrm>
            <a:off x="3014133" y="894833"/>
            <a:ext cx="6679579" cy="584775"/>
          </a:xfrm>
          <a:prstGeom prst="rect">
            <a:avLst/>
          </a:prstGeom>
        </p:spPr>
        <p:txBody>
          <a:bodyPr wrap="square">
            <a:spAutoFit/>
          </a:bodyPr>
          <a:lstStyle/>
          <a:p>
            <a:pPr algn="ctr"/>
            <a:r>
              <a:rPr lang="en-US" sz="3200" b="1" dirty="0">
                <a:solidFill>
                  <a:srgbClr val="FF0000"/>
                </a:solidFill>
                <a:latin typeface="Times New Roman" pitchFamily="18" charset="0"/>
                <a:cs typeface="Times New Roman" pitchFamily="18" charset="0"/>
              </a:rPr>
              <a:t>NẾU EM CÓ MỘT KHU VƯỜN</a:t>
            </a:r>
            <a:endParaRPr lang="vi-VN" sz="3200" b="1" dirty="0">
              <a:solidFill>
                <a:srgbClr val="FF0000"/>
              </a:solidFill>
              <a:latin typeface="Times New Roman" pitchFamily="18" charset="0"/>
              <a:cs typeface="Times New Roman" pitchFamily="18" charset="0"/>
            </a:endParaRPr>
          </a:p>
        </p:txBody>
      </p:sp>
      <p:sp>
        <p:nvSpPr>
          <p:cNvPr id="16" name="Rectangle 15"/>
          <p:cNvSpPr/>
          <p:nvPr/>
        </p:nvSpPr>
        <p:spPr>
          <a:xfrm>
            <a:off x="5791933" y="1482365"/>
            <a:ext cx="5316333" cy="523220"/>
          </a:xfrm>
          <a:prstGeom prst="rect">
            <a:avLst/>
          </a:prstGeom>
        </p:spPr>
        <p:txBody>
          <a:bodyPr wrap="square">
            <a:spAutoFit/>
          </a:bodyPr>
          <a:lstStyle/>
          <a:p>
            <a:r>
              <a:rPr lang="vi-VN" sz="2800" i="1" dirty="0">
                <a:solidFill>
                  <a:prstClr val="black"/>
                </a:solidFill>
                <a:latin typeface="Cambria" panose="02040503050406030204" pitchFamily="18" charset="0"/>
                <a:ea typeface="Cambria" panose="02040503050406030204" pitchFamily="18" charset="0"/>
              </a:rPr>
              <a:t>Theo </a:t>
            </a:r>
            <a:r>
              <a:rPr lang="vi-VN" sz="2800" dirty="0">
                <a:solidFill>
                  <a:prstClr val="black"/>
                </a:solidFill>
                <a:latin typeface="Cambria" panose="02040503050406030204" pitchFamily="18" charset="0"/>
                <a:ea typeface="Cambria" panose="02040503050406030204" pitchFamily="18" charset="0"/>
              </a:rPr>
              <a:t>Trương Huỳnh Như Trân</a:t>
            </a:r>
            <a:endParaRPr lang="en-US" sz="2800" dirty="0"/>
          </a:p>
        </p:txBody>
      </p:sp>
      <p:sp>
        <p:nvSpPr>
          <p:cNvPr id="5" name="Rectangle 4"/>
          <p:cNvSpPr/>
          <p:nvPr/>
        </p:nvSpPr>
        <p:spPr>
          <a:xfrm>
            <a:off x="3860875" y="4865110"/>
            <a:ext cx="9622043" cy="742511"/>
          </a:xfrm>
          <a:prstGeom prst="rect">
            <a:avLst/>
          </a:prstGeom>
        </p:spPr>
        <p:txBody>
          <a:bodyPr wrap="square">
            <a:spAutoFit/>
          </a:bodyPr>
          <a:lstStyle/>
          <a:p>
            <a:pPr>
              <a:lnSpc>
                <a:spcPct val="150000"/>
              </a:lnSpc>
            </a:pPr>
            <a:endParaRPr lang="en-US" sz="3200" dirty="0">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9DE56AAC-E4C3-9ED4-421E-E0AEF6C890D0}"/>
              </a:ext>
            </a:extLst>
          </p:cNvPr>
          <p:cNvSpPr txBox="1"/>
          <p:nvPr/>
        </p:nvSpPr>
        <p:spPr>
          <a:xfrm>
            <a:off x="1601547" y="2333134"/>
            <a:ext cx="9220730" cy="1222642"/>
          </a:xfrm>
          <a:prstGeom prst="rect">
            <a:avLst/>
          </a:prstGeom>
          <a:solidFill>
            <a:schemeClr val="bg1"/>
          </a:solidFill>
          <a:ln w="63500" cmpd="thickThin">
            <a:solidFill>
              <a:srgbClr val="002060"/>
            </a:solidFill>
          </a:ln>
        </p:spPr>
        <p:txBody>
          <a:bodyPr wrap="square" rtlCol="0">
            <a:spAutoFit/>
          </a:bodyPr>
          <a:lstStyle/>
          <a:p>
            <a:pPr lvl="0" algn="ctr">
              <a:lnSpc>
                <a:spcPct val="120000"/>
              </a:lnSpc>
              <a:defRPr/>
            </a:pPr>
            <a:r>
              <a:rPr lang="en-US" altLang="zh-CN" sz="3200" b="1" dirty="0" err="1">
                <a:solidFill>
                  <a:srgbClr val="C00000"/>
                </a:solidFill>
                <a:latin typeface="Times New Roman" pitchFamily="18" charset="0"/>
                <a:ea typeface="Cambria" panose="02040503050406030204" pitchFamily="18" charset="0"/>
                <a:cs typeface="Times New Roman" pitchFamily="18" charset="0"/>
                <a:sym typeface="字魂17号-萌趣果冻体" panose="02000000000000000000" pitchFamily="2" charset="-122"/>
              </a:rPr>
              <a:t>Câu</a:t>
            </a:r>
            <a:r>
              <a:rPr lang="en-US" altLang="zh-CN" sz="3200" b="1" dirty="0">
                <a:solidFill>
                  <a:srgbClr val="C00000"/>
                </a:solidFill>
                <a:latin typeface="Times New Roman" pitchFamily="18" charset="0"/>
                <a:ea typeface="Cambria" panose="02040503050406030204" pitchFamily="18" charset="0"/>
                <a:cs typeface="Times New Roman" pitchFamily="18" charset="0"/>
                <a:sym typeface="字魂17号-萌趣果冻体" panose="02000000000000000000" pitchFamily="2" charset="-122"/>
              </a:rPr>
              <a:t> 3: </a:t>
            </a:r>
            <a:r>
              <a:rPr lang="vi-VN" altLang="zh-CN" sz="3200" b="1" dirty="0">
                <a:solidFill>
                  <a:srgbClr val="C00000"/>
                </a:solidFill>
                <a:latin typeface="Times New Roman" pitchFamily="18" charset="0"/>
                <a:ea typeface="Cambria" panose="02040503050406030204" pitchFamily="18" charset="0"/>
                <a:cs typeface="Times New Roman" pitchFamily="18" charset="0"/>
                <a:sym typeface="字魂17号-萌趣果冻体" panose="02000000000000000000" pitchFamily="2" charset="-122"/>
              </a:rPr>
              <a:t>Em thích loại cây nào nhất trong khu vườn</a:t>
            </a:r>
            <a:endParaRPr lang="en-US" altLang="zh-CN" sz="3200" b="1" dirty="0">
              <a:solidFill>
                <a:srgbClr val="C00000"/>
              </a:solidFill>
              <a:latin typeface="Times New Roman" pitchFamily="18" charset="0"/>
              <a:ea typeface="Cambria" panose="02040503050406030204" pitchFamily="18" charset="0"/>
              <a:cs typeface="Times New Roman" pitchFamily="18" charset="0"/>
              <a:sym typeface="字魂17号-萌趣果冻体" panose="02000000000000000000" pitchFamily="2" charset="-122"/>
            </a:endParaRPr>
          </a:p>
          <a:p>
            <a:pPr>
              <a:lnSpc>
                <a:spcPct val="120000"/>
              </a:lnSpc>
              <a:defRPr/>
            </a:pPr>
            <a:r>
              <a:rPr lang="vi-VN" altLang="zh-CN" sz="3200" b="1" dirty="0">
                <a:solidFill>
                  <a:srgbClr val="C00000"/>
                </a:solidFill>
                <a:latin typeface="Times New Roman" pitchFamily="18" charset="0"/>
                <a:ea typeface="Cambria" panose="02040503050406030204" pitchFamily="18" charset="0"/>
                <a:cs typeface="Times New Roman" pitchFamily="18" charset="0"/>
                <a:sym typeface="字魂17号-萌趣果冻体" panose="02000000000000000000" pitchFamily="2" charset="-122"/>
              </a:rPr>
              <a:t>mơ ước của bạn nhỏ? Vì sao?</a:t>
            </a:r>
            <a:endParaRPr lang="zh-CN" altLang="en-US" sz="3200" b="1" dirty="0">
              <a:solidFill>
                <a:prstClr val="black"/>
              </a:solidFill>
              <a:latin typeface="Times New Roman" pitchFamily="18" charset="0"/>
              <a:ea typeface="字魂17号-萌趣果冻体" panose="02000000000000000000" pitchFamily="2" charset="-122"/>
              <a:cs typeface="Times New Roman" pitchFamily="18" charset="0"/>
              <a:sym typeface="字魂17号-萌趣果冻体" panose="02000000000000000000" pitchFamily="2" charset="-122"/>
            </a:endParaRPr>
          </a:p>
        </p:txBody>
      </p:sp>
      <p:sp>
        <p:nvSpPr>
          <p:cNvPr id="25" name="Rectangle 24">
            <a:extLst>
              <a:ext uri="{FF2B5EF4-FFF2-40B4-BE49-F238E27FC236}">
                <a16:creationId xmlns:a16="http://schemas.microsoft.com/office/drawing/2014/main" id="{6B7DB043-0A5E-0036-9A4E-577C61EDF60B}"/>
              </a:ext>
            </a:extLst>
          </p:cNvPr>
          <p:cNvSpPr/>
          <p:nvPr/>
        </p:nvSpPr>
        <p:spPr>
          <a:xfrm>
            <a:off x="61912" y="88752"/>
            <a:ext cx="2945778" cy="7380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None/>
            </a:pPr>
            <a:r>
              <a:rPr lang="en-US" altLang="zh-CN" sz="2800" b="1" kern="0" dirty="0">
                <a:solidFill>
                  <a:schemeClr val="tx1"/>
                </a:solidFill>
                <a:latin typeface="Times New Roman" panose="02020603050405020304" pitchFamily="18" charset="0"/>
                <a:cs typeface="Times New Roman" panose="02020603050405020304" pitchFamily="18" charset="0"/>
              </a:rPr>
              <a:t>TÌM HIỂU BÀI</a:t>
            </a:r>
            <a:endParaRPr lang="en-US" sz="2800" kern="0" dirty="0">
              <a:solidFill>
                <a:schemeClr val="tx1"/>
              </a:solidFill>
              <a:latin typeface="Times New Roman" panose="02020603050405020304" pitchFamily="18" charset="0"/>
              <a:cs typeface="Times New Roman" panose="02020603050405020304" pitchFamily="18" charset="0"/>
            </a:endParaRPr>
          </a:p>
        </p:txBody>
      </p:sp>
      <p:sp>
        <p:nvSpPr>
          <p:cNvPr id="4" name="Rectangle 7">
            <a:extLst>
              <a:ext uri="{FF2B5EF4-FFF2-40B4-BE49-F238E27FC236}">
                <a16:creationId xmlns:a16="http://schemas.microsoft.com/office/drawing/2014/main" id="{F5028A47-1049-9106-916A-73B2804B410A}"/>
              </a:ext>
            </a:extLst>
          </p:cNvPr>
          <p:cNvSpPr>
            <a:spLocks noChangeArrowheads="1"/>
          </p:cNvSpPr>
          <p:nvPr/>
        </p:nvSpPr>
        <p:spPr bwMode="auto">
          <a:xfrm>
            <a:off x="175683" y="83513"/>
            <a:ext cx="118406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400" b="1" dirty="0" err="1">
                <a:latin typeface="Times New Roman" panose="02020603050405020304" pitchFamily="18" charset="0"/>
                <a:cs typeface="Times New Roman" panose="02020603050405020304" pitchFamily="18" charset="0"/>
              </a:rPr>
              <a:t>Thứ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21 </a:t>
            </a:r>
            <a:r>
              <a:rPr lang="en-US" altLang="en-US" sz="2400" b="1" dirty="0" err="1">
                <a:latin typeface="Times New Roman" panose="02020603050405020304" pitchFamily="18" charset="0"/>
                <a:cs typeface="Times New Roman" panose="02020603050405020304" pitchFamily="18" charset="0"/>
              </a:rPr>
              <a:t>tháng</a:t>
            </a:r>
            <a:r>
              <a:rPr lang="en-US" altLang="en-US" sz="2400" b="1" dirty="0">
                <a:latin typeface="Times New Roman" panose="02020603050405020304" pitchFamily="18" charset="0"/>
                <a:cs typeface="Times New Roman" panose="02020603050405020304" pitchFamily="18" charset="0"/>
              </a:rPr>
              <a:t> 12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331326398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4EABCA52-3CD4-E556-8E5E-B4BAD7151247}"/>
              </a:ext>
            </a:extLst>
          </p:cNvPr>
          <p:cNvPicPr>
            <a:picLocks noChangeAspect="1"/>
          </p:cNvPicPr>
          <p:nvPr/>
        </p:nvPicPr>
        <p:blipFill rotWithShape="1">
          <a:blip r:embed="rId2">
            <a:extLst>
              <a:ext uri="{28A0092B-C50C-407E-A947-70E740481C1C}">
                <a14:useLocalDpi xmlns:a14="http://schemas.microsoft.com/office/drawing/2010/main" val="0"/>
              </a:ext>
            </a:extLst>
          </a:blip>
          <a:srcRect b="22170"/>
          <a:stretch/>
        </p:blipFill>
        <p:spPr>
          <a:xfrm>
            <a:off x="0" y="-1"/>
            <a:ext cx="12192000" cy="6858001"/>
          </a:xfrm>
          <a:prstGeom prst="rect">
            <a:avLst/>
          </a:prstGeom>
        </p:spPr>
      </p:pic>
      <p:sp>
        <p:nvSpPr>
          <p:cNvPr id="38" name="Hình chữ nhật: Góc Tròn 1">
            <a:extLst>
              <a:ext uri="{FF2B5EF4-FFF2-40B4-BE49-F238E27FC236}">
                <a16:creationId xmlns:a16="http://schemas.microsoft.com/office/drawing/2014/main" id="{C3FD1603-FD12-1377-D82B-FBBEEE51D85A}"/>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91A46A43-246E-3B71-95D0-1FDEF561AEAC}"/>
              </a:ext>
            </a:extLst>
          </p:cNvPr>
          <p:cNvPicPr>
            <a:picLocks noChangeAspect="1"/>
          </p:cNvPicPr>
          <p:nvPr/>
        </p:nvPicPr>
        <p:blipFill>
          <a:blip r:embed="rId3"/>
          <a:stretch>
            <a:fillRect/>
          </a:stretch>
        </p:blipFill>
        <p:spPr>
          <a:xfrm>
            <a:off x="1890156" y="1855730"/>
            <a:ext cx="7803556" cy="4517528"/>
          </a:xfrm>
          <a:prstGeom prst="rect">
            <a:avLst/>
          </a:prstGeom>
        </p:spPr>
      </p:pic>
      <p:pic>
        <p:nvPicPr>
          <p:cNvPr id="3" name="Picture 2">
            <a:extLst>
              <a:ext uri="{FF2B5EF4-FFF2-40B4-BE49-F238E27FC236}">
                <a16:creationId xmlns:a16="http://schemas.microsoft.com/office/drawing/2014/main" id="{90D18630-FB23-3C78-50F1-FF7EADBA4AA9}"/>
              </a:ext>
            </a:extLst>
          </p:cNvPr>
          <p:cNvPicPr>
            <a:picLocks noChangeAspect="1"/>
          </p:cNvPicPr>
          <p:nvPr/>
        </p:nvPicPr>
        <p:blipFill>
          <a:blip r:embed="rId4"/>
          <a:stretch>
            <a:fillRect/>
          </a:stretch>
        </p:blipFill>
        <p:spPr>
          <a:xfrm>
            <a:off x="1606251" y="680283"/>
            <a:ext cx="9175275" cy="1670449"/>
          </a:xfrm>
          <a:prstGeom prst="rect">
            <a:avLst/>
          </a:prstGeom>
        </p:spPr>
      </p:pic>
      <p:pic>
        <p:nvPicPr>
          <p:cNvPr id="6" name="Picture 5">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27515" y="0"/>
            <a:ext cx="12192000" cy="6858000"/>
          </a:xfrm>
          <a:prstGeom prst="rect">
            <a:avLst/>
          </a:prstGeom>
        </p:spPr>
      </p:pic>
      <p:pic>
        <p:nvPicPr>
          <p:cNvPr id="8" name="Picture 7">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97888" y="26053"/>
            <a:ext cx="12192000" cy="6858000"/>
          </a:xfrm>
          <a:prstGeom prst="rect">
            <a:avLst/>
          </a:prstGeom>
        </p:spPr>
      </p:pic>
      <p:sp>
        <p:nvSpPr>
          <p:cNvPr id="9" name="Rectangle 4">
            <a:extLst>
              <a:ext uri="{FF2B5EF4-FFF2-40B4-BE49-F238E27FC236}">
                <a16:creationId xmlns:a16="http://schemas.microsoft.com/office/drawing/2014/main" id="{A3BAC53D-A76F-B1B4-CAF3-90C782A64CDC}"/>
              </a:ext>
            </a:extLst>
          </p:cNvPr>
          <p:cNvSpPr>
            <a:spLocks noChangeArrowheads="1"/>
          </p:cNvSpPr>
          <p:nvPr/>
        </p:nvSpPr>
        <p:spPr bwMode="auto">
          <a:xfrm>
            <a:off x="226482" y="461761"/>
            <a:ext cx="118745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u="sng" dirty="0">
                <a:latin typeface="Times New Roman" panose="02020603050405020304" pitchFamily="18" charset="0"/>
                <a:cs typeface="Times New Roman" panose="02020603050405020304" pitchFamily="18" charset="0"/>
              </a:rPr>
              <a:t>TIẾNG VIỆT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a:t>
            </a:r>
          </a:p>
        </p:txBody>
      </p:sp>
      <p:sp>
        <p:nvSpPr>
          <p:cNvPr id="15" name="Rectangle 14"/>
          <p:cNvSpPr/>
          <p:nvPr/>
        </p:nvSpPr>
        <p:spPr>
          <a:xfrm>
            <a:off x="3014133" y="894833"/>
            <a:ext cx="6679579" cy="584775"/>
          </a:xfrm>
          <a:prstGeom prst="rect">
            <a:avLst/>
          </a:prstGeom>
        </p:spPr>
        <p:txBody>
          <a:bodyPr wrap="square">
            <a:spAutoFit/>
          </a:bodyPr>
          <a:lstStyle/>
          <a:p>
            <a:pPr algn="ctr"/>
            <a:r>
              <a:rPr lang="en-US" sz="3200" b="1" dirty="0">
                <a:solidFill>
                  <a:srgbClr val="FF0000"/>
                </a:solidFill>
                <a:latin typeface="Times New Roman" pitchFamily="18" charset="0"/>
                <a:cs typeface="Times New Roman" pitchFamily="18" charset="0"/>
              </a:rPr>
              <a:t>NẾU EM CÓ MỘT KHU VƯỜN</a:t>
            </a:r>
            <a:endParaRPr lang="vi-VN" sz="3200" b="1" dirty="0">
              <a:solidFill>
                <a:srgbClr val="FF0000"/>
              </a:solidFill>
              <a:latin typeface="Times New Roman" pitchFamily="18" charset="0"/>
              <a:cs typeface="Times New Roman" pitchFamily="18" charset="0"/>
            </a:endParaRPr>
          </a:p>
        </p:txBody>
      </p:sp>
      <p:sp>
        <p:nvSpPr>
          <p:cNvPr id="16" name="Rectangle 15"/>
          <p:cNvSpPr/>
          <p:nvPr/>
        </p:nvSpPr>
        <p:spPr>
          <a:xfrm>
            <a:off x="5791933" y="1482365"/>
            <a:ext cx="5316333" cy="523220"/>
          </a:xfrm>
          <a:prstGeom prst="rect">
            <a:avLst/>
          </a:prstGeom>
        </p:spPr>
        <p:txBody>
          <a:bodyPr wrap="square">
            <a:spAutoFit/>
          </a:bodyPr>
          <a:lstStyle/>
          <a:p>
            <a:r>
              <a:rPr lang="vi-VN" sz="2800" i="1" dirty="0">
                <a:solidFill>
                  <a:prstClr val="black"/>
                </a:solidFill>
                <a:latin typeface="Cambria" panose="02040503050406030204" pitchFamily="18" charset="0"/>
                <a:ea typeface="Cambria" panose="02040503050406030204" pitchFamily="18" charset="0"/>
              </a:rPr>
              <a:t>Theo </a:t>
            </a:r>
            <a:r>
              <a:rPr lang="vi-VN" sz="2800" dirty="0">
                <a:solidFill>
                  <a:prstClr val="black"/>
                </a:solidFill>
                <a:latin typeface="Cambria" panose="02040503050406030204" pitchFamily="18" charset="0"/>
                <a:ea typeface="Cambria" panose="02040503050406030204" pitchFamily="18" charset="0"/>
              </a:rPr>
              <a:t>Trương Huỳnh Như Trân</a:t>
            </a:r>
            <a:endParaRPr lang="en-US" sz="2800" dirty="0"/>
          </a:p>
        </p:txBody>
      </p:sp>
      <p:sp>
        <p:nvSpPr>
          <p:cNvPr id="14" name="Rectangle 13">
            <a:extLst>
              <a:ext uri="{FF2B5EF4-FFF2-40B4-BE49-F238E27FC236}">
                <a16:creationId xmlns:a16="http://schemas.microsoft.com/office/drawing/2014/main" id="{6B7DB043-0A5E-0036-9A4E-577C61EDF60B}"/>
              </a:ext>
            </a:extLst>
          </p:cNvPr>
          <p:cNvSpPr/>
          <p:nvPr/>
        </p:nvSpPr>
        <p:spPr>
          <a:xfrm>
            <a:off x="61912" y="88752"/>
            <a:ext cx="2945778" cy="7380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None/>
            </a:pPr>
            <a:r>
              <a:rPr lang="en-US" altLang="zh-CN" sz="2800" b="1" kern="0" dirty="0">
                <a:solidFill>
                  <a:schemeClr val="tx1"/>
                </a:solidFill>
                <a:latin typeface="Times New Roman" panose="02020603050405020304" pitchFamily="18" charset="0"/>
                <a:cs typeface="Times New Roman" panose="02020603050405020304" pitchFamily="18" charset="0"/>
              </a:rPr>
              <a:t>TÌM HIỂU BÀI</a:t>
            </a:r>
            <a:endParaRPr lang="en-US" sz="2800" kern="0" dirty="0">
              <a:solidFill>
                <a:schemeClr val="tx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9DE56AAC-E4C3-9ED4-421E-E0AEF6C890D0}"/>
              </a:ext>
            </a:extLst>
          </p:cNvPr>
          <p:cNvSpPr txBox="1"/>
          <p:nvPr/>
        </p:nvSpPr>
        <p:spPr>
          <a:xfrm>
            <a:off x="818182" y="1951532"/>
            <a:ext cx="10504242" cy="3637919"/>
          </a:xfrm>
          <a:prstGeom prst="rect">
            <a:avLst/>
          </a:prstGeom>
          <a:solidFill>
            <a:schemeClr val="bg1"/>
          </a:solidFill>
          <a:ln w="63500" cmpd="thickThin">
            <a:solidFill>
              <a:srgbClr val="002060"/>
            </a:solidFill>
          </a:ln>
        </p:spPr>
        <p:txBody>
          <a:bodyPr wrap="square" rtlCol="0">
            <a:spAutoFit/>
          </a:bodyPr>
          <a:lstStyle/>
          <a:p>
            <a:pPr lvl="0" algn="just">
              <a:lnSpc>
                <a:spcPct val="120000"/>
              </a:lnSpc>
              <a:defRPr/>
            </a:pPr>
            <a:r>
              <a:rPr lang="en-US"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b="1"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Câu</a:t>
            </a:r>
            <a:r>
              <a:rPr lang="en-US"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4: </a:t>
            </a:r>
            <a:r>
              <a:rPr lang="vi-VN"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Vì sao khu vườn diễn ra rất sống động trong trí tưởng tượng của bạn nhỏ</a:t>
            </a:r>
            <a:r>
              <a:rPr lang="en-US"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a:t>
            </a:r>
            <a:endParaRPr lang="vi-VN"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endParaRPr>
          </a:p>
          <a:p>
            <a:pPr lvl="0" algn="just">
              <a:lnSpc>
                <a:spcPct val="120000"/>
              </a:lnSpc>
              <a:defRPr/>
            </a:pPr>
            <a:r>
              <a:rPr lang="en-US"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vi-VN"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Chọn câu trả lời </a:t>
            </a:r>
            <a:r>
              <a:rPr lang="en-US" altLang="zh-CN" sz="3200" b="1"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dưới</a:t>
            </a:r>
            <a:r>
              <a:rPr lang="en-US"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b="1"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đây</a:t>
            </a:r>
            <a:r>
              <a:rPr lang="en-US"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vi-VN"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hoặc nêu ý kiến của em</a:t>
            </a:r>
            <a:r>
              <a:rPr lang="en-US"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a:t>
            </a:r>
            <a:endParaRPr lang="vi-VN"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endParaRPr>
          </a:p>
          <a:p>
            <a:pPr marL="514350" lvl="0" indent="-514350" algn="just">
              <a:lnSpc>
                <a:spcPct val="120000"/>
              </a:lnSpc>
              <a:buFontTx/>
              <a:buAutoNum type="alphaUcPeriod"/>
              <a:defRPr/>
            </a:pPr>
            <a:r>
              <a:rPr lang="en-US" altLang="zh-CN" sz="3200" b="1"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Vì</a:t>
            </a:r>
            <a:r>
              <a:rPr lang="en-US"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b</a:t>
            </a:r>
            <a:r>
              <a:rPr lang="vi-VN"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ạn nhỏ có trí tưởng tượng rất phong phú</a:t>
            </a:r>
            <a:r>
              <a:rPr lang="en-US"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a:t>
            </a:r>
            <a:r>
              <a:rPr lang="vi-VN"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endParaRPr lang="en-US"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endParaRPr>
          </a:p>
          <a:p>
            <a:pPr lvl="0" algn="just">
              <a:lnSpc>
                <a:spcPct val="120000"/>
              </a:lnSpc>
              <a:defRPr/>
            </a:pPr>
            <a:r>
              <a:rPr lang="vi-VN"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 </a:t>
            </a:r>
            <a:r>
              <a:rPr lang="en-US" altLang="zh-CN" sz="3200" b="1"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Vì</a:t>
            </a:r>
            <a:r>
              <a:rPr lang="en-US"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b</a:t>
            </a:r>
            <a:r>
              <a:rPr lang="vi-VN"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ạn nhỏ đã có trải nghiệm về một khu vườn ở quê</a:t>
            </a:r>
            <a:r>
              <a:rPr lang="en-US"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a:t>
            </a:r>
            <a:r>
              <a:rPr lang="vi-VN"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p>
          <a:p>
            <a:pPr lvl="0" algn="just">
              <a:lnSpc>
                <a:spcPct val="120000"/>
              </a:lnSpc>
              <a:defRPr/>
            </a:pPr>
            <a:r>
              <a:rPr lang="vi-VN"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 Vì bạn nhỏ rất yêu cây cỏ</a:t>
            </a:r>
            <a:r>
              <a:rPr lang="en-US"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a:t>
            </a:r>
            <a:endParaRPr lang="vi-VN" altLang="zh-CN" sz="3200" b="1"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endParaRPr>
          </a:p>
        </p:txBody>
      </p:sp>
      <p:sp>
        <p:nvSpPr>
          <p:cNvPr id="4" name="Rectangle 7">
            <a:extLst>
              <a:ext uri="{FF2B5EF4-FFF2-40B4-BE49-F238E27FC236}">
                <a16:creationId xmlns:a16="http://schemas.microsoft.com/office/drawing/2014/main" id="{408CF013-4C24-851D-F751-A841FEC1AB38}"/>
              </a:ext>
            </a:extLst>
          </p:cNvPr>
          <p:cNvSpPr>
            <a:spLocks noChangeArrowheads="1"/>
          </p:cNvSpPr>
          <p:nvPr/>
        </p:nvSpPr>
        <p:spPr bwMode="auto">
          <a:xfrm>
            <a:off x="175683" y="83513"/>
            <a:ext cx="118406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400" b="1" dirty="0" err="1">
                <a:latin typeface="Times New Roman" panose="02020603050405020304" pitchFamily="18" charset="0"/>
                <a:cs typeface="Times New Roman" panose="02020603050405020304" pitchFamily="18" charset="0"/>
              </a:rPr>
              <a:t>Thứ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21 </a:t>
            </a:r>
            <a:r>
              <a:rPr lang="en-US" altLang="en-US" sz="2400" b="1" dirty="0" err="1">
                <a:latin typeface="Times New Roman" panose="02020603050405020304" pitchFamily="18" charset="0"/>
                <a:cs typeface="Times New Roman" panose="02020603050405020304" pitchFamily="18" charset="0"/>
              </a:rPr>
              <a:t>tháng</a:t>
            </a:r>
            <a:r>
              <a:rPr lang="en-US" altLang="en-US" sz="2400" b="1" dirty="0">
                <a:latin typeface="Times New Roman" panose="02020603050405020304" pitchFamily="18" charset="0"/>
                <a:cs typeface="Times New Roman" panose="02020603050405020304" pitchFamily="18" charset="0"/>
              </a:rPr>
              <a:t> 12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107117126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4EABCA52-3CD4-E556-8E5E-B4BAD7151247}"/>
              </a:ext>
            </a:extLst>
          </p:cNvPr>
          <p:cNvPicPr>
            <a:picLocks noChangeAspect="1"/>
          </p:cNvPicPr>
          <p:nvPr/>
        </p:nvPicPr>
        <p:blipFill rotWithShape="1">
          <a:blip r:embed="rId2">
            <a:extLst>
              <a:ext uri="{28A0092B-C50C-407E-A947-70E740481C1C}">
                <a14:useLocalDpi xmlns:a14="http://schemas.microsoft.com/office/drawing/2010/main" val="0"/>
              </a:ext>
            </a:extLst>
          </a:blip>
          <a:srcRect b="22170"/>
          <a:stretch/>
        </p:blipFill>
        <p:spPr>
          <a:xfrm>
            <a:off x="0" y="-1"/>
            <a:ext cx="12192000" cy="6858001"/>
          </a:xfrm>
          <a:prstGeom prst="rect">
            <a:avLst/>
          </a:prstGeom>
        </p:spPr>
      </p:pic>
      <p:sp>
        <p:nvSpPr>
          <p:cNvPr id="38" name="Hình chữ nhật: Góc Tròn 1">
            <a:extLst>
              <a:ext uri="{FF2B5EF4-FFF2-40B4-BE49-F238E27FC236}">
                <a16:creationId xmlns:a16="http://schemas.microsoft.com/office/drawing/2014/main" id="{C3FD1603-FD12-1377-D82B-FBBEEE51D85A}"/>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91A46A43-246E-3B71-95D0-1FDEF561AEAC}"/>
              </a:ext>
            </a:extLst>
          </p:cNvPr>
          <p:cNvPicPr>
            <a:picLocks noChangeAspect="1"/>
          </p:cNvPicPr>
          <p:nvPr/>
        </p:nvPicPr>
        <p:blipFill>
          <a:blip r:embed="rId3"/>
          <a:stretch>
            <a:fillRect/>
          </a:stretch>
        </p:blipFill>
        <p:spPr>
          <a:xfrm>
            <a:off x="1890156" y="1855730"/>
            <a:ext cx="7803556" cy="4517528"/>
          </a:xfrm>
          <a:prstGeom prst="rect">
            <a:avLst/>
          </a:prstGeom>
        </p:spPr>
      </p:pic>
      <p:pic>
        <p:nvPicPr>
          <p:cNvPr id="3" name="Picture 2">
            <a:extLst>
              <a:ext uri="{FF2B5EF4-FFF2-40B4-BE49-F238E27FC236}">
                <a16:creationId xmlns:a16="http://schemas.microsoft.com/office/drawing/2014/main" id="{90D18630-FB23-3C78-50F1-FF7EADBA4AA9}"/>
              </a:ext>
            </a:extLst>
          </p:cNvPr>
          <p:cNvPicPr>
            <a:picLocks noChangeAspect="1"/>
          </p:cNvPicPr>
          <p:nvPr/>
        </p:nvPicPr>
        <p:blipFill>
          <a:blip r:embed="rId4"/>
          <a:stretch>
            <a:fillRect/>
          </a:stretch>
        </p:blipFill>
        <p:spPr>
          <a:xfrm>
            <a:off x="1606251" y="680283"/>
            <a:ext cx="9175275" cy="1670449"/>
          </a:xfrm>
          <a:prstGeom prst="rect">
            <a:avLst/>
          </a:prstGeom>
        </p:spPr>
      </p:pic>
      <p:pic>
        <p:nvPicPr>
          <p:cNvPr id="6" name="Picture 5">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27515" y="0"/>
            <a:ext cx="12192000" cy="6858000"/>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4500" y="3898899"/>
            <a:ext cx="6709212" cy="263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Rounded Corners 22">
            <a:extLst>
              <a:ext uri="{FF2B5EF4-FFF2-40B4-BE49-F238E27FC236}">
                <a16:creationId xmlns:a16="http://schemas.microsoft.com/office/drawing/2014/main" id="{0AD6A42F-0143-CCBC-5F7A-2AD6F126339E}"/>
              </a:ext>
            </a:extLst>
          </p:cNvPr>
          <p:cNvSpPr/>
          <p:nvPr/>
        </p:nvSpPr>
        <p:spPr>
          <a:xfrm>
            <a:off x="1890156" y="2295664"/>
            <a:ext cx="9175275" cy="1277257"/>
          </a:xfrm>
          <a:custGeom>
            <a:avLst/>
            <a:gdLst>
              <a:gd name="connsiteX0" fmla="*/ 0 w 9175275"/>
              <a:gd name="connsiteY0" fmla="*/ 311918 h 1277257"/>
              <a:gd name="connsiteX1" fmla="*/ 712988 w 9175275"/>
              <a:gd name="connsiteY1" fmla="*/ 0 h 1277257"/>
              <a:gd name="connsiteX2" fmla="*/ 8462286 w 9175275"/>
              <a:gd name="connsiteY2" fmla="*/ 0 h 1277257"/>
              <a:gd name="connsiteX3" fmla="*/ 9175275 w 9175275"/>
              <a:gd name="connsiteY3" fmla="*/ 311918 h 1277257"/>
              <a:gd name="connsiteX4" fmla="*/ 9175275 w 9175275"/>
              <a:gd name="connsiteY4" fmla="*/ 965338 h 1277257"/>
              <a:gd name="connsiteX5" fmla="*/ 8462286 w 9175275"/>
              <a:gd name="connsiteY5" fmla="*/ 1277257 h 1277257"/>
              <a:gd name="connsiteX6" fmla="*/ 712988 w 9175275"/>
              <a:gd name="connsiteY6" fmla="*/ 1277257 h 1277257"/>
              <a:gd name="connsiteX7" fmla="*/ 0 w 9175275"/>
              <a:gd name="connsiteY7" fmla="*/ 965338 h 1277257"/>
              <a:gd name="connsiteX8" fmla="*/ 0 w 9175275"/>
              <a:gd name="connsiteY8" fmla="*/ 311918 h 1277257"/>
              <a:gd name="connsiteX0" fmla="*/ 0 w 9175275"/>
              <a:gd name="connsiteY0" fmla="*/ 311918 h 1277257"/>
              <a:gd name="connsiteX1" fmla="*/ 712988 w 9175275"/>
              <a:gd name="connsiteY1" fmla="*/ 0 h 1277257"/>
              <a:gd name="connsiteX2" fmla="*/ 8462286 w 9175275"/>
              <a:gd name="connsiteY2" fmla="*/ 0 h 1277257"/>
              <a:gd name="connsiteX3" fmla="*/ 9175275 w 9175275"/>
              <a:gd name="connsiteY3" fmla="*/ 311918 h 1277257"/>
              <a:gd name="connsiteX4" fmla="*/ 9175275 w 9175275"/>
              <a:gd name="connsiteY4" fmla="*/ 965338 h 1277257"/>
              <a:gd name="connsiteX5" fmla="*/ 8462286 w 9175275"/>
              <a:gd name="connsiteY5" fmla="*/ 1277257 h 1277257"/>
              <a:gd name="connsiteX6" fmla="*/ 712988 w 9175275"/>
              <a:gd name="connsiteY6" fmla="*/ 1277257 h 1277257"/>
              <a:gd name="connsiteX7" fmla="*/ 0 w 9175275"/>
              <a:gd name="connsiteY7" fmla="*/ 965338 h 1277257"/>
              <a:gd name="connsiteX8" fmla="*/ 0 w 9175275"/>
              <a:gd name="connsiteY8" fmla="*/ 311918 h 1277257"/>
              <a:gd name="connsiteX0" fmla="*/ 0 w 9175275"/>
              <a:gd name="connsiteY0" fmla="*/ 311918 h 1277257"/>
              <a:gd name="connsiteX1" fmla="*/ 712988 w 9175275"/>
              <a:gd name="connsiteY1" fmla="*/ 0 h 1277257"/>
              <a:gd name="connsiteX2" fmla="*/ 8462286 w 9175275"/>
              <a:gd name="connsiteY2" fmla="*/ 0 h 1277257"/>
              <a:gd name="connsiteX3" fmla="*/ 9175275 w 9175275"/>
              <a:gd name="connsiteY3" fmla="*/ 311918 h 1277257"/>
              <a:gd name="connsiteX4" fmla="*/ 9175275 w 9175275"/>
              <a:gd name="connsiteY4" fmla="*/ 965338 h 1277257"/>
              <a:gd name="connsiteX5" fmla="*/ 8462286 w 9175275"/>
              <a:gd name="connsiteY5" fmla="*/ 1277257 h 1277257"/>
              <a:gd name="connsiteX6" fmla="*/ 712988 w 9175275"/>
              <a:gd name="connsiteY6" fmla="*/ 1277257 h 1277257"/>
              <a:gd name="connsiteX7" fmla="*/ 0 w 9175275"/>
              <a:gd name="connsiteY7" fmla="*/ 965338 h 1277257"/>
              <a:gd name="connsiteX8" fmla="*/ 0 w 9175275"/>
              <a:gd name="connsiteY8" fmla="*/ 311918 h 127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5275" h="1277257" fill="none" extrusionOk="0">
                <a:moveTo>
                  <a:pt x="0" y="311918"/>
                </a:moveTo>
                <a:cubicBezTo>
                  <a:pt x="-27475" y="227396"/>
                  <a:pt x="238916" y="-50939"/>
                  <a:pt x="712988" y="0"/>
                </a:cubicBezTo>
                <a:cubicBezTo>
                  <a:pt x="1388382" y="162619"/>
                  <a:pt x="5861194" y="-563148"/>
                  <a:pt x="8462286" y="0"/>
                </a:cubicBezTo>
                <a:cubicBezTo>
                  <a:pt x="8932577" y="14278"/>
                  <a:pt x="9093940" y="95879"/>
                  <a:pt x="9175275" y="311918"/>
                </a:cubicBezTo>
                <a:cubicBezTo>
                  <a:pt x="9336075" y="466916"/>
                  <a:pt x="9078687" y="780756"/>
                  <a:pt x="9175275" y="965338"/>
                </a:cubicBezTo>
                <a:cubicBezTo>
                  <a:pt x="9225327" y="1109512"/>
                  <a:pt x="8907058" y="1226516"/>
                  <a:pt x="8462286" y="1277257"/>
                </a:cubicBezTo>
                <a:cubicBezTo>
                  <a:pt x="5542244" y="1336986"/>
                  <a:pt x="4118871" y="1118338"/>
                  <a:pt x="712988" y="1277257"/>
                </a:cubicBezTo>
                <a:cubicBezTo>
                  <a:pt x="219823" y="1256954"/>
                  <a:pt x="-102754" y="1136668"/>
                  <a:pt x="0" y="965338"/>
                </a:cubicBezTo>
                <a:cubicBezTo>
                  <a:pt x="729" y="782734"/>
                  <a:pt x="108458" y="586347"/>
                  <a:pt x="0" y="311918"/>
                </a:cubicBezTo>
                <a:close/>
              </a:path>
              <a:path w="9175275" h="1277257" stroke="0" extrusionOk="0">
                <a:moveTo>
                  <a:pt x="0" y="311918"/>
                </a:moveTo>
                <a:cubicBezTo>
                  <a:pt x="-13796" y="133287"/>
                  <a:pt x="236309" y="6543"/>
                  <a:pt x="712988" y="0"/>
                </a:cubicBezTo>
                <a:cubicBezTo>
                  <a:pt x="3387624" y="-427575"/>
                  <a:pt x="6055840" y="576457"/>
                  <a:pt x="8462286" y="0"/>
                </a:cubicBezTo>
                <a:cubicBezTo>
                  <a:pt x="8830353" y="-37769"/>
                  <a:pt x="9113583" y="131195"/>
                  <a:pt x="9175275" y="311918"/>
                </a:cubicBezTo>
                <a:cubicBezTo>
                  <a:pt x="9069968" y="430586"/>
                  <a:pt x="9249531" y="822567"/>
                  <a:pt x="9175275" y="965338"/>
                </a:cubicBezTo>
                <a:cubicBezTo>
                  <a:pt x="9193016" y="1077867"/>
                  <a:pt x="8906112" y="1253182"/>
                  <a:pt x="8462286" y="1277257"/>
                </a:cubicBezTo>
                <a:cubicBezTo>
                  <a:pt x="6110721" y="1223862"/>
                  <a:pt x="1758334" y="1317208"/>
                  <a:pt x="712988" y="1277257"/>
                </a:cubicBezTo>
                <a:cubicBezTo>
                  <a:pt x="343275" y="1309712"/>
                  <a:pt x="-35330" y="1200378"/>
                  <a:pt x="0" y="965338"/>
                </a:cubicBezTo>
                <a:cubicBezTo>
                  <a:pt x="60386" y="812903"/>
                  <a:pt x="-85755" y="540092"/>
                  <a:pt x="0" y="311918"/>
                </a:cubicBezTo>
                <a:close/>
              </a:path>
              <a:path w="9175275" h="1277257" fill="none" stroke="0" extrusionOk="0">
                <a:moveTo>
                  <a:pt x="0" y="311918"/>
                </a:moveTo>
                <a:cubicBezTo>
                  <a:pt x="-23890" y="80790"/>
                  <a:pt x="298202" y="5302"/>
                  <a:pt x="712988" y="0"/>
                </a:cubicBezTo>
                <a:cubicBezTo>
                  <a:pt x="2316197" y="-232491"/>
                  <a:pt x="6071493" y="114606"/>
                  <a:pt x="8462286" y="0"/>
                </a:cubicBezTo>
                <a:cubicBezTo>
                  <a:pt x="8916849" y="-6074"/>
                  <a:pt x="9069047" y="115825"/>
                  <a:pt x="9175275" y="311918"/>
                </a:cubicBezTo>
                <a:cubicBezTo>
                  <a:pt x="9253557" y="491692"/>
                  <a:pt x="9071527" y="708273"/>
                  <a:pt x="9175275" y="965338"/>
                </a:cubicBezTo>
                <a:cubicBezTo>
                  <a:pt x="9210053" y="1096307"/>
                  <a:pt x="8841769" y="1243676"/>
                  <a:pt x="8462286" y="1277257"/>
                </a:cubicBezTo>
                <a:cubicBezTo>
                  <a:pt x="6239078" y="1588728"/>
                  <a:pt x="4110641" y="1366197"/>
                  <a:pt x="712988" y="1277257"/>
                </a:cubicBezTo>
                <a:cubicBezTo>
                  <a:pt x="261986" y="1281247"/>
                  <a:pt x="-76094" y="1180755"/>
                  <a:pt x="0" y="965338"/>
                </a:cubicBezTo>
                <a:cubicBezTo>
                  <a:pt x="4929" y="860023"/>
                  <a:pt x="95405" y="606224"/>
                  <a:pt x="0" y="311918"/>
                </a:cubicBezTo>
                <a:close/>
              </a:path>
              <a:path w="9175275" h="1277257" fill="none" stroke="0" extrusionOk="0">
                <a:moveTo>
                  <a:pt x="0" y="311918"/>
                </a:moveTo>
                <a:cubicBezTo>
                  <a:pt x="-18592" y="154134"/>
                  <a:pt x="240922" y="12503"/>
                  <a:pt x="712988" y="0"/>
                </a:cubicBezTo>
                <a:cubicBezTo>
                  <a:pt x="1943840" y="180710"/>
                  <a:pt x="6022842" y="-244817"/>
                  <a:pt x="8462286" y="0"/>
                </a:cubicBezTo>
                <a:cubicBezTo>
                  <a:pt x="8890471" y="-8018"/>
                  <a:pt x="9097343" y="99051"/>
                  <a:pt x="9175275" y="311918"/>
                </a:cubicBezTo>
                <a:cubicBezTo>
                  <a:pt x="9316721" y="475353"/>
                  <a:pt x="9082038" y="760794"/>
                  <a:pt x="9175275" y="965338"/>
                </a:cubicBezTo>
                <a:cubicBezTo>
                  <a:pt x="9222286" y="1102963"/>
                  <a:pt x="8852629" y="1223550"/>
                  <a:pt x="8462286" y="1277257"/>
                </a:cubicBezTo>
                <a:cubicBezTo>
                  <a:pt x="5893638" y="1610853"/>
                  <a:pt x="4230113" y="1196838"/>
                  <a:pt x="712988" y="1277257"/>
                </a:cubicBezTo>
                <a:cubicBezTo>
                  <a:pt x="227622" y="1269218"/>
                  <a:pt x="-117731" y="1160005"/>
                  <a:pt x="0" y="965338"/>
                </a:cubicBezTo>
                <a:cubicBezTo>
                  <a:pt x="-6513" y="827527"/>
                  <a:pt x="66044" y="605354"/>
                  <a:pt x="0" y="311918"/>
                </a:cubicBezTo>
                <a:close/>
              </a:path>
            </a:pathLst>
          </a:custGeom>
          <a:solidFill>
            <a:schemeClr val="accent2">
              <a:lumMod val="20000"/>
              <a:lumOff val="80000"/>
            </a:schemeClr>
          </a:solidFill>
          <a:ln>
            <a:extLst>
              <a:ext uri="{C807C97D-BFC1-408E-A445-0C87EB9F89A2}">
                <ask:lineSketchStyleProps xmlns:ask="http://schemas.microsoft.com/office/drawing/2018/sketchyshapes" sd="3906556544">
                  <a:custGeom>
                    <a:avLst/>
                    <a:gdLst>
                      <a:gd name="connsiteX0" fmla="*/ 0 w 9175275"/>
                      <a:gd name="connsiteY0" fmla="*/ 311918 h 1277257"/>
                      <a:gd name="connsiteX1" fmla="*/ 712988 w 9175275"/>
                      <a:gd name="connsiteY1" fmla="*/ 0 h 1277257"/>
                      <a:gd name="connsiteX2" fmla="*/ 8462286 w 9175275"/>
                      <a:gd name="connsiteY2" fmla="*/ 0 h 1277257"/>
                      <a:gd name="connsiteX3" fmla="*/ 9175275 w 9175275"/>
                      <a:gd name="connsiteY3" fmla="*/ 311918 h 1277257"/>
                      <a:gd name="connsiteX4" fmla="*/ 9175275 w 9175275"/>
                      <a:gd name="connsiteY4" fmla="*/ 965338 h 1277257"/>
                      <a:gd name="connsiteX5" fmla="*/ 8462286 w 9175275"/>
                      <a:gd name="connsiteY5" fmla="*/ 1277257 h 1277257"/>
                      <a:gd name="connsiteX6" fmla="*/ 712988 w 9175275"/>
                      <a:gd name="connsiteY6" fmla="*/ 1277257 h 1277257"/>
                      <a:gd name="connsiteX7" fmla="*/ 0 w 9175275"/>
                      <a:gd name="connsiteY7" fmla="*/ 965338 h 1277257"/>
                      <a:gd name="connsiteX8" fmla="*/ 0 w 9175275"/>
                      <a:gd name="connsiteY8" fmla="*/ 311918 h 1277257"/>
                      <a:gd name="connsiteX0" fmla="*/ 0 w 9175275"/>
                      <a:gd name="connsiteY0" fmla="*/ 311918 h 1277257"/>
                      <a:gd name="connsiteX1" fmla="*/ 712988 w 9175275"/>
                      <a:gd name="connsiteY1" fmla="*/ 0 h 1277257"/>
                      <a:gd name="connsiteX2" fmla="*/ 8462286 w 9175275"/>
                      <a:gd name="connsiteY2" fmla="*/ 0 h 1277257"/>
                      <a:gd name="connsiteX3" fmla="*/ 9175275 w 9175275"/>
                      <a:gd name="connsiteY3" fmla="*/ 311918 h 1277257"/>
                      <a:gd name="connsiteX4" fmla="*/ 9175275 w 9175275"/>
                      <a:gd name="connsiteY4" fmla="*/ 965338 h 1277257"/>
                      <a:gd name="connsiteX5" fmla="*/ 8462286 w 9175275"/>
                      <a:gd name="connsiteY5" fmla="*/ 1277257 h 1277257"/>
                      <a:gd name="connsiteX6" fmla="*/ 712988 w 9175275"/>
                      <a:gd name="connsiteY6" fmla="*/ 1277257 h 1277257"/>
                      <a:gd name="connsiteX7" fmla="*/ 0 w 9175275"/>
                      <a:gd name="connsiteY7" fmla="*/ 965338 h 1277257"/>
                      <a:gd name="connsiteX8" fmla="*/ 0 w 9175275"/>
                      <a:gd name="connsiteY8" fmla="*/ 311918 h 127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5275" h="1277257" fill="none" extrusionOk="0">
                        <a:moveTo>
                          <a:pt x="0" y="311918"/>
                        </a:moveTo>
                        <a:cubicBezTo>
                          <a:pt x="-12538" y="175052"/>
                          <a:pt x="282823" y="-21433"/>
                          <a:pt x="712988" y="0"/>
                        </a:cubicBezTo>
                        <a:cubicBezTo>
                          <a:pt x="1742616" y="58136"/>
                          <a:pt x="5870246" y="-275890"/>
                          <a:pt x="8462286" y="0"/>
                        </a:cubicBezTo>
                        <a:cubicBezTo>
                          <a:pt x="8914196" y="8683"/>
                          <a:pt x="9099769" y="100794"/>
                          <a:pt x="9175275" y="311918"/>
                        </a:cubicBezTo>
                        <a:cubicBezTo>
                          <a:pt x="9309943" y="469717"/>
                          <a:pt x="9074921" y="766785"/>
                          <a:pt x="9175275" y="965338"/>
                        </a:cubicBezTo>
                        <a:cubicBezTo>
                          <a:pt x="9201825" y="1127284"/>
                          <a:pt x="8882420" y="1253226"/>
                          <a:pt x="8462286" y="1277257"/>
                        </a:cubicBezTo>
                        <a:cubicBezTo>
                          <a:pt x="5837964" y="1351768"/>
                          <a:pt x="4335524" y="1212442"/>
                          <a:pt x="712988" y="1277257"/>
                        </a:cubicBezTo>
                        <a:cubicBezTo>
                          <a:pt x="246891" y="1264454"/>
                          <a:pt x="-94844" y="1136776"/>
                          <a:pt x="0" y="965338"/>
                        </a:cubicBezTo>
                        <a:cubicBezTo>
                          <a:pt x="-552" y="802313"/>
                          <a:pt x="104716" y="616315"/>
                          <a:pt x="0" y="311918"/>
                        </a:cubicBezTo>
                        <a:close/>
                      </a:path>
                      <a:path w="9175275" h="1277257" stroke="0" extrusionOk="0">
                        <a:moveTo>
                          <a:pt x="0" y="311918"/>
                        </a:moveTo>
                        <a:cubicBezTo>
                          <a:pt x="-6041" y="135648"/>
                          <a:pt x="275861" y="8990"/>
                          <a:pt x="712988" y="0"/>
                        </a:cubicBezTo>
                        <a:cubicBezTo>
                          <a:pt x="3068946" y="-149380"/>
                          <a:pt x="6219903" y="176060"/>
                          <a:pt x="8462286" y="0"/>
                        </a:cubicBezTo>
                        <a:cubicBezTo>
                          <a:pt x="8829593" y="-31910"/>
                          <a:pt x="9122224" y="127720"/>
                          <a:pt x="9175275" y="311918"/>
                        </a:cubicBezTo>
                        <a:cubicBezTo>
                          <a:pt x="9090123" y="437440"/>
                          <a:pt x="9234720" y="835052"/>
                          <a:pt x="9175275" y="965338"/>
                        </a:cubicBezTo>
                        <a:cubicBezTo>
                          <a:pt x="9183887" y="1124086"/>
                          <a:pt x="8873693" y="1262718"/>
                          <a:pt x="8462286" y="1277257"/>
                        </a:cubicBezTo>
                        <a:cubicBezTo>
                          <a:pt x="6190372" y="1218754"/>
                          <a:pt x="1873288" y="1341213"/>
                          <a:pt x="712988" y="1277257"/>
                        </a:cubicBezTo>
                        <a:cubicBezTo>
                          <a:pt x="318412" y="1295213"/>
                          <a:pt x="-21526" y="1170093"/>
                          <a:pt x="0" y="965338"/>
                        </a:cubicBezTo>
                        <a:cubicBezTo>
                          <a:pt x="78227" y="800241"/>
                          <a:pt x="-90230" y="536426"/>
                          <a:pt x="0" y="311918"/>
                        </a:cubicBezTo>
                        <a:close/>
                      </a:path>
                      <a:path w="9175275" h="1277257" fill="none" stroke="0" extrusionOk="0">
                        <a:moveTo>
                          <a:pt x="0" y="311918"/>
                        </a:moveTo>
                        <a:cubicBezTo>
                          <a:pt x="-19133" y="95140"/>
                          <a:pt x="290867" y="14130"/>
                          <a:pt x="712988" y="0"/>
                        </a:cubicBezTo>
                        <a:cubicBezTo>
                          <a:pt x="2237548" y="62849"/>
                          <a:pt x="6264774" y="-78658"/>
                          <a:pt x="8462286" y="0"/>
                        </a:cubicBezTo>
                        <a:cubicBezTo>
                          <a:pt x="8883564" y="-10681"/>
                          <a:pt x="9100425" y="104153"/>
                          <a:pt x="9175275" y="311918"/>
                        </a:cubicBezTo>
                        <a:cubicBezTo>
                          <a:pt x="9278510" y="494220"/>
                          <a:pt x="9085428" y="693886"/>
                          <a:pt x="9175275" y="965338"/>
                        </a:cubicBezTo>
                        <a:cubicBezTo>
                          <a:pt x="9229590" y="1092717"/>
                          <a:pt x="8839884" y="1250179"/>
                          <a:pt x="8462286" y="1277257"/>
                        </a:cubicBezTo>
                        <a:cubicBezTo>
                          <a:pt x="6059255" y="1413945"/>
                          <a:pt x="4329493" y="1222681"/>
                          <a:pt x="712988" y="1277257"/>
                        </a:cubicBezTo>
                        <a:cubicBezTo>
                          <a:pt x="260328" y="1274705"/>
                          <a:pt x="-76610" y="1153322"/>
                          <a:pt x="0" y="965338"/>
                        </a:cubicBezTo>
                        <a:cubicBezTo>
                          <a:pt x="-3360" y="834712"/>
                          <a:pt x="77670" y="628393"/>
                          <a:pt x="0" y="311918"/>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defRPr/>
            </a:pPr>
            <a:r>
              <a:rPr lang="en-US" sz="3600" i="1" dirty="0">
                <a:latin typeface="+mj-lt"/>
              </a:rPr>
              <a:t>   </a:t>
            </a:r>
            <a:r>
              <a:rPr lang="en-US" sz="3600" b="1" dirty="0" err="1">
                <a:latin typeface="Times New Roman" pitchFamily="18" charset="0"/>
                <a:cs typeface="Times New Roman" pitchFamily="18" charset="0"/>
              </a:rPr>
              <a:t>Nếu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vườn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sẽ</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sao</a:t>
            </a:r>
            <a:r>
              <a:rPr lang="en-US" sz="3600" b="1" dirty="0">
                <a:latin typeface="Times New Roman" pitchFamily="18" charset="0"/>
                <a:cs typeface="Times New Roman" pitchFamily="18" charset="0"/>
              </a:rPr>
              <a:t>?</a:t>
            </a:r>
            <a:endParaRPr kumimoji="0" lang="en-US" sz="3600" b="1" i="0" u="none" strike="noStrike" kern="1200" cap="none" spc="0" normalizeH="0" baseline="0" noProof="0" dirty="0">
              <a:ln>
                <a:noFill/>
              </a:ln>
              <a:solidFill>
                <a:schemeClr val="tx2">
                  <a:lumMod val="60000"/>
                  <a:lumOff val="40000"/>
                </a:schemeClr>
              </a:solidFill>
              <a:effectLst/>
              <a:uLnTx/>
              <a:uFillTx/>
              <a:latin typeface="Times New Roman" pitchFamily="18" charset="0"/>
              <a:cs typeface="Times New Roman" pitchFamily="18" charset="0"/>
            </a:endParaRPr>
          </a:p>
        </p:txBody>
      </p:sp>
      <p:sp>
        <p:nvSpPr>
          <p:cNvPr id="20" name="Rectangle 4">
            <a:extLst>
              <a:ext uri="{FF2B5EF4-FFF2-40B4-BE49-F238E27FC236}">
                <a16:creationId xmlns:a16="http://schemas.microsoft.com/office/drawing/2014/main" id="{A3BAC53D-A76F-B1B4-CAF3-90C782A64CDC}"/>
              </a:ext>
            </a:extLst>
          </p:cNvPr>
          <p:cNvSpPr>
            <a:spLocks noChangeArrowheads="1"/>
          </p:cNvSpPr>
          <p:nvPr/>
        </p:nvSpPr>
        <p:spPr bwMode="auto">
          <a:xfrm>
            <a:off x="226482" y="461761"/>
            <a:ext cx="118745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u="sng" dirty="0">
                <a:latin typeface="Times New Roman" panose="02020603050405020304" pitchFamily="18" charset="0"/>
                <a:cs typeface="Times New Roman" panose="02020603050405020304" pitchFamily="18" charset="0"/>
              </a:rPr>
              <a:t>TIẾNG VIỆT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a:t>
            </a:r>
          </a:p>
        </p:txBody>
      </p:sp>
      <p:sp>
        <p:nvSpPr>
          <p:cNvPr id="22" name="Rectangle 21"/>
          <p:cNvSpPr/>
          <p:nvPr/>
        </p:nvSpPr>
        <p:spPr>
          <a:xfrm>
            <a:off x="3014133" y="894833"/>
            <a:ext cx="6679579" cy="584775"/>
          </a:xfrm>
          <a:prstGeom prst="rect">
            <a:avLst/>
          </a:prstGeom>
        </p:spPr>
        <p:txBody>
          <a:bodyPr wrap="square">
            <a:spAutoFit/>
          </a:bodyPr>
          <a:lstStyle/>
          <a:p>
            <a:pPr algn="ctr"/>
            <a:r>
              <a:rPr lang="en-US" sz="3200" b="1" dirty="0">
                <a:solidFill>
                  <a:srgbClr val="FF0000"/>
                </a:solidFill>
                <a:latin typeface="Times New Roman" pitchFamily="18" charset="0"/>
                <a:cs typeface="Times New Roman" pitchFamily="18" charset="0"/>
              </a:rPr>
              <a:t>NẾU EM CÓ MỘT KHU VƯỜN</a:t>
            </a:r>
            <a:endParaRPr lang="vi-VN" sz="3200" b="1" dirty="0">
              <a:solidFill>
                <a:srgbClr val="FF0000"/>
              </a:solidFill>
              <a:latin typeface="Times New Roman" pitchFamily="18" charset="0"/>
              <a:cs typeface="Times New Roman" pitchFamily="18" charset="0"/>
            </a:endParaRPr>
          </a:p>
        </p:txBody>
      </p:sp>
      <p:sp>
        <p:nvSpPr>
          <p:cNvPr id="23" name="Rectangle 22"/>
          <p:cNvSpPr/>
          <p:nvPr/>
        </p:nvSpPr>
        <p:spPr>
          <a:xfrm>
            <a:off x="5791933" y="1482365"/>
            <a:ext cx="5316333" cy="523220"/>
          </a:xfrm>
          <a:prstGeom prst="rect">
            <a:avLst/>
          </a:prstGeom>
        </p:spPr>
        <p:txBody>
          <a:bodyPr wrap="square">
            <a:spAutoFit/>
          </a:bodyPr>
          <a:lstStyle/>
          <a:p>
            <a:r>
              <a:rPr lang="vi-VN" sz="2800" i="1" dirty="0">
                <a:solidFill>
                  <a:prstClr val="black"/>
                </a:solidFill>
                <a:latin typeface="Cambria" panose="02040503050406030204" pitchFamily="18" charset="0"/>
                <a:ea typeface="Cambria" panose="02040503050406030204" pitchFamily="18" charset="0"/>
              </a:rPr>
              <a:t>Theo </a:t>
            </a:r>
            <a:r>
              <a:rPr lang="vi-VN" sz="2800" dirty="0">
                <a:solidFill>
                  <a:prstClr val="black"/>
                </a:solidFill>
                <a:latin typeface="Cambria" panose="02040503050406030204" pitchFamily="18" charset="0"/>
                <a:ea typeface="Cambria" panose="02040503050406030204" pitchFamily="18" charset="0"/>
              </a:rPr>
              <a:t>Trương Huỳnh Như Trân</a:t>
            </a:r>
            <a:endParaRPr lang="en-US" sz="2800" dirty="0"/>
          </a:p>
        </p:txBody>
      </p:sp>
      <p:sp>
        <p:nvSpPr>
          <p:cNvPr id="24" name="Rectangle 23">
            <a:extLst>
              <a:ext uri="{FF2B5EF4-FFF2-40B4-BE49-F238E27FC236}">
                <a16:creationId xmlns:a16="http://schemas.microsoft.com/office/drawing/2014/main" id="{6B7DB043-0A5E-0036-9A4E-577C61EDF60B}"/>
              </a:ext>
            </a:extLst>
          </p:cNvPr>
          <p:cNvSpPr/>
          <p:nvPr/>
        </p:nvSpPr>
        <p:spPr>
          <a:xfrm>
            <a:off x="61912" y="88752"/>
            <a:ext cx="2945778" cy="7380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None/>
            </a:pPr>
            <a:r>
              <a:rPr lang="en-US" altLang="zh-CN" sz="2800" b="1" kern="0" dirty="0">
                <a:solidFill>
                  <a:schemeClr val="tx1"/>
                </a:solidFill>
                <a:latin typeface="Times New Roman" panose="02020603050405020304" pitchFamily="18" charset="0"/>
                <a:cs typeface="Times New Roman" panose="02020603050405020304" pitchFamily="18" charset="0"/>
              </a:rPr>
              <a:t>TÌM HIỂU BÀI</a:t>
            </a:r>
            <a:endParaRPr lang="en-US" sz="2800" kern="0" dirty="0">
              <a:solidFill>
                <a:schemeClr val="tx1"/>
              </a:solidFill>
              <a:latin typeface="Times New Roman" panose="02020603050405020304" pitchFamily="18" charset="0"/>
              <a:cs typeface="Times New Roman" panose="02020603050405020304" pitchFamily="18" charset="0"/>
            </a:endParaRPr>
          </a:p>
        </p:txBody>
      </p:sp>
      <p:sp>
        <p:nvSpPr>
          <p:cNvPr id="4" name="Rectangle 7">
            <a:extLst>
              <a:ext uri="{FF2B5EF4-FFF2-40B4-BE49-F238E27FC236}">
                <a16:creationId xmlns:a16="http://schemas.microsoft.com/office/drawing/2014/main" id="{338F17A1-E6F4-B5F2-CA38-88EF50794BC3}"/>
              </a:ext>
            </a:extLst>
          </p:cNvPr>
          <p:cNvSpPr>
            <a:spLocks noChangeArrowheads="1"/>
          </p:cNvSpPr>
          <p:nvPr/>
        </p:nvSpPr>
        <p:spPr bwMode="auto">
          <a:xfrm>
            <a:off x="175683" y="97161"/>
            <a:ext cx="118406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400" b="1" dirty="0" err="1">
                <a:latin typeface="Times New Roman" panose="02020603050405020304" pitchFamily="18" charset="0"/>
                <a:cs typeface="Times New Roman" panose="02020603050405020304" pitchFamily="18" charset="0"/>
              </a:rPr>
              <a:t>Thứ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21 </a:t>
            </a:r>
            <a:r>
              <a:rPr lang="en-US" altLang="en-US" sz="2400" b="1" dirty="0" err="1">
                <a:latin typeface="Times New Roman" panose="02020603050405020304" pitchFamily="18" charset="0"/>
                <a:cs typeface="Times New Roman" panose="02020603050405020304" pitchFamily="18" charset="0"/>
              </a:rPr>
              <a:t>tháng</a:t>
            </a:r>
            <a:r>
              <a:rPr lang="en-US" altLang="en-US" sz="2400" b="1" dirty="0">
                <a:latin typeface="Times New Roman" panose="02020603050405020304" pitchFamily="18" charset="0"/>
                <a:cs typeface="Times New Roman" panose="02020603050405020304" pitchFamily="18" charset="0"/>
              </a:rPr>
              <a:t> 12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487596859"/>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48C08-23C5-D048-6C30-E43D0582FEA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F0E569C-0EE8-6800-896A-22C7CAB30075}"/>
              </a:ext>
            </a:extLst>
          </p:cNvPr>
          <p:cNvPicPr>
            <a:picLocks noChangeAspect="1"/>
          </p:cNvPicPr>
          <p:nvPr/>
        </p:nvPicPr>
        <p:blipFill>
          <a:blip r:embed="rId3"/>
          <a:stretch>
            <a:fillRect/>
          </a:stretch>
        </p:blipFill>
        <p:spPr>
          <a:xfrm>
            <a:off x="16933" y="-4703"/>
            <a:ext cx="12192000" cy="6858000"/>
          </a:xfrm>
          <a:prstGeom prst="rect">
            <a:avLst/>
          </a:prstGeom>
        </p:spPr>
      </p:pic>
      <p:sp>
        <p:nvSpPr>
          <p:cNvPr id="2" name="TextBox 15">
            <a:extLst>
              <a:ext uri="{FF2B5EF4-FFF2-40B4-BE49-F238E27FC236}">
                <a16:creationId xmlns:a16="http://schemas.microsoft.com/office/drawing/2014/main" id="{F01BEF40-C185-5242-4080-EBB5248DC73B}"/>
              </a:ext>
            </a:extLst>
          </p:cNvPr>
          <p:cNvSpPr txBox="1">
            <a:spLocks noChangeArrowheads="1"/>
          </p:cNvSpPr>
          <p:nvPr/>
        </p:nvSpPr>
        <p:spPr bwMode="auto">
          <a:xfrm>
            <a:off x="1080655" y="1971791"/>
            <a:ext cx="9913312"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933" b="1" u="sng" dirty="0">
                <a:solidFill>
                  <a:srgbClr val="FF0000"/>
                </a:solidFill>
                <a:latin typeface="Times New Roman" panose="02020603050405020304" pitchFamily="18" charset="0"/>
                <a:cs typeface="Times New Roman" panose="02020603050405020304" pitchFamily="18" charset="0"/>
              </a:rPr>
              <a:t>LUYỆN ĐỌC</a:t>
            </a:r>
            <a:r>
              <a:rPr lang="en-US" altLang="en-US" sz="2933" b="1" dirty="0">
                <a:solidFill>
                  <a:srgbClr val="FF0000"/>
                </a:solidFill>
                <a:latin typeface="Times New Roman" panose="02020603050405020304" pitchFamily="18" charset="0"/>
                <a:cs typeface="Times New Roman" panose="02020603050405020304" pitchFamily="18" charset="0"/>
              </a:rPr>
              <a:t>                                              </a:t>
            </a:r>
            <a:r>
              <a:rPr lang="en-US" altLang="en-US" sz="2933" b="1" u="sng" dirty="0">
                <a:solidFill>
                  <a:srgbClr val="FF0000"/>
                </a:solidFill>
                <a:latin typeface="Times New Roman" panose="02020603050405020304" pitchFamily="18" charset="0"/>
                <a:cs typeface="Times New Roman" panose="02020603050405020304" pitchFamily="18" charset="0"/>
              </a:rPr>
              <a:t>TÌM HIỂU BÀI</a:t>
            </a:r>
          </a:p>
        </p:txBody>
      </p:sp>
      <p:sp>
        <p:nvSpPr>
          <p:cNvPr id="3" name="Line 6">
            <a:extLst>
              <a:ext uri="{FF2B5EF4-FFF2-40B4-BE49-F238E27FC236}">
                <a16:creationId xmlns:a16="http://schemas.microsoft.com/office/drawing/2014/main" id="{4D54210C-AC68-0BAB-510D-3068B4855A1F}"/>
              </a:ext>
            </a:extLst>
          </p:cNvPr>
          <p:cNvSpPr>
            <a:spLocks noChangeShapeType="1"/>
          </p:cNvSpPr>
          <p:nvPr/>
        </p:nvSpPr>
        <p:spPr bwMode="auto">
          <a:xfrm>
            <a:off x="6557408" y="2529386"/>
            <a:ext cx="12031" cy="4241527"/>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nchor="ctr"/>
          <a:lstStyle/>
          <a:p>
            <a:endParaRPr lang="en-US" sz="2400"/>
          </a:p>
        </p:txBody>
      </p:sp>
      <p:sp>
        <p:nvSpPr>
          <p:cNvPr id="4" name="Rectangle 3">
            <a:extLst>
              <a:ext uri="{FF2B5EF4-FFF2-40B4-BE49-F238E27FC236}">
                <a16:creationId xmlns:a16="http://schemas.microsoft.com/office/drawing/2014/main" id="{5226C359-48C1-3C46-B980-A20DA30688EC}"/>
              </a:ext>
            </a:extLst>
          </p:cNvPr>
          <p:cNvSpPr>
            <a:spLocks noChangeArrowheads="1"/>
          </p:cNvSpPr>
          <p:nvPr/>
        </p:nvSpPr>
        <p:spPr bwMode="auto">
          <a:xfrm>
            <a:off x="518697" y="2515466"/>
            <a:ext cx="18038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b="1" dirty="0">
                <a:solidFill>
                  <a:srgbClr val="000000"/>
                </a:solidFill>
                <a:latin typeface="Times New Roman" panose="02020603050405020304" pitchFamily="18" charset="0"/>
                <a:cs typeface="Times New Roman" panose="02020603050405020304" pitchFamily="18" charset="0"/>
              </a:rPr>
              <a:t>*</a:t>
            </a:r>
            <a:r>
              <a:rPr lang="en-US" altLang="zh-CN" b="1" u="sng" dirty="0" err="1">
                <a:solidFill>
                  <a:srgbClr val="000000"/>
                </a:solidFill>
                <a:latin typeface="Times New Roman" panose="02020603050405020304" pitchFamily="18" charset="0"/>
                <a:cs typeface="Times New Roman" panose="02020603050405020304" pitchFamily="18" charset="0"/>
              </a:rPr>
              <a:t>Từ</a:t>
            </a:r>
            <a:r>
              <a:rPr lang="en-US" altLang="zh-CN" b="1" u="sng" dirty="0">
                <a:solidFill>
                  <a:srgbClr val="000000"/>
                </a:solidFill>
                <a:latin typeface="Times New Roman" panose="02020603050405020304" pitchFamily="18" charset="0"/>
                <a:cs typeface="Times New Roman" panose="02020603050405020304" pitchFamily="18" charset="0"/>
              </a:rPr>
              <a:t> </a:t>
            </a:r>
            <a:r>
              <a:rPr lang="en-US" altLang="zh-CN" b="1" u="sng" dirty="0" err="1">
                <a:solidFill>
                  <a:srgbClr val="000000"/>
                </a:solidFill>
                <a:latin typeface="Times New Roman" panose="02020603050405020304" pitchFamily="18" charset="0"/>
                <a:cs typeface="Times New Roman" panose="02020603050405020304" pitchFamily="18" charset="0"/>
              </a:rPr>
              <a:t>ngữ</a:t>
            </a:r>
            <a:r>
              <a:rPr lang="en-US" altLang="zh-CN" b="1" u="sng" dirty="0">
                <a:solidFill>
                  <a:srgbClr val="00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DEFDA794-68B0-41CD-2199-2306A224F282}"/>
              </a:ext>
            </a:extLst>
          </p:cNvPr>
          <p:cNvSpPr>
            <a:spLocks noChangeArrowheads="1"/>
          </p:cNvSpPr>
          <p:nvPr/>
        </p:nvSpPr>
        <p:spPr bwMode="auto">
          <a:xfrm>
            <a:off x="575734" y="4031815"/>
            <a:ext cx="1392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b="1" dirty="0">
                <a:solidFill>
                  <a:srgbClr val="000000"/>
                </a:solidFill>
                <a:latin typeface="Times New Roman" panose="02020603050405020304" pitchFamily="18" charset="0"/>
                <a:cs typeface="Times New Roman" panose="02020603050405020304" pitchFamily="18" charset="0"/>
              </a:rPr>
              <a:t>* </a:t>
            </a:r>
            <a:r>
              <a:rPr lang="en-US" altLang="zh-CN" b="1" u="sng" dirty="0" err="1">
                <a:solidFill>
                  <a:srgbClr val="000000"/>
                </a:solidFill>
                <a:latin typeface="Times New Roman" panose="02020603050405020304" pitchFamily="18" charset="0"/>
                <a:cs typeface="Times New Roman" panose="02020603050405020304" pitchFamily="18" charset="0"/>
              </a:rPr>
              <a:t>Câu</a:t>
            </a:r>
            <a:r>
              <a:rPr lang="en-US" altLang="zh-CN" b="1" u="sng" dirty="0">
                <a:solidFill>
                  <a:srgbClr val="0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79C9F25A-6E76-A4CE-D6EE-49FBA30D199C}"/>
              </a:ext>
            </a:extLst>
          </p:cNvPr>
          <p:cNvSpPr txBox="1"/>
          <p:nvPr/>
        </p:nvSpPr>
        <p:spPr>
          <a:xfrm>
            <a:off x="711088" y="3059141"/>
            <a:ext cx="3210084" cy="600164"/>
          </a:xfrm>
          <a:prstGeom prst="rect">
            <a:avLst/>
          </a:prstGeom>
          <a:noFill/>
        </p:spPr>
        <p:txBody>
          <a:bodyPr wrap="square" rtlCol="0">
            <a:spAutoFit/>
          </a:bodyPr>
          <a:lstStyle/>
          <a:p>
            <a:r>
              <a:rPr lang="en-US" sz="3300" dirty="0" err="1">
                <a:latin typeface="Times New Roman" panose="02020603050405020304" pitchFamily="18" charset="0"/>
                <a:cs typeface="Times New Roman" panose="02020603050405020304" pitchFamily="18" charset="0"/>
              </a:rPr>
              <a:t>trắng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muốt</a:t>
            </a:r>
            <a:endParaRPr lang="en-US" sz="3300" dirty="0">
              <a:latin typeface="Times New Roman" panose="02020603050405020304" pitchFamily="18" charset="0"/>
              <a:cs typeface="Times New Roman" panose="02020603050405020304" pitchFamily="18" charset="0"/>
            </a:endParaRPr>
          </a:p>
        </p:txBody>
      </p:sp>
      <p:sp>
        <p:nvSpPr>
          <p:cNvPr id="19" name="Rectangle 4">
            <a:extLst>
              <a:ext uri="{FF2B5EF4-FFF2-40B4-BE49-F238E27FC236}">
                <a16:creationId xmlns:a16="http://schemas.microsoft.com/office/drawing/2014/main" id="{A3BAC53D-A76F-B1B4-CAF3-90C782A64CDC}"/>
              </a:ext>
            </a:extLst>
          </p:cNvPr>
          <p:cNvSpPr>
            <a:spLocks noChangeArrowheads="1"/>
          </p:cNvSpPr>
          <p:nvPr/>
        </p:nvSpPr>
        <p:spPr bwMode="auto">
          <a:xfrm>
            <a:off x="226482" y="461761"/>
            <a:ext cx="118745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u="sng" dirty="0">
                <a:latin typeface="Times New Roman" panose="02020603050405020304" pitchFamily="18" charset="0"/>
                <a:cs typeface="Times New Roman" panose="02020603050405020304" pitchFamily="18" charset="0"/>
              </a:rPr>
              <a:t>TIẾNG VIỆT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a:t>
            </a:r>
          </a:p>
        </p:txBody>
      </p:sp>
      <p:sp>
        <p:nvSpPr>
          <p:cNvPr id="21" name="Rectangle 7">
            <a:extLst>
              <a:ext uri="{FF2B5EF4-FFF2-40B4-BE49-F238E27FC236}">
                <a16:creationId xmlns:a16="http://schemas.microsoft.com/office/drawing/2014/main" id="{5234A99F-6B9E-FA21-FBF9-0F976F032B21}"/>
              </a:ext>
            </a:extLst>
          </p:cNvPr>
          <p:cNvSpPr>
            <a:spLocks noChangeArrowheads="1"/>
          </p:cNvSpPr>
          <p:nvPr/>
        </p:nvSpPr>
        <p:spPr bwMode="auto">
          <a:xfrm>
            <a:off x="175683" y="97161"/>
            <a:ext cx="11840633"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dirty="0" err="1">
                <a:latin typeface="Times New Roman" panose="02020603050405020304" pitchFamily="18" charset="0"/>
                <a:cs typeface="Times New Roman" panose="02020603050405020304" pitchFamily="18" charset="0"/>
              </a:rPr>
              <a:t>Thứ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ngày</a:t>
            </a:r>
            <a:r>
              <a:rPr lang="en-US" altLang="en-US" sz="2800" b="1" dirty="0">
                <a:latin typeface="Times New Roman" panose="02020603050405020304" pitchFamily="18" charset="0"/>
                <a:cs typeface="Times New Roman" panose="02020603050405020304" pitchFamily="18" charset="0"/>
              </a:rPr>
              <a:t> 13 </a:t>
            </a:r>
            <a:r>
              <a:rPr lang="en-US" altLang="en-US" sz="2800" b="1" dirty="0" err="1">
                <a:latin typeface="Times New Roman" panose="02020603050405020304" pitchFamily="18" charset="0"/>
                <a:cs typeface="Times New Roman" panose="02020603050405020304" pitchFamily="18" charset="0"/>
              </a:rPr>
              <a:t>tháng</a:t>
            </a:r>
            <a:r>
              <a:rPr lang="en-US" altLang="en-US" sz="2800" b="1" dirty="0">
                <a:latin typeface="Times New Roman" panose="02020603050405020304" pitchFamily="18" charset="0"/>
                <a:cs typeface="Times New Roman" panose="02020603050405020304" pitchFamily="18" charset="0"/>
              </a:rPr>
              <a:t> 11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2024</a:t>
            </a:r>
          </a:p>
        </p:txBody>
      </p:sp>
      <p:cxnSp>
        <p:nvCxnSpPr>
          <p:cNvPr id="26" name="Straight Connector 25">
            <a:extLst>
              <a:ext uri="{FF2B5EF4-FFF2-40B4-BE49-F238E27FC236}">
                <a16:creationId xmlns:a16="http://schemas.microsoft.com/office/drawing/2014/main" id="{C64B923E-541E-9D4D-E5A5-32B0C2E496E5}"/>
              </a:ext>
            </a:extLst>
          </p:cNvPr>
          <p:cNvCxnSpPr>
            <a:cxnSpLocks/>
          </p:cNvCxnSpPr>
          <p:nvPr/>
        </p:nvCxnSpPr>
        <p:spPr>
          <a:xfrm flipH="1">
            <a:off x="6325096" y="4788272"/>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9014D5-2D55-9613-3177-A26137D8FA3E}"/>
              </a:ext>
            </a:extLst>
          </p:cNvPr>
          <p:cNvCxnSpPr>
            <a:cxnSpLocks/>
          </p:cNvCxnSpPr>
          <p:nvPr/>
        </p:nvCxnSpPr>
        <p:spPr>
          <a:xfrm flipH="1">
            <a:off x="2140072" y="3578376"/>
            <a:ext cx="4552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29014D5-2D55-9613-3177-A26137D8FA3E}"/>
              </a:ext>
            </a:extLst>
          </p:cNvPr>
          <p:cNvCxnSpPr>
            <a:cxnSpLocks/>
          </p:cNvCxnSpPr>
          <p:nvPr/>
        </p:nvCxnSpPr>
        <p:spPr>
          <a:xfrm flipH="1" flipV="1">
            <a:off x="756253" y="3591094"/>
            <a:ext cx="322268" cy="53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68018" y="4668761"/>
            <a:ext cx="6096000" cy="1477328"/>
          </a:xfrm>
          <a:prstGeom prst="rect">
            <a:avLst/>
          </a:prstGeom>
        </p:spPr>
        <p:txBody>
          <a:bodyPr>
            <a:spAutoFit/>
          </a:bodyPr>
          <a:lstStyle/>
          <a:p>
            <a:r>
              <a:rPr lang="en-US" sz="3000" dirty="0">
                <a:latin typeface="Times New Roman" pitchFamily="18" charset="0"/>
                <a:cs typeface="Times New Roman" pitchFamily="18" charset="0"/>
              </a:rPr>
              <a:t> Em </a:t>
            </a:r>
            <a:r>
              <a:rPr lang="en-US" sz="3000" dirty="0" err="1">
                <a:latin typeface="Times New Roman" pitchFamily="18" charset="0"/>
                <a:cs typeface="Times New Roman" pitchFamily="18" charset="0"/>
              </a:rPr>
              <a:t>sẽ</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xâu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những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chiếc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đỏ</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vòng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hóa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chúa</a:t>
            </a:r>
            <a:r>
              <a:rPr lang="en-US" sz="3000" dirty="0">
                <a:latin typeface="Times New Roman" pitchFamily="18" charset="0"/>
                <a:cs typeface="Times New Roman" pitchFamily="18" charset="0"/>
              </a:rPr>
              <a:t>.</a:t>
            </a:r>
          </a:p>
        </p:txBody>
      </p:sp>
      <p:sp>
        <p:nvSpPr>
          <p:cNvPr id="32" name="Rectangle 31"/>
          <p:cNvSpPr/>
          <p:nvPr/>
        </p:nvSpPr>
        <p:spPr>
          <a:xfrm>
            <a:off x="3014133" y="894833"/>
            <a:ext cx="6679579" cy="584775"/>
          </a:xfrm>
          <a:prstGeom prst="rect">
            <a:avLst/>
          </a:prstGeom>
        </p:spPr>
        <p:txBody>
          <a:bodyPr wrap="square">
            <a:spAutoFit/>
          </a:bodyPr>
          <a:lstStyle/>
          <a:p>
            <a:pPr algn="ctr"/>
            <a:r>
              <a:rPr lang="en-US" sz="3200" b="1" dirty="0">
                <a:solidFill>
                  <a:srgbClr val="FF0000"/>
                </a:solidFill>
                <a:latin typeface="Times New Roman" pitchFamily="18" charset="0"/>
                <a:cs typeface="Times New Roman" pitchFamily="18" charset="0"/>
              </a:rPr>
              <a:t>NẾU EM CÓ MỘT KHU VƯỜN</a:t>
            </a:r>
            <a:endParaRPr lang="vi-VN" sz="3200" b="1" dirty="0">
              <a:solidFill>
                <a:srgbClr val="FF0000"/>
              </a:solidFill>
              <a:latin typeface="Times New Roman" pitchFamily="18" charset="0"/>
              <a:cs typeface="Times New Roman" pitchFamily="18" charset="0"/>
            </a:endParaRPr>
          </a:p>
        </p:txBody>
      </p:sp>
      <p:sp>
        <p:nvSpPr>
          <p:cNvPr id="33" name="Rectangle 32"/>
          <p:cNvSpPr/>
          <p:nvPr/>
        </p:nvSpPr>
        <p:spPr>
          <a:xfrm>
            <a:off x="5791933" y="1482365"/>
            <a:ext cx="5316333" cy="523220"/>
          </a:xfrm>
          <a:prstGeom prst="rect">
            <a:avLst/>
          </a:prstGeom>
        </p:spPr>
        <p:txBody>
          <a:bodyPr wrap="square">
            <a:spAutoFit/>
          </a:bodyPr>
          <a:lstStyle/>
          <a:p>
            <a:r>
              <a:rPr lang="vi-VN" sz="2800" i="1" dirty="0">
                <a:solidFill>
                  <a:prstClr val="black"/>
                </a:solidFill>
                <a:latin typeface="Cambria" panose="02040503050406030204" pitchFamily="18" charset="0"/>
                <a:ea typeface="Cambria" panose="02040503050406030204" pitchFamily="18" charset="0"/>
              </a:rPr>
              <a:t>Theo </a:t>
            </a:r>
            <a:r>
              <a:rPr lang="vi-VN" sz="2800" dirty="0">
                <a:solidFill>
                  <a:prstClr val="black"/>
                </a:solidFill>
                <a:latin typeface="Cambria" panose="02040503050406030204" pitchFamily="18" charset="0"/>
                <a:ea typeface="Cambria" panose="02040503050406030204" pitchFamily="18" charset="0"/>
              </a:rPr>
              <a:t>Trương Huỳnh Như Trân</a:t>
            </a:r>
            <a:endParaRPr lang="en-US" sz="2800" dirty="0"/>
          </a:p>
        </p:txBody>
      </p:sp>
      <p:sp>
        <p:nvSpPr>
          <p:cNvPr id="8" name="Rectangle 7"/>
          <p:cNvSpPr/>
          <p:nvPr/>
        </p:nvSpPr>
        <p:spPr>
          <a:xfrm>
            <a:off x="8104668" y="2592701"/>
            <a:ext cx="1859805" cy="584775"/>
          </a:xfrm>
          <a:prstGeom prst="rect">
            <a:avLst/>
          </a:prstGeom>
        </p:spPr>
        <p:txBody>
          <a:bodyPr wrap="none">
            <a:spAutoFit/>
          </a:bodyPr>
          <a:lstStyle/>
          <a:p>
            <a:r>
              <a:rPr lang="nl-NL" sz="3200" dirty="0">
                <a:latin typeface="Times New Roman" pitchFamily="18" charset="0"/>
                <a:cs typeface="Times New Roman" pitchFamily="18" charset="0"/>
              </a:rPr>
              <a:t>phơn phớt</a:t>
            </a:r>
            <a:endParaRPr lang="en-US" sz="3200" dirty="0"/>
          </a:p>
        </p:txBody>
      </p:sp>
      <p:sp>
        <p:nvSpPr>
          <p:cNvPr id="24" name="Rectangle 23"/>
          <p:cNvSpPr/>
          <p:nvPr/>
        </p:nvSpPr>
        <p:spPr>
          <a:xfrm>
            <a:off x="6755616" y="3211306"/>
            <a:ext cx="1963999" cy="584775"/>
          </a:xfrm>
          <a:prstGeom prst="rect">
            <a:avLst/>
          </a:prstGeom>
        </p:spPr>
        <p:txBody>
          <a:bodyPr wrap="none">
            <a:spAutoFit/>
          </a:bodyPr>
          <a:lstStyle/>
          <a:p>
            <a:r>
              <a:rPr lang="nl-NL" sz="3200" dirty="0">
                <a:latin typeface="Times New Roman" pitchFamily="18" charset="0"/>
                <a:cs typeface="Times New Roman" pitchFamily="18" charset="0"/>
              </a:rPr>
              <a:t>nhao nhác,</a:t>
            </a:r>
            <a:endParaRPr lang="en-US" sz="3200" dirty="0"/>
          </a:p>
        </p:txBody>
      </p:sp>
      <p:sp>
        <p:nvSpPr>
          <p:cNvPr id="34" name="Rectangle 33"/>
          <p:cNvSpPr/>
          <p:nvPr/>
        </p:nvSpPr>
        <p:spPr>
          <a:xfrm>
            <a:off x="8663997" y="3196430"/>
            <a:ext cx="1491114" cy="584775"/>
          </a:xfrm>
          <a:prstGeom prst="rect">
            <a:avLst/>
          </a:prstGeom>
        </p:spPr>
        <p:txBody>
          <a:bodyPr wrap="none">
            <a:spAutoFit/>
          </a:bodyPr>
          <a:lstStyle/>
          <a:p>
            <a:r>
              <a:rPr lang="nl-NL" sz="3200" dirty="0">
                <a:latin typeface="Times New Roman" pitchFamily="18" charset="0"/>
                <a:cs typeface="Times New Roman" pitchFamily="18" charset="0"/>
              </a:rPr>
              <a:t>sực tỉnh</a:t>
            </a:r>
            <a:endParaRPr lang="en-US" sz="3200" b="1" dirty="0"/>
          </a:p>
        </p:txBody>
      </p:sp>
      <p:sp>
        <p:nvSpPr>
          <p:cNvPr id="35" name="Rectangle 34"/>
          <p:cNvSpPr/>
          <p:nvPr/>
        </p:nvSpPr>
        <p:spPr>
          <a:xfrm>
            <a:off x="6718644" y="2618836"/>
            <a:ext cx="1535998" cy="584775"/>
          </a:xfrm>
          <a:prstGeom prst="rect">
            <a:avLst/>
          </a:prstGeom>
        </p:spPr>
        <p:txBody>
          <a:bodyPr wrap="none">
            <a:spAutoFit/>
          </a:bodyPr>
          <a:lstStyle/>
          <a:p>
            <a:r>
              <a:rPr lang="nl-NL" sz="3200" dirty="0">
                <a:latin typeface="Times New Roman" pitchFamily="18" charset="0"/>
                <a:cs typeface="Times New Roman" pitchFamily="18" charset="0"/>
              </a:rPr>
              <a:t>xế trưa, </a:t>
            </a:r>
            <a:endParaRPr lang="en-US" sz="3200" dirty="0"/>
          </a:p>
        </p:txBody>
      </p:sp>
      <p:sp>
        <p:nvSpPr>
          <p:cNvPr id="37" name="TextBox 36">
            <a:extLst>
              <a:ext uri="{FF2B5EF4-FFF2-40B4-BE49-F238E27FC236}">
                <a16:creationId xmlns:a16="http://schemas.microsoft.com/office/drawing/2014/main" id="{16820B22-9EDE-908D-AC83-368945218A2D}"/>
              </a:ext>
            </a:extLst>
          </p:cNvPr>
          <p:cNvSpPr txBox="1"/>
          <p:nvPr/>
        </p:nvSpPr>
        <p:spPr>
          <a:xfrm>
            <a:off x="6601679" y="3839309"/>
            <a:ext cx="2918604" cy="600164"/>
          </a:xfrm>
          <a:prstGeom prst="rect">
            <a:avLst/>
          </a:prstGeom>
          <a:noFill/>
        </p:spPr>
        <p:txBody>
          <a:bodyPr wrap="square" rtlCol="0">
            <a:spAutoFit/>
          </a:bodyPr>
          <a:lstStyle/>
          <a:p>
            <a:r>
              <a:rPr lang="en-US" sz="3300" b="1" dirty="0">
                <a:latin typeface="Times New Roman" panose="02020603050405020304" pitchFamily="18" charset="0"/>
                <a:cs typeface="Times New Roman" panose="02020603050405020304" pitchFamily="18" charset="0"/>
              </a:rPr>
              <a:t>*</a:t>
            </a:r>
            <a:r>
              <a:rPr lang="en-US" sz="3300" b="1" u="sng" dirty="0" err="1">
                <a:latin typeface="Times New Roman" panose="02020603050405020304" pitchFamily="18" charset="0"/>
                <a:cs typeface="Times New Roman" panose="02020603050405020304" pitchFamily="18" charset="0"/>
              </a:rPr>
              <a:t>Nội</a:t>
            </a:r>
            <a:r>
              <a:rPr lang="en-US" sz="3300" b="1" u="sng" dirty="0">
                <a:latin typeface="Times New Roman" panose="02020603050405020304" pitchFamily="18" charset="0"/>
                <a:cs typeface="Times New Roman" panose="02020603050405020304" pitchFamily="18" charset="0"/>
              </a:rPr>
              <a:t> dung</a:t>
            </a:r>
            <a:r>
              <a:rPr lang="en-US" sz="3300" b="1" dirty="0">
                <a:latin typeface="Times New Roman" panose="02020603050405020304" pitchFamily="18" charset="0"/>
                <a:cs typeface="Times New Roman" panose="02020603050405020304" pitchFamily="18" charset="0"/>
              </a:rPr>
              <a:t>:</a:t>
            </a:r>
          </a:p>
        </p:txBody>
      </p:sp>
      <p:sp>
        <p:nvSpPr>
          <p:cNvPr id="11" name="Rectangle 10"/>
          <p:cNvSpPr/>
          <p:nvPr/>
        </p:nvSpPr>
        <p:spPr>
          <a:xfrm>
            <a:off x="6709964" y="4411542"/>
            <a:ext cx="5177236" cy="2246769"/>
          </a:xfrm>
          <a:prstGeom prst="rect">
            <a:avLst/>
          </a:prstGeom>
        </p:spPr>
        <p:txBody>
          <a:bodyPr wrap="square">
            <a:spAutoFit/>
          </a:bodyPr>
          <a:lstStyle/>
          <a:p>
            <a:pPr lvl="0" algn="jus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a:latin typeface="Times New Roman" pitchFamily="18" charset="0"/>
                <a:ea typeface="Cambria" panose="02040503050406030204" pitchFamily="18" charset="0"/>
                <a:cs typeface="Times New Roman" pitchFamily="18" charset="0"/>
              </a:rPr>
              <a:t>t</a:t>
            </a:r>
            <a:r>
              <a:rPr lang="vi-VN" sz="2800" dirty="0">
                <a:latin typeface="Times New Roman" pitchFamily="18" charset="0"/>
                <a:ea typeface="Cambria" panose="02040503050406030204" pitchFamily="18" charset="0"/>
                <a:cs typeface="Times New Roman" pitchFamily="18" charset="0"/>
              </a:rPr>
              <a:t>hấy được ích lợi mà khu vườn mang lại cho bạn nhỏ, những cảm xúc của bạn nhỏ khi viết về những loại cây thân thuộc trong khu vườn mơ ước của mình.</a:t>
            </a:r>
          </a:p>
        </p:txBody>
      </p:sp>
    </p:spTree>
    <p:extLst>
      <p:ext uri="{BB962C8B-B14F-4D97-AF65-F5344CB8AC3E}">
        <p14:creationId xmlns:p14="http://schemas.microsoft.com/office/powerpoint/2010/main" val="3198047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83" y="2066925"/>
            <a:ext cx="7797460" cy="3733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2424" y="2574732"/>
            <a:ext cx="4283268" cy="428326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000625"/>
            <a:ext cx="2450378" cy="1836356"/>
          </a:xfrm>
          <a:prstGeom prst="rect">
            <a:avLst/>
          </a:prstGeom>
        </p:spPr>
      </p:pic>
      <p:pic>
        <p:nvPicPr>
          <p:cNvPr id="8" name="Picture 7"/>
          <p:cNvPicPr>
            <a:picLocks noChangeAspect="1"/>
          </p:cNvPicPr>
          <p:nvPr/>
        </p:nvPicPr>
        <p:blipFill>
          <a:blip r:embed="rId6"/>
          <a:stretch>
            <a:fillRect/>
          </a:stretch>
        </p:blipFill>
        <p:spPr>
          <a:xfrm>
            <a:off x="1596174" y="2614858"/>
            <a:ext cx="6176844" cy="2469330"/>
          </a:xfrm>
          <a:prstGeom prst="rect">
            <a:avLst/>
          </a:prstGeom>
        </p:spPr>
      </p:pic>
    </p:spTree>
    <p:extLst>
      <p:ext uri="{BB962C8B-B14F-4D97-AF65-F5344CB8AC3E}">
        <p14:creationId xmlns:p14="http://schemas.microsoft.com/office/powerpoint/2010/main" val="1456006511"/>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CF781-52F9-ECAB-1671-B0FBF3D930EC}"/>
            </a:ext>
          </a:extLst>
        </p:cNvPr>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CD9DC626-003F-763D-BD94-CAE978EDCD01}"/>
              </a:ext>
            </a:extLst>
          </p:cNvPr>
          <p:cNvPicPr>
            <a:picLocks noChangeAspect="1"/>
          </p:cNvPicPr>
          <p:nvPr/>
        </p:nvPicPr>
        <p:blipFill rotWithShape="1">
          <a:blip r:embed="rId2">
            <a:extLst>
              <a:ext uri="{28A0092B-C50C-407E-A947-70E740481C1C}">
                <a14:useLocalDpi xmlns:a14="http://schemas.microsoft.com/office/drawing/2010/main" val="0"/>
              </a:ext>
            </a:extLst>
          </a:blip>
          <a:srcRect b="22170"/>
          <a:stretch/>
        </p:blipFill>
        <p:spPr>
          <a:xfrm>
            <a:off x="0" y="-1"/>
            <a:ext cx="12192000" cy="6858001"/>
          </a:xfrm>
          <a:prstGeom prst="rect">
            <a:avLst/>
          </a:prstGeom>
        </p:spPr>
      </p:pic>
      <p:sp>
        <p:nvSpPr>
          <p:cNvPr id="38" name="Hình chữ nhật: Góc Tròn 1">
            <a:extLst>
              <a:ext uri="{FF2B5EF4-FFF2-40B4-BE49-F238E27FC236}">
                <a16:creationId xmlns:a16="http://schemas.microsoft.com/office/drawing/2014/main" id="{A793C80C-0B2E-05E1-D2C3-194B45915407}"/>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98039CFD-3612-DD18-5680-7A8CE7323C1C}"/>
              </a:ext>
            </a:extLst>
          </p:cNvPr>
          <p:cNvPicPr>
            <a:picLocks noChangeAspect="1"/>
          </p:cNvPicPr>
          <p:nvPr/>
        </p:nvPicPr>
        <p:blipFill>
          <a:blip r:embed="rId3"/>
          <a:stretch>
            <a:fillRect/>
          </a:stretch>
        </p:blipFill>
        <p:spPr>
          <a:xfrm>
            <a:off x="1890156" y="1855730"/>
            <a:ext cx="7803556" cy="4517528"/>
          </a:xfrm>
          <a:prstGeom prst="rect">
            <a:avLst/>
          </a:prstGeom>
        </p:spPr>
      </p:pic>
      <p:pic>
        <p:nvPicPr>
          <p:cNvPr id="3" name="Picture 2">
            <a:extLst>
              <a:ext uri="{FF2B5EF4-FFF2-40B4-BE49-F238E27FC236}">
                <a16:creationId xmlns:a16="http://schemas.microsoft.com/office/drawing/2014/main" id="{E6A16581-FEB3-A9E6-6ACF-BBF615A93645}"/>
              </a:ext>
            </a:extLst>
          </p:cNvPr>
          <p:cNvPicPr>
            <a:picLocks noChangeAspect="1"/>
          </p:cNvPicPr>
          <p:nvPr/>
        </p:nvPicPr>
        <p:blipFill>
          <a:blip r:embed="rId4"/>
          <a:stretch>
            <a:fillRect/>
          </a:stretch>
        </p:blipFill>
        <p:spPr>
          <a:xfrm>
            <a:off x="1606251" y="680283"/>
            <a:ext cx="9175275" cy="1670449"/>
          </a:xfrm>
          <a:prstGeom prst="rect">
            <a:avLst/>
          </a:prstGeom>
        </p:spPr>
      </p:pic>
      <p:pic>
        <p:nvPicPr>
          <p:cNvPr id="6" name="Picture 5">
            <a:extLst>
              <a:ext uri="{FF2B5EF4-FFF2-40B4-BE49-F238E27FC236}">
                <a16:creationId xmlns:a16="http://schemas.microsoft.com/office/drawing/2014/main" id="{94F5C660-7C6C-5DFA-B53B-8C2A9654A805}"/>
              </a:ext>
            </a:extLst>
          </p:cNvPr>
          <p:cNvPicPr>
            <a:picLocks noChangeAspect="1"/>
          </p:cNvPicPr>
          <p:nvPr/>
        </p:nvPicPr>
        <p:blipFill>
          <a:blip r:embed="rId5"/>
          <a:stretch>
            <a:fillRect/>
          </a:stretch>
        </p:blipFill>
        <p:spPr>
          <a:xfrm>
            <a:off x="27515" y="0"/>
            <a:ext cx="12192000" cy="6858000"/>
          </a:xfrm>
          <a:prstGeom prst="rect">
            <a:avLst/>
          </a:prstGeom>
        </p:spPr>
      </p:pic>
      <p:pic>
        <p:nvPicPr>
          <p:cNvPr id="8" name="Picture 7">
            <a:extLst>
              <a:ext uri="{FF2B5EF4-FFF2-40B4-BE49-F238E27FC236}">
                <a16:creationId xmlns:a16="http://schemas.microsoft.com/office/drawing/2014/main" id="{F9F1147E-4764-498F-E87F-D034049FC6CC}"/>
              </a:ext>
            </a:extLst>
          </p:cNvPr>
          <p:cNvPicPr>
            <a:picLocks noChangeAspect="1"/>
          </p:cNvPicPr>
          <p:nvPr/>
        </p:nvPicPr>
        <p:blipFill>
          <a:blip r:embed="rId5"/>
          <a:stretch>
            <a:fillRect/>
          </a:stretch>
        </p:blipFill>
        <p:spPr>
          <a:xfrm>
            <a:off x="61382" y="0"/>
            <a:ext cx="12192000" cy="6858000"/>
          </a:xfrm>
          <a:prstGeom prst="rect">
            <a:avLst/>
          </a:prstGeom>
        </p:spPr>
      </p:pic>
      <p:sp>
        <p:nvSpPr>
          <p:cNvPr id="9" name="Rectangle 4">
            <a:extLst>
              <a:ext uri="{FF2B5EF4-FFF2-40B4-BE49-F238E27FC236}">
                <a16:creationId xmlns:a16="http://schemas.microsoft.com/office/drawing/2014/main" id="{6BB1AD10-EED8-7FF8-EC22-0BC2E038388F}"/>
              </a:ext>
            </a:extLst>
          </p:cNvPr>
          <p:cNvSpPr>
            <a:spLocks noChangeArrowheads="1"/>
          </p:cNvSpPr>
          <p:nvPr/>
        </p:nvSpPr>
        <p:spPr bwMode="auto">
          <a:xfrm>
            <a:off x="226482" y="461761"/>
            <a:ext cx="118745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400" b="1" u="sng" dirty="0">
                <a:latin typeface="Times New Roman" panose="02020603050405020304" pitchFamily="18" charset="0"/>
                <a:cs typeface="Times New Roman" panose="02020603050405020304" pitchFamily="18" charset="0"/>
              </a:rPr>
              <a:t>TIẾNG VIỆT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Đọc</a:t>
            </a:r>
            <a:r>
              <a:rPr lang="en-US" altLang="en-US" sz="2400" b="1" dirty="0">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72AC700E-B2A2-3B2B-900D-52A1C889C16B}"/>
              </a:ext>
            </a:extLst>
          </p:cNvPr>
          <p:cNvSpPr/>
          <p:nvPr/>
        </p:nvSpPr>
        <p:spPr>
          <a:xfrm>
            <a:off x="3014133" y="781943"/>
            <a:ext cx="6679579" cy="523220"/>
          </a:xfrm>
          <a:prstGeom prst="rect">
            <a:avLst/>
          </a:prstGeom>
        </p:spPr>
        <p:txBody>
          <a:bodyPr wrap="square">
            <a:spAutoFit/>
          </a:bodyPr>
          <a:lstStyle/>
          <a:p>
            <a:pPr algn="ctr"/>
            <a:r>
              <a:rPr lang="en-US" sz="2800" b="1" dirty="0">
                <a:solidFill>
                  <a:srgbClr val="FF0000"/>
                </a:solidFill>
                <a:latin typeface="Times New Roman" pitchFamily="18" charset="0"/>
                <a:cs typeface="Times New Roman" pitchFamily="18" charset="0"/>
              </a:rPr>
              <a:t>NẾU EM CÓ MỘT KHU VƯỜN</a:t>
            </a:r>
            <a:endParaRPr lang="vi-VN" sz="2800" b="1" dirty="0">
              <a:solidFill>
                <a:srgbClr val="FF0000"/>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5F1F32B7-B5BB-D1B2-F3A0-A5F1CDE6FD20}"/>
              </a:ext>
            </a:extLst>
          </p:cNvPr>
          <p:cNvSpPr txBox="1"/>
          <p:nvPr/>
        </p:nvSpPr>
        <p:spPr>
          <a:xfrm>
            <a:off x="1447446" y="1110656"/>
            <a:ext cx="10568870" cy="59093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Nếu em có một khu vườn thật rộng, em sẽ trồng thật nhiều loại cây.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sẽ trồng cây mít, hái lá mít làm một bầy trâu chia cho các bạn. Mỗi chiều, chiếc lá mít sẽ thành chong chóng, em chạy ù ù để gió thổi lồng lộng cho chong chóng xoay tít</a:t>
            </a: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a:t>
            </a:r>
            <a:r>
              <a:rPr kumimoji="0" lang="en-US" sz="2100" b="0" i="0" u="none" strike="noStrike" kern="1200" cap="none" spc="0" normalizeH="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sẽ xâu những chiếc lá vàng, lá đỏ thành vòng lá, đội lên đầu, hoá thành công chúa.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sẽ trồng cây me. Gốc me mát rượi. Mẹ quét sạch bong đất cát, để mỗi </a:t>
            </a:r>
            <a:r>
              <a:rPr kumimoji="0" lang="en-US" sz="2100" b="0" i="0" u="none" strike="noStrike" kern="1200" cap="none" spc="0" normalizeH="0" baseline="0" noProof="0" dirty="0" err="1">
                <a:ln>
                  <a:noFill/>
                </a:ln>
                <a:effectLst/>
                <a:uLnTx/>
                <a:uFillTx/>
                <a:latin typeface="Times New Roman" pitchFamily="18" charset="0"/>
                <a:ea typeface="Cambria" panose="02040503050406030204" pitchFamily="18" charset="0"/>
                <a:cs typeface="Times New Roman" pitchFamily="18" charset="0"/>
              </a:rPr>
              <a:t>xế</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lvl="0" algn="just">
              <a:defRPr/>
            </a:pPr>
            <a:r>
              <a:rPr kumimoji="0" lang="en-US" sz="2100" b="0" i="0" u="none" strike="noStrike" kern="1200" cap="none" spc="0" normalizeH="0" noProof="0" dirty="0">
                <a:ln>
                  <a:noFill/>
                </a:ln>
                <a:effectLst/>
                <a:uLnTx/>
                <a:uFillTx/>
                <a:latin typeface="Times New Roman" pitchFamily="18" charset="0"/>
                <a:ea typeface="Cambria" panose="02040503050406030204" pitchFamily="18" charset="0"/>
                <a:cs typeface="Times New Roman" pitchFamily="18" charset="0"/>
              </a:rPr>
              <a:t>                        </a:t>
            </a:r>
            <a:r>
              <a:rPr kumimoji="0" lang="en-US" sz="2100" b="0" i="0" u="none" strike="noStrike" kern="1200" cap="none" spc="0" normalizeH="0" noProof="0" dirty="0" err="1">
                <a:ln>
                  <a:noFill/>
                </a:ln>
                <a:effectLst/>
                <a:uLnTx/>
                <a:uFillTx/>
                <a:latin typeface="Times New Roman" pitchFamily="18" charset="0"/>
                <a:ea typeface="Cambria" panose="02040503050406030204" pitchFamily="18" charset="0"/>
                <a:cs typeface="Times New Roman" pitchFamily="18" charset="0"/>
              </a:rPr>
              <a:t>trưa</a:t>
            </a:r>
            <a:r>
              <a:rPr kumimoji="0" lang="en-US" sz="2100" b="0" i="0" u="none" strike="noStrike" kern="1200" cap="none" spc="0" normalizeH="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ngủ dậy, hai chị em dẫn nhau ra ngồi chơi. Lá me non mẹ nấu </a:t>
            </a:r>
            <a:r>
              <a:rPr lang="vi-VN" sz="2100" dirty="0">
                <a:latin typeface="Times New Roman" pitchFamily="18" charset="0"/>
                <a:ea typeface="Cambria" panose="02040503050406030204" pitchFamily="18" charset="0"/>
                <a:cs typeface="Times New Roman" pitchFamily="18" charset="0"/>
              </a:rPr>
              <a:t>canh cá </a:t>
            </a:r>
            <a:r>
              <a:rPr lang="en-US" sz="2100" dirty="0">
                <a:latin typeface="Times New Roman" pitchFamily="18" charset="0"/>
                <a:ea typeface="Cambria" panose="02040503050406030204" pitchFamily="18" charset="0"/>
                <a:cs typeface="Times New Roman" pitchFamily="18" charset="0"/>
              </a:rPr>
              <a:t> </a:t>
            </a:r>
            <a:r>
              <a:rPr lang="vi-VN" sz="2100" dirty="0">
                <a:latin typeface="Times New Roman" pitchFamily="18" charset="0"/>
                <a:ea typeface="Cambria" panose="02040503050406030204" pitchFamily="18" charset="0"/>
                <a:cs typeface="Times New Roman" pitchFamily="18" charset="0"/>
              </a:rPr>
              <a:t>nục, </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vị chua thơm ăn quanh năm không ngán.</a:t>
            </a:r>
          </a:p>
          <a:p>
            <a:pPr lvl="0" algn="ju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sẽ trồng những cây anh đào làm hàng rào. Hoa sẽ nở rộ mỗi độ xuân</a:t>
            </a:r>
            <a:r>
              <a:rPr lang="vi-VN" sz="2100" dirty="0">
                <a:latin typeface="Times New Roman" pitchFamily="18" charset="0"/>
                <a:ea typeface="Cambria" panose="02040503050406030204" pitchFamily="18" charset="0"/>
                <a:cs typeface="Times New Roman" pitchFamily="18" charset="0"/>
              </a:rPr>
              <a:t> về. </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Những chùm hoa phơn phớt hồng, phơn phớt tím, thoang thoảng hương, hoà lẫn</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dirty="0">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với mùi rơm rạ trong buổi sáng đẫm sương.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cũng sẽ dành một khoảnh vườn để trồng hoa giấy, hoa hồng, hoa nhài và </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dirty="0">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cả những khóm hoa dại bé xíu, trắng muốt. Từng đàn bướm vàng, bướm trắng,... </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dirty="0">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sẽ cứ thế rủ nhau bay về...</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Tiếng chim nhao nhác ngoài ban công khiến em sực tỉnh. Chắc là đàn chim sẻ</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dirty="0">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đang nhảy nhót trong chậu cải mới nhú mầm li ti. Từ ngày cả nhà chuyển ra thành</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dirty="0">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phố, mẹ dạy em trồng cây trong những chiếc chậu be bé xinh xinh.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Và ngày nào em cũng không thôi mơ ước, nếu em có một khu vườn như ở quê...</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algn="just">
              <a:defRPr/>
            </a:pPr>
            <a:r>
              <a:rPr lang="en-US" sz="2100" dirty="0">
                <a:latin typeface="Times New Roman" pitchFamily="18" charset="0"/>
                <a:ea typeface="Cambria" panose="02040503050406030204" pitchFamily="18" charset="0"/>
                <a:cs typeface="Times New Roman" pitchFamily="18" charset="0"/>
              </a:rPr>
              <a:t>                                                                              </a:t>
            </a:r>
            <a:endPar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p:txBody>
      </p:sp>
      <p:pic>
        <p:nvPicPr>
          <p:cNvPr id="15" name="Picture 14">
            <a:extLst>
              <a:ext uri="{FF2B5EF4-FFF2-40B4-BE49-F238E27FC236}">
                <a16:creationId xmlns:a16="http://schemas.microsoft.com/office/drawing/2014/main" id="{262834D0-7E8E-8452-B500-807C7FEFC588}"/>
              </a:ext>
            </a:extLst>
          </p:cNvPr>
          <p:cNvPicPr>
            <a:picLocks noChangeAspect="1"/>
          </p:cNvPicPr>
          <p:nvPr/>
        </p:nvPicPr>
        <p:blipFill>
          <a:blip r:embed="rId6"/>
          <a:stretch>
            <a:fillRect/>
          </a:stretch>
        </p:blipFill>
        <p:spPr>
          <a:xfrm>
            <a:off x="106540" y="2472267"/>
            <a:ext cx="2399593" cy="4255910"/>
          </a:xfrm>
          <a:prstGeom prst="rect">
            <a:avLst/>
          </a:prstGeom>
        </p:spPr>
      </p:pic>
      <p:sp>
        <p:nvSpPr>
          <p:cNvPr id="16" name="Rectangle 15">
            <a:extLst>
              <a:ext uri="{FF2B5EF4-FFF2-40B4-BE49-F238E27FC236}">
                <a16:creationId xmlns:a16="http://schemas.microsoft.com/office/drawing/2014/main" id="{EDE2DB92-0372-E5C9-EA8C-836A9D7CF8CC}"/>
              </a:ext>
            </a:extLst>
          </p:cNvPr>
          <p:cNvSpPr/>
          <p:nvPr/>
        </p:nvSpPr>
        <p:spPr>
          <a:xfrm>
            <a:off x="6141155" y="6494255"/>
            <a:ext cx="5316333" cy="400110"/>
          </a:xfrm>
          <a:prstGeom prst="rect">
            <a:avLst/>
          </a:prstGeom>
        </p:spPr>
        <p:txBody>
          <a:bodyPr wrap="square">
            <a:spAutoFit/>
          </a:bodyPr>
          <a:lstStyle/>
          <a:p>
            <a:r>
              <a:rPr lang="vi-VN" sz="2000" i="1" dirty="0">
                <a:solidFill>
                  <a:prstClr val="black"/>
                </a:solidFill>
                <a:latin typeface="+mj-lt"/>
                <a:ea typeface="Cambria" panose="02040503050406030204" pitchFamily="18" charset="0"/>
              </a:rPr>
              <a:t>Theo </a:t>
            </a:r>
            <a:r>
              <a:rPr lang="vi-VN" sz="2000" dirty="0">
                <a:solidFill>
                  <a:prstClr val="black"/>
                </a:solidFill>
                <a:latin typeface="+mj-lt"/>
                <a:ea typeface="Cambria" panose="02040503050406030204" pitchFamily="18" charset="0"/>
              </a:rPr>
              <a:t>Trương Huỳnh Như Trân</a:t>
            </a:r>
            <a:endParaRPr lang="en-US" sz="2000" dirty="0">
              <a:latin typeface="+mj-lt"/>
            </a:endParaRPr>
          </a:p>
        </p:txBody>
      </p:sp>
      <p:sp>
        <p:nvSpPr>
          <p:cNvPr id="4" name="Rectangle 7">
            <a:extLst>
              <a:ext uri="{FF2B5EF4-FFF2-40B4-BE49-F238E27FC236}">
                <a16:creationId xmlns:a16="http://schemas.microsoft.com/office/drawing/2014/main" id="{F0B59DE2-1178-9670-74A1-B8725B76630E}"/>
              </a:ext>
            </a:extLst>
          </p:cNvPr>
          <p:cNvSpPr>
            <a:spLocks noChangeArrowheads="1"/>
          </p:cNvSpPr>
          <p:nvPr/>
        </p:nvSpPr>
        <p:spPr bwMode="auto">
          <a:xfrm>
            <a:off x="175683" y="83513"/>
            <a:ext cx="118406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400" b="1" dirty="0" err="1">
                <a:latin typeface="Times New Roman" panose="02020603050405020304" pitchFamily="18" charset="0"/>
                <a:cs typeface="Times New Roman" panose="02020603050405020304" pitchFamily="18" charset="0"/>
              </a:rPr>
              <a:t>Thứ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21 </a:t>
            </a:r>
            <a:r>
              <a:rPr lang="en-US" altLang="en-US" sz="2400" b="1" dirty="0" err="1">
                <a:latin typeface="Times New Roman" panose="02020603050405020304" pitchFamily="18" charset="0"/>
                <a:cs typeface="Times New Roman" panose="02020603050405020304" pitchFamily="18" charset="0"/>
              </a:rPr>
              <a:t>tháng</a:t>
            </a:r>
            <a:r>
              <a:rPr lang="en-US" altLang="en-US" sz="2400" b="1" dirty="0">
                <a:latin typeface="Times New Roman" panose="02020603050405020304" pitchFamily="18" charset="0"/>
                <a:cs typeface="Times New Roman" panose="02020603050405020304" pitchFamily="18" charset="0"/>
              </a:rPr>
              <a:t> 12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212107215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4EABCA52-3CD4-E556-8E5E-B4BAD7151247}"/>
              </a:ext>
            </a:extLst>
          </p:cNvPr>
          <p:cNvPicPr>
            <a:picLocks noChangeAspect="1"/>
          </p:cNvPicPr>
          <p:nvPr/>
        </p:nvPicPr>
        <p:blipFill rotWithShape="1">
          <a:blip r:embed="rId2">
            <a:extLst>
              <a:ext uri="{28A0092B-C50C-407E-A947-70E740481C1C}">
                <a14:useLocalDpi xmlns:a14="http://schemas.microsoft.com/office/drawing/2010/main" val="0"/>
              </a:ext>
            </a:extLst>
          </a:blip>
          <a:srcRect b="22170"/>
          <a:stretch/>
        </p:blipFill>
        <p:spPr>
          <a:xfrm>
            <a:off x="0" y="-1"/>
            <a:ext cx="12192000" cy="6858001"/>
          </a:xfrm>
          <a:prstGeom prst="rect">
            <a:avLst/>
          </a:prstGeom>
        </p:spPr>
      </p:pic>
      <p:sp>
        <p:nvSpPr>
          <p:cNvPr id="38" name="Hình chữ nhật: Góc Tròn 1">
            <a:extLst>
              <a:ext uri="{FF2B5EF4-FFF2-40B4-BE49-F238E27FC236}">
                <a16:creationId xmlns:a16="http://schemas.microsoft.com/office/drawing/2014/main" id="{C3FD1603-FD12-1377-D82B-FBBEEE51D85A}"/>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91A46A43-246E-3B71-95D0-1FDEF561AEAC}"/>
              </a:ext>
            </a:extLst>
          </p:cNvPr>
          <p:cNvPicPr>
            <a:picLocks noChangeAspect="1"/>
          </p:cNvPicPr>
          <p:nvPr/>
        </p:nvPicPr>
        <p:blipFill>
          <a:blip r:embed="rId3"/>
          <a:stretch>
            <a:fillRect/>
          </a:stretch>
        </p:blipFill>
        <p:spPr>
          <a:xfrm>
            <a:off x="1890156" y="1855730"/>
            <a:ext cx="7803556" cy="4517528"/>
          </a:xfrm>
          <a:prstGeom prst="rect">
            <a:avLst/>
          </a:prstGeom>
        </p:spPr>
      </p:pic>
      <p:pic>
        <p:nvPicPr>
          <p:cNvPr id="3" name="Picture 2">
            <a:extLst>
              <a:ext uri="{FF2B5EF4-FFF2-40B4-BE49-F238E27FC236}">
                <a16:creationId xmlns:a16="http://schemas.microsoft.com/office/drawing/2014/main" id="{90D18630-FB23-3C78-50F1-FF7EADBA4AA9}"/>
              </a:ext>
            </a:extLst>
          </p:cNvPr>
          <p:cNvPicPr>
            <a:picLocks noChangeAspect="1"/>
          </p:cNvPicPr>
          <p:nvPr/>
        </p:nvPicPr>
        <p:blipFill>
          <a:blip r:embed="rId4"/>
          <a:stretch>
            <a:fillRect/>
          </a:stretch>
        </p:blipFill>
        <p:spPr>
          <a:xfrm>
            <a:off x="1606251" y="680283"/>
            <a:ext cx="9175275" cy="1670449"/>
          </a:xfrm>
          <a:prstGeom prst="rect">
            <a:avLst/>
          </a:prstGeom>
        </p:spPr>
      </p:pic>
      <p:pic>
        <p:nvPicPr>
          <p:cNvPr id="6" name="Picture 5">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27515" y="0"/>
            <a:ext cx="12192000" cy="6858000"/>
          </a:xfrm>
          <a:prstGeom prst="rect">
            <a:avLst/>
          </a:prstGeom>
        </p:spPr>
      </p:pic>
      <p:pic>
        <p:nvPicPr>
          <p:cNvPr id="8" name="Picture 7">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97888" y="70303"/>
            <a:ext cx="12192000" cy="6858000"/>
          </a:xfrm>
          <a:prstGeom prst="rect">
            <a:avLst/>
          </a:prstGeom>
        </p:spPr>
      </p:pic>
      <p:sp>
        <p:nvSpPr>
          <p:cNvPr id="9" name="Rectangle 4">
            <a:extLst>
              <a:ext uri="{FF2B5EF4-FFF2-40B4-BE49-F238E27FC236}">
                <a16:creationId xmlns:a16="http://schemas.microsoft.com/office/drawing/2014/main" id="{A3BAC53D-A76F-B1B4-CAF3-90C782A64CDC}"/>
              </a:ext>
            </a:extLst>
          </p:cNvPr>
          <p:cNvSpPr>
            <a:spLocks noChangeArrowheads="1"/>
          </p:cNvSpPr>
          <p:nvPr/>
        </p:nvSpPr>
        <p:spPr bwMode="auto">
          <a:xfrm>
            <a:off x="226482" y="461761"/>
            <a:ext cx="118745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u="sng" dirty="0">
                <a:latin typeface="Times New Roman" panose="02020603050405020304" pitchFamily="18" charset="0"/>
                <a:cs typeface="Times New Roman" panose="02020603050405020304" pitchFamily="18" charset="0"/>
              </a:rPr>
              <a:t>TIẾNG VIỆT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a:t>
            </a:r>
          </a:p>
        </p:txBody>
      </p:sp>
      <p:sp>
        <p:nvSpPr>
          <p:cNvPr id="15" name="Rectangle 14"/>
          <p:cNvSpPr/>
          <p:nvPr/>
        </p:nvSpPr>
        <p:spPr>
          <a:xfrm>
            <a:off x="3014133" y="894833"/>
            <a:ext cx="6679579" cy="584775"/>
          </a:xfrm>
          <a:prstGeom prst="rect">
            <a:avLst/>
          </a:prstGeom>
        </p:spPr>
        <p:txBody>
          <a:bodyPr wrap="square">
            <a:spAutoFit/>
          </a:bodyPr>
          <a:lstStyle/>
          <a:p>
            <a:pPr algn="ctr"/>
            <a:r>
              <a:rPr lang="en-US" sz="3200" b="1" dirty="0">
                <a:solidFill>
                  <a:srgbClr val="FF0000"/>
                </a:solidFill>
                <a:latin typeface="Times New Roman" pitchFamily="18" charset="0"/>
                <a:cs typeface="Times New Roman" pitchFamily="18" charset="0"/>
              </a:rPr>
              <a:t>NẾU EM CÓ MỘT KHU VƯỜN</a:t>
            </a:r>
            <a:endParaRPr lang="vi-VN" sz="3200" b="1" dirty="0">
              <a:solidFill>
                <a:srgbClr val="FF0000"/>
              </a:solidFill>
              <a:latin typeface="Times New Roman" pitchFamily="18" charset="0"/>
              <a:cs typeface="Times New Roman" pitchFamily="18" charset="0"/>
            </a:endParaRPr>
          </a:p>
        </p:txBody>
      </p:sp>
      <p:sp>
        <p:nvSpPr>
          <p:cNvPr id="16" name="Rectangle 15"/>
          <p:cNvSpPr/>
          <p:nvPr/>
        </p:nvSpPr>
        <p:spPr>
          <a:xfrm>
            <a:off x="5791933" y="1482365"/>
            <a:ext cx="5316333" cy="523220"/>
          </a:xfrm>
          <a:prstGeom prst="rect">
            <a:avLst/>
          </a:prstGeom>
        </p:spPr>
        <p:txBody>
          <a:bodyPr wrap="square">
            <a:spAutoFit/>
          </a:bodyPr>
          <a:lstStyle/>
          <a:p>
            <a:r>
              <a:rPr lang="vi-VN" sz="2800" i="1" dirty="0">
                <a:solidFill>
                  <a:prstClr val="black"/>
                </a:solidFill>
                <a:latin typeface="Cambria" panose="02040503050406030204" pitchFamily="18" charset="0"/>
                <a:ea typeface="Cambria" panose="02040503050406030204" pitchFamily="18" charset="0"/>
              </a:rPr>
              <a:t>Theo </a:t>
            </a:r>
            <a:r>
              <a:rPr lang="vi-VN" sz="2800" dirty="0">
                <a:solidFill>
                  <a:prstClr val="black"/>
                </a:solidFill>
                <a:latin typeface="Cambria" panose="02040503050406030204" pitchFamily="18" charset="0"/>
                <a:ea typeface="Cambria" panose="02040503050406030204" pitchFamily="18" charset="0"/>
              </a:rPr>
              <a:t>Trương Huỳnh Như Trân</a:t>
            </a:r>
            <a:endParaRPr lang="en-US" sz="2800" dirty="0"/>
          </a:p>
        </p:txBody>
      </p:sp>
      <p:sp>
        <p:nvSpPr>
          <p:cNvPr id="13" name="Rectangle 12">
            <a:extLst>
              <a:ext uri="{FF2B5EF4-FFF2-40B4-BE49-F238E27FC236}">
                <a16:creationId xmlns:a16="http://schemas.microsoft.com/office/drawing/2014/main" id="{6B7DB043-0A5E-0036-9A4E-577C61EDF60B}"/>
              </a:ext>
            </a:extLst>
          </p:cNvPr>
          <p:cNvSpPr/>
          <p:nvPr/>
        </p:nvSpPr>
        <p:spPr>
          <a:xfrm>
            <a:off x="238125" y="231252"/>
            <a:ext cx="2473388" cy="9559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None/>
            </a:pPr>
            <a:r>
              <a:rPr lang="en-US" sz="2800" b="1" kern="0" dirty="0">
                <a:solidFill>
                  <a:schemeClr val="tx1"/>
                </a:solidFill>
                <a:latin typeface="Times New Roman" panose="02020603050405020304" pitchFamily="18" charset="0"/>
                <a:cs typeface="Times New Roman" panose="02020603050405020304" pitchFamily="18" charset="0"/>
              </a:rPr>
              <a:t>LUYỆN ĐỌC</a:t>
            </a:r>
          </a:p>
          <a:p>
            <a:pPr>
              <a:spcBef>
                <a:spcPct val="0"/>
              </a:spcBef>
              <a:buNone/>
            </a:pPr>
            <a:r>
              <a:rPr lang="en-US" sz="2800" b="1" kern="0" dirty="0">
                <a:solidFill>
                  <a:schemeClr val="tx1"/>
                </a:solidFill>
                <a:latin typeface="Times New Roman" panose="02020603050405020304" pitchFamily="18" charset="0"/>
                <a:cs typeface="Times New Roman" panose="02020603050405020304" pitchFamily="18" charset="0"/>
              </a:rPr>
              <a:t> DIỄN CẢM</a:t>
            </a:r>
            <a:endParaRPr lang="en-US" sz="2800" kern="0" dirty="0">
              <a:solidFill>
                <a:schemeClr val="tx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9DE56AAC-E4C3-9ED4-421E-E0AEF6C890D0}"/>
              </a:ext>
            </a:extLst>
          </p:cNvPr>
          <p:cNvSpPr txBox="1"/>
          <p:nvPr/>
        </p:nvSpPr>
        <p:spPr>
          <a:xfrm>
            <a:off x="1101801" y="2266426"/>
            <a:ext cx="10504242" cy="2062103"/>
          </a:xfrm>
          <a:prstGeom prst="rect">
            <a:avLst/>
          </a:prstGeom>
          <a:solidFill>
            <a:schemeClr val="bg1"/>
          </a:solidFill>
          <a:ln w="63500" cmpd="thickThin">
            <a:solidFill>
              <a:srgbClr val="002060"/>
            </a:solidFill>
          </a:ln>
        </p:spPr>
        <p:txBody>
          <a:bodyPr wrap="square" rtlCol="0">
            <a:spAutoFit/>
          </a:bodyPr>
          <a:lstStyle/>
          <a:p>
            <a:pPr lvl="0" algn="just">
              <a:defRPr/>
            </a:pPr>
            <a:r>
              <a:rPr lang="en-US" sz="3200" dirty="0">
                <a:latin typeface="Times New Roman" pitchFamily="18" charset="0"/>
                <a:ea typeface="Cambria" panose="02040503050406030204" pitchFamily="18" charset="0"/>
                <a:cs typeface="Times New Roman" pitchFamily="18" charset="0"/>
              </a:rPr>
              <a:t>     </a:t>
            </a:r>
            <a:r>
              <a:rPr lang="vi-VN" sz="3200" dirty="0">
                <a:solidFill>
                  <a:prstClr val="black"/>
                </a:solidFill>
                <a:latin typeface="Cambria" panose="02040503050406030204" pitchFamily="18" charset="0"/>
                <a:ea typeface="Cambria" panose="02040503050406030204" pitchFamily="18" charset="0"/>
              </a:rPr>
              <a:t>Em sẽ trồng những cây anh đào làm hàng rào. Hoa sẽ nở rộ mỗi độ xuân về. Những chùm hoa phơn phớt hồng, phơn phớt tím, thoang thoảng hương, hoà lẫn với mùi rơm rạ trong buổi sáng đẫm sương.</a:t>
            </a:r>
          </a:p>
        </p:txBody>
      </p:sp>
      <p:cxnSp>
        <p:nvCxnSpPr>
          <p:cNvPr id="18" name="Straight Connector 17">
            <a:extLst>
              <a:ext uri="{FF2B5EF4-FFF2-40B4-BE49-F238E27FC236}">
                <a16:creationId xmlns:a16="http://schemas.microsoft.com/office/drawing/2014/main" id="{B29014D5-2D55-9613-3177-A26137D8FA3E}"/>
              </a:ext>
            </a:extLst>
          </p:cNvPr>
          <p:cNvCxnSpPr>
            <a:cxnSpLocks/>
          </p:cNvCxnSpPr>
          <p:nvPr/>
        </p:nvCxnSpPr>
        <p:spPr>
          <a:xfrm flipH="1">
            <a:off x="7653367" y="3229237"/>
            <a:ext cx="2604125" cy="43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29014D5-2D55-9613-3177-A26137D8FA3E}"/>
              </a:ext>
            </a:extLst>
          </p:cNvPr>
          <p:cNvCxnSpPr>
            <a:cxnSpLocks/>
          </p:cNvCxnSpPr>
          <p:nvPr/>
        </p:nvCxnSpPr>
        <p:spPr>
          <a:xfrm flipH="1">
            <a:off x="10655921" y="3229237"/>
            <a:ext cx="8009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9014D5-2D55-9613-3177-A26137D8FA3E}"/>
              </a:ext>
            </a:extLst>
          </p:cNvPr>
          <p:cNvCxnSpPr>
            <a:cxnSpLocks/>
          </p:cNvCxnSpPr>
          <p:nvPr/>
        </p:nvCxnSpPr>
        <p:spPr>
          <a:xfrm flipH="1">
            <a:off x="1190407" y="3721811"/>
            <a:ext cx="152110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9014D5-2D55-9613-3177-A26137D8FA3E}"/>
              </a:ext>
            </a:extLst>
          </p:cNvPr>
          <p:cNvCxnSpPr>
            <a:cxnSpLocks/>
          </p:cNvCxnSpPr>
          <p:nvPr/>
        </p:nvCxnSpPr>
        <p:spPr>
          <a:xfrm flipH="1">
            <a:off x="3059394" y="3721811"/>
            <a:ext cx="37448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7">
            <a:extLst>
              <a:ext uri="{FF2B5EF4-FFF2-40B4-BE49-F238E27FC236}">
                <a16:creationId xmlns:a16="http://schemas.microsoft.com/office/drawing/2014/main" id="{C46F0388-7CC0-A34E-3C23-DEF0FA0EF84A}"/>
              </a:ext>
            </a:extLst>
          </p:cNvPr>
          <p:cNvSpPr>
            <a:spLocks noChangeArrowheads="1"/>
          </p:cNvSpPr>
          <p:nvPr/>
        </p:nvSpPr>
        <p:spPr bwMode="auto">
          <a:xfrm>
            <a:off x="175683" y="97161"/>
            <a:ext cx="118406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400" b="1" dirty="0" err="1">
                <a:latin typeface="Times New Roman" panose="02020603050405020304" pitchFamily="18" charset="0"/>
                <a:cs typeface="Times New Roman" panose="02020603050405020304" pitchFamily="18" charset="0"/>
              </a:rPr>
              <a:t>Thứ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21 </a:t>
            </a:r>
            <a:r>
              <a:rPr lang="en-US" altLang="en-US" sz="2400" b="1" dirty="0" err="1">
                <a:latin typeface="Times New Roman" panose="02020603050405020304" pitchFamily="18" charset="0"/>
                <a:cs typeface="Times New Roman" panose="02020603050405020304" pitchFamily="18" charset="0"/>
              </a:rPr>
              <a:t>tháng</a:t>
            </a:r>
            <a:r>
              <a:rPr lang="en-US" altLang="en-US" sz="2400" b="1" dirty="0">
                <a:latin typeface="Times New Roman" panose="02020603050405020304" pitchFamily="18" charset="0"/>
                <a:cs typeface="Times New Roman" panose="02020603050405020304" pitchFamily="18" charset="0"/>
              </a:rPr>
              <a:t> 12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4288456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48C08-23C5-D048-6C30-E43D0582FEA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F0E569C-0EE8-6800-896A-22C7CAB30075}"/>
              </a:ext>
            </a:extLst>
          </p:cNvPr>
          <p:cNvPicPr>
            <a:picLocks noChangeAspect="1"/>
          </p:cNvPicPr>
          <p:nvPr/>
        </p:nvPicPr>
        <p:blipFill>
          <a:blip r:embed="rId3"/>
          <a:stretch>
            <a:fillRect/>
          </a:stretch>
        </p:blipFill>
        <p:spPr>
          <a:xfrm>
            <a:off x="16933" y="-4703"/>
            <a:ext cx="12192000" cy="6858000"/>
          </a:xfrm>
          <a:prstGeom prst="rect">
            <a:avLst/>
          </a:prstGeom>
        </p:spPr>
      </p:pic>
      <p:sp>
        <p:nvSpPr>
          <p:cNvPr id="2" name="TextBox 15">
            <a:extLst>
              <a:ext uri="{FF2B5EF4-FFF2-40B4-BE49-F238E27FC236}">
                <a16:creationId xmlns:a16="http://schemas.microsoft.com/office/drawing/2014/main" id="{F01BEF40-C185-5242-4080-EBB5248DC73B}"/>
              </a:ext>
            </a:extLst>
          </p:cNvPr>
          <p:cNvSpPr txBox="1">
            <a:spLocks noChangeArrowheads="1"/>
          </p:cNvSpPr>
          <p:nvPr/>
        </p:nvSpPr>
        <p:spPr bwMode="auto">
          <a:xfrm>
            <a:off x="1080655" y="1971791"/>
            <a:ext cx="9913312"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933" b="1" u="sng" dirty="0">
                <a:solidFill>
                  <a:srgbClr val="FF0000"/>
                </a:solidFill>
                <a:latin typeface="Times New Roman" panose="02020603050405020304" pitchFamily="18" charset="0"/>
                <a:cs typeface="Times New Roman" panose="02020603050405020304" pitchFamily="18" charset="0"/>
              </a:rPr>
              <a:t>LUYỆN ĐỌC</a:t>
            </a:r>
            <a:r>
              <a:rPr lang="en-US" altLang="en-US" sz="2933" b="1" dirty="0">
                <a:solidFill>
                  <a:srgbClr val="FF0000"/>
                </a:solidFill>
                <a:latin typeface="Times New Roman" panose="02020603050405020304" pitchFamily="18" charset="0"/>
                <a:cs typeface="Times New Roman" panose="02020603050405020304" pitchFamily="18" charset="0"/>
              </a:rPr>
              <a:t>                                              </a:t>
            </a:r>
            <a:r>
              <a:rPr lang="en-US" altLang="en-US" sz="2933" b="1" u="sng" dirty="0">
                <a:solidFill>
                  <a:srgbClr val="FF0000"/>
                </a:solidFill>
                <a:latin typeface="Times New Roman" panose="02020603050405020304" pitchFamily="18" charset="0"/>
                <a:cs typeface="Times New Roman" panose="02020603050405020304" pitchFamily="18" charset="0"/>
              </a:rPr>
              <a:t>TÌM HIỂU BÀI</a:t>
            </a:r>
          </a:p>
        </p:txBody>
      </p:sp>
      <p:sp>
        <p:nvSpPr>
          <p:cNvPr id="3" name="Line 6">
            <a:extLst>
              <a:ext uri="{FF2B5EF4-FFF2-40B4-BE49-F238E27FC236}">
                <a16:creationId xmlns:a16="http://schemas.microsoft.com/office/drawing/2014/main" id="{4D54210C-AC68-0BAB-510D-3068B4855A1F}"/>
              </a:ext>
            </a:extLst>
          </p:cNvPr>
          <p:cNvSpPr>
            <a:spLocks noChangeShapeType="1"/>
          </p:cNvSpPr>
          <p:nvPr/>
        </p:nvSpPr>
        <p:spPr bwMode="auto">
          <a:xfrm>
            <a:off x="6557408" y="2529386"/>
            <a:ext cx="12031" cy="4241527"/>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nchor="ctr"/>
          <a:lstStyle/>
          <a:p>
            <a:endParaRPr lang="en-US" sz="2400"/>
          </a:p>
        </p:txBody>
      </p:sp>
      <p:sp>
        <p:nvSpPr>
          <p:cNvPr id="4" name="Rectangle 3">
            <a:extLst>
              <a:ext uri="{FF2B5EF4-FFF2-40B4-BE49-F238E27FC236}">
                <a16:creationId xmlns:a16="http://schemas.microsoft.com/office/drawing/2014/main" id="{5226C359-48C1-3C46-B980-A20DA30688EC}"/>
              </a:ext>
            </a:extLst>
          </p:cNvPr>
          <p:cNvSpPr>
            <a:spLocks noChangeArrowheads="1"/>
          </p:cNvSpPr>
          <p:nvPr/>
        </p:nvSpPr>
        <p:spPr bwMode="auto">
          <a:xfrm>
            <a:off x="518697" y="2515466"/>
            <a:ext cx="18038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b="1" dirty="0">
                <a:solidFill>
                  <a:srgbClr val="000000"/>
                </a:solidFill>
                <a:latin typeface="Times New Roman" panose="02020603050405020304" pitchFamily="18" charset="0"/>
                <a:cs typeface="Times New Roman" panose="02020603050405020304" pitchFamily="18" charset="0"/>
              </a:rPr>
              <a:t>*</a:t>
            </a:r>
            <a:r>
              <a:rPr lang="en-US" altLang="zh-CN" b="1" u="sng" dirty="0" err="1">
                <a:solidFill>
                  <a:srgbClr val="000000"/>
                </a:solidFill>
                <a:latin typeface="Times New Roman" panose="02020603050405020304" pitchFamily="18" charset="0"/>
                <a:cs typeface="Times New Roman" panose="02020603050405020304" pitchFamily="18" charset="0"/>
              </a:rPr>
              <a:t>Từ</a:t>
            </a:r>
            <a:r>
              <a:rPr lang="en-US" altLang="zh-CN" b="1" u="sng" dirty="0">
                <a:solidFill>
                  <a:srgbClr val="000000"/>
                </a:solidFill>
                <a:latin typeface="Times New Roman" panose="02020603050405020304" pitchFamily="18" charset="0"/>
                <a:cs typeface="Times New Roman" panose="02020603050405020304" pitchFamily="18" charset="0"/>
              </a:rPr>
              <a:t> </a:t>
            </a:r>
            <a:r>
              <a:rPr lang="en-US" altLang="zh-CN" b="1" u="sng" dirty="0" err="1">
                <a:solidFill>
                  <a:srgbClr val="000000"/>
                </a:solidFill>
                <a:latin typeface="Times New Roman" panose="02020603050405020304" pitchFamily="18" charset="0"/>
                <a:cs typeface="Times New Roman" panose="02020603050405020304" pitchFamily="18" charset="0"/>
              </a:rPr>
              <a:t>ngữ</a:t>
            </a:r>
            <a:r>
              <a:rPr lang="en-US" altLang="zh-CN" b="1" u="sng" dirty="0">
                <a:solidFill>
                  <a:srgbClr val="00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DEFDA794-68B0-41CD-2199-2306A224F282}"/>
              </a:ext>
            </a:extLst>
          </p:cNvPr>
          <p:cNvSpPr>
            <a:spLocks noChangeArrowheads="1"/>
          </p:cNvSpPr>
          <p:nvPr/>
        </p:nvSpPr>
        <p:spPr bwMode="auto">
          <a:xfrm>
            <a:off x="575734" y="4031815"/>
            <a:ext cx="1392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b="1" dirty="0">
                <a:solidFill>
                  <a:srgbClr val="000000"/>
                </a:solidFill>
                <a:latin typeface="Times New Roman" panose="02020603050405020304" pitchFamily="18" charset="0"/>
                <a:cs typeface="Times New Roman" panose="02020603050405020304" pitchFamily="18" charset="0"/>
              </a:rPr>
              <a:t>* </a:t>
            </a:r>
            <a:r>
              <a:rPr lang="en-US" altLang="zh-CN" b="1" u="sng" dirty="0" err="1">
                <a:solidFill>
                  <a:srgbClr val="000000"/>
                </a:solidFill>
                <a:latin typeface="Times New Roman" panose="02020603050405020304" pitchFamily="18" charset="0"/>
                <a:cs typeface="Times New Roman" panose="02020603050405020304" pitchFamily="18" charset="0"/>
              </a:rPr>
              <a:t>Câu</a:t>
            </a:r>
            <a:r>
              <a:rPr lang="en-US" altLang="zh-CN" b="1" u="sng" dirty="0">
                <a:solidFill>
                  <a:srgbClr val="0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79C9F25A-6E76-A4CE-D6EE-49FBA30D199C}"/>
              </a:ext>
            </a:extLst>
          </p:cNvPr>
          <p:cNvSpPr txBox="1"/>
          <p:nvPr/>
        </p:nvSpPr>
        <p:spPr>
          <a:xfrm>
            <a:off x="711088" y="3059141"/>
            <a:ext cx="3210084" cy="600164"/>
          </a:xfrm>
          <a:prstGeom prst="rect">
            <a:avLst/>
          </a:prstGeom>
          <a:noFill/>
        </p:spPr>
        <p:txBody>
          <a:bodyPr wrap="square" rtlCol="0">
            <a:spAutoFit/>
          </a:bodyPr>
          <a:lstStyle/>
          <a:p>
            <a:r>
              <a:rPr lang="en-US" sz="3300" dirty="0" err="1">
                <a:latin typeface="Times New Roman" panose="02020603050405020304" pitchFamily="18" charset="0"/>
                <a:cs typeface="Times New Roman" panose="02020603050405020304" pitchFamily="18" charset="0"/>
              </a:rPr>
              <a:t>trắng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muốt</a:t>
            </a:r>
            <a:endParaRPr lang="en-US" sz="3300" dirty="0">
              <a:latin typeface="Times New Roman" panose="02020603050405020304" pitchFamily="18" charset="0"/>
              <a:cs typeface="Times New Roman" panose="02020603050405020304" pitchFamily="18" charset="0"/>
            </a:endParaRPr>
          </a:p>
        </p:txBody>
      </p:sp>
      <p:sp>
        <p:nvSpPr>
          <p:cNvPr id="19" name="Rectangle 4">
            <a:extLst>
              <a:ext uri="{FF2B5EF4-FFF2-40B4-BE49-F238E27FC236}">
                <a16:creationId xmlns:a16="http://schemas.microsoft.com/office/drawing/2014/main" id="{A3BAC53D-A76F-B1B4-CAF3-90C782A64CDC}"/>
              </a:ext>
            </a:extLst>
          </p:cNvPr>
          <p:cNvSpPr>
            <a:spLocks noChangeArrowheads="1"/>
          </p:cNvSpPr>
          <p:nvPr/>
        </p:nvSpPr>
        <p:spPr bwMode="auto">
          <a:xfrm>
            <a:off x="226482" y="461761"/>
            <a:ext cx="118745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800" b="1" u="sng" dirty="0">
                <a:latin typeface="Times New Roman" panose="02020603050405020304" pitchFamily="18" charset="0"/>
                <a:cs typeface="Times New Roman" panose="02020603050405020304" pitchFamily="18" charset="0"/>
              </a:rPr>
              <a:t>TIẾNG VIỆT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a:t>
            </a:r>
          </a:p>
        </p:txBody>
      </p:sp>
      <p:cxnSp>
        <p:nvCxnSpPr>
          <p:cNvPr id="26" name="Straight Connector 25">
            <a:extLst>
              <a:ext uri="{FF2B5EF4-FFF2-40B4-BE49-F238E27FC236}">
                <a16:creationId xmlns:a16="http://schemas.microsoft.com/office/drawing/2014/main" id="{C64B923E-541E-9D4D-E5A5-32B0C2E496E5}"/>
              </a:ext>
            </a:extLst>
          </p:cNvPr>
          <p:cNvCxnSpPr>
            <a:cxnSpLocks/>
          </p:cNvCxnSpPr>
          <p:nvPr/>
        </p:nvCxnSpPr>
        <p:spPr>
          <a:xfrm flipH="1">
            <a:off x="6325096" y="4788272"/>
            <a:ext cx="133191" cy="3995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9014D5-2D55-9613-3177-A26137D8FA3E}"/>
              </a:ext>
            </a:extLst>
          </p:cNvPr>
          <p:cNvCxnSpPr>
            <a:cxnSpLocks/>
          </p:cNvCxnSpPr>
          <p:nvPr/>
        </p:nvCxnSpPr>
        <p:spPr>
          <a:xfrm flipH="1">
            <a:off x="2140072" y="3578376"/>
            <a:ext cx="4552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29014D5-2D55-9613-3177-A26137D8FA3E}"/>
              </a:ext>
            </a:extLst>
          </p:cNvPr>
          <p:cNvCxnSpPr>
            <a:cxnSpLocks/>
          </p:cNvCxnSpPr>
          <p:nvPr/>
        </p:nvCxnSpPr>
        <p:spPr>
          <a:xfrm flipH="1" flipV="1">
            <a:off x="756253" y="3591094"/>
            <a:ext cx="322268" cy="53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47505" y="4629661"/>
            <a:ext cx="6096000" cy="1477328"/>
          </a:xfrm>
          <a:prstGeom prst="rect">
            <a:avLst/>
          </a:prstGeom>
        </p:spPr>
        <p:txBody>
          <a:bodyPr>
            <a:spAutoFit/>
          </a:bodyPr>
          <a:lstStyle/>
          <a:p>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sẽ</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xâu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những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chiếc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đỏ</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vòng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hóa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chúa</a:t>
            </a:r>
            <a:r>
              <a:rPr lang="en-US" sz="3000" dirty="0">
                <a:latin typeface="Times New Roman" pitchFamily="18" charset="0"/>
                <a:cs typeface="Times New Roman" pitchFamily="18" charset="0"/>
              </a:rPr>
              <a:t>.</a:t>
            </a:r>
          </a:p>
        </p:txBody>
      </p:sp>
      <p:sp>
        <p:nvSpPr>
          <p:cNvPr id="32" name="Rectangle 31"/>
          <p:cNvSpPr/>
          <p:nvPr/>
        </p:nvSpPr>
        <p:spPr>
          <a:xfrm>
            <a:off x="3014133" y="894833"/>
            <a:ext cx="6679579" cy="584775"/>
          </a:xfrm>
          <a:prstGeom prst="rect">
            <a:avLst/>
          </a:prstGeom>
        </p:spPr>
        <p:txBody>
          <a:bodyPr wrap="square">
            <a:spAutoFit/>
          </a:bodyPr>
          <a:lstStyle/>
          <a:p>
            <a:pPr algn="ctr"/>
            <a:r>
              <a:rPr lang="en-US" sz="3200" b="1" dirty="0">
                <a:solidFill>
                  <a:srgbClr val="FF0000"/>
                </a:solidFill>
                <a:latin typeface="Times New Roman" pitchFamily="18" charset="0"/>
                <a:cs typeface="Times New Roman" pitchFamily="18" charset="0"/>
              </a:rPr>
              <a:t>NẾU EM CÓ MỘT KHU VƯỜN</a:t>
            </a:r>
            <a:endParaRPr lang="vi-VN" sz="3200" b="1" dirty="0">
              <a:solidFill>
                <a:srgbClr val="FF0000"/>
              </a:solidFill>
              <a:latin typeface="Times New Roman" pitchFamily="18" charset="0"/>
              <a:cs typeface="Times New Roman" pitchFamily="18" charset="0"/>
            </a:endParaRPr>
          </a:p>
        </p:txBody>
      </p:sp>
      <p:sp>
        <p:nvSpPr>
          <p:cNvPr id="33" name="Rectangle 32"/>
          <p:cNvSpPr/>
          <p:nvPr/>
        </p:nvSpPr>
        <p:spPr>
          <a:xfrm>
            <a:off x="5791933" y="1482365"/>
            <a:ext cx="5316333" cy="523220"/>
          </a:xfrm>
          <a:prstGeom prst="rect">
            <a:avLst/>
          </a:prstGeom>
        </p:spPr>
        <p:txBody>
          <a:bodyPr wrap="square">
            <a:spAutoFit/>
          </a:bodyPr>
          <a:lstStyle/>
          <a:p>
            <a:r>
              <a:rPr lang="vi-VN" sz="2800" i="1" dirty="0">
                <a:solidFill>
                  <a:prstClr val="black"/>
                </a:solidFill>
                <a:latin typeface="Cambria" panose="02040503050406030204" pitchFamily="18" charset="0"/>
                <a:ea typeface="Cambria" panose="02040503050406030204" pitchFamily="18" charset="0"/>
              </a:rPr>
              <a:t>Theo </a:t>
            </a:r>
            <a:r>
              <a:rPr lang="vi-VN" sz="2800" dirty="0">
                <a:solidFill>
                  <a:prstClr val="black"/>
                </a:solidFill>
                <a:latin typeface="Cambria" panose="02040503050406030204" pitchFamily="18" charset="0"/>
                <a:ea typeface="Cambria" panose="02040503050406030204" pitchFamily="18" charset="0"/>
              </a:rPr>
              <a:t>Trương Huỳnh Như Trân</a:t>
            </a:r>
            <a:endParaRPr lang="en-US" sz="2800" dirty="0"/>
          </a:p>
        </p:txBody>
      </p:sp>
      <p:sp>
        <p:nvSpPr>
          <p:cNvPr id="8" name="Rectangle 7"/>
          <p:cNvSpPr/>
          <p:nvPr/>
        </p:nvSpPr>
        <p:spPr>
          <a:xfrm>
            <a:off x="8104668" y="2592701"/>
            <a:ext cx="1859805" cy="584775"/>
          </a:xfrm>
          <a:prstGeom prst="rect">
            <a:avLst/>
          </a:prstGeom>
        </p:spPr>
        <p:txBody>
          <a:bodyPr wrap="none">
            <a:spAutoFit/>
          </a:bodyPr>
          <a:lstStyle/>
          <a:p>
            <a:r>
              <a:rPr lang="nl-NL" sz="3200" dirty="0">
                <a:latin typeface="Times New Roman" pitchFamily="18" charset="0"/>
                <a:cs typeface="Times New Roman" pitchFamily="18" charset="0"/>
              </a:rPr>
              <a:t>phơn phớt</a:t>
            </a:r>
            <a:endParaRPr lang="en-US" sz="3200" dirty="0"/>
          </a:p>
        </p:txBody>
      </p:sp>
      <p:sp>
        <p:nvSpPr>
          <p:cNvPr id="24" name="Rectangle 23"/>
          <p:cNvSpPr/>
          <p:nvPr/>
        </p:nvSpPr>
        <p:spPr>
          <a:xfrm>
            <a:off x="6755616" y="3211306"/>
            <a:ext cx="1963999" cy="584775"/>
          </a:xfrm>
          <a:prstGeom prst="rect">
            <a:avLst/>
          </a:prstGeom>
        </p:spPr>
        <p:txBody>
          <a:bodyPr wrap="none">
            <a:spAutoFit/>
          </a:bodyPr>
          <a:lstStyle/>
          <a:p>
            <a:r>
              <a:rPr lang="nl-NL" sz="3200" dirty="0">
                <a:latin typeface="Times New Roman" pitchFamily="18" charset="0"/>
                <a:cs typeface="Times New Roman" pitchFamily="18" charset="0"/>
              </a:rPr>
              <a:t>nhao nhác,</a:t>
            </a:r>
            <a:endParaRPr lang="en-US" sz="3200" dirty="0"/>
          </a:p>
        </p:txBody>
      </p:sp>
      <p:sp>
        <p:nvSpPr>
          <p:cNvPr id="34" name="Rectangle 33"/>
          <p:cNvSpPr/>
          <p:nvPr/>
        </p:nvSpPr>
        <p:spPr>
          <a:xfrm>
            <a:off x="8663997" y="3196430"/>
            <a:ext cx="1593706" cy="584775"/>
          </a:xfrm>
          <a:prstGeom prst="rect">
            <a:avLst/>
          </a:prstGeom>
        </p:spPr>
        <p:txBody>
          <a:bodyPr wrap="none">
            <a:spAutoFit/>
          </a:bodyPr>
          <a:lstStyle/>
          <a:p>
            <a:r>
              <a:rPr lang="nl-NL" sz="3200" dirty="0">
                <a:latin typeface="Times New Roman" pitchFamily="18" charset="0"/>
                <a:cs typeface="Times New Roman" pitchFamily="18" charset="0"/>
              </a:rPr>
              <a:t>sực tỉnh,</a:t>
            </a:r>
            <a:endParaRPr lang="en-US" sz="3200" b="1" dirty="0"/>
          </a:p>
        </p:txBody>
      </p:sp>
      <p:sp>
        <p:nvSpPr>
          <p:cNvPr id="35" name="Rectangle 34"/>
          <p:cNvSpPr/>
          <p:nvPr/>
        </p:nvSpPr>
        <p:spPr>
          <a:xfrm>
            <a:off x="6718644" y="2618836"/>
            <a:ext cx="1535998" cy="584775"/>
          </a:xfrm>
          <a:prstGeom prst="rect">
            <a:avLst/>
          </a:prstGeom>
        </p:spPr>
        <p:txBody>
          <a:bodyPr wrap="none">
            <a:spAutoFit/>
          </a:bodyPr>
          <a:lstStyle/>
          <a:p>
            <a:r>
              <a:rPr lang="nl-NL" sz="3200" dirty="0">
                <a:latin typeface="Times New Roman" pitchFamily="18" charset="0"/>
                <a:cs typeface="Times New Roman" pitchFamily="18" charset="0"/>
              </a:rPr>
              <a:t>xế trưa, </a:t>
            </a:r>
            <a:endParaRPr lang="en-US" sz="3200" dirty="0"/>
          </a:p>
        </p:txBody>
      </p:sp>
      <p:sp>
        <p:nvSpPr>
          <p:cNvPr id="37" name="TextBox 36">
            <a:extLst>
              <a:ext uri="{FF2B5EF4-FFF2-40B4-BE49-F238E27FC236}">
                <a16:creationId xmlns:a16="http://schemas.microsoft.com/office/drawing/2014/main" id="{16820B22-9EDE-908D-AC83-368945218A2D}"/>
              </a:ext>
            </a:extLst>
          </p:cNvPr>
          <p:cNvSpPr txBox="1"/>
          <p:nvPr/>
        </p:nvSpPr>
        <p:spPr>
          <a:xfrm>
            <a:off x="6601679" y="3839309"/>
            <a:ext cx="2918604" cy="600164"/>
          </a:xfrm>
          <a:prstGeom prst="rect">
            <a:avLst/>
          </a:prstGeom>
          <a:noFill/>
        </p:spPr>
        <p:txBody>
          <a:bodyPr wrap="square" rtlCol="0">
            <a:spAutoFit/>
          </a:bodyPr>
          <a:lstStyle/>
          <a:p>
            <a:r>
              <a:rPr lang="en-US" sz="3300" b="1" dirty="0">
                <a:latin typeface="Times New Roman" panose="02020603050405020304" pitchFamily="18" charset="0"/>
                <a:cs typeface="Times New Roman" panose="02020603050405020304" pitchFamily="18" charset="0"/>
              </a:rPr>
              <a:t>*</a:t>
            </a:r>
            <a:r>
              <a:rPr lang="en-US" sz="3300" b="1" u="sng" dirty="0" err="1">
                <a:latin typeface="Times New Roman" panose="02020603050405020304" pitchFamily="18" charset="0"/>
                <a:cs typeface="Times New Roman" panose="02020603050405020304" pitchFamily="18" charset="0"/>
              </a:rPr>
              <a:t>Nội</a:t>
            </a:r>
            <a:r>
              <a:rPr lang="en-US" sz="3300" b="1" u="sng" dirty="0">
                <a:latin typeface="Times New Roman" panose="02020603050405020304" pitchFamily="18" charset="0"/>
                <a:cs typeface="Times New Roman" panose="02020603050405020304" pitchFamily="18" charset="0"/>
              </a:rPr>
              <a:t> dung</a:t>
            </a:r>
            <a:r>
              <a:rPr lang="en-US" sz="3300" b="1" dirty="0">
                <a:latin typeface="Times New Roman" panose="02020603050405020304" pitchFamily="18" charset="0"/>
                <a:cs typeface="Times New Roman" panose="02020603050405020304" pitchFamily="18" charset="0"/>
              </a:rPr>
              <a:t>:</a:t>
            </a:r>
          </a:p>
        </p:txBody>
      </p:sp>
      <p:sp>
        <p:nvSpPr>
          <p:cNvPr id="11" name="Rectangle 10"/>
          <p:cNvSpPr/>
          <p:nvPr/>
        </p:nvSpPr>
        <p:spPr>
          <a:xfrm>
            <a:off x="6709964" y="4411542"/>
            <a:ext cx="5391018"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a:latin typeface="Times New Roman" pitchFamily="18" charset="0"/>
                <a:ea typeface="Cambria" panose="02040503050406030204" pitchFamily="18" charset="0"/>
                <a:cs typeface="Times New Roman" pitchFamily="18" charset="0"/>
              </a:rPr>
              <a:t>t</a:t>
            </a:r>
            <a:r>
              <a:rPr lang="vi-VN" sz="2800" dirty="0">
                <a:latin typeface="Times New Roman" pitchFamily="18" charset="0"/>
                <a:ea typeface="Cambria" panose="02040503050406030204" pitchFamily="18" charset="0"/>
                <a:cs typeface="Times New Roman" pitchFamily="18" charset="0"/>
              </a:rPr>
              <a:t>hấy được ích lợi mà khu vườn mang lại cho bạn nhỏ, những cảm xúc của bạn nhỏ khi viết về những loại cây thân thuộc trong khu vườn mơ ước của mình.</a:t>
            </a:r>
            <a:endParaRPr lang="en-US" sz="2800" dirty="0">
              <a:latin typeface="Times New Roman" pitchFamily="18" charset="0"/>
              <a:cs typeface="Times New Roman" pitchFamily="18" charset="0"/>
            </a:endParaRPr>
          </a:p>
        </p:txBody>
      </p:sp>
      <p:sp>
        <p:nvSpPr>
          <p:cNvPr id="7" name="Rectangle 7">
            <a:extLst>
              <a:ext uri="{FF2B5EF4-FFF2-40B4-BE49-F238E27FC236}">
                <a16:creationId xmlns:a16="http://schemas.microsoft.com/office/drawing/2014/main" id="{68E58870-9F81-0F92-0B1B-7DDCBD3A63AC}"/>
              </a:ext>
            </a:extLst>
          </p:cNvPr>
          <p:cNvSpPr>
            <a:spLocks noChangeArrowheads="1"/>
          </p:cNvSpPr>
          <p:nvPr/>
        </p:nvSpPr>
        <p:spPr bwMode="auto">
          <a:xfrm>
            <a:off x="175683" y="97161"/>
            <a:ext cx="118406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400" b="1" dirty="0" err="1">
                <a:latin typeface="Times New Roman" panose="02020603050405020304" pitchFamily="18" charset="0"/>
                <a:cs typeface="Times New Roman" panose="02020603050405020304" pitchFamily="18" charset="0"/>
              </a:rPr>
              <a:t>Thứ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21 </a:t>
            </a:r>
            <a:r>
              <a:rPr lang="en-US" altLang="en-US" sz="2400" b="1" dirty="0" err="1">
                <a:latin typeface="Times New Roman" panose="02020603050405020304" pitchFamily="18" charset="0"/>
                <a:cs typeface="Times New Roman" panose="02020603050405020304" pitchFamily="18" charset="0"/>
              </a:rPr>
              <a:t>tháng</a:t>
            </a:r>
            <a:r>
              <a:rPr lang="en-US" altLang="en-US" sz="2400" b="1" dirty="0">
                <a:latin typeface="Times New Roman" panose="02020603050405020304" pitchFamily="18" charset="0"/>
                <a:cs typeface="Times New Roman" panose="02020603050405020304" pitchFamily="18" charset="0"/>
              </a:rPr>
              <a:t> 12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21022824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5402EEF7-CA9A-B636-F298-962DE1C33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8C16E591-7E26-208F-72A2-DD96E42E340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64377" y="1933303"/>
            <a:ext cx="7833621" cy="4062549"/>
          </a:xfrm>
          <a:prstGeom prst="rect">
            <a:avLst/>
          </a:prstGeom>
        </p:spPr>
      </p:pic>
      <p:pic>
        <p:nvPicPr>
          <p:cNvPr id="2" name="Picture 1">
            <a:extLst>
              <a:ext uri="{FF2B5EF4-FFF2-40B4-BE49-F238E27FC236}">
                <a16:creationId xmlns:a16="http://schemas.microsoft.com/office/drawing/2014/main" id="{52EBA4FD-4FAD-C56C-862D-7357D42C6CC3}"/>
              </a:ext>
            </a:extLst>
          </p:cNvPr>
          <p:cNvPicPr>
            <a:picLocks noChangeAspect="1"/>
          </p:cNvPicPr>
          <p:nvPr/>
        </p:nvPicPr>
        <p:blipFill>
          <a:blip r:embed="rId4"/>
          <a:stretch>
            <a:fillRect/>
          </a:stretch>
        </p:blipFill>
        <p:spPr>
          <a:xfrm>
            <a:off x="165253" y="475903"/>
            <a:ext cx="12192000" cy="1124874"/>
          </a:xfrm>
          <a:prstGeom prst="rect">
            <a:avLst/>
          </a:prstGeom>
        </p:spPr>
      </p:pic>
    </p:spTree>
    <p:extLst>
      <p:ext uri="{BB962C8B-B14F-4D97-AF65-F5344CB8AC3E}">
        <p14:creationId xmlns:p14="http://schemas.microsoft.com/office/powerpoint/2010/main" val="1255573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200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E6DFF-6698-1F36-3E91-6E4E3F42C449}"/>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032AA796-0A60-4F4B-49D5-8AC260BBEC4D}"/>
              </a:ext>
            </a:extLst>
          </p:cNvPr>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230583" y="-5175"/>
            <a:ext cx="12195969" cy="6858000"/>
          </a:xfrm>
          <a:prstGeom prst="rect">
            <a:avLst/>
          </a:prstGeom>
        </p:spPr>
      </p:pic>
      <p:pic>
        <p:nvPicPr>
          <p:cNvPr id="1028" name="Picture 4" descr="squirrel clipart - Clip Art Library">
            <a:extLst>
              <a:ext uri="{FF2B5EF4-FFF2-40B4-BE49-F238E27FC236}">
                <a16:creationId xmlns:a16="http://schemas.microsoft.com/office/drawing/2014/main" id="{091FA8AA-5021-A0A5-79F6-7052B181518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E63DA44-B0F5-ACB3-AD55-0C1C2DE7ADF7}"/>
              </a:ext>
            </a:extLst>
          </p:cNvPr>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a:extLst>
              <a:ext uri="{FF2B5EF4-FFF2-40B4-BE49-F238E27FC236}">
                <a16:creationId xmlns:a16="http://schemas.microsoft.com/office/drawing/2014/main" id="{AB2E02C0-5BB3-19AC-E01C-DDEDB8873525}"/>
              </a:ext>
            </a:extLst>
          </p:cNvPr>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a:extLst>
              <a:ext uri="{FF2B5EF4-FFF2-40B4-BE49-F238E27FC236}">
                <a16:creationId xmlns:a16="http://schemas.microsoft.com/office/drawing/2014/main" id="{3DEBE435-F2D3-77BD-4B29-5A5429791C46}"/>
              </a:ext>
            </a:extLst>
          </p:cNvPr>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a:extLst>
              <a:ext uri="{FF2B5EF4-FFF2-40B4-BE49-F238E27FC236}">
                <a16:creationId xmlns:a16="http://schemas.microsoft.com/office/drawing/2014/main" id="{7EB710DD-3AFC-ED1F-592F-517EEEAEE04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a:extLst>
              <a:ext uri="{FF2B5EF4-FFF2-40B4-BE49-F238E27FC236}">
                <a16:creationId xmlns:a16="http://schemas.microsoft.com/office/drawing/2014/main" id="{34A80F88-26C9-C855-426F-26F9D415D5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a:extLst>
              <a:ext uri="{FF2B5EF4-FFF2-40B4-BE49-F238E27FC236}">
                <a16:creationId xmlns:a16="http://schemas.microsoft.com/office/drawing/2014/main" id="{102A06DB-087E-A1FA-59E6-807546FE2339}"/>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4" action="ppaction://hlinksldjump"/>
            <a:extLst>
              <a:ext uri="{FF2B5EF4-FFF2-40B4-BE49-F238E27FC236}">
                <a16:creationId xmlns:a16="http://schemas.microsoft.com/office/drawing/2014/main" id="{9AA339C5-D112-97C7-4110-481B5DC3EE19}"/>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17" action="ppaction://hlinksldjump"/>
            <a:extLst>
              <a:ext uri="{FF2B5EF4-FFF2-40B4-BE49-F238E27FC236}">
                <a16:creationId xmlns:a16="http://schemas.microsoft.com/office/drawing/2014/main" id="{68EEC7F8-455B-5ECF-2B5F-4E4B4B292384}"/>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a:extLst>
              <a:ext uri="{FF2B5EF4-FFF2-40B4-BE49-F238E27FC236}">
                <a16:creationId xmlns:a16="http://schemas.microsoft.com/office/drawing/2014/main" id="{2940018A-733F-C674-7430-B76D26285A11}"/>
              </a:ext>
            </a:extLst>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a:extLst>
              <a:ext uri="{FF2B5EF4-FFF2-40B4-BE49-F238E27FC236}">
                <a16:creationId xmlns:a16="http://schemas.microsoft.com/office/drawing/2014/main" id="{BCB2AE6E-C518-4DE0-5F89-9A634A8E4EA0}"/>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402828296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3126797" y="4660622"/>
            <a:ext cx="6156167" cy="636102"/>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000" dirty="0" err="1">
                <a:solidFill>
                  <a:srgbClr val="002060"/>
                </a:solidFill>
                <a:ea typeface="Arial-Rounded" pitchFamily="34" charset="0"/>
                <a:cs typeface="Arial-Rounded" pitchFamily="34" charset="0"/>
              </a:rPr>
              <a:t>Làm</a:t>
            </a:r>
            <a:r>
              <a:rPr lang="en-US" sz="4000" dirty="0">
                <a:solidFill>
                  <a:srgbClr val="002060"/>
                </a:solidFill>
                <a:ea typeface="Arial-Rounded" pitchFamily="34" charset="0"/>
                <a:cs typeface="Arial-Rounded" pitchFamily="34" charset="0"/>
              </a:rPr>
              <a:t> </a:t>
            </a:r>
            <a:r>
              <a:rPr lang="en-US" sz="4000" dirty="0" err="1">
                <a:solidFill>
                  <a:srgbClr val="002060"/>
                </a:solidFill>
                <a:ea typeface="Arial-Rounded" pitchFamily="34" charset="0"/>
                <a:cs typeface="Arial-Rounded" pitchFamily="34" charset="0"/>
              </a:rPr>
              <a:t>vườn</a:t>
            </a:r>
            <a:r>
              <a:rPr lang="en-US" sz="4000" dirty="0">
                <a:solidFill>
                  <a:srgbClr val="002060"/>
                </a:solidFill>
                <a:ea typeface="Arial-Rounded" pitchFamily="34" charset="0"/>
                <a:cs typeface="Arial-Rounded" pitchFamily="34" charset="0"/>
              </a:rPr>
              <a:t> </a:t>
            </a:r>
            <a:r>
              <a:rPr lang="en-US" sz="4000" dirty="0" err="1">
                <a:solidFill>
                  <a:srgbClr val="002060"/>
                </a:solidFill>
                <a:ea typeface="Arial-Rounded" pitchFamily="34" charset="0"/>
                <a:cs typeface="Arial-Rounded" pitchFamily="34" charset="0"/>
              </a:rPr>
              <a:t>giống</a:t>
            </a:r>
            <a:r>
              <a:rPr lang="en-US" sz="4000" dirty="0">
                <a:solidFill>
                  <a:srgbClr val="002060"/>
                </a:solidFill>
                <a:ea typeface="Arial-Rounded" pitchFamily="34" charset="0"/>
                <a:cs typeface="Arial-Rounded" pitchFamily="34" charset="0"/>
              </a:rPr>
              <a:t> cha</a:t>
            </a:r>
            <a:endParaRPr lang="vi-VN" sz="4000" dirty="0">
              <a:solidFill>
                <a:srgbClr val="002060"/>
              </a:solidFill>
              <a:ea typeface="Arial-Rounded" pitchFamily="34" charset="0"/>
              <a:cs typeface="Arial-Rounded" pitchFamily="34" charset="0"/>
            </a:endParaRPr>
          </a:p>
        </p:txBody>
      </p:sp>
      <p:sp>
        <p:nvSpPr>
          <p:cNvPr id="17" name="Rectangle 16"/>
          <p:cNvSpPr/>
          <p:nvPr/>
        </p:nvSpPr>
        <p:spPr>
          <a:xfrm>
            <a:off x="3119343" y="3745399"/>
            <a:ext cx="6156167" cy="63610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000" dirty="0" err="1">
                <a:solidFill>
                  <a:srgbClr val="002060"/>
                </a:solidFill>
                <a:ea typeface="Arial-Rounded" pitchFamily="34" charset="0"/>
                <a:cs typeface="Arial-Rounded" pitchFamily="34" charset="0"/>
              </a:rPr>
              <a:t>Bác</a:t>
            </a:r>
            <a:r>
              <a:rPr lang="en-US" sz="4000" dirty="0">
                <a:solidFill>
                  <a:srgbClr val="002060"/>
                </a:solidFill>
                <a:ea typeface="Arial-Rounded" pitchFamily="34" charset="0"/>
                <a:cs typeface="Arial-Rounded" pitchFamily="34" charset="0"/>
              </a:rPr>
              <a:t> </a:t>
            </a:r>
            <a:r>
              <a:rPr lang="en-US" sz="4000" dirty="0" err="1">
                <a:solidFill>
                  <a:srgbClr val="002060"/>
                </a:solidFill>
                <a:ea typeface="Arial-Rounded" pitchFamily="34" charset="0"/>
                <a:cs typeface="Arial-Rounded" pitchFamily="34" charset="0"/>
              </a:rPr>
              <a:t>sĩ</a:t>
            </a:r>
            <a:endParaRPr lang="en-US" sz="40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77413" y="4687552"/>
            <a:ext cx="798097" cy="581876"/>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4805" y="3757698"/>
            <a:ext cx="807556" cy="562437"/>
          </a:xfrm>
          <a:prstGeom prst="rect">
            <a:avLst/>
          </a:prstGeom>
        </p:spPr>
      </p:pic>
      <p:sp>
        <p:nvSpPr>
          <p:cNvPr id="20" name="Rectangle 19"/>
          <p:cNvSpPr/>
          <p:nvPr/>
        </p:nvSpPr>
        <p:spPr>
          <a:xfrm>
            <a:off x="3124313" y="2797121"/>
            <a:ext cx="6156167" cy="636100"/>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Thầy</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giáo</a:t>
            </a:r>
            <a:endParaRPr lang="en-US" sz="4000"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7892" y="2848716"/>
            <a:ext cx="807556" cy="565965"/>
          </a:xfrm>
          <a:prstGeom prst="rect">
            <a:avLst/>
          </a:prstGeom>
        </p:spPr>
      </p:pic>
      <p:sp>
        <p:nvSpPr>
          <p:cNvPr id="22" name="Rectangle 21"/>
          <p:cNvSpPr/>
          <p:nvPr/>
        </p:nvSpPr>
        <p:spPr>
          <a:xfrm>
            <a:off x="995082" y="516049"/>
            <a:ext cx="10112189" cy="1354021"/>
          </a:xfrm>
          <a:prstGeom prst="rect">
            <a:avLst/>
          </a:prstGeom>
          <a:solidFill>
            <a:schemeClr val="accent4">
              <a:lumMod val="20000"/>
              <a:lumOff val="80000"/>
            </a:schemeClr>
          </a:solidFill>
        </p:spPr>
        <p:txBody>
          <a:bodyPr wrap="square" lIns="121725" tIns="60863" rIns="121725" bIns="60863">
            <a:spAutoFit/>
          </a:bodyPr>
          <a:lstStyle/>
          <a:p>
            <a:pPr marL="742950" indent="-742950" algn="ctr" defTabSz="914377">
              <a:buFontTx/>
              <a:buAutoNum type="arabicPeriod"/>
            </a:pPr>
            <a:r>
              <a:rPr lang="en-US" sz="4000" b="1" dirty="0" err="1">
                <a:solidFill>
                  <a:schemeClr val="tx2"/>
                </a:solidFill>
                <a:latin typeface="Times New Roman" pitchFamily="18" charset="0"/>
                <a:cs typeface="Times New Roman" pitchFamily="18" charset="0"/>
              </a:rPr>
              <a:t>Trong</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bài</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đọc</a:t>
            </a:r>
            <a:r>
              <a:rPr lang="en-US" sz="4000" b="1" dirty="0">
                <a:solidFill>
                  <a:schemeClr val="tx2"/>
                </a:solidFill>
                <a:latin typeface="Times New Roman" pitchFamily="18" charset="0"/>
                <a:cs typeface="Times New Roman" pitchFamily="18" charset="0"/>
              </a:rPr>
              <a:t>: “Con </a:t>
            </a:r>
            <a:r>
              <a:rPr lang="en-US" sz="4000" b="1" dirty="0" err="1">
                <a:solidFill>
                  <a:schemeClr val="tx2"/>
                </a:solidFill>
                <a:latin typeface="Times New Roman" pitchFamily="18" charset="0"/>
                <a:cs typeface="Times New Roman" pitchFamily="18" charset="0"/>
              </a:rPr>
              <a:t>trai</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người</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làm</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vườn</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người</a:t>
            </a:r>
            <a:r>
              <a:rPr lang="en-US" sz="4000" b="1" dirty="0">
                <a:solidFill>
                  <a:schemeClr val="tx2"/>
                </a:solidFill>
                <a:latin typeface="Times New Roman" pitchFamily="18" charset="0"/>
                <a:cs typeface="Times New Roman" pitchFamily="18" charset="0"/>
              </a:rPr>
              <a:t> c</a:t>
            </a:r>
            <a:r>
              <a:rPr lang="vi-VN" sz="4000" b="1" dirty="0">
                <a:solidFill>
                  <a:schemeClr val="tx2"/>
                </a:solidFill>
                <a:latin typeface="Times New Roman" pitchFamily="18" charset="0"/>
                <a:cs typeface="Times New Roman" pitchFamily="18" charset="0"/>
              </a:rPr>
              <a:t>ha muốn cậu bé làm gì?</a:t>
            </a: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
        <p:nvSpPr>
          <p:cNvPr id="2" name="Rectangle 1">
            <a:extLst>
              <a:ext uri="{FF2B5EF4-FFF2-40B4-BE49-F238E27FC236}">
                <a16:creationId xmlns:a16="http://schemas.microsoft.com/office/drawing/2014/main" id="{C8E066FB-0E96-5B3B-5622-EFE95E1C53D1}"/>
              </a:ext>
            </a:extLst>
          </p:cNvPr>
          <p:cNvSpPr/>
          <p:nvPr/>
        </p:nvSpPr>
        <p:spPr>
          <a:xfrm>
            <a:off x="3126797" y="5559616"/>
            <a:ext cx="6156167" cy="63610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D.  </a:t>
            </a:r>
            <a:r>
              <a:rPr lang="en-US" sz="4000" dirty="0" err="1">
                <a:solidFill>
                  <a:srgbClr val="002060"/>
                </a:solidFill>
                <a:ea typeface="Arial-Rounded" pitchFamily="34" charset="0"/>
                <a:cs typeface="Arial-Rounded" pitchFamily="34" charset="0"/>
              </a:rPr>
              <a:t>Cầu</a:t>
            </a:r>
            <a:r>
              <a:rPr lang="en-US" sz="4000" dirty="0">
                <a:solidFill>
                  <a:srgbClr val="002060"/>
                </a:solidFill>
                <a:ea typeface="Arial-Rounded" pitchFamily="34" charset="0"/>
                <a:cs typeface="Arial-Rounded" pitchFamily="34" charset="0"/>
              </a:rPr>
              <a:t> </a:t>
            </a:r>
            <a:r>
              <a:rPr lang="en-US" sz="4000" dirty="0" err="1">
                <a:solidFill>
                  <a:srgbClr val="002060"/>
                </a:solidFill>
                <a:ea typeface="Arial-Rounded" pitchFamily="34" charset="0"/>
                <a:cs typeface="Arial-Rounded" pitchFamily="34" charset="0"/>
              </a:rPr>
              <a:t>thủ</a:t>
            </a:r>
            <a:endParaRPr lang="en-US" sz="4000" dirty="0">
              <a:solidFill>
                <a:srgbClr val="002060"/>
              </a:solidFill>
              <a:ea typeface="Arial-Rounded" pitchFamily="34" charset="0"/>
              <a:cs typeface="Arial-Rounded" pitchFamily="34" charset="0"/>
            </a:endParaRPr>
          </a:p>
        </p:txBody>
      </p:sp>
    </p:spTree>
    <p:extLst>
      <p:ext uri="{BB962C8B-B14F-4D97-AF65-F5344CB8AC3E}">
        <p14:creationId xmlns:p14="http://schemas.microsoft.com/office/powerpoint/2010/main" val="3125720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0.70"/>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withEffect">
                                  <p:stCondLst>
                                    <p:cond delay="0"/>
                                  </p:stCondLst>
                                  <p:childTnLst>
                                    <p:animClr clrSpc="rgb" dir="cw">
                                      <p:cBhvr>
                                        <p:cTn id="32" dur="250" fill="hold"/>
                                        <p:tgtEl>
                                          <p:spTgt spid="16"/>
                                        </p:tgtEl>
                                        <p:attrNameLst>
                                          <p:attrName>fillcolor</p:attrName>
                                        </p:attrNameLst>
                                      </p:cBhvr>
                                      <p:to>
                                        <a:schemeClr val="bg2"/>
                                      </p:to>
                                    </p:animClr>
                                    <p:set>
                                      <p:cBhvr>
                                        <p:cTn id="33" dur="250" fill="hold"/>
                                        <p:tgtEl>
                                          <p:spTgt spid="16"/>
                                        </p:tgtEl>
                                        <p:attrNameLst>
                                          <p:attrName>fill.type</p:attrName>
                                        </p:attrNameLst>
                                      </p:cBhvr>
                                      <p:to>
                                        <p:strVal val="solid"/>
                                      </p:to>
                                    </p:set>
                                    <p:set>
                                      <p:cBhvr>
                                        <p:cTn id="34" dur="250" fill="hold"/>
                                        <p:tgtEl>
                                          <p:spTgt spid="16"/>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5" presetID="1" presetClass="emph" presetSubtype="2" fill="hold" nodeType="withEffect">
                                  <p:stCondLst>
                                    <p:cond delay="500"/>
                                  </p:stCondLst>
                                  <p:childTnLst>
                                    <p:animClr clrSpc="rgb" dir="cw">
                                      <p:cBhvr>
                                        <p:cTn id="36" dur="250" fill="hold"/>
                                        <p:tgtEl>
                                          <p:spTgt spid="16"/>
                                        </p:tgtEl>
                                        <p:attrNameLst>
                                          <p:attrName>fillcolor</p:attrName>
                                        </p:attrNameLst>
                                      </p:cBhvr>
                                      <p:to>
                                        <a:schemeClr val="bg2"/>
                                      </p:to>
                                    </p:animClr>
                                    <p:set>
                                      <p:cBhvr>
                                        <p:cTn id="37" dur="250" fill="hold"/>
                                        <p:tgtEl>
                                          <p:spTgt spid="16"/>
                                        </p:tgtEl>
                                        <p:attrNameLst>
                                          <p:attrName>fill.type</p:attrName>
                                        </p:attrNameLst>
                                      </p:cBhvr>
                                      <p:to>
                                        <p:strVal val="solid"/>
                                      </p:to>
                                    </p:set>
                                    <p:set>
                                      <p:cBhvr>
                                        <p:cTn id="38" dur="250" fill="hold"/>
                                        <p:tgtEl>
                                          <p:spTgt spid="16"/>
                                        </p:tgtEl>
                                        <p:attrNameLst>
                                          <p:attrName>fill.on</p:attrName>
                                        </p:attrNameLst>
                                      </p:cBhvr>
                                      <p:to>
                                        <p:strVal val="true"/>
                                      </p:to>
                                    </p:set>
                                  </p:childTnLst>
                                </p:cTn>
                              </p:par>
                              <p:par>
                                <p:cTn id="39" presetID="23" presetClass="entr" presetSubtype="32" fill="hold" nodeType="withEffect">
                                  <p:stCondLst>
                                    <p:cond delay="500"/>
                                  </p:stCondLst>
                                  <p:childTnLst>
                                    <p:set>
                                      <p:cBhvr>
                                        <p:cTn id="40" dur="1" fill="hold">
                                          <p:stCondLst>
                                            <p:cond delay="0"/>
                                          </p:stCondLst>
                                        </p:cTn>
                                        <p:tgtEl>
                                          <p:spTgt spid="18"/>
                                        </p:tgtEl>
                                        <p:attrNameLst>
                                          <p:attrName>style.visibility</p:attrName>
                                        </p:attrNameLst>
                                      </p:cBhvr>
                                      <p:to>
                                        <p:strVal val="visible"/>
                                      </p:to>
                                    </p:set>
                                    <p:anim calcmode="lin" valueType="num">
                                      <p:cBhvr>
                                        <p:cTn id="41" dur="250" fill="hold"/>
                                        <p:tgtEl>
                                          <p:spTgt spid="18"/>
                                        </p:tgtEl>
                                        <p:attrNameLst>
                                          <p:attrName>ppt_w</p:attrName>
                                        </p:attrNameLst>
                                      </p:cBhvr>
                                      <p:tavLst>
                                        <p:tav tm="0">
                                          <p:val>
                                            <p:strVal val="4*#ppt_w"/>
                                          </p:val>
                                        </p:tav>
                                        <p:tav tm="100000">
                                          <p:val>
                                            <p:strVal val="#ppt_w"/>
                                          </p:val>
                                        </p:tav>
                                      </p:tavLst>
                                    </p:anim>
                                    <p:anim calcmode="lin" valueType="num">
                                      <p:cBhvr>
                                        <p:cTn id="4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withEffect">
                                  <p:stCondLst>
                                    <p:cond delay="0"/>
                                  </p:stCondLst>
                                  <p:childTnLst>
                                    <p:animClr clrSpc="rgb" dir="cw">
                                      <p:cBhvr>
                                        <p:cTn id="47" dur="250" fill="hold"/>
                                        <p:tgtEl>
                                          <p:spTgt spid="17"/>
                                        </p:tgtEl>
                                        <p:attrNameLst>
                                          <p:attrName>fillcolor</p:attrName>
                                        </p:attrNameLst>
                                      </p:cBhvr>
                                      <p:to>
                                        <a:schemeClr val="accent1"/>
                                      </p:to>
                                    </p:animClr>
                                    <p:set>
                                      <p:cBhvr>
                                        <p:cTn id="48" dur="250" fill="hold"/>
                                        <p:tgtEl>
                                          <p:spTgt spid="17"/>
                                        </p:tgtEl>
                                        <p:attrNameLst>
                                          <p:attrName>fill.type</p:attrName>
                                        </p:attrNameLst>
                                      </p:cBhvr>
                                      <p:to>
                                        <p:strVal val="solid"/>
                                      </p:to>
                                    </p:set>
                                    <p:set>
                                      <p:cBhvr>
                                        <p:cTn id="49" dur="250" fill="hold"/>
                                        <p:tgtEl>
                                          <p:spTgt spid="1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par>
                                <p:cTn id="50" presetID="1" presetClass="emph" presetSubtype="2" fill="hold" nodeType="withEffect">
                                  <p:stCondLst>
                                    <p:cond delay="500"/>
                                  </p:stCondLst>
                                  <p:childTnLst>
                                    <p:animClr clrSpc="rgb" dir="cw">
                                      <p:cBhvr>
                                        <p:cTn id="51" dur="250" fill="hold"/>
                                        <p:tgtEl>
                                          <p:spTgt spid="17"/>
                                        </p:tgtEl>
                                        <p:attrNameLst>
                                          <p:attrName>fillcolor</p:attrName>
                                        </p:attrNameLst>
                                      </p:cBhvr>
                                      <p:to>
                                        <a:schemeClr val="accent1"/>
                                      </p:to>
                                    </p:animClr>
                                    <p:set>
                                      <p:cBhvr>
                                        <p:cTn id="52" dur="250" fill="hold"/>
                                        <p:tgtEl>
                                          <p:spTgt spid="17"/>
                                        </p:tgtEl>
                                        <p:attrNameLst>
                                          <p:attrName>fill.type</p:attrName>
                                        </p:attrNameLst>
                                      </p:cBhvr>
                                      <p:to>
                                        <p:strVal val="solid"/>
                                      </p:to>
                                    </p:set>
                                    <p:set>
                                      <p:cBhvr>
                                        <p:cTn id="53" dur="250" fill="hold"/>
                                        <p:tgtEl>
                                          <p:spTgt spid="17"/>
                                        </p:tgtEl>
                                        <p:attrNameLst>
                                          <p:attrName>fill.on</p:attrName>
                                        </p:attrNameLst>
                                      </p:cBhvr>
                                      <p:to>
                                        <p:strVal val="true"/>
                                      </p:to>
                                    </p:set>
                                  </p:childTnLst>
                                </p:cTn>
                              </p:par>
                              <p:par>
                                <p:cTn id="54" presetID="23" presetClass="entr" presetSubtype="32" fill="hold" nodeType="withEffect">
                                  <p:stCondLst>
                                    <p:cond delay="5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250" fill="hold"/>
                                        <p:tgtEl>
                                          <p:spTgt spid="19"/>
                                        </p:tgtEl>
                                        <p:attrNameLst>
                                          <p:attrName>ppt_w</p:attrName>
                                        </p:attrNameLst>
                                      </p:cBhvr>
                                      <p:tavLst>
                                        <p:tav tm="0">
                                          <p:val>
                                            <p:strVal val="4*#ppt_w"/>
                                          </p:val>
                                        </p:tav>
                                        <p:tav tm="100000">
                                          <p:val>
                                            <p:strVal val="#ppt_w"/>
                                          </p:val>
                                        </p:tav>
                                      </p:tavLst>
                                    </p:anim>
                                    <p:anim calcmode="lin" valueType="num">
                                      <p:cBhvr>
                                        <p:cTn id="57"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2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withEffect">
                                  <p:stCondLst>
                                    <p:cond delay="0"/>
                                  </p:stCondLst>
                                  <p:childTnLst>
                                    <p:animClr clrSpc="rgb" dir="cw">
                                      <p:cBhvr>
                                        <p:cTn id="62" dur="250" fill="hold"/>
                                        <p:tgtEl>
                                          <p:spTgt spid="20"/>
                                        </p:tgtEl>
                                        <p:attrNameLst>
                                          <p:attrName>fillcolor</p:attrName>
                                        </p:attrNameLst>
                                      </p:cBhvr>
                                      <p:to>
                                        <a:schemeClr val="accent1"/>
                                      </p:to>
                                    </p:animClr>
                                    <p:set>
                                      <p:cBhvr>
                                        <p:cTn id="63" dur="250" fill="hold"/>
                                        <p:tgtEl>
                                          <p:spTgt spid="20"/>
                                        </p:tgtEl>
                                        <p:attrNameLst>
                                          <p:attrName>fill.type</p:attrName>
                                        </p:attrNameLst>
                                      </p:cBhvr>
                                      <p:to>
                                        <p:strVal val="solid"/>
                                      </p:to>
                                    </p:set>
                                    <p:set>
                                      <p:cBhvr>
                                        <p:cTn id="64" dur="250" fill="hold"/>
                                        <p:tgtEl>
                                          <p:spTgt spid="20"/>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par>
                                <p:cTn id="65" presetID="1" presetClass="emph" presetSubtype="2" fill="hold" nodeType="withEffect">
                                  <p:stCondLst>
                                    <p:cond delay="500"/>
                                  </p:stCondLst>
                                  <p:childTnLst>
                                    <p:animClr clrSpc="rgb" dir="cw">
                                      <p:cBhvr>
                                        <p:cTn id="66" dur="250" fill="hold"/>
                                        <p:tgtEl>
                                          <p:spTgt spid="20"/>
                                        </p:tgtEl>
                                        <p:attrNameLst>
                                          <p:attrName>fillcolor</p:attrName>
                                        </p:attrNameLst>
                                      </p:cBhvr>
                                      <p:to>
                                        <a:schemeClr val="accent1"/>
                                      </p:to>
                                    </p:animClr>
                                    <p:set>
                                      <p:cBhvr>
                                        <p:cTn id="67" dur="250" fill="hold"/>
                                        <p:tgtEl>
                                          <p:spTgt spid="20"/>
                                        </p:tgtEl>
                                        <p:attrNameLst>
                                          <p:attrName>fill.type</p:attrName>
                                        </p:attrNameLst>
                                      </p:cBhvr>
                                      <p:to>
                                        <p:strVal val="solid"/>
                                      </p:to>
                                    </p:set>
                                    <p:set>
                                      <p:cBhvr>
                                        <p:cTn id="68" dur="250" fill="hold"/>
                                        <p:tgtEl>
                                          <p:spTgt spid="20"/>
                                        </p:tgtEl>
                                        <p:attrNameLst>
                                          <p:attrName>fill.on</p:attrName>
                                        </p:attrNameLst>
                                      </p:cBhvr>
                                      <p:to>
                                        <p:strVal val="true"/>
                                      </p:to>
                                    </p:set>
                                  </p:childTnLst>
                                </p:cTn>
                              </p:par>
                              <p:par>
                                <p:cTn id="69" presetID="23" presetClass="entr" presetSubtype="32" fill="hold" nodeType="withEffect">
                                  <p:stCondLst>
                                    <p:cond delay="500"/>
                                  </p:stCondLst>
                                  <p:childTnLst>
                                    <p:set>
                                      <p:cBhvr>
                                        <p:cTn id="70" dur="1" fill="hold">
                                          <p:stCondLst>
                                            <p:cond delay="0"/>
                                          </p:stCondLst>
                                        </p:cTn>
                                        <p:tgtEl>
                                          <p:spTgt spid="21"/>
                                        </p:tgtEl>
                                        <p:attrNameLst>
                                          <p:attrName>style.visibility</p:attrName>
                                        </p:attrNameLst>
                                      </p:cBhvr>
                                      <p:to>
                                        <p:strVal val="visible"/>
                                      </p:to>
                                    </p:set>
                                    <p:anim calcmode="lin" valueType="num">
                                      <p:cBhvr>
                                        <p:cTn id="71" dur="250" fill="hold"/>
                                        <p:tgtEl>
                                          <p:spTgt spid="21"/>
                                        </p:tgtEl>
                                        <p:attrNameLst>
                                          <p:attrName>ppt_w</p:attrName>
                                        </p:attrNameLst>
                                      </p:cBhvr>
                                      <p:tavLst>
                                        <p:tav tm="0">
                                          <p:val>
                                            <p:strVal val="4*#ppt_w"/>
                                          </p:val>
                                        </p:tav>
                                        <p:tav tm="100000">
                                          <p:val>
                                            <p:strVal val="#ppt_w"/>
                                          </p:val>
                                        </p:tav>
                                      </p:tavLst>
                                    </p:anim>
                                    <p:anim calcmode="lin" valueType="num">
                                      <p:cBhvr>
                                        <p:cTn id="72"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seq concurrent="1" nextAc="seek">
              <p:cTn id="73" restart="whenNotActive" fill="hold" evtFilter="cancelBubble" nodeType="interactiveSeq">
                <p:stCondLst>
                  <p:cond evt="onClick" delay="0">
                    <p:tgtEl>
                      <p:spTgt spid="2"/>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withEffect">
                                  <p:stCondLst>
                                    <p:cond delay="0"/>
                                  </p:stCondLst>
                                  <p:childTnLst>
                                    <p:animClr clrSpc="rgb" dir="cw">
                                      <p:cBhvr>
                                        <p:cTn id="77" dur="250" fill="hold"/>
                                        <p:tgtEl>
                                          <p:spTgt spid="2"/>
                                        </p:tgtEl>
                                        <p:attrNameLst>
                                          <p:attrName>fillcolor</p:attrName>
                                        </p:attrNameLst>
                                      </p:cBhvr>
                                      <p:to>
                                        <a:schemeClr val="accent1"/>
                                      </p:to>
                                    </p:animClr>
                                    <p:set>
                                      <p:cBhvr>
                                        <p:cTn id="78" dur="250" fill="hold"/>
                                        <p:tgtEl>
                                          <p:spTgt spid="2"/>
                                        </p:tgtEl>
                                        <p:attrNameLst>
                                          <p:attrName>fill.type</p:attrName>
                                        </p:attrNameLst>
                                      </p:cBhvr>
                                      <p:to>
                                        <p:strVal val="solid"/>
                                      </p:to>
                                    </p:set>
                                    <p:set>
                                      <p:cBhvr>
                                        <p:cTn id="79" dur="250" fill="hold"/>
                                        <p:tgtEl>
                                          <p:spTgt spid="2"/>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par>
                                <p:cTn id="80" presetID="1" presetClass="emph" presetSubtype="2" fill="hold" nodeType="withEffect">
                                  <p:stCondLst>
                                    <p:cond delay="500"/>
                                  </p:stCondLst>
                                  <p:childTnLst>
                                    <p:animClr clrSpc="rgb" dir="cw">
                                      <p:cBhvr>
                                        <p:cTn id="81" dur="250" fill="hold"/>
                                        <p:tgtEl>
                                          <p:spTgt spid="2"/>
                                        </p:tgtEl>
                                        <p:attrNameLst>
                                          <p:attrName>fillcolor</p:attrName>
                                        </p:attrNameLst>
                                      </p:cBhvr>
                                      <p:to>
                                        <a:schemeClr val="accent1"/>
                                      </p:to>
                                    </p:animClr>
                                    <p:set>
                                      <p:cBhvr>
                                        <p:cTn id="82" dur="250" fill="hold"/>
                                        <p:tgtEl>
                                          <p:spTgt spid="2"/>
                                        </p:tgtEl>
                                        <p:attrNameLst>
                                          <p:attrName>fill.type</p:attrName>
                                        </p:attrNameLst>
                                      </p:cBhvr>
                                      <p:to>
                                        <p:strVal val="solid"/>
                                      </p:to>
                                    </p:set>
                                    <p:set>
                                      <p:cBhvr>
                                        <p:cTn id="83"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childTnLst>
        </p:cTn>
      </p:par>
    </p:tnLst>
    <p:bldLst>
      <p:bldP spid="16" grpId="0" animBg="1"/>
      <p:bldP spid="17" grpId="0" animBg="1"/>
      <p:bldP spid="20" grpId="0" animBg="1"/>
      <p:bldP spid="22"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4" y="3757920"/>
            <a:ext cx="8746759" cy="655337"/>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000" dirty="0" err="1">
                <a:latin typeface="Times New Roman" pitchFamily="18" charset="0"/>
                <a:cs typeface="Times New Roman" pitchFamily="18" charset="0"/>
              </a:rPr>
              <a:t>Uớc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thuyền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trưởng</a:t>
            </a:r>
            <a:r>
              <a:rPr lang="en-US" sz="4000" dirty="0">
                <a:latin typeface="Times New Roman" pitchFamily="18" charset="0"/>
                <a:cs typeface="Times New Roman" pitchFamily="18" charset="0"/>
              </a:rPr>
              <a:t>.</a:t>
            </a:r>
            <a:endParaRPr lang="vi-VN" sz="4000" dirty="0">
              <a:solidFill>
                <a:srgbClr val="002060"/>
              </a:solidFill>
              <a:ea typeface="Arial-Rounded" pitchFamily="34" charset="0"/>
              <a:cs typeface="Arial-Rounded" pitchFamily="34" charset="0"/>
            </a:endParaRPr>
          </a:p>
        </p:txBody>
      </p:sp>
      <p:sp>
        <p:nvSpPr>
          <p:cNvPr id="16" name="Rectangle 15"/>
          <p:cNvSpPr/>
          <p:nvPr/>
        </p:nvSpPr>
        <p:spPr>
          <a:xfrm>
            <a:off x="1959281" y="4732343"/>
            <a:ext cx="8046720" cy="655336"/>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000" dirty="0" err="1">
                <a:latin typeface="Times New Roman" pitchFamily="18" charset="0"/>
                <a:cs typeface="Times New Roman" pitchFamily="18" charset="0"/>
              </a:rPr>
              <a:t>Uớc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thành</a:t>
            </a:r>
            <a:r>
              <a:rPr lang="en-US" sz="4000" dirty="0">
                <a:latin typeface="Times New Roman" pitchFamily="18" charset="0"/>
                <a:cs typeface="Times New Roman" pitchFamily="18" charset="0"/>
              </a:rPr>
              <a:t> phi </a:t>
            </a:r>
            <a:r>
              <a:rPr lang="en-US" sz="4000" dirty="0" err="1">
                <a:latin typeface="Times New Roman" pitchFamily="18" charset="0"/>
                <a:cs typeface="Times New Roman" pitchFamily="18" charset="0"/>
              </a:rPr>
              <a:t>công</a:t>
            </a:r>
            <a:r>
              <a:rPr lang="en-US" sz="4000" dirty="0">
                <a:latin typeface="Times New Roman" pitchFamily="18" charset="0"/>
                <a:cs typeface="Times New Roman" pitchFamily="18" charset="0"/>
              </a:rPr>
              <a:t>.</a:t>
            </a:r>
            <a:endParaRPr lang="en-US" sz="40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06952" y="3703328"/>
            <a:ext cx="798097" cy="723185"/>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2773665"/>
            <a:ext cx="8046720" cy="655336"/>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000" dirty="0" err="1">
                <a:latin typeface="Times New Roman" pitchFamily="18" charset="0"/>
                <a:cs typeface="Times New Roman" pitchFamily="18" charset="0"/>
              </a:rPr>
              <a:t>Uớc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cầu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thủ</a:t>
            </a:r>
            <a:r>
              <a:rPr lang="en-US" sz="4000" dirty="0">
                <a:latin typeface="Times New Roman" pitchFamily="18" charset="0"/>
                <a:cs typeface="Times New Roman" pitchFamily="18" charset="0"/>
              </a:rPr>
              <a:t>.</a:t>
            </a:r>
            <a:endParaRPr lang="en-US" sz="40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771847"/>
            <a:ext cx="807556" cy="655337"/>
          </a:xfrm>
          <a:prstGeom prst="rect">
            <a:avLst/>
          </a:prstGeom>
        </p:spPr>
      </p:pic>
      <p:sp>
        <p:nvSpPr>
          <p:cNvPr id="21" name="Rectangle 20"/>
          <p:cNvSpPr/>
          <p:nvPr/>
        </p:nvSpPr>
        <p:spPr>
          <a:xfrm>
            <a:off x="1088715" y="553669"/>
            <a:ext cx="9365469" cy="1354021"/>
          </a:xfrm>
          <a:prstGeom prst="rect">
            <a:avLst/>
          </a:prstGeom>
          <a:solidFill>
            <a:schemeClr val="accent4">
              <a:lumMod val="20000"/>
              <a:lumOff val="80000"/>
            </a:schemeClr>
          </a:solidFill>
        </p:spPr>
        <p:txBody>
          <a:bodyPr wrap="square" lIns="121725" tIns="60863" rIns="121725" bIns="60863">
            <a:spAutoFit/>
          </a:bodyPr>
          <a:lstStyle/>
          <a:p>
            <a:r>
              <a:rPr lang="en-US" sz="3733" b="1" dirty="0">
                <a:solidFill>
                  <a:schemeClr val="tx2"/>
                </a:solidFill>
                <a:latin typeface="Times New Roman" panose="02020603050405020304" pitchFamily="18" charset="0"/>
                <a:ea typeface="Arial-Rounded" pitchFamily="34" charset="0"/>
                <a:cs typeface="Times New Roman" panose="02020603050405020304" pitchFamily="18" charset="0"/>
              </a:rPr>
              <a:t>2. </a:t>
            </a:r>
            <a:r>
              <a:rPr lang="vi-VN" sz="4000" dirty="0">
                <a:solidFill>
                  <a:schemeClr val="tx2"/>
                </a:solidFill>
              </a:rPr>
              <a:t> </a:t>
            </a:r>
            <a:r>
              <a:rPr lang="en-US" sz="4000"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Trong</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bài</a:t>
            </a:r>
            <a:r>
              <a:rPr lang="en-US" sz="4000" b="1" dirty="0">
                <a:solidFill>
                  <a:schemeClr val="tx2"/>
                </a:solidFill>
                <a:latin typeface="Times New Roman" pitchFamily="18" charset="0"/>
                <a:cs typeface="Times New Roman" pitchFamily="18" charset="0"/>
              </a:rPr>
              <a:t> “Con </a:t>
            </a:r>
            <a:r>
              <a:rPr lang="en-US" sz="4000" b="1" dirty="0" err="1">
                <a:solidFill>
                  <a:schemeClr val="tx2"/>
                </a:solidFill>
                <a:latin typeface="Times New Roman" pitchFamily="18" charset="0"/>
                <a:cs typeface="Times New Roman" pitchFamily="18" charset="0"/>
              </a:rPr>
              <a:t>trai</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người</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làm</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vườn</a:t>
            </a:r>
            <a:r>
              <a:rPr lang="en-US" sz="4000" b="1" dirty="0">
                <a:solidFill>
                  <a:schemeClr val="tx2"/>
                </a:solidFill>
                <a:latin typeface="Times New Roman" pitchFamily="18" charset="0"/>
                <a:cs typeface="Times New Roman" pitchFamily="18" charset="0"/>
              </a:rPr>
              <a:t>” </a:t>
            </a:r>
          </a:p>
          <a:p>
            <a:r>
              <a:rPr lang="en-US" sz="4000" b="1" dirty="0" err="1">
                <a:solidFill>
                  <a:schemeClr val="tx2"/>
                </a:solidFill>
                <a:latin typeface="Times New Roman" pitchFamily="18" charset="0"/>
                <a:cs typeface="Times New Roman" pitchFamily="18" charset="0"/>
              </a:rPr>
              <a:t>cậu</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bé</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ước</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mơ</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được</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làm</a:t>
            </a:r>
            <a:r>
              <a:rPr lang="en-US" sz="4000" b="1" dirty="0">
                <a:solidFill>
                  <a:schemeClr val="tx2"/>
                </a:solidFill>
                <a:latin typeface="Times New Roman" pitchFamily="18" charset="0"/>
                <a:cs typeface="Times New Roman" pitchFamily="18" charset="0"/>
              </a:rPr>
              <a:t> </a:t>
            </a:r>
            <a:r>
              <a:rPr lang="en-US" sz="4000" b="1" dirty="0" err="1">
                <a:solidFill>
                  <a:schemeClr val="tx2"/>
                </a:solidFill>
                <a:latin typeface="Times New Roman" pitchFamily="18" charset="0"/>
                <a:cs typeface="Times New Roman" pitchFamily="18" charset="0"/>
              </a:rPr>
              <a:t>gì</a:t>
            </a:r>
            <a:r>
              <a:rPr lang="en-US" sz="4000" b="1" dirty="0">
                <a:solidFill>
                  <a:schemeClr val="tx2"/>
                </a:solidFill>
                <a:latin typeface="Times New Roman" pitchFamily="18" charset="0"/>
                <a:cs typeface="Times New Roman" pitchFamily="18" charset="0"/>
              </a:rPr>
              <a:t>?</a:t>
            </a:r>
            <a:endParaRPr lang="vi-VN" sz="4000" b="1" dirty="0">
              <a:solidFill>
                <a:schemeClr val="tx2"/>
              </a:solidFill>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
        <p:nvSpPr>
          <p:cNvPr id="2" name="Rectangle 1">
            <a:extLst>
              <a:ext uri="{FF2B5EF4-FFF2-40B4-BE49-F238E27FC236}">
                <a16:creationId xmlns:a16="http://schemas.microsoft.com/office/drawing/2014/main" id="{FE1D762D-B8A2-D6CF-CD44-6F014201CD5E}"/>
              </a:ext>
            </a:extLst>
          </p:cNvPr>
          <p:cNvSpPr/>
          <p:nvPr/>
        </p:nvSpPr>
        <p:spPr>
          <a:xfrm>
            <a:off x="2002497" y="5608079"/>
            <a:ext cx="8046720" cy="655336"/>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D. </a:t>
            </a:r>
            <a:r>
              <a:rPr lang="en-US" sz="4000" dirty="0" err="1">
                <a:latin typeface="Times New Roman" pitchFamily="18" charset="0"/>
                <a:cs typeface="Times New Roman" pitchFamily="18" charset="0"/>
              </a:rPr>
              <a:t>Uớc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công</a:t>
            </a:r>
            <a:r>
              <a:rPr lang="en-US" sz="4000" dirty="0">
                <a:latin typeface="Times New Roman" pitchFamily="18" charset="0"/>
                <a:cs typeface="Times New Roman" pitchFamily="18" charset="0"/>
              </a:rPr>
              <a:t> an.</a:t>
            </a:r>
            <a:endParaRPr lang="en-US" sz="4000" dirty="0">
              <a:solidFill>
                <a:srgbClr val="002060"/>
              </a:solidFill>
              <a:ea typeface="Arial-Rounded" pitchFamily="34" charset="0"/>
              <a:cs typeface="Arial-Rounded" pitchFamily="34" charset="0"/>
            </a:endParaRPr>
          </a:p>
        </p:txBody>
      </p:sp>
    </p:spTree>
    <p:extLst>
      <p:ext uri="{BB962C8B-B14F-4D97-AF65-F5344CB8AC3E}">
        <p14:creationId xmlns:p14="http://schemas.microsoft.com/office/powerpoint/2010/main" val="280828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0.70"/>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2"/>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withEffect">
                                  <p:stCondLst>
                                    <p:cond delay="0"/>
                                  </p:stCondLst>
                                  <p:childTnLst>
                                    <p:animClr clrSpc="rgb" dir="cw">
                                      <p:cBhvr>
                                        <p:cTn id="32" dur="250" fill="hold"/>
                                        <p:tgtEl>
                                          <p:spTgt spid="12"/>
                                        </p:tgtEl>
                                        <p:attrNameLst>
                                          <p:attrName>fillcolor</p:attrName>
                                        </p:attrNameLst>
                                      </p:cBhvr>
                                      <p:to>
                                        <a:schemeClr val="bg2"/>
                                      </p:to>
                                    </p:animClr>
                                    <p:set>
                                      <p:cBhvr>
                                        <p:cTn id="33" dur="250" fill="hold"/>
                                        <p:tgtEl>
                                          <p:spTgt spid="12"/>
                                        </p:tgtEl>
                                        <p:attrNameLst>
                                          <p:attrName>fill.type</p:attrName>
                                        </p:attrNameLst>
                                      </p:cBhvr>
                                      <p:to>
                                        <p:strVal val="solid"/>
                                      </p:to>
                                    </p:set>
                                    <p:set>
                                      <p:cBhvr>
                                        <p:cTn id="34" dur="250" fill="hold"/>
                                        <p:tgtEl>
                                          <p:spTgt spid="12"/>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5" presetID="1" presetClass="emph" presetSubtype="2" fill="hold" nodeType="withEffect">
                                  <p:stCondLst>
                                    <p:cond delay="500"/>
                                  </p:stCondLst>
                                  <p:childTnLst>
                                    <p:animClr clrSpc="rgb" dir="cw">
                                      <p:cBhvr>
                                        <p:cTn id="36" dur="250" fill="hold"/>
                                        <p:tgtEl>
                                          <p:spTgt spid="12"/>
                                        </p:tgtEl>
                                        <p:attrNameLst>
                                          <p:attrName>fillcolor</p:attrName>
                                        </p:attrNameLst>
                                      </p:cBhvr>
                                      <p:to>
                                        <a:schemeClr val="bg2"/>
                                      </p:to>
                                    </p:animClr>
                                    <p:set>
                                      <p:cBhvr>
                                        <p:cTn id="37" dur="250" fill="hold"/>
                                        <p:tgtEl>
                                          <p:spTgt spid="12"/>
                                        </p:tgtEl>
                                        <p:attrNameLst>
                                          <p:attrName>fill.type</p:attrName>
                                        </p:attrNameLst>
                                      </p:cBhvr>
                                      <p:to>
                                        <p:strVal val="solid"/>
                                      </p:to>
                                    </p:set>
                                    <p:set>
                                      <p:cBhvr>
                                        <p:cTn id="38" dur="250" fill="hold"/>
                                        <p:tgtEl>
                                          <p:spTgt spid="12"/>
                                        </p:tgtEl>
                                        <p:attrNameLst>
                                          <p:attrName>fill.on</p:attrName>
                                        </p:attrNameLst>
                                      </p:cBhvr>
                                      <p:to>
                                        <p:strVal val="true"/>
                                      </p:to>
                                    </p:set>
                                  </p:childTnLst>
                                </p:cTn>
                              </p:par>
                              <p:par>
                                <p:cTn id="39" presetID="23" presetClass="entr" presetSubtype="32" fill="hold" nodeType="withEffect">
                                  <p:stCondLst>
                                    <p:cond delay="500"/>
                                  </p:stCondLst>
                                  <p:childTnLst>
                                    <p:set>
                                      <p:cBhvr>
                                        <p:cTn id="40" dur="1" fill="hold">
                                          <p:stCondLst>
                                            <p:cond delay="0"/>
                                          </p:stCondLst>
                                        </p:cTn>
                                        <p:tgtEl>
                                          <p:spTgt spid="17"/>
                                        </p:tgtEl>
                                        <p:attrNameLst>
                                          <p:attrName>style.visibility</p:attrName>
                                        </p:attrNameLst>
                                      </p:cBhvr>
                                      <p:to>
                                        <p:strVal val="visible"/>
                                      </p:to>
                                    </p:set>
                                    <p:anim calcmode="lin" valueType="num">
                                      <p:cBhvr>
                                        <p:cTn id="41" dur="250" fill="hold"/>
                                        <p:tgtEl>
                                          <p:spTgt spid="17"/>
                                        </p:tgtEl>
                                        <p:attrNameLst>
                                          <p:attrName>ppt_w</p:attrName>
                                        </p:attrNameLst>
                                      </p:cBhvr>
                                      <p:tavLst>
                                        <p:tav tm="0">
                                          <p:val>
                                            <p:strVal val="4*#ppt_w"/>
                                          </p:val>
                                        </p:tav>
                                        <p:tav tm="100000">
                                          <p:val>
                                            <p:strVal val="#ppt_w"/>
                                          </p:val>
                                        </p:tav>
                                      </p:tavLst>
                                    </p:anim>
                                    <p:anim calcmode="lin" valueType="num">
                                      <p:cBhvr>
                                        <p:cTn id="4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withEffect">
                                  <p:stCondLst>
                                    <p:cond delay="0"/>
                                  </p:stCondLst>
                                  <p:childTnLst>
                                    <p:animClr clrSpc="rgb" dir="cw">
                                      <p:cBhvr>
                                        <p:cTn id="47" dur="250" fill="hold"/>
                                        <p:tgtEl>
                                          <p:spTgt spid="16"/>
                                        </p:tgtEl>
                                        <p:attrNameLst>
                                          <p:attrName>fillcolor</p:attrName>
                                        </p:attrNameLst>
                                      </p:cBhvr>
                                      <p:to>
                                        <a:schemeClr val="accent1"/>
                                      </p:to>
                                    </p:animClr>
                                    <p:set>
                                      <p:cBhvr>
                                        <p:cTn id="48" dur="250" fill="hold"/>
                                        <p:tgtEl>
                                          <p:spTgt spid="16"/>
                                        </p:tgtEl>
                                        <p:attrNameLst>
                                          <p:attrName>fill.type</p:attrName>
                                        </p:attrNameLst>
                                      </p:cBhvr>
                                      <p:to>
                                        <p:strVal val="solid"/>
                                      </p:to>
                                    </p:set>
                                    <p:set>
                                      <p:cBhvr>
                                        <p:cTn id="49" dur="250" fill="hold"/>
                                        <p:tgtEl>
                                          <p:spTgt spid="16"/>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par>
                                <p:cTn id="50" presetID="1" presetClass="emph" presetSubtype="2" fill="hold" nodeType="withEffect">
                                  <p:stCondLst>
                                    <p:cond delay="500"/>
                                  </p:stCondLst>
                                  <p:childTnLst>
                                    <p:animClr clrSpc="rgb" dir="cw">
                                      <p:cBhvr>
                                        <p:cTn id="51" dur="250" fill="hold"/>
                                        <p:tgtEl>
                                          <p:spTgt spid="16"/>
                                        </p:tgtEl>
                                        <p:attrNameLst>
                                          <p:attrName>fillcolor</p:attrName>
                                        </p:attrNameLst>
                                      </p:cBhvr>
                                      <p:to>
                                        <a:schemeClr val="accent1"/>
                                      </p:to>
                                    </p:animClr>
                                    <p:set>
                                      <p:cBhvr>
                                        <p:cTn id="52" dur="250" fill="hold"/>
                                        <p:tgtEl>
                                          <p:spTgt spid="16"/>
                                        </p:tgtEl>
                                        <p:attrNameLst>
                                          <p:attrName>fill.type</p:attrName>
                                        </p:attrNameLst>
                                      </p:cBhvr>
                                      <p:to>
                                        <p:strVal val="solid"/>
                                      </p:to>
                                    </p:set>
                                    <p:set>
                                      <p:cBhvr>
                                        <p:cTn id="53" dur="250" fill="hold"/>
                                        <p:tgtEl>
                                          <p:spTgt spid="16"/>
                                        </p:tgtEl>
                                        <p:attrNameLst>
                                          <p:attrName>fill.on</p:attrName>
                                        </p:attrNameLst>
                                      </p:cBhvr>
                                      <p:to>
                                        <p:strVal val="true"/>
                                      </p:to>
                                    </p:set>
                                  </p:childTnLst>
                                </p:cTn>
                              </p:par>
                              <p:par>
                                <p:cTn id="54" presetID="23" presetClass="entr" presetSubtype="32" fill="hold" nodeType="withEffect">
                                  <p:stCondLst>
                                    <p:cond delay="50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50" fill="hold"/>
                                        <p:tgtEl>
                                          <p:spTgt spid="18"/>
                                        </p:tgtEl>
                                        <p:attrNameLst>
                                          <p:attrName>ppt_w</p:attrName>
                                        </p:attrNameLst>
                                      </p:cBhvr>
                                      <p:tavLst>
                                        <p:tav tm="0">
                                          <p:val>
                                            <p:strVal val="4*#ppt_w"/>
                                          </p:val>
                                        </p:tav>
                                        <p:tav tm="100000">
                                          <p:val>
                                            <p:strVal val="#ppt_w"/>
                                          </p:val>
                                        </p:tav>
                                      </p:tavLst>
                                    </p:anim>
                                    <p:anim calcmode="lin" valueType="num">
                                      <p:cBhvr>
                                        <p:cTn id="5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8" restart="whenNotActive" fill="hold" evtFilter="cancelBubble" nodeType="interactiveSeq">
                <p:stCondLst>
                  <p:cond evt="onClick" delay="0">
                    <p:tgtEl>
                      <p:spTgt spid="19"/>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withEffect">
                                  <p:stCondLst>
                                    <p:cond delay="0"/>
                                  </p:stCondLst>
                                  <p:childTnLst>
                                    <p:animClr clrSpc="rgb" dir="cw">
                                      <p:cBhvr>
                                        <p:cTn id="62" dur="250" fill="hold"/>
                                        <p:tgtEl>
                                          <p:spTgt spid="19"/>
                                        </p:tgtEl>
                                        <p:attrNameLst>
                                          <p:attrName>fillcolor</p:attrName>
                                        </p:attrNameLst>
                                      </p:cBhvr>
                                      <p:to>
                                        <a:schemeClr val="accent1"/>
                                      </p:to>
                                    </p:animClr>
                                    <p:set>
                                      <p:cBhvr>
                                        <p:cTn id="63" dur="250" fill="hold"/>
                                        <p:tgtEl>
                                          <p:spTgt spid="19"/>
                                        </p:tgtEl>
                                        <p:attrNameLst>
                                          <p:attrName>fill.type</p:attrName>
                                        </p:attrNameLst>
                                      </p:cBhvr>
                                      <p:to>
                                        <p:strVal val="solid"/>
                                      </p:to>
                                    </p:set>
                                    <p:set>
                                      <p:cBhvr>
                                        <p:cTn id="64" dur="250" fill="hold"/>
                                        <p:tgtEl>
                                          <p:spTgt spid="19"/>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par>
                                <p:cTn id="65" presetID="1" presetClass="emph" presetSubtype="2" fill="hold" nodeType="withEffect">
                                  <p:stCondLst>
                                    <p:cond delay="500"/>
                                  </p:stCondLst>
                                  <p:childTnLst>
                                    <p:animClr clrSpc="rgb" dir="cw">
                                      <p:cBhvr>
                                        <p:cTn id="66" dur="250" fill="hold"/>
                                        <p:tgtEl>
                                          <p:spTgt spid="19"/>
                                        </p:tgtEl>
                                        <p:attrNameLst>
                                          <p:attrName>fillcolor</p:attrName>
                                        </p:attrNameLst>
                                      </p:cBhvr>
                                      <p:to>
                                        <a:schemeClr val="accent1"/>
                                      </p:to>
                                    </p:animClr>
                                    <p:set>
                                      <p:cBhvr>
                                        <p:cTn id="67" dur="250" fill="hold"/>
                                        <p:tgtEl>
                                          <p:spTgt spid="19"/>
                                        </p:tgtEl>
                                        <p:attrNameLst>
                                          <p:attrName>fill.type</p:attrName>
                                        </p:attrNameLst>
                                      </p:cBhvr>
                                      <p:to>
                                        <p:strVal val="solid"/>
                                      </p:to>
                                    </p:set>
                                    <p:set>
                                      <p:cBhvr>
                                        <p:cTn id="68" dur="250" fill="hold"/>
                                        <p:tgtEl>
                                          <p:spTgt spid="19"/>
                                        </p:tgtEl>
                                        <p:attrNameLst>
                                          <p:attrName>fill.on</p:attrName>
                                        </p:attrNameLst>
                                      </p:cBhvr>
                                      <p:to>
                                        <p:strVal val="true"/>
                                      </p:to>
                                    </p:set>
                                  </p:childTnLst>
                                </p:cTn>
                              </p:par>
                              <p:par>
                                <p:cTn id="69" presetID="23" presetClass="entr" presetSubtype="32" fill="hold" nodeType="withEffect">
                                  <p:stCondLst>
                                    <p:cond delay="500"/>
                                  </p:stCondLst>
                                  <p:childTnLst>
                                    <p:set>
                                      <p:cBhvr>
                                        <p:cTn id="70" dur="1" fill="hold">
                                          <p:stCondLst>
                                            <p:cond delay="0"/>
                                          </p:stCondLst>
                                        </p:cTn>
                                        <p:tgtEl>
                                          <p:spTgt spid="20"/>
                                        </p:tgtEl>
                                        <p:attrNameLst>
                                          <p:attrName>style.visibility</p:attrName>
                                        </p:attrNameLst>
                                      </p:cBhvr>
                                      <p:to>
                                        <p:strVal val="visible"/>
                                      </p:to>
                                    </p:set>
                                    <p:anim calcmode="lin" valueType="num">
                                      <p:cBhvr>
                                        <p:cTn id="71" dur="250" fill="hold"/>
                                        <p:tgtEl>
                                          <p:spTgt spid="20"/>
                                        </p:tgtEl>
                                        <p:attrNameLst>
                                          <p:attrName>ppt_w</p:attrName>
                                        </p:attrNameLst>
                                      </p:cBhvr>
                                      <p:tavLst>
                                        <p:tav tm="0">
                                          <p:val>
                                            <p:strVal val="4*#ppt_w"/>
                                          </p:val>
                                        </p:tav>
                                        <p:tav tm="100000">
                                          <p:val>
                                            <p:strVal val="#ppt_w"/>
                                          </p:val>
                                        </p:tav>
                                      </p:tavLst>
                                    </p:anim>
                                    <p:anim calcmode="lin" valueType="num">
                                      <p:cBhvr>
                                        <p:cTn id="72"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withEffect">
                                  <p:stCondLst>
                                    <p:cond delay="0"/>
                                  </p:stCondLst>
                                  <p:childTnLst>
                                    <p:animClr clrSpc="rgb" dir="cw">
                                      <p:cBhvr>
                                        <p:cTn id="77" dur="250" fill="hold"/>
                                        <p:tgtEl>
                                          <p:spTgt spid="2"/>
                                        </p:tgtEl>
                                        <p:attrNameLst>
                                          <p:attrName>fillcolor</p:attrName>
                                        </p:attrNameLst>
                                      </p:cBhvr>
                                      <p:to>
                                        <a:schemeClr val="accent1"/>
                                      </p:to>
                                    </p:animClr>
                                    <p:set>
                                      <p:cBhvr>
                                        <p:cTn id="78" dur="250" fill="hold"/>
                                        <p:tgtEl>
                                          <p:spTgt spid="2"/>
                                        </p:tgtEl>
                                        <p:attrNameLst>
                                          <p:attrName>fill.type</p:attrName>
                                        </p:attrNameLst>
                                      </p:cBhvr>
                                      <p:to>
                                        <p:strVal val="solid"/>
                                      </p:to>
                                    </p:set>
                                    <p:set>
                                      <p:cBhvr>
                                        <p:cTn id="79" dur="250" fill="hold"/>
                                        <p:tgtEl>
                                          <p:spTgt spid="2"/>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par>
                                <p:cTn id="80" presetID="1" presetClass="emph" presetSubtype="2" fill="hold" nodeType="withEffect">
                                  <p:stCondLst>
                                    <p:cond delay="500"/>
                                  </p:stCondLst>
                                  <p:childTnLst>
                                    <p:animClr clrSpc="rgb" dir="cw">
                                      <p:cBhvr>
                                        <p:cTn id="81" dur="250" fill="hold"/>
                                        <p:tgtEl>
                                          <p:spTgt spid="2"/>
                                        </p:tgtEl>
                                        <p:attrNameLst>
                                          <p:attrName>fillcolor</p:attrName>
                                        </p:attrNameLst>
                                      </p:cBhvr>
                                      <p:to>
                                        <a:schemeClr val="accent1"/>
                                      </p:to>
                                    </p:animClr>
                                    <p:set>
                                      <p:cBhvr>
                                        <p:cTn id="82" dur="250" fill="hold"/>
                                        <p:tgtEl>
                                          <p:spTgt spid="2"/>
                                        </p:tgtEl>
                                        <p:attrNameLst>
                                          <p:attrName>fill.type</p:attrName>
                                        </p:attrNameLst>
                                      </p:cBhvr>
                                      <p:to>
                                        <p:strVal val="solid"/>
                                      </p:to>
                                    </p:set>
                                    <p:set>
                                      <p:cBhvr>
                                        <p:cTn id="83"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childTnLst>
        </p:cTn>
      </p:par>
    </p:tnLst>
    <p:bldLst>
      <p:bldP spid="12" grpId="0" animBg="1"/>
      <p:bldP spid="16" grpId="0" animBg="1"/>
      <p:bldP spid="19" grpId="0" animBg="1"/>
      <p:bldP spid="21"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16DA9-C48E-44EF-88E3-4DFD7221C176}"/>
              </a:ext>
            </a:extLst>
          </p:cNvPr>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0" y="17709"/>
            <a:ext cx="12195969" cy="6858000"/>
          </a:xfrm>
          <a:prstGeom prst="rect">
            <a:avLst/>
          </a:prstGeom>
        </p:spPr>
      </p:pic>
      <p:sp>
        <p:nvSpPr>
          <p:cNvPr id="21" name="Rectangle 20"/>
          <p:cNvSpPr/>
          <p:nvPr/>
        </p:nvSpPr>
        <p:spPr>
          <a:xfrm>
            <a:off x="1828797" y="700593"/>
            <a:ext cx="8888509" cy="1354021"/>
          </a:xfrm>
          <a:prstGeom prst="rect">
            <a:avLst/>
          </a:prstGeom>
          <a:solidFill>
            <a:schemeClr val="accent4">
              <a:lumMod val="20000"/>
              <a:lumOff val="80000"/>
            </a:schemeClr>
          </a:solidFill>
        </p:spPr>
        <p:txBody>
          <a:bodyPr wrap="square" lIns="121725" tIns="60863" rIns="121725" bIns="60863">
            <a:spAutoFit/>
          </a:bodyPr>
          <a:lstStyle/>
          <a:p>
            <a:pPr defTabSz="914377"/>
            <a:r>
              <a:rPr lang="en-US" sz="4000" b="1" dirty="0">
                <a:solidFill>
                  <a:schemeClr val="accent4">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4000" b="1" dirty="0" err="1">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4000" b="1" dirty="0">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4000" b="1" dirty="0">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4000" b="1" dirty="0">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000" b="1" dirty="0">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ước</a:t>
            </a:r>
            <a:r>
              <a:rPr lang="en-US" sz="4000" b="1" dirty="0">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mơ</a:t>
            </a:r>
            <a:r>
              <a:rPr lang="en-US" sz="4000" b="1" dirty="0">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000" b="1" dirty="0">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4000" b="1" dirty="0">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4000" b="1" dirty="0">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000" b="1" dirty="0">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b="1" dirty="0">
                <a:solidFill>
                  <a:schemeClr val="tx2"/>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a:solidFill>
                  <a:schemeClr val="tx2"/>
                </a:solidFill>
                <a:latin typeface="Times New Roman" pitchFamily="18" charset="0"/>
                <a:cs typeface="Times New Roman" pitchFamily="18" charset="0"/>
              </a:rPr>
              <a:t>“</a:t>
            </a:r>
            <a:r>
              <a:rPr lang="vi-VN" sz="4000" b="1" i="1" dirty="0">
                <a:solidFill>
                  <a:schemeClr val="tx2"/>
                </a:solidFill>
                <a:latin typeface="Times New Roman" pitchFamily="18" charset="0"/>
                <a:cs typeface="Times New Roman" pitchFamily="18" charset="0"/>
              </a:rPr>
              <a:t>Con trai người làm vườn</a:t>
            </a:r>
            <a:r>
              <a:rPr lang="en-US" sz="4000" b="1" i="1" dirty="0">
                <a:solidFill>
                  <a:schemeClr val="tx2"/>
                </a:solidFill>
                <a:latin typeface="Times New Roman" pitchFamily="18" charset="0"/>
                <a:cs typeface="Times New Roman" pitchFamily="18" charset="0"/>
              </a:rPr>
              <a:t>”</a:t>
            </a:r>
            <a:r>
              <a:rPr lang="vi-VN" sz="4000" b="1" i="1" dirty="0">
                <a:solidFill>
                  <a:schemeClr val="tx2"/>
                </a:solidFill>
                <a:latin typeface="Times New Roman" pitchFamily="18" charset="0"/>
                <a:cs typeface="Times New Roman" pitchFamily="18" charset="0"/>
              </a:rPr>
              <a:t> </a:t>
            </a:r>
            <a:r>
              <a:rPr lang="en-US" sz="4000" b="1" i="1" dirty="0">
                <a:solidFill>
                  <a:schemeClr val="tx2"/>
                </a:solidFill>
                <a:latin typeface="Times New Roman" pitchFamily="18" charset="0"/>
                <a:cs typeface="Times New Roman" pitchFamily="18" charset="0"/>
              </a:rPr>
              <a:t>.</a:t>
            </a:r>
            <a:endParaRPr lang="en-US" sz="4000" b="1" dirty="0">
              <a:solidFill>
                <a:schemeClr val="tx2"/>
              </a:solidFill>
              <a:latin typeface="Times New Roman" pitchFamily="18" charset="0"/>
              <a:cs typeface="Times New Roman" pitchFamily="18" charset="0"/>
            </a:endParaRPr>
          </a:p>
        </p:txBody>
      </p:sp>
      <p:pic>
        <p:nvPicPr>
          <p:cNvPr id="22" name="Picture 21">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1884328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4EABCA52-3CD4-E556-8E5E-B4BAD7151247}"/>
              </a:ext>
            </a:extLst>
          </p:cNvPr>
          <p:cNvPicPr>
            <a:picLocks noChangeAspect="1"/>
          </p:cNvPicPr>
          <p:nvPr/>
        </p:nvPicPr>
        <p:blipFill rotWithShape="1">
          <a:blip r:embed="rId3">
            <a:extLst>
              <a:ext uri="{28A0092B-C50C-407E-A947-70E740481C1C}">
                <a14:useLocalDpi xmlns:a14="http://schemas.microsoft.com/office/drawing/2010/main" val="0"/>
              </a:ext>
            </a:extLst>
          </a:blip>
          <a:srcRect b="22170"/>
          <a:stretch/>
        </p:blipFill>
        <p:spPr>
          <a:xfrm>
            <a:off x="0" y="-1"/>
            <a:ext cx="12192000" cy="6858001"/>
          </a:xfrm>
          <a:prstGeom prst="rect">
            <a:avLst/>
          </a:prstGeom>
        </p:spPr>
      </p:pic>
      <p:sp>
        <p:nvSpPr>
          <p:cNvPr id="38" name="Hình chữ nhật: Góc Tròn 1">
            <a:extLst>
              <a:ext uri="{FF2B5EF4-FFF2-40B4-BE49-F238E27FC236}">
                <a16:creationId xmlns:a16="http://schemas.microsoft.com/office/drawing/2014/main" id="{C3FD1603-FD12-1377-D82B-FBBEEE51D85A}"/>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91A46A43-246E-3B71-95D0-1FDEF561AEAC}"/>
              </a:ext>
            </a:extLst>
          </p:cNvPr>
          <p:cNvPicPr>
            <a:picLocks noChangeAspect="1"/>
          </p:cNvPicPr>
          <p:nvPr/>
        </p:nvPicPr>
        <p:blipFill>
          <a:blip r:embed="rId4"/>
          <a:stretch>
            <a:fillRect/>
          </a:stretch>
        </p:blipFill>
        <p:spPr>
          <a:xfrm>
            <a:off x="1890156" y="1855730"/>
            <a:ext cx="7803556" cy="4517528"/>
          </a:xfrm>
          <a:prstGeom prst="rect">
            <a:avLst/>
          </a:prstGeom>
        </p:spPr>
      </p:pic>
      <p:pic>
        <p:nvPicPr>
          <p:cNvPr id="3" name="Picture 2">
            <a:extLst>
              <a:ext uri="{FF2B5EF4-FFF2-40B4-BE49-F238E27FC236}">
                <a16:creationId xmlns:a16="http://schemas.microsoft.com/office/drawing/2014/main" id="{90D18630-FB23-3C78-50F1-FF7EADBA4AA9}"/>
              </a:ext>
            </a:extLst>
          </p:cNvPr>
          <p:cNvPicPr>
            <a:picLocks noChangeAspect="1"/>
          </p:cNvPicPr>
          <p:nvPr/>
        </p:nvPicPr>
        <p:blipFill>
          <a:blip r:embed="rId5"/>
          <a:stretch>
            <a:fillRect/>
          </a:stretch>
        </p:blipFill>
        <p:spPr>
          <a:xfrm>
            <a:off x="1606251" y="680283"/>
            <a:ext cx="9175275" cy="1670449"/>
          </a:xfrm>
          <a:prstGeom prst="rect">
            <a:avLst/>
          </a:prstGeom>
        </p:spPr>
      </p:pic>
      <p:pic>
        <p:nvPicPr>
          <p:cNvPr id="6" name="Picture 5">
            <a:extLst>
              <a:ext uri="{FF2B5EF4-FFF2-40B4-BE49-F238E27FC236}">
                <a16:creationId xmlns:a16="http://schemas.microsoft.com/office/drawing/2014/main" id="{F17453C0-A6D9-AA2E-FF16-956A3D7ADFE7}"/>
              </a:ext>
            </a:extLst>
          </p:cNvPr>
          <p:cNvPicPr>
            <a:picLocks noChangeAspect="1"/>
          </p:cNvPicPr>
          <p:nvPr/>
        </p:nvPicPr>
        <p:blipFill>
          <a:blip r:embed="rId6"/>
          <a:stretch>
            <a:fillRect/>
          </a:stretch>
        </p:blipFill>
        <p:spPr>
          <a:xfrm>
            <a:off x="27515" y="0"/>
            <a:ext cx="12192000" cy="6858000"/>
          </a:xfrm>
          <a:prstGeom prst="rect">
            <a:avLst/>
          </a:prstGeom>
        </p:spPr>
      </p:pic>
      <p:pic>
        <p:nvPicPr>
          <p:cNvPr id="8" name="Picture 7">
            <a:extLst>
              <a:ext uri="{FF2B5EF4-FFF2-40B4-BE49-F238E27FC236}">
                <a16:creationId xmlns:a16="http://schemas.microsoft.com/office/drawing/2014/main" id="{F17453C0-A6D9-AA2E-FF16-956A3D7ADFE7}"/>
              </a:ext>
            </a:extLst>
          </p:cNvPr>
          <p:cNvPicPr>
            <a:picLocks noChangeAspect="1"/>
          </p:cNvPicPr>
          <p:nvPr/>
        </p:nvPicPr>
        <p:blipFill>
          <a:blip r:embed="rId6"/>
          <a:stretch>
            <a:fillRect/>
          </a:stretch>
        </p:blipFill>
        <p:spPr>
          <a:xfrm>
            <a:off x="61382" y="0"/>
            <a:ext cx="12192000" cy="6858000"/>
          </a:xfrm>
          <a:prstGeom prst="rect">
            <a:avLst/>
          </a:prstGeom>
        </p:spPr>
      </p:pic>
      <p:sp>
        <p:nvSpPr>
          <p:cNvPr id="9" name="Rectangle 4">
            <a:extLst>
              <a:ext uri="{FF2B5EF4-FFF2-40B4-BE49-F238E27FC236}">
                <a16:creationId xmlns:a16="http://schemas.microsoft.com/office/drawing/2014/main" id="{A3BAC53D-A76F-B1B4-CAF3-90C782A64CDC}"/>
              </a:ext>
            </a:extLst>
          </p:cNvPr>
          <p:cNvSpPr>
            <a:spLocks noChangeArrowheads="1"/>
          </p:cNvSpPr>
          <p:nvPr/>
        </p:nvSpPr>
        <p:spPr bwMode="auto">
          <a:xfrm>
            <a:off x="226482" y="461761"/>
            <a:ext cx="118745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400" b="1" u="sng" dirty="0">
                <a:latin typeface="Times New Roman" panose="02020603050405020304" pitchFamily="18" charset="0"/>
                <a:cs typeface="Times New Roman" panose="02020603050405020304" pitchFamily="18" charset="0"/>
              </a:rPr>
              <a:t>TIẾNG VIỆT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Đọc</a:t>
            </a:r>
            <a:r>
              <a:rPr lang="en-US" altLang="en-US" sz="24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3014133" y="772001"/>
            <a:ext cx="6679579" cy="523220"/>
          </a:xfrm>
          <a:prstGeom prst="rect">
            <a:avLst/>
          </a:prstGeom>
        </p:spPr>
        <p:txBody>
          <a:bodyPr wrap="square">
            <a:spAutoFit/>
          </a:bodyPr>
          <a:lstStyle/>
          <a:p>
            <a:pPr algn="ctr"/>
            <a:r>
              <a:rPr lang="en-US" sz="2800" b="1" dirty="0">
                <a:solidFill>
                  <a:srgbClr val="FF0000"/>
                </a:solidFill>
                <a:latin typeface="Times New Roman" pitchFamily="18" charset="0"/>
                <a:cs typeface="Times New Roman" pitchFamily="18" charset="0"/>
              </a:rPr>
              <a:t>NẾU EM CÓ MỘT KHU VƯỜN</a:t>
            </a:r>
            <a:endParaRPr lang="vi-VN" sz="2800" b="1" dirty="0">
              <a:solidFill>
                <a:srgbClr val="FF0000"/>
              </a:solidFill>
              <a:latin typeface="Times New Roman" pitchFamily="18" charset="0"/>
              <a:cs typeface="Times New Roman" pitchFamily="18" charset="0"/>
            </a:endParaRPr>
          </a:p>
        </p:txBody>
      </p:sp>
      <p:sp>
        <p:nvSpPr>
          <p:cNvPr id="12" name="Rectangle 11"/>
          <p:cNvSpPr/>
          <p:nvPr/>
        </p:nvSpPr>
        <p:spPr>
          <a:xfrm>
            <a:off x="5791934" y="1199305"/>
            <a:ext cx="5316333" cy="461665"/>
          </a:xfrm>
          <a:prstGeom prst="rect">
            <a:avLst/>
          </a:prstGeom>
        </p:spPr>
        <p:txBody>
          <a:bodyPr wrap="square">
            <a:spAutoFit/>
          </a:bodyPr>
          <a:lstStyle/>
          <a:p>
            <a:r>
              <a:rPr lang="vi-VN" sz="2400" i="1" dirty="0">
                <a:solidFill>
                  <a:prstClr val="black"/>
                </a:solidFill>
                <a:latin typeface="Cambria" panose="02040503050406030204" pitchFamily="18" charset="0"/>
                <a:ea typeface="Cambria" panose="02040503050406030204" pitchFamily="18" charset="0"/>
              </a:rPr>
              <a:t>Theo </a:t>
            </a:r>
            <a:r>
              <a:rPr lang="vi-VN" sz="2400" dirty="0">
                <a:solidFill>
                  <a:prstClr val="black"/>
                </a:solidFill>
                <a:latin typeface="Cambria" panose="02040503050406030204" pitchFamily="18" charset="0"/>
                <a:ea typeface="Cambria" panose="02040503050406030204" pitchFamily="18" charset="0"/>
              </a:rPr>
              <a:t>Trương Huỳnh Như Trân</a:t>
            </a:r>
            <a:endParaRPr lang="en-US" sz="2400" dirty="0"/>
          </a:p>
        </p:txBody>
      </p:sp>
      <p:pic>
        <p:nvPicPr>
          <p:cNvPr id="13" name="Picture 12">
            <a:extLst>
              <a:ext uri="{FF2B5EF4-FFF2-40B4-BE49-F238E27FC236}">
                <a16:creationId xmlns:a16="http://schemas.microsoft.com/office/drawing/2014/main" id="{B042D546-139B-C9D7-7107-BA9F41F3A799}"/>
              </a:ext>
            </a:extLst>
          </p:cNvPr>
          <p:cNvPicPr>
            <a:picLocks noChangeAspect="1"/>
          </p:cNvPicPr>
          <p:nvPr/>
        </p:nvPicPr>
        <p:blipFill>
          <a:blip r:embed="rId7"/>
          <a:stretch>
            <a:fillRect/>
          </a:stretch>
        </p:blipFill>
        <p:spPr>
          <a:xfrm>
            <a:off x="2498287" y="1660971"/>
            <a:ext cx="5885463" cy="5073196"/>
          </a:xfrm>
          <a:prstGeom prst="rect">
            <a:avLst/>
          </a:prstGeom>
        </p:spPr>
      </p:pic>
      <p:sp>
        <p:nvSpPr>
          <p:cNvPr id="4" name="Rectangle 7">
            <a:extLst>
              <a:ext uri="{FF2B5EF4-FFF2-40B4-BE49-F238E27FC236}">
                <a16:creationId xmlns:a16="http://schemas.microsoft.com/office/drawing/2014/main" id="{1AB0AD9A-301E-28CD-909C-09B1E917DD68}"/>
              </a:ext>
            </a:extLst>
          </p:cNvPr>
          <p:cNvSpPr>
            <a:spLocks noChangeArrowheads="1"/>
          </p:cNvSpPr>
          <p:nvPr/>
        </p:nvSpPr>
        <p:spPr bwMode="auto">
          <a:xfrm>
            <a:off x="175683" y="97161"/>
            <a:ext cx="118406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400" b="1" dirty="0" err="1">
                <a:latin typeface="Times New Roman" panose="02020603050405020304" pitchFamily="18" charset="0"/>
                <a:cs typeface="Times New Roman" panose="02020603050405020304" pitchFamily="18" charset="0"/>
              </a:rPr>
              <a:t>Thứ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21 </a:t>
            </a:r>
            <a:r>
              <a:rPr lang="en-US" altLang="en-US" sz="2400" b="1" dirty="0" err="1">
                <a:latin typeface="Times New Roman" panose="02020603050405020304" pitchFamily="18" charset="0"/>
                <a:cs typeface="Times New Roman" panose="02020603050405020304" pitchFamily="18" charset="0"/>
              </a:rPr>
              <a:t>tháng</a:t>
            </a:r>
            <a:r>
              <a:rPr lang="en-US" altLang="en-US" sz="2400" b="1" dirty="0">
                <a:latin typeface="Times New Roman" panose="02020603050405020304" pitchFamily="18" charset="0"/>
                <a:cs typeface="Times New Roman" panose="02020603050405020304" pitchFamily="18" charset="0"/>
              </a:rPr>
              <a:t> 12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9331339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4EABCA52-3CD4-E556-8E5E-B4BAD7151247}"/>
              </a:ext>
            </a:extLst>
          </p:cNvPr>
          <p:cNvPicPr>
            <a:picLocks noChangeAspect="1"/>
          </p:cNvPicPr>
          <p:nvPr/>
        </p:nvPicPr>
        <p:blipFill rotWithShape="1">
          <a:blip r:embed="rId2">
            <a:extLst>
              <a:ext uri="{28A0092B-C50C-407E-A947-70E740481C1C}">
                <a14:useLocalDpi xmlns:a14="http://schemas.microsoft.com/office/drawing/2010/main" val="0"/>
              </a:ext>
            </a:extLst>
          </a:blip>
          <a:srcRect b="22170"/>
          <a:stretch/>
        </p:blipFill>
        <p:spPr>
          <a:xfrm>
            <a:off x="0" y="-1"/>
            <a:ext cx="12192000" cy="6858001"/>
          </a:xfrm>
          <a:prstGeom prst="rect">
            <a:avLst/>
          </a:prstGeom>
        </p:spPr>
      </p:pic>
      <p:sp>
        <p:nvSpPr>
          <p:cNvPr id="38" name="Hình chữ nhật: Góc Tròn 1">
            <a:extLst>
              <a:ext uri="{FF2B5EF4-FFF2-40B4-BE49-F238E27FC236}">
                <a16:creationId xmlns:a16="http://schemas.microsoft.com/office/drawing/2014/main" id="{C3FD1603-FD12-1377-D82B-FBBEEE51D85A}"/>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91A46A43-246E-3B71-95D0-1FDEF561AEAC}"/>
              </a:ext>
            </a:extLst>
          </p:cNvPr>
          <p:cNvPicPr>
            <a:picLocks noChangeAspect="1"/>
          </p:cNvPicPr>
          <p:nvPr/>
        </p:nvPicPr>
        <p:blipFill>
          <a:blip r:embed="rId3"/>
          <a:stretch>
            <a:fillRect/>
          </a:stretch>
        </p:blipFill>
        <p:spPr>
          <a:xfrm>
            <a:off x="1890156" y="1855730"/>
            <a:ext cx="7803556" cy="4517528"/>
          </a:xfrm>
          <a:prstGeom prst="rect">
            <a:avLst/>
          </a:prstGeom>
        </p:spPr>
      </p:pic>
      <p:pic>
        <p:nvPicPr>
          <p:cNvPr id="3" name="Picture 2">
            <a:extLst>
              <a:ext uri="{FF2B5EF4-FFF2-40B4-BE49-F238E27FC236}">
                <a16:creationId xmlns:a16="http://schemas.microsoft.com/office/drawing/2014/main" id="{90D18630-FB23-3C78-50F1-FF7EADBA4AA9}"/>
              </a:ext>
            </a:extLst>
          </p:cNvPr>
          <p:cNvPicPr>
            <a:picLocks noChangeAspect="1"/>
          </p:cNvPicPr>
          <p:nvPr/>
        </p:nvPicPr>
        <p:blipFill>
          <a:blip r:embed="rId4"/>
          <a:stretch>
            <a:fillRect/>
          </a:stretch>
        </p:blipFill>
        <p:spPr>
          <a:xfrm>
            <a:off x="1606251" y="680283"/>
            <a:ext cx="9175275" cy="1670449"/>
          </a:xfrm>
          <a:prstGeom prst="rect">
            <a:avLst/>
          </a:prstGeom>
        </p:spPr>
      </p:pic>
      <p:pic>
        <p:nvPicPr>
          <p:cNvPr id="6" name="Picture 5">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27515" y="0"/>
            <a:ext cx="12192000" cy="6858000"/>
          </a:xfrm>
          <a:prstGeom prst="rect">
            <a:avLst/>
          </a:prstGeom>
        </p:spPr>
      </p:pic>
      <p:pic>
        <p:nvPicPr>
          <p:cNvPr id="8" name="Picture 7">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61382" y="0"/>
            <a:ext cx="12192000" cy="6858000"/>
          </a:xfrm>
          <a:prstGeom prst="rect">
            <a:avLst/>
          </a:prstGeom>
        </p:spPr>
      </p:pic>
      <p:sp>
        <p:nvSpPr>
          <p:cNvPr id="9" name="Rectangle 4">
            <a:extLst>
              <a:ext uri="{FF2B5EF4-FFF2-40B4-BE49-F238E27FC236}">
                <a16:creationId xmlns:a16="http://schemas.microsoft.com/office/drawing/2014/main" id="{A3BAC53D-A76F-B1B4-CAF3-90C782A64CDC}"/>
              </a:ext>
            </a:extLst>
          </p:cNvPr>
          <p:cNvSpPr>
            <a:spLocks noChangeArrowheads="1"/>
          </p:cNvSpPr>
          <p:nvPr/>
        </p:nvSpPr>
        <p:spPr bwMode="auto">
          <a:xfrm>
            <a:off x="226482" y="461761"/>
            <a:ext cx="118745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400" b="1" u="sng" dirty="0">
                <a:latin typeface="Times New Roman" panose="02020603050405020304" pitchFamily="18" charset="0"/>
                <a:cs typeface="Times New Roman" panose="02020603050405020304" pitchFamily="18" charset="0"/>
              </a:rPr>
              <a:t>TIẾNG VIỆT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Đọc</a:t>
            </a:r>
            <a:r>
              <a:rPr lang="en-US" altLang="en-US" sz="24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3014133" y="781943"/>
            <a:ext cx="6679579" cy="523220"/>
          </a:xfrm>
          <a:prstGeom prst="rect">
            <a:avLst/>
          </a:prstGeom>
        </p:spPr>
        <p:txBody>
          <a:bodyPr wrap="square">
            <a:spAutoFit/>
          </a:bodyPr>
          <a:lstStyle/>
          <a:p>
            <a:pPr algn="ctr"/>
            <a:r>
              <a:rPr lang="en-US" sz="2800" b="1" dirty="0">
                <a:solidFill>
                  <a:srgbClr val="FF0000"/>
                </a:solidFill>
                <a:latin typeface="Times New Roman" pitchFamily="18" charset="0"/>
                <a:cs typeface="Times New Roman" pitchFamily="18" charset="0"/>
              </a:rPr>
              <a:t>NẾU EM CÓ MỘT KHU VƯỜN</a:t>
            </a:r>
            <a:endParaRPr lang="vi-VN" sz="2800" b="1" dirty="0">
              <a:solidFill>
                <a:srgbClr val="FF0000"/>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37D0A8C5-176D-A043-A388-043146EDDC09}"/>
              </a:ext>
            </a:extLst>
          </p:cNvPr>
          <p:cNvSpPr txBox="1"/>
          <p:nvPr/>
        </p:nvSpPr>
        <p:spPr>
          <a:xfrm>
            <a:off x="1447446" y="1110656"/>
            <a:ext cx="10568870" cy="59093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Nếu em có một khu vườn thật rộng, em sẽ trồng thật nhiều loại cây.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sẽ trồng cây mít, hái lá mít làm một bầy trâu chia cho các bạn. Mỗi chiều, chiếc lá mít sẽ thành chong chóng, em chạy ù ù để gió thổi lồng lộng cho chong chóng xoay tít</a:t>
            </a: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a:t>
            </a:r>
            <a:r>
              <a:rPr kumimoji="0" lang="en-US" sz="2100" b="0" i="0" u="none" strike="noStrike" kern="1200" cap="none" spc="0" normalizeH="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sẽ xâu những chiếc lá vàng, lá đỏ thành vòng lá, đội lên đầu, hoá thành công chúa.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sẽ trồng cây me. Gốc me mát rượi. Mẹ quét sạch bong đất cát, để mỗi </a:t>
            </a:r>
            <a:r>
              <a:rPr kumimoji="0" lang="en-US" sz="2100" b="0" i="0" u="none" strike="noStrike" kern="1200" cap="none" spc="0" normalizeH="0" baseline="0" noProof="0" dirty="0" err="1">
                <a:ln>
                  <a:noFill/>
                </a:ln>
                <a:effectLst/>
                <a:uLnTx/>
                <a:uFillTx/>
                <a:latin typeface="Times New Roman" pitchFamily="18" charset="0"/>
                <a:ea typeface="Cambria" panose="02040503050406030204" pitchFamily="18" charset="0"/>
                <a:cs typeface="Times New Roman" pitchFamily="18" charset="0"/>
              </a:rPr>
              <a:t>xế</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lvl="0" algn="just">
              <a:defRPr/>
            </a:pPr>
            <a:r>
              <a:rPr kumimoji="0" lang="en-US" sz="2100" b="0" i="0" u="none" strike="noStrike" kern="1200" cap="none" spc="0" normalizeH="0" noProof="0" dirty="0">
                <a:ln>
                  <a:noFill/>
                </a:ln>
                <a:effectLst/>
                <a:uLnTx/>
                <a:uFillTx/>
                <a:latin typeface="Times New Roman" pitchFamily="18" charset="0"/>
                <a:ea typeface="Cambria" panose="02040503050406030204" pitchFamily="18" charset="0"/>
                <a:cs typeface="Times New Roman" pitchFamily="18" charset="0"/>
              </a:rPr>
              <a:t>                        </a:t>
            </a:r>
            <a:r>
              <a:rPr kumimoji="0" lang="en-US" sz="2100" b="0" i="0" u="none" strike="noStrike" kern="1200" cap="none" spc="0" normalizeH="0" noProof="0" dirty="0" err="1">
                <a:ln>
                  <a:noFill/>
                </a:ln>
                <a:effectLst/>
                <a:uLnTx/>
                <a:uFillTx/>
                <a:latin typeface="Times New Roman" pitchFamily="18" charset="0"/>
                <a:ea typeface="Cambria" panose="02040503050406030204" pitchFamily="18" charset="0"/>
                <a:cs typeface="Times New Roman" pitchFamily="18" charset="0"/>
              </a:rPr>
              <a:t>trưa</a:t>
            </a:r>
            <a:r>
              <a:rPr kumimoji="0" lang="en-US" sz="2100" b="0" i="0" u="none" strike="noStrike" kern="1200" cap="none" spc="0" normalizeH="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ngủ dậy, hai chị em dẫn nhau ra ngồi chơi. Lá me non mẹ nấu </a:t>
            </a:r>
            <a:r>
              <a:rPr lang="vi-VN" sz="2100" dirty="0">
                <a:latin typeface="Times New Roman" pitchFamily="18" charset="0"/>
                <a:ea typeface="Cambria" panose="02040503050406030204" pitchFamily="18" charset="0"/>
                <a:cs typeface="Times New Roman" pitchFamily="18" charset="0"/>
              </a:rPr>
              <a:t>canh cá </a:t>
            </a:r>
            <a:r>
              <a:rPr lang="en-US" sz="2100" dirty="0">
                <a:latin typeface="Times New Roman" pitchFamily="18" charset="0"/>
                <a:ea typeface="Cambria" panose="02040503050406030204" pitchFamily="18" charset="0"/>
                <a:cs typeface="Times New Roman" pitchFamily="18" charset="0"/>
              </a:rPr>
              <a:t> </a:t>
            </a:r>
            <a:r>
              <a:rPr lang="vi-VN" sz="2100" dirty="0">
                <a:latin typeface="Times New Roman" pitchFamily="18" charset="0"/>
                <a:ea typeface="Cambria" panose="02040503050406030204" pitchFamily="18" charset="0"/>
                <a:cs typeface="Times New Roman" pitchFamily="18" charset="0"/>
              </a:rPr>
              <a:t>nục, </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vị chua thơm ăn quanh năm không ngán.</a:t>
            </a:r>
          </a:p>
          <a:p>
            <a:pPr lvl="0" algn="ju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sẽ trồng những cây anh đào làm hàng rào. Hoa sẽ nở rộ mỗi độ xuân</a:t>
            </a:r>
            <a:r>
              <a:rPr lang="vi-VN" sz="2100" dirty="0">
                <a:latin typeface="Times New Roman" pitchFamily="18" charset="0"/>
                <a:ea typeface="Cambria" panose="02040503050406030204" pitchFamily="18" charset="0"/>
                <a:cs typeface="Times New Roman" pitchFamily="18" charset="0"/>
              </a:rPr>
              <a:t> về. </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Những chùm hoa phơn phớt hồng, phơn phớt tím, thoang thoảng hương, hoà lẫn</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dirty="0">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với mùi rơm rạ trong buổi sáng đẫm sương.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cũng sẽ dành một khoảnh vườn để trồng hoa giấy, hoa hồng, hoa nhài và </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dirty="0">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cả những khóm hoa dại bé xíu, trắng muốt. Từng đàn bướm vàng, bướm trắng,... </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dirty="0">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sẽ cứ thế rủ nhau bay về...</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Tiếng chim nhao nhác ngoài ban công khiến em sực tỉnh. Chắc là đàn chim sẻ</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dirty="0">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đang nhảy nhót trong chậu cải mới nhú mầm li ti. Từ ngày cả nhà chuyển ra thành</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dirty="0">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phố, mẹ dạy em trồng cây trong những chiếc chậu be bé xinh xinh.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Và ngày nào em cũng không thôi mơ ước, nếu em có một khu vườn như ở quê...</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algn="just">
              <a:defRPr/>
            </a:pPr>
            <a:r>
              <a:rPr lang="en-US" sz="2100" dirty="0">
                <a:latin typeface="Times New Roman" pitchFamily="18" charset="0"/>
                <a:ea typeface="Cambria" panose="02040503050406030204" pitchFamily="18" charset="0"/>
                <a:cs typeface="Times New Roman" pitchFamily="18" charset="0"/>
              </a:rPr>
              <a:t>                                                                              </a:t>
            </a:r>
            <a:endPar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p:txBody>
      </p:sp>
      <p:pic>
        <p:nvPicPr>
          <p:cNvPr id="15" name="Picture 14">
            <a:extLst>
              <a:ext uri="{FF2B5EF4-FFF2-40B4-BE49-F238E27FC236}">
                <a16:creationId xmlns:a16="http://schemas.microsoft.com/office/drawing/2014/main" id="{B042D546-139B-C9D7-7107-BA9F41F3A799}"/>
              </a:ext>
            </a:extLst>
          </p:cNvPr>
          <p:cNvPicPr>
            <a:picLocks noChangeAspect="1"/>
          </p:cNvPicPr>
          <p:nvPr/>
        </p:nvPicPr>
        <p:blipFill>
          <a:blip r:embed="rId6"/>
          <a:stretch>
            <a:fillRect/>
          </a:stretch>
        </p:blipFill>
        <p:spPr>
          <a:xfrm>
            <a:off x="106540" y="2472267"/>
            <a:ext cx="2399593" cy="4255910"/>
          </a:xfrm>
          <a:prstGeom prst="rect">
            <a:avLst/>
          </a:prstGeom>
        </p:spPr>
      </p:pic>
      <p:sp>
        <p:nvSpPr>
          <p:cNvPr id="16" name="Rectangle 15"/>
          <p:cNvSpPr/>
          <p:nvPr/>
        </p:nvSpPr>
        <p:spPr>
          <a:xfrm>
            <a:off x="6141155" y="6494255"/>
            <a:ext cx="5316333" cy="400110"/>
          </a:xfrm>
          <a:prstGeom prst="rect">
            <a:avLst/>
          </a:prstGeom>
        </p:spPr>
        <p:txBody>
          <a:bodyPr wrap="square">
            <a:spAutoFit/>
          </a:bodyPr>
          <a:lstStyle/>
          <a:p>
            <a:r>
              <a:rPr lang="vi-VN" sz="2000" i="1" dirty="0">
                <a:solidFill>
                  <a:prstClr val="black"/>
                </a:solidFill>
                <a:latin typeface="+mj-lt"/>
                <a:ea typeface="Cambria" panose="02040503050406030204" pitchFamily="18" charset="0"/>
              </a:rPr>
              <a:t>Theo </a:t>
            </a:r>
            <a:r>
              <a:rPr lang="vi-VN" sz="2000" dirty="0">
                <a:solidFill>
                  <a:prstClr val="black"/>
                </a:solidFill>
                <a:latin typeface="+mj-lt"/>
                <a:ea typeface="Cambria" panose="02040503050406030204" pitchFamily="18" charset="0"/>
              </a:rPr>
              <a:t>Trương Huỳnh Như Trân</a:t>
            </a:r>
            <a:endParaRPr lang="en-US" sz="2000" dirty="0">
              <a:latin typeface="+mj-lt"/>
            </a:endParaRPr>
          </a:p>
        </p:txBody>
      </p:sp>
      <p:sp>
        <p:nvSpPr>
          <p:cNvPr id="4" name="Rectangle 7">
            <a:extLst>
              <a:ext uri="{FF2B5EF4-FFF2-40B4-BE49-F238E27FC236}">
                <a16:creationId xmlns:a16="http://schemas.microsoft.com/office/drawing/2014/main" id="{EACCCE98-6EFD-01FC-7F28-7375DBD5B404}"/>
              </a:ext>
            </a:extLst>
          </p:cNvPr>
          <p:cNvSpPr>
            <a:spLocks noChangeArrowheads="1"/>
          </p:cNvSpPr>
          <p:nvPr/>
        </p:nvSpPr>
        <p:spPr bwMode="auto">
          <a:xfrm>
            <a:off x="175683" y="83513"/>
            <a:ext cx="118406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400" b="1" dirty="0" err="1">
                <a:latin typeface="Times New Roman" panose="02020603050405020304" pitchFamily="18" charset="0"/>
                <a:cs typeface="Times New Roman" panose="02020603050405020304" pitchFamily="18" charset="0"/>
              </a:rPr>
              <a:t>Thứ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21 </a:t>
            </a:r>
            <a:r>
              <a:rPr lang="en-US" altLang="en-US" sz="2400" b="1" dirty="0" err="1">
                <a:latin typeface="Times New Roman" panose="02020603050405020304" pitchFamily="18" charset="0"/>
                <a:cs typeface="Times New Roman" panose="02020603050405020304" pitchFamily="18" charset="0"/>
              </a:rPr>
              <a:t>tháng</a:t>
            </a:r>
            <a:r>
              <a:rPr lang="en-US" altLang="en-US" sz="2400" b="1" dirty="0">
                <a:latin typeface="Times New Roman" panose="02020603050405020304" pitchFamily="18" charset="0"/>
                <a:cs typeface="Times New Roman" panose="02020603050405020304" pitchFamily="18" charset="0"/>
              </a:rPr>
              <a:t> 12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30648839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4EABCA52-3CD4-E556-8E5E-B4BAD7151247}"/>
              </a:ext>
            </a:extLst>
          </p:cNvPr>
          <p:cNvPicPr>
            <a:picLocks noChangeAspect="1"/>
          </p:cNvPicPr>
          <p:nvPr/>
        </p:nvPicPr>
        <p:blipFill rotWithShape="1">
          <a:blip r:embed="rId2">
            <a:extLst>
              <a:ext uri="{28A0092B-C50C-407E-A947-70E740481C1C}">
                <a14:useLocalDpi xmlns:a14="http://schemas.microsoft.com/office/drawing/2010/main" val="0"/>
              </a:ext>
            </a:extLst>
          </a:blip>
          <a:srcRect b="22170"/>
          <a:stretch/>
        </p:blipFill>
        <p:spPr>
          <a:xfrm>
            <a:off x="0" y="-1"/>
            <a:ext cx="12192000" cy="6858001"/>
          </a:xfrm>
          <a:prstGeom prst="rect">
            <a:avLst/>
          </a:prstGeom>
        </p:spPr>
      </p:pic>
      <p:sp>
        <p:nvSpPr>
          <p:cNvPr id="38" name="Hình chữ nhật: Góc Tròn 1">
            <a:extLst>
              <a:ext uri="{FF2B5EF4-FFF2-40B4-BE49-F238E27FC236}">
                <a16:creationId xmlns:a16="http://schemas.microsoft.com/office/drawing/2014/main" id="{C3FD1603-FD12-1377-D82B-FBBEEE51D85A}"/>
              </a:ext>
            </a:extLst>
          </p:cNvPr>
          <p:cNvSpPr/>
          <p:nvPr/>
        </p:nvSpPr>
        <p:spPr>
          <a:xfrm>
            <a:off x="238125" y="253386"/>
            <a:ext cx="11839575" cy="63347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91A46A43-246E-3B71-95D0-1FDEF561AEAC}"/>
              </a:ext>
            </a:extLst>
          </p:cNvPr>
          <p:cNvPicPr>
            <a:picLocks noChangeAspect="1"/>
          </p:cNvPicPr>
          <p:nvPr/>
        </p:nvPicPr>
        <p:blipFill>
          <a:blip r:embed="rId3"/>
          <a:stretch>
            <a:fillRect/>
          </a:stretch>
        </p:blipFill>
        <p:spPr>
          <a:xfrm>
            <a:off x="1890156" y="1855730"/>
            <a:ext cx="7803556" cy="4517528"/>
          </a:xfrm>
          <a:prstGeom prst="rect">
            <a:avLst/>
          </a:prstGeom>
        </p:spPr>
      </p:pic>
      <p:pic>
        <p:nvPicPr>
          <p:cNvPr id="3" name="Picture 2">
            <a:extLst>
              <a:ext uri="{FF2B5EF4-FFF2-40B4-BE49-F238E27FC236}">
                <a16:creationId xmlns:a16="http://schemas.microsoft.com/office/drawing/2014/main" id="{90D18630-FB23-3C78-50F1-FF7EADBA4AA9}"/>
              </a:ext>
            </a:extLst>
          </p:cNvPr>
          <p:cNvPicPr>
            <a:picLocks noChangeAspect="1"/>
          </p:cNvPicPr>
          <p:nvPr/>
        </p:nvPicPr>
        <p:blipFill>
          <a:blip r:embed="rId4"/>
          <a:stretch>
            <a:fillRect/>
          </a:stretch>
        </p:blipFill>
        <p:spPr>
          <a:xfrm>
            <a:off x="1606251" y="680283"/>
            <a:ext cx="9175275" cy="1670449"/>
          </a:xfrm>
          <a:prstGeom prst="rect">
            <a:avLst/>
          </a:prstGeom>
        </p:spPr>
      </p:pic>
      <p:pic>
        <p:nvPicPr>
          <p:cNvPr id="6" name="Picture 5">
            <a:extLst>
              <a:ext uri="{FF2B5EF4-FFF2-40B4-BE49-F238E27FC236}">
                <a16:creationId xmlns:a16="http://schemas.microsoft.com/office/drawing/2014/main" id="{F17453C0-A6D9-AA2E-FF16-956A3D7ADFE7}"/>
              </a:ext>
            </a:extLst>
          </p:cNvPr>
          <p:cNvPicPr>
            <a:picLocks noChangeAspect="1"/>
          </p:cNvPicPr>
          <p:nvPr/>
        </p:nvPicPr>
        <p:blipFill>
          <a:blip r:embed="rId5"/>
          <a:stretch>
            <a:fillRect/>
          </a:stretch>
        </p:blipFill>
        <p:spPr>
          <a:xfrm>
            <a:off x="-1" y="0"/>
            <a:ext cx="12192000" cy="6858000"/>
          </a:xfrm>
          <a:prstGeom prst="rect">
            <a:avLst/>
          </a:prstGeom>
        </p:spPr>
      </p:pic>
      <p:sp>
        <p:nvSpPr>
          <p:cNvPr id="9" name="Rectangle 4">
            <a:extLst>
              <a:ext uri="{FF2B5EF4-FFF2-40B4-BE49-F238E27FC236}">
                <a16:creationId xmlns:a16="http://schemas.microsoft.com/office/drawing/2014/main" id="{A3BAC53D-A76F-B1B4-CAF3-90C782A64CDC}"/>
              </a:ext>
            </a:extLst>
          </p:cNvPr>
          <p:cNvSpPr>
            <a:spLocks noChangeArrowheads="1"/>
          </p:cNvSpPr>
          <p:nvPr/>
        </p:nvSpPr>
        <p:spPr bwMode="auto">
          <a:xfrm>
            <a:off x="226482" y="461761"/>
            <a:ext cx="118745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400" b="1" u="sng" dirty="0">
                <a:latin typeface="Times New Roman" panose="02020603050405020304" pitchFamily="18" charset="0"/>
                <a:cs typeface="Times New Roman" panose="02020603050405020304" pitchFamily="18" charset="0"/>
              </a:rPr>
              <a:t>TIẾNG VIỆT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Đọc</a:t>
            </a:r>
            <a:r>
              <a:rPr lang="en-US" altLang="en-US" sz="2400" b="1" dirty="0">
                <a:latin typeface="Times New Roman" panose="02020603050405020304" pitchFamily="18" charset="0"/>
                <a:cs typeface="Times New Roman" panose="02020603050405020304" pitchFamily="18" charset="0"/>
              </a:rPr>
              <a:t>)</a:t>
            </a:r>
          </a:p>
        </p:txBody>
      </p:sp>
      <p:sp>
        <p:nvSpPr>
          <p:cNvPr id="10" name="Rectangle 7">
            <a:extLst>
              <a:ext uri="{FF2B5EF4-FFF2-40B4-BE49-F238E27FC236}">
                <a16:creationId xmlns:a16="http://schemas.microsoft.com/office/drawing/2014/main" id="{5234A99F-6B9E-FA21-FBF9-0F976F032B21}"/>
              </a:ext>
            </a:extLst>
          </p:cNvPr>
          <p:cNvSpPr>
            <a:spLocks noChangeArrowheads="1"/>
          </p:cNvSpPr>
          <p:nvPr/>
        </p:nvSpPr>
        <p:spPr bwMode="auto">
          <a:xfrm>
            <a:off x="175683" y="97161"/>
            <a:ext cx="118406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buFontTx/>
              <a:buNone/>
            </a:pPr>
            <a:r>
              <a:rPr lang="en-US" altLang="en-US" sz="2400" b="1" dirty="0" err="1">
                <a:latin typeface="Times New Roman" panose="02020603050405020304" pitchFamily="18" charset="0"/>
                <a:cs typeface="Times New Roman" panose="02020603050405020304" pitchFamily="18" charset="0"/>
              </a:rPr>
              <a:t>Thứ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21 </a:t>
            </a:r>
            <a:r>
              <a:rPr lang="en-US" altLang="en-US" sz="2400" b="1" dirty="0" err="1">
                <a:latin typeface="Times New Roman" panose="02020603050405020304" pitchFamily="18" charset="0"/>
                <a:cs typeface="Times New Roman" panose="02020603050405020304" pitchFamily="18" charset="0"/>
              </a:rPr>
              <a:t>tháng</a:t>
            </a:r>
            <a:r>
              <a:rPr lang="en-US" altLang="en-US" sz="2400" b="1" dirty="0">
                <a:latin typeface="Times New Roman" panose="02020603050405020304" pitchFamily="18" charset="0"/>
                <a:cs typeface="Times New Roman" panose="02020603050405020304" pitchFamily="18" charset="0"/>
              </a:rPr>
              <a:t> 12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2024</a:t>
            </a:r>
          </a:p>
        </p:txBody>
      </p:sp>
      <p:sp>
        <p:nvSpPr>
          <p:cNvPr id="5" name="Rectangle 4"/>
          <p:cNvSpPr/>
          <p:nvPr/>
        </p:nvSpPr>
        <p:spPr>
          <a:xfrm>
            <a:off x="3014133" y="781943"/>
            <a:ext cx="6679579" cy="523220"/>
          </a:xfrm>
          <a:prstGeom prst="rect">
            <a:avLst/>
          </a:prstGeom>
        </p:spPr>
        <p:txBody>
          <a:bodyPr wrap="square">
            <a:spAutoFit/>
          </a:bodyPr>
          <a:lstStyle/>
          <a:p>
            <a:pPr algn="ctr"/>
            <a:r>
              <a:rPr lang="en-US" sz="2800" b="1" dirty="0">
                <a:solidFill>
                  <a:srgbClr val="FF0000"/>
                </a:solidFill>
                <a:latin typeface="Times New Roman" pitchFamily="18" charset="0"/>
                <a:cs typeface="Times New Roman" pitchFamily="18" charset="0"/>
              </a:rPr>
              <a:t>NẾU EM CÓ MỘT KHU VƯỜN</a:t>
            </a:r>
            <a:endParaRPr lang="vi-VN" sz="2800" b="1" dirty="0">
              <a:solidFill>
                <a:srgbClr val="FF0000"/>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37D0A8C5-176D-A043-A388-043146EDDC09}"/>
              </a:ext>
            </a:extLst>
          </p:cNvPr>
          <p:cNvSpPr txBox="1"/>
          <p:nvPr/>
        </p:nvSpPr>
        <p:spPr>
          <a:xfrm>
            <a:off x="1447446" y="1110656"/>
            <a:ext cx="10568870" cy="59093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Nếu em có một khu vườn thật rộng, em sẽ trồng thật nhiều loại cây.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sẽ trồng cây mít, hái lá mít làm một bầy trâu chia cho các bạn. Mỗi chiều, chiếc lá mít sẽ thành chong chóng, em chạy ù ù để gió thổi lồng lộng cho chong chóng xoay tít</a:t>
            </a: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a:t>
            </a:r>
            <a:r>
              <a:rPr kumimoji="0" lang="en-US" sz="2100" b="0" i="0" u="none" strike="noStrike" kern="1200" cap="none" spc="0" normalizeH="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sẽ xâu những chiếc lá vàng, lá đỏ thành vòng lá, đội lên đầu, hoá thành công chúa.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sẽ trồng cây me. Gốc me mát rượi. Mẹ quét sạch bong đất cát, để mỗi </a:t>
            </a:r>
            <a:r>
              <a:rPr kumimoji="0" lang="en-US" sz="2100" b="0" i="0" u="none" strike="noStrike" kern="1200" cap="none" spc="0" normalizeH="0" baseline="0" noProof="0" dirty="0" err="1">
                <a:ln>
                  <a:noFill/>
                </a:ln>
                <a:effectLst/>
                <a:uLnTx/>
                <a:uFillTx/>
                <a:latin typeface="Times New Roman" pitchFamily="18" charset="0"/>
                <a:ea typeface="Cambria" panose="02040503050406030204" pitchFamily="18" charset="0"/>
                <a:cs typeface="Times New Roman" pitchFamily="18" charset="0"/>
              </a:rPr>
              <a:t>xế</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lvl="0" algn="just">
              <a:defRPr/>
            </a:pPr>
            <a:r>
              <a:rPr kumimoji="0" lang="en-US" sz="2100" b="0" i="0" u="none" strike="noStrike" kern="1200" cap="none" spc="0" normalizeH="0" noProof="0" dirty="0">
                <a:ln>
                  <a:noFill/>
                </a:ln>
                <a:effectLst/>
                <a:uLnTx/>
                <a:uFillTx/>
                <a:latin typeface="Times New Roman" pitchFamily="18" charset="0"/>
                <a:ea typeface="Cambria" panose="02040503050406030204" pitchFamily="18" charset="0"/>
                <a:cs typeface="Times New Roman" pitchFamily="18" charset="0"/>
              </a:rPr>
              <a:t>                        </a:t>
            </a:r>
            <a:r>
              <a:rPr kumimoji="0" lang="en-US" sz="2100" b="0" i="0" u="none" strike="noStrike" kern="1200" cap="none" spc="0" normalizeH="0" noProof="0" dirty="0" err="1">
                <a:ln>
                  <a:noFill/>
                </a:ln>
                <a:effectLst/>
                <a:uLnTx/>
                <a:uFillTx/>
                <a:latin typeface="Times New Roman" pitchFamily="18" charset="0"/>
                <a:ea typeface="Cambria" panose="02040503050406030204" pitchFamily="18" charset="0"/>
                <a:cs typeface="Times New Roman" pitchFamily="18" charset="0"/>
              </a:rPr>
              <a:t>trưa</a:t>
            </a:r>
            <a:r>
              <a:rPr kumimoji="0" lang="en-US" sz="2100" b="0" i="0" u="none" strike="noStrike" kern="1200" cap="none" spc="0" normalizeH="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ngủ dậy, hai chị em dẫn nhau ra ngồi chơi. Lá me non mẹ nấu </a:t>
            </a:r>
            <a:r>
              <a:rPr lang="vi-VN" sz="2100" dirty="0">
                <a:latin typeface="Times New Roman" pitchFamily="18" charset="0"/>
                <a:ea typeface="Cambria" panose="02040503050406030204" pitchFamily="18" charset="0"/>
                <a:cs typeface="Times New Roman" pitchFamily="18" charset="0"/>
              </a:rPr>
              <a:t>canh cá </a:t>
            </a:r>
            <a:r>
              <a:rPr lang="en-US" sz="2100" dirty="0">
                <a:latin typeface="Times New Roman" pitchFamily="18" charset="0"/>
                <a:ea typeface="Cambria" panose="02040503050406030204" pitchFamily="18" charset="0"/>
                <a:cs typeface="Times New Roman" pitchFamily="18" charset="0"/>
              </a:rPr>
              <a:t> </a:t>
            </a:r>
            <a:r>
              <a:rPr lang="vi-VN" sz="2100" dirty="0">
                <a:latin typeface="Times New Roman" pitchFamily="18" charset="0"/>
                <a:ea typeface="Cambria" panose="02040503050406030204" pitchFamily="18" charset="0"/>
                <a:cs typeface="Times New Roman" pitchFamily="18" charset="0"/>
              </a:rPr>
              <a:t>nục, </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vị chua thơm ăn quanh năm không ngán.</a:t>
            </a:r>
          </a:p>
          <a:p>
            <a:pPr lvl="0" algn="ju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sẽ trồng những cây anh đào làm hàng rào. Hoa sẽ nở rộ mỗi độ xuân</a:t>
            </a:r>
            <a:r>
              <a:rPr lang="vi-VN" sz="2100" dirty="0">
                <a:latin typeface="Times New Roman" pitchFamily="18" charset="0"/>
                <a:ea typeface="Cambria" panose="02040503050406030204" pitchFamily="18" charset="0"/>
                <a:cs typeface="Times New Roman" pitchFamily="18" charset="0"/>
              </a:rPr>
              <a:t> về. </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Những chùm hoa phơn phớt hồng, phơn phớt tím, thoang thoảng hương, hoà lẫn</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dirty="0">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với mùi rơm rạ trong buổi sáng đẫm sương.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Em cũng sẽ dành một khoảnh vườn để trồng hoa giấy, hoa hồng, hoa nhài và </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dirty="0">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cả những khóm hoa dại bé xíu, trắng muốt. Từng đàn bướm vàng, bướm trắng,... </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dirty="0">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sẽ cứ thế rủ nhau bay về...</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Tiếng chim nhao nhác ngoài ban công khiến em sực tỉnh. Chắc là đàn chim sẻ</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dirty="0">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đang nhảy nhót trong chậu cải mới nhú mầm li ti. Từ ngày cả nhà chuyển ra thành</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dirty="0">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phố, mẹ dạy em trồng cây trong những chiếc chậu be bé xinh xinh.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                     </a:t>
            </a:r>
            <a:r>
              <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rPr>
              <a:t>Và ngày nào em cũng không thôi mơ ước, nếu em có một khu vườn như ở quê...</a:t>
            </a:r>
            <a:endParaRPr kumimoji="0" lang="en-US"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a:p>
            <a:pPr algn="just">
              <a:defRPr/>
            </a:pPr>
            <a:r>
              <a:rPr lang="en-US" sz="2100" dirty="0">
                <a:latin typeface="Times New Roman" pitchFamily="18" charset="0"/>
                <a:ea typeface="Cambria" panose="02040503050406030204" pitchFamily="18" charset="0"/>
                <a:cs typeface="Times New Roman" pitchFamily="18" charset="0"/>
              </a:rPr>
              <a:t>                                                                              </a:t>
            </a:r>
            <a:endParaRPr kumimoji="0" lang="vi-VN" sz="2100" b="0" i="0" u="none" strike="noStrike" kern="1200" cap="none" spc="0" normalizeH="0" baseline="0" noProof="0" dirty="0">
              <a:ln>
                <a:noFill/>
              </a:ln>
              <a:effectLst/>
              <a:uLnTx/>
              <a:uFillTx/>
              <a:latin typeface="Times New Roman" pitchFamily="18" charset="0"/>
              <a:ea typeface="Cambria" panose="02040503050406030204" pitchFamily="18" charset="0"/>
              <a:cs typeface="Times New Roman" pitchFamily="18" charset="0"/>
            </a:endParaRPr>
          </a:p>
        </p:txBody>
      </p:sp>
      <p:pic>
        <p:nvPicPr>
          <p:cNvPr id="15" name="Picture 14">
            <a:extLst>
              <a:ext uri="{FF2B5EF4-FFF2-40B4-BE49-F238E27FC236}">
                <a16:creationId xmlns:a16="http://schemas.microsoft.com/office/drawing/2014/main" id="{B042D546-139B-C9D7-7107-BA9F41F3A799}"/>
              </a:ext>
            </a:extLst>
          </p:cNvPr>
          <p:cNvPicPr>
            <a:picLocks noChangeAspect="1"/>
          </p:cNvPicPr>
          <p:nvPr/>
        </p:nvPicPr>
        <p:blipFill>
          <a:blip r:embed="rId6"/>
          <a:stretch>
            <a:fillRect/>
          </a:stretch>
        </p:blipFill>
        <p:spPr>
          <a:xfrm>
            <a:off x="106540" y="2472267"/>
            <a:ext cx="2399593" cy="4255910"/>
          </a:xfrm>
          <a:prstGeom prst="rect">
            <a:avLst/>
          </a:prstGeom>
        </p:spPr>
      </p:pic>
      <p:sp>
        <p:nvSpPr>
          <p:cNvPr id="16" name="Rectangle 15"/>
          <p:cNvSpPr/>
          <p:nvPr/>
        </p:nvSpPr>
        <p:spPr>
          <a:xfrm>
            <a:off x="6141155" y="6494255"/>
            <a:ext cx="5316333" cy="400110"/>
          </a:xfrm>
          <a:prstGeom prst="rect">
            <a:avLst/>
          </a:prstGeom>
        </p:spPr>
        <p:txBody>
          <a:bodyPr wrap="square">
            <a:spAutoFit/>
          </a:bodyPr>
          <a:lstStyle/>
          <a:p>
            <a:r>
              <a:rPr lang="vi-VN" sz="2000" i="1" dirty="0">
                <a:solidFill>
                  <a:prstClr val="black"/>
                </a:solidFill>
                <a:latin typeface="+mj-lt"/>
                <a:ea typeface="Cambria" panose="02040503050406030204" pitchFamily="18" charset="0"/>
              </a:rPr>
              <a:t>Theo </a:t>
            </a:r>
            <a:r>
              <a:rPr lang="vi-VN" sz="2000" dirty="0">
                <a:solidFill>
                  <a:prstClr val="black"/>
                </a:solidFill>
                <a:latin typeface="+mj-lt"/>
                <a:ea typeface="Cambria" panose="02040503050406030204" pitchFamily="18" charset="0"/>
              </a:rPr>
              <a:t>Trương Huỳnh Như Trân</a:t>
            </a:r>
            <a:endParaRPr lang="en-US" sz="2000" dirty="0">
              <a:latin typeface="+mj-lt"/>
            </a:endParaRPr>
          </a:p>
        </p:txBody>
      </p:sp>
      <p:sp>
        <p:nvSpPr>
          <p:cNvPr id="17" name="Oval 16">
            <a:extLst>
              <a:ext uri="{FF2B5EF4-FFF2-40B4-BE49-F238E27FC236}">
                <a16:creationId xmlns:a16="http://schemas.microsoft.com/office/drawing/2014/main" id="{5CD65FBA-C66B-1CFD-F4E2-AEFDDA55A560}"/>
              </a:ext>
            </a:extLst>
          </p:cNvPr>
          <p:cNvSpPr/>
          <p:nvPr/>
        </p:nvSpPr>
        <p:spPr>
          <a:xfrm>
            <a:off x="2737767" y="5280426"/>
            <a:ext cx="510641" cy="3942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A9403BBC-3957-010B-ABFA-E04CF0630150}"/>
              </a:ext>
            </a:extLst>
          </p:cNvPr>
          <p:cNvSpPr txBox="1"/>
          <p:nvPr/>
        </p:nvSpPr>
        <p:spPr>
          <a:xfrm>
            <a:off x="2790159" y="5154376"/>
            <a:ext cx="510641" cy="646331"/>
          </a:xfrm>
          <a:prstGeom prst="rect">
            <a:avLst/>
          </a:prstGeom>
          <a:noFill/>
        </p:spPr>
        <p:txBody>
          <a:bodyPr wrap="square" rtlCol="0">
            <a:spAutoFit/>
          </a:bodyPr>
          <a:lstStyle/>
          <a:p>
            <a:r>
              <a:rPr lang="en-US" sz="3600" b="1" dirty="0">
                <a:solidFill>
                  <a:srgbClr val="FF0000"/>
                </a:solidFill>
              </a:rPr>
              <a:t>5</a:t>
            </a:r>
          </a:p>
        </p:txBody>
      </p:sp>
      <p:sp>
        <p:nvSpPr>
          <p:cNvPr id="19" name="Oval 18">
            <a:extLst>
              <a:ext uri="{FF2B5EF4-FFF2-40B4-BE49-F238E27FC236}">
                <a16:creationId xmlns:a16="http://schemas.microsoft.com/office/drawing/2014/main" id="{5CD65FBA-C66B-1CFD-F4E2-AEFDDA55A560}"/>
              </a:ext>
            </a:extLst>
          </p:cNvPr>
          <p:cNvSpPr/>
          <p:nvPr/>
        </p:nvSpPr>
        <p:spPr>
          <a:xfrm>
            <a:off x="2737766" y="3375211"/>
            <a:ext cx="510641" cy="36307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A9403BBC-3957-010B-ABFA-E04CF0630150}"/>
              </a:ext>
            </a:extLst>
          </p:cNvPr>
          <p:cNvSpPr txBox="1"/>
          <p:nvPr/>
        </p:nvSpPr>
        <p:spPr>
          <a:xfrm>
            <a:off x="2790159" y="3240281"/>
            <a:ext cx="510641" cy="646331"/>
          </a:xfrm>
          <a:prstGeom prst="rect">
            <a:avLst/>
          </a:prstGeom>
          <a:noFill/>
        </p:spPr>
        <p:txBody>
          <a:bodyPr wrap="square" rtlCol="0">
            <a:spAutoFit/>
          </a:bodyPr>
          <a:lstStyle/>
          <a:p>
            <a:r>
              <a:rPr lang="en-US" sz="3600" b="1" dirty="0">
                <a:solidFill>
                  <a:srgbClr val="FF0000"/>
                </a:solidFill>
              </a:rPr>
              <a:t>3</a:t>
            </a:r>
          </a:p>
        </p:txBody>
      </p:sp>
      <p:sp>
        <p:nvSpPr>
          <p:cNvPr id="23" name="Oval 22">
            <a:extLst>
              <a:ext uri="{FF2B5EF4-FFF2-40B4-BE49-F238E27FC236}">
                <a16:creationId xmlns:a16="http://schemas.microsoft.com/office/drawing/2014/main" id="{5CD65FBA-C66B-1CFD-F4E2-AEFDDA55A560}"/>
              </a:ext>
            </a:extLst>
          </p:cNvPr>
          <p:cNvSpPr/>
          <p:nvPr/>
        </p:nvSpPr>
        <p:spPr>
          <a:xfrm>
            <a:off x="2670532" y="2472268"/>
            <a:ext cx="510641" cy="3247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TextBox 23">
            <a:extLst>
              <a:ext uri="{FF2B5EF4-FFF2-40B4-BE49-F238E27FC236}">
                <a16:creationId xmlns:a16="http://schemas.microsoft.com/office/drawing/2014/main" id="{A9403BBC-3957-010B-ABFA-E04CF0630150}"/>
              </a:ext>
            </a:extLst>
          </p:cNvPr>
          <p:cNvSpPr txBox="1"/>
          <p:nvPr/>
        </p:nvSpPr>
        <p:spPr>
          <a:xfrm>
            <a:off x="2727907" y="2301835"/>
            <a:ext cx="510641" cy="646331"/>
          </a:xfrm>
          <a:prstGeom prst="rect">
            <a:avLst/>
          </a:prstGeom>
          <a:noFill/>
        </p:spPr>
        <p:txBody>
          <a:bodyPr wrap="square" rtlCol="0">
            <a:spAutoFit/>
          </a:bodyPr>
          <a:lstStyle/>
          <a:p>
            <a:r>
              <a:rPr lang="en-US" sz="3600" b="1" dirty="0">
                <a:solidFill>
                  <a:srgbClr val="FF0000"/>
                </a:solidFill>
              </a:rPr>
              <a:t>2</a:t>
            </a:r>
          </a:p>
        </p:txBody>
      </p:sp>
      <p:sp>
        <p:nvSpPr>
          <p:cNvPr id="25" name="Oval 24">
            <a:extLst>
              <a:ext uri="{FF2B5EF4-FFF2-40B4-BE49-F238E27FC236}">
                <a16:creationId xmlns:a16="http://schemas.microsoft.com/office/drawing/2014/main" id="{5CD65FBA-C66B-1CFD-F4E2-AEFDDA55A560}"/>
              </a:ext>
            </a:extLst>
          </p:cNvPr>
          <p:cNvSpPr/>
          <p:nvPr/>
        </p:nvSpPr>
        <p:spPr>
          <a:xfrm>
            <a:off x="2736027" y="4329953"/>
            <a:ext cx="510641" cy="4066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 name="TextBox 25">
            <a:extLst>
              <a:ext uri="{FF2B5EF4-FFF2-40B4-BE49-F238E27FC236}">
                <a16:creationId xmlns:a16="http://schemas.microsoft.com/office/drawing/2014/main" id="{A9403BBC-3957-010B-ABFA-E04CF0630150}"/>
              </a:ext>
            </a:extLst>
          </p:cNvPr>
          <p:cNvSpPr txBox="1"/>
          <p:nvPr/>
        </p:nvSpPr>
        <p:spPr>
          <a:xfrm>
            <a:off x="2763266" y="4209821"/>
            <a:ext cx="510641" cy="646331"/>
          </a:xfrm>
          <a:prstGeom prst="rect">
            <a:avLst/>
          </a:prstGeom>
          <a:noFill/>
        </p:spPr>
        <p:txBody>
          <a:bodyPr wrap="square" rtlCol="0">
            <a:spAutoFit/>
          </a:bodyPr>
          <a:lstStyle/>
          <a:p>
            <a:r>
              <a:rPr lang="en-US" sz="3600" b="1" dirty="0">
                <a:solidFill>
                  <a:srgbClr val="FF0000"/>
                </a:solidFill>
              </a:rPr>
              <a:t>4</a:t>
            </a:r>
          </a:p>
        </p:txBody>
      </p:sp>
      <p:sp>
        <p:nvSpPr>
          <p:cNvPr id="27" name="Oval 26">
            <a:extLst>
              <a:ext uri="{FF2B5EF4-FFF2-40B4-BE49-F238E27FC236}">
                <a16:creationId xmlns:a16="http://schemas.microsoft.com/office/drawing/2014/main" id="{6BD2063F-74CB-644B-F397-7EABBEEB8E52}"/>
              </a:ext>
            </a:extLst>
          </p:cNvPr>
          <p:cNvSpPr/>
          <p:nvPr/>
        </p:nvSpPr>
        <p:spPr>
          <a:xfrm>
            <a:off x="1281581" y="1171292"/>
            <a:ext cx="510641" cy="3442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A9403BBC-3957-010B-ABFA-E04CF0630150}"/>
              </a:ext>
            </a:extLst>
          </p:cNvPr>
          <p:cNvSpPr txBox="1"/>
          <p:nvPr/>
        </p:nvSpPr>
        <p:spPr>
          <a:xfrm>
            <a:off x="1306333" y="1013374"/>
            <a:ext cx="510641" cy="646331"/>
          </a:xfrm>
          <a:prstGeom prst="rect">
            <a:avLst/>
          </a:prstGeom>
          <a:noFill/>
        </p:spPr>
        <p:txBody>
          <a:bodyPr wrap="square" rtlCol="0">
            <a:spAutoFit/>
          </a:bodyPr>
          <a:lstStyle/>
          <a:p>
            <a:r>
              <a:rPr lang="en-US" sz="3600" b="1" dirty="0">
                <a:solidFill>
                  <a:srgbClr val="FF0000"/>
                </a:solidFill>
              </a:rPr>
              <a:t>1</a:t>
            </a:r>
          </a:p>
        </p:txBody>
      </p:sp>
      <p:sp>
        <p:nvSpPr>
          <p:cNvPr id="32" name="Oval 31">
            <a:extLst>
              <a:ext uri="{FF2B5EF4-FFF2-40B4-BE49-F238E27FC236}">
                <a16:creationId xmlns:a16="http://schemas.microsoft.com/office/drawing/2014/main" id="{5CD65FBA-C66B-1CFD-F4E2-AEFDDA55A560}"/>
              </a:ext>
            </a:extLst>
          </p:cNvPr>
          <p:cNvSpPr/>
          <p:nvPr/>
        </p:nvSpPr>
        <p:spPr>
          <a:xfrm flipV="1">
            <a:off x="2527272" y="6234116"/>
            <a:ext cx="410632" cy="38051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A9403BBC-3957-010B-ABFA-E04CF0630150}"/>
              </a:ext>
            </a:extLst>
          </p:cNvPr>
          <p:cNvSpPr txBox="1"/>
          <p:nvPr/>
        </p:nvSpPr>
        <p:spPr>
          <a:xfrm>
            <a:off x="2527273" y="6158753"/>
            <a:ext cx="410632" cy="584775"/>
          </a:xfrm>
          <a:prstGeom prst="rect">
            <a:avLst/>
          </a:prstGeom>
          <a:noFill/>
        </p:spPr>
        <p:txBody>
          <a:bodyPr wrap="square" rtlCol="0">
            <a:spAutoFit/>
          </a:bodyPr>
          <a:lstStyle/>
          <a:p>
            <a:r>
              <a:rPr lang="en-US" sz="3200" b="1" dirty="0">
                <a:solidFill>
                  <a:srgbClr val="FF0000"/>
                </a:solidFill>
              </a:rPr>
              <a:t>6</a:t>
            </a:r>
          </a:p>
        </p:txBody>
      </p:sp>
    </p:spTree>
    <p:extLst>
      <p:ext uri="{BB962C8B-B14F-4D97-AF65-F5344CB8AC3E}">
        <p14:creationId xmlns:p14="http://schemas.microsoft.com/office/powerpoint/2010/main" val="1332529445"/>
      </p:ext>
    </p:extLst>
  </p:cSld>
  <p:clrMapOvr>
    <a:masterClrMapping/>
  </p:clrMapOvr>
  <p:transition spd="slow">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2784</TotalTime>
  <Words>2397</Words>
  <Application>Microsoft Office PowerPoint</Application>
  <PresentationFormat>Widescreen</PresentationFormat>
  <Paragraphs>249</Paragraphs>
  <Slides>29</Slides>
  <Notes>13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等线</vt:lpstr>
      <vt:lpstr>Arial</vt:lpstr>
      <vt:lpstr>Arial-Rounded</vt:lpstr>
      <vt:lpstr>Calibri</vt:lpstr>
      <vt:lpstr>Cambria</vt:lpstr>
      <vt:lpstr>Times New Roman</vt:lpstr>
      <vt:lpstr>TsangerYuMo W04</vt:lpstr>
      <vt:lpstr>字魂17号-萌趣果冻体</vt:lpstr>
      <vt:lpstr>思源黑体 CN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HP</cp:lastModifiedBy>
  <cp:revision>227</cp:revision>
  <dcterms:created xsi:type="dcterms:W3CDTF">2023-08-17T11:22:51Z</dcterms:created>
  <dcterms:modified xsi:type="dcterms:W3CDTF">2025-02-17T09:27:55Z</dcterms:modified>
  <cp:category>9Slide.vn</cp:category>
</cp:coreProperties>
</file>