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12" r:id="rId2"/>
    <p:sldId id="511" r:id="rId3"/>
    <p:sldId id="416" r:id="rId4"/>
    <p:sldId id="520" r:id="rId5"/>
    <p:sldId id="462" r:id="rId6"/>
    <p:sldId id="599" r:id="rId7"/>
    <p:sldId id="292" r:id="rId8"/>
    <p:sldId id="505" r:id="rId9"/>
    <p:sldId id="601" r:id="rId10"/>
    <p:sldId id="512" r:id="rId11"/>
    <p:sldId id="603" r:id="rId12"/>
    <p:sldId id="417" r:id="rId13"/>
    <p:sldId id="301" r:id="rId14"/>
    <p:sldId id="262" r:id="rId15"/>
    <p:sldId id="263" r:id="rId16"/>
    <p:sldId id="411" r:id="rId17"/>
    <p:sldId id="265" r:id="rId18"/>
    <p:sldId id="266" r:id="rId19"/>
    <p:sldId id="515" r:id="rId20"/>
    <p:sldId id="456" r:id="rId21"/>
    <p:sldId id="434" r:id="rId22"/>
    <p:sldId id="506" r:id="rId23"/>
    <p:sldId id="439" r:id="rId24"/>
    <p:sldId id="521" r:id="rId25"/>
    <p:sldId id="432" r:id="rId26"/>
    <p:sldId id="516" r:id="rId27"/>
    <p:sldId id="480" r:id="rId28"/>
    <p:sldId id="482" r:id="rId29"/>
    <p:sldId id="382" r:id="rId30"/>
    <p:sldId id="383" r:id="rId31"/>
    <p:sldId id="507" r:id="rId32"/>
    <p:sldId id="598" r:id="rId33"/>
    <p:sldId id="402" r:id="rId34"/>
  </p:sldIdLst>
  <p:sldSz cx="18288000" cy="10287000"/>
  <p:notesSz cx="6858000" cy="9144000"/>
  <p:embeddedFontLst>
    <p:embeddedFont>
      <p:font typeface=".Vn3DH" panose="020B7200000000000000"/>
      <p:regular r:id="rId36"/>
    </p:embeddedFont>
    <p:embeddedFont>
      <p:font typeface=".VnTime" panose="020B7200000000000000"/>
      <p:regular r:id="rId37"/>
      <p:bold r:id="rId38"/>
      <p:italic r:id="rId39"/>
      <p:boldItalic r:id="rId40"/>
    </p:embeddedFont>
    <p:embeddedFont>
      <p:font typeface=".VnTimeH" panose="020B720000000000000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FF00"/>
    <a:srgbClr val="D60093"/>
    <a:srgbClr val="F3F9F9"/>
    <a:srgbClr val="CCECFF"/>
    <a:srgbClr val="C33627"/>
    <a:srgbClr val="D84E40"/>
    <a:srgbClr val="CDCDFF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43" d="100"/>
          <a:sy n="43" d="100"/>
        </p:scale>
        <p:origin x="120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89617-7EC8-454A-AC34-6D8458B4359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668BE-0C2E-42A5-B714-1F7A08AF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668BE-0C2E-42A5-B714-1F7A08AF1C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735DA-F3BF-BE9C-18E9-2D8A443E7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A0B1-A1E1-0837-973C-60746E314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C49E7-2FC5-AABD-0357-E4C423526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F7640-C726-64F1-6D8A-0F654C82E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668BE-0C2E-42A5-B714-1F7A08AF1C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6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7C18-875B-0C65-576D-A3F04F374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34D4499-AAD1-9E95-92BE-2078A15C8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A008964D-20AB-D3F8-D6DF-765575D15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38969A7-BDA1-4035-4EB6-283E07799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04ACE-F527-4151-9FD3-4548CD2F6513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78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3.wmf"/><Relationship Id="rId4" Type="http://schemas.openxmlformats.org/officeDocument/2006/relationships/image" Target="../media/image37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w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8.svg"/><Relationship Id="rId7" Type="http://schemas.openxmlformats.org/officeDocument/2006/relationships/image" Target="../media/image4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0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">
            <a:extLst>
              <a:ext uri="{FF2B5EF4-FFF2-40B4-BE49-F238E27FC236}">
                <a16:creationId xmlns:a16="http://schemas.microsoft.com/office/drawing/2014/main" id="{8486948D-0E81-4DEB-E218-5DE738213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6" y="171450"/>
            <a:ext cx="18135600" cy="1045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">
            <a:extLst>
              <a:ext uri="{FF2B5EF4-FFF2-40B4-BE49-F238E27FC236}">
                <a16:creationId xmlns:a16="http://schemas.microsoft.com/office/drawing/2014/main" id="{5454E819-56EC-8BE9-024A-24BED3A318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826" y="755156"/>
            <a:ext cx="17918348" cy="33147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3DH" panose="020B7200000000000000" pitchFamily="34" charset="0"/>
              </a:rPr>
              <a:t>chµo mõng quý thÇy c« vÒ dù tiÕt</a:t>
            </a:r>
          </a:p>
        </p:txBody>
      </p:sp>
      <p:sp>
        <p:nvSpPr>
          <p:cNvPr id="6" name="WordArt 9">
            <a:extLst>
              <a:ext uri="{FF2B5EF4-FFF2-40B4-BE49-F238E27FC236}">
                <a16:creationId xmlns:a16="http://schemas.microsoft.com/office/drawing/2014/main" id="{CF9D0C6F-5CFC-F9EC-5B4F-506E01AC92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00900" y="3314700"/>
            <a:ext cx="5448300" cy="24003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¢m nh¹c líp 3G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23867AC-2FA5-9EB9-5F8B-FB08B1D26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9544050"/>
            <a:ext cx="6515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" panose="020B0604020202020204" pitchFamily="34" charset="0"/>
              </a:rPr>
              <a:t>NĂM HỌC: 2024-2025</a:t>
            </a:r>
          </a:p>
        </p:txBody>
      </p:sp>
      <p:sp>
        <p:nvSpPr>
          <p:cNvPr id="3" name="Text Box 57">
            <a:extLst>
              <a:ext uri="{FF2B5EF4-FFF2-40B4-BE49-F238E27FC236}">
                <a16:creationId xmlns:a16="http://schemas.microsoft.com/office/drawing/2014/main" id="{F9192ACC-1333-C2B2-41B1-79CABA0D9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234" y="294332"/>
            <a:ext cx="8338783" cy="9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UBND THÀNH PHỐ QUY NHƠN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TRƯỜNG TIỂU HỌC QUANG TRUNG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úa Sạp  Nhạc Hát Mẫu  Âm Nhạc Lớp 3  Bộ Sách Cánh Diều 2022  Lớp Nhạc Doremi_720p">
            <a:hlinkClick r:id="" action="ppaction://media"/>
            <a:extLst>
              <a:ext uri="{FF2B5EF4-FFF2-40B4-BE49-F238E27FC236}">
                <a16:creationId xmlns:a16="http://schemas.microsoft.com/office/drawing/2014/main" id="{5057634D-B1F6-DD1C-FDEC-AB3F59F18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2253341"/>
            <a:ext cx="18037175" cy="84527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93BDA2-DF6F-6E65-2BB9-6E213C3C1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-9728"/>
            <a:ext cx="8917439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64C6879-8220-3FDE-F1A8-4F629E222AF5}"/>
              </a:ext>
            </a:extLst>
          </p:cNvPr>
          <p:cNvSpPr txBox="1"/>
          <p:nvPr/>
        </p:nvSpPr>
        <p:spPr>
          <a:xfrm>
            <a:off x="304800" y="881741"/>
            <a:ext cx="6934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8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  <a:r>
              <a:rPr lang="en-US" sz="8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8682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3A8E5-38CD-AE46-F67D-20F47DE20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BD3C-8D40-1167-2863-D4C6A839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47689"/>
            <a:ext cx="3821430" cy="938211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Đọc lời ca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1F14F860-1439-1CF6-51A6-45B7F44F6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00201"/>
            <a:ext cx="18059400" cy="8343899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6C1FA9ED-8D3C-C3C2-03C0-46F5A703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0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5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34349F56-BC53-1D31-60CB-BFA60925E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1345039" y="1310840"/>
            <a:ext cx="13092780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/>
            <a:r>
              <a:rPr lang="en-US" sz="4320" b="1" kern="0" cap="all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VÀ CHIA CÂU </a:t>
            </a:r>
            <a:endParaRPr lang="en-US" sz="4320" b="1" kern="0" cap="all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/>
            <a:r>
              <a:rPr lang="en-US" sz="432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1234440"/>
            <a:endParaRPr lang="en-US" sz="432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135" y="6483263"/>
            <a:ext cx="4291529" cy="3661799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467773" y="8846820"/>
            <a:ext cx="17352455" cy="144018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/>
                <a:endParaRPr lang="en-US" sz="243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1A65DB7-FBFB-2DF4-CD19-B740C1C45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7861"/>
            <a:ext cx="8917439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9523A-1B0B-851B-4CEA-70B4FD68C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304" y="2200794"/>
            <a:ext cx="17813389" cy="814847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A51208-58FD-3126-0BA6-BB891712810D}"/>
              </a:ext>
            </a:extLst>
          </p:cNvPr>
          <p:cNvCxnSpPr>
            <a:cxnSpLocks/>
          </p:cNvCxnSpPr>
          <p:nvPr/>
        </p:nvCxnSpPr>
        <p:spPr>
          <a:xfrm flipH="1">
            <a:off x="3197681" y="5796460"/>
            <a:ext cx="354108" cy="628549"/>
          </a:xfrm>
          <a:prstGeom prst="line">
            <a:avLst/>
          </a:prstGeom>
          <a:ln w="952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AA0E65-42F8-0277-4289-87C68F13ABC5}"/>
              </a:ext>
            </a:extLst>
          </p:cNvPr>
          <p:cNvCxnSpPr>
            <a:cxnSpLocks/>
          </p:cNvCxnSpPr>
          <p:nvPr/>
        </p:nvCxnSpPr>
        <p:spPr>
          <a:xfrm flipH="1">
            <a:off x="3197681" y="6973811"/>
            <a:ext cx="354108" cy="628549"/>
          </a:xfrm>
          <a:prstGeom prst="line">
            <a:avLst/>
          </a:prstGeom>
          <a:ln w="952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74004E-4622-66CF-CB64-4A86FF78F1E5}"/>
              </a:ext>
            </a:extLst>
          </p:cNvPr>
          <p:cNvCxnSpPr>
            <a:cxnSpLocks/>
          </p:cNvCxnSpPr>
          <p:nvPr/>
        </p:nvCxnSpPr>
        <p:spPr>
          <a:xfrm flipH="1">
            <a:off x="3096827" y="8104674"/>
            <a:ext cx="354108" cy="628549"/>
          </a:xfrm>
          <a:prstGeom prst="line">
            <a:avLst/>
          </a:prstGeom>
          <a:ln w="952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AB7A61-8648-FD26-833D-440C00C3040C}"/>
              </a:ext>
            </a:extLst>
          </p:cNvPr>
          <p:cNvCxnSpPr>
            <a:cxnSpLocks/>
          </p:cNvCxnSpPr>
          <p:nvPr/>
        </p:nvCxnSpPr>
        <p:spPr>
          <a:xfrm flipH="1">
            <a:off x="3777170" y="9433604"/>
            <a:ext cx="354108" cy="628549"/>
          </a:xfrm>
          <a:prstGeom prst="line">
            <a:avLst/>
          </a:prstGeom>
          <a:ln w="952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0F55981-9793-5B86-F192-28CE2460E23A}"/>
              </a:ext>
            </a:extLst>
          </p:cNvPr>
          <p:cNvSpPr/>
          <p:nvPr/>
        </p:nvSpPr>
        <p:spPr>
          <a:xfrm>
            <a:off x="11582400" y="8916846"/>
            <a:ext cx="762000" cy="7840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5C3A2E-A032-11AD-2B0C-FEF21143AC2A}"/>
              </a:ext>
            </a:extLst>
          </p:cNvPr>
          <p:cNvSpPr/>
          <p:nvPr/>
        </p:nvSpPr>
        <p:spPr>
          <a:xfrm>
            <a:off x="11329055" y="8708818"/>
            <a:ext cx="1015345" cy="11689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 descr="POINSET2">
            <a:extLst>
              <a:ext uri="{FF2B5EF4-FFF2-40B4-BE49-F238E27FC236}">
                <a16:creationId xmlns:a16="http://schemas.microsoft.com/office/drawing/2014/main" id="{979FCAC5-B534-43BA-4ECF-FD85122E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8322" y="-349552"/>
            <a:ext cx="2488952" cy="318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POINSET2">
            <a:extLst>
              <a:ext uri="{FF2B5EF4-FFF2-40B4-BE49-F238E27FC236}">
                <a16:creationId xmlns:a16="http://schemas.microsoft.com/office/drawing/2014/main" id="{70EC7690-ABD2-363C-59D4-23E93B030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36646" y="-270051"/>
            <a:ext cx="2781302" cy="332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761BF37-8DFC-8909-9321-65DE126360DB}"/>
              </a:ext>
            </a:extLst>
          </p:cNvPr>
          <p:cNvSpPr/>
          <p:nvPr/>
        </p:nvSpPr>
        <p:spPr>
          <a:xfrm>
            <a:off x="8636327" y="3974598"/>
            <a:ext cx="1015345" cy="11689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WordArt 2">
            <a:extLst>
              <a:ext uri="{FF2B5EF4-FFF2-40B4-BE49-F238E27FC236}">
                <a16:creationId xmlns:a16="http://schemas.microsoft.com/office/drawing/2014/main" id="{AB0EE8F1-B4D1-6FAA-0646-CCBF31D768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2389792"/>
            <a:ext cx="16097250" cy="1987824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0"/>
              </a:avLst>
            </a:prstTxWarp>
          </a:bodyPr>
          <a:lstStyle/>
          <a:p>
            <a:pPr algn="ctr"/>
            <a:r>
              <a:rPr lang="en-US" sz="90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 GIỌNG THEO MẪU ÂM LA , MI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F5E251A-7A72-6EEC-42DE-E3FFEEEF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438400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05DCBE4-15DE-4D32-0897-5D54D9AF9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78175" y="219075"/>
            <a:ext cx="26289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8E33173-9B8C-5763-DA81-4909255D48A1}"/>
              </a:ext>
            </a:extLst>
          </p:cNvPr>
          <p:cNvSpPr/>
          <p:nvPr/>
        </p:nvSpPr>
        <p:spPr>
          <a:xfrm>
            <a:off x="702468" y="4229100"/>
            <a:ext cx="6445365" cy="5430250"/>
          </a:xfrm>
          <a:custGeom>
            <a:avLst/>
            <a:gdLst/>
            <a:ahLst/>
            <a:cxnLst/>
            <a:rect l="l" t="t" r="r" b="b"/>
            <a:pathLst>
              <a:path w="6445365" h="5615524">
                <a:moveTo>
                  <a:pt x="0" y="0"/>
                </a:moveTo>
                <a:lnTo>
                  <a:pt x="6445365" y="0"/>
                </a:lnTo>
                <a:lnTo>
                  <a:pt x="6445365" y="5615524"/>
                </a:lnTo>
                <a:lnTo>
                  <a:pt x="0" y="5615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D99C26-1F36-6C0D-E0B6-422169302EEA}"/>
              </a:ext>
            </a:extLst>
          </p:cNvPr>
          <p:cNvSpPr/>
          <p:nvPr/>
        </p:nvSpPr>
        <p:spPr>
          <a:xfrm>
            <a:off x="12268200" y="4229100"/>
            <a:ext cx="5444719" cy="5430250"/>
          </a:xfrm>
          <a:custGeom>
            <a:avLst/>
            <a:gdLst/>
            <a:ahLst/>
            <a:cxnLst/>
            <a:rect l="l" t="t" r="r" b="b"/>
            <a:pathLst>
              <a:path w="5444719" h="5615524">
                <a:moveTo>
                  <a:pt x="0" y="0"/>
                </a:moveTo>
                <a:lnTo>
                  <a:pt x="5444718" y="0"/>
                </a:lnTo>
                <a:lnTo>
                  <a:pt x="5444718" y="5615524"/>
                </a:lnTo>
                <a:lnTo>
                  <a:pt x="0" y="561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4E3FC06-A0A9-DE64-0C7B-AC866C4917DE}"/>
              </a:ext>
            </a:extLst>
          </p:cNvPr>
          <p:cNvSpPr/>
          <p:nvPr/>
        </p:nvSpPr>
        <p:spPr>
          <a:xfrm>
            <a:off x="7192729" y="4377616"/>
            <a:ext cx="5030574" cy="5281734"/>
          </a:xfrm>
          <a:custGeom>
            <a:avLst/>
            <a:gdLst/>
            <a:ahLst/>
            <a:cxnLst/>
            <a:rect l="l" t="t" r="r" b="b"/>
            <a:pathLst>
              <a:path w="5030574" h="5615524">
                <a:moveTo>
                  <a:pt x="0" y="0"/>
                </a:moveTo>
                <a:lnTo>
                  <a:pt x="5030574" y="0"/>
                </a:lnTo>
                <a:lnTo>
                  <a:pt x="5030574" y="5615524"/>
                </a:lnTo>
                <a:lnTo>
                  <a:pt x="0" y="5615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E06564B-1483-B255-5367-3CBA6E09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6258A-1E21-F77B-3503-E6E8639F8BA3}"/>
              </a:ext>
            </a:extLst>
          </p:cNvPr>
          <p:cNvSpPr txBox="1"/>
          <p:nvPr/>
        </p:nvSpPr>
        <p:spPr>
          <a:xfrm>
            <a:off x="3886200" y="1405690"/>
            <a:ext cx="10896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Chủ đề 4  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</a:rPr>
              <a:t>“QUÊ HƯƠNG”</a:t>
            </a:r>
          </a:p>
          <a:p>
            <a:pPr algn="ctr" eaLnBrk="1" hangingPunct="1"/>
            <a:r>
              <a:rPr lang="en-US" altLang="en-US" sz="3200" b="1">
                <a:solidFill>
                  <a:srgbClr val="000066"/>
                </a:solidFill>
                <a:latin typeface="Times New Roman" panose="02020603050405020304" pitchFamily="18" charset="0"/>
              </a:rPr>
              <a:t>Tiết 13: </a:t>
            </a:r>
            <a:r>
              <a:rPr lang="en-US" altLang="en-US" sz="32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SẠP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973531" y="-222345"/>
            <a:ext cx="16459200" cy="10287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4"/>
          <p:cNvSpPr/>
          <p:nvPr/>
        </p:nvSpPr>
        <p:spPr>
          <a:xfrm>
            <a:off x="14328000" y="5574420"/>
            <a:ext cx="1814400" cy="94284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"/>
          <p:cNvSpPr/>
          <p:nvPr/>
        </p:nvSpPr>
        <p:spPr>
          <a:xfrm>
            <a:off x="2793153" y="2233014"/>
            <a:ext cx="7586460" cy="7544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1180" tIns="85860" rIns="171180" bIns="85860">
            <a:spAutoFit/>
          </a:bodyPr>
          <a:lstStyle/>
          <a:p>
            <a:pPr>
              <a:lnSpc>
                <a:spcPct val="70000"/>
              </a:lnSpc>
              <a:spcBef>
                <a:spcPts val="3279"/>
              </a:spcBef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5250" b="1" spc="-2">
                <a:latin typeface="Cambria"/>
                <a:ea typeface="Times New Roman"/>
              </a:rPr>
              <a:t>TẬP HÁT TỪNG CÂU</a:t>
            </a:r>
            <a:endParaRPr lang="en-US" sz="5250" b="1" spc="-2">
              <a:latin typeface="Times New Roman"/>
            </a:endParaRPr>
          </a:p>
        </p:txBody>
      </p:sp>
      <p:pic>
        <p:nvPicPr>
          <p:cNvPr id="5" name="Content Placeholder 16">
            <a:extLst>
              <a:ext uri="{FF2B5EF4-FFF2-40B4-BE49-F238E27FC236}">
                <a16:creationId xmlns:a16="http://schemas.microsoft.com/office/drawing/2014/main" id="{CCB68926-F304-C4D7-EA50-A7B82733199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772165" y="5311129"/>
            <a:ext cx="14989346" cy="27876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8D059C7-0BE9-0665-E1A2-7F6613862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415" y="3540574"/>
            <a:ext cx="14475510" cy="2472096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0FF17D5-8653-E3AE-DF34-94801111519B}"/>
              </a:ext>
            </a:extLst>
          </p:cNvPr>
          <p:cNvSpPr/>
          <p:nvPr/>
        </p:nvSpPr>
        <p:spPr>
          <a:xfrm>
            <a:off x="3143115" y="5567283"/>
            <a:ext cx="13716000" cy="727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Nhịp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nhàng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cùng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bước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đều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,          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hòa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nhịp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cồng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chiêng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    vang.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DF6089-E56A-88F6-0D28-F1935E0CA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-9728"/>
            <a:ext cx="8917439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8" name="Picture 5" descr="POINSET2">
            <a:extLst>
              <a:ext uri="{FF2B5EF4-FFF2-40B4-BE49-F238E27FC236}">
                <a16:creationId xmlns:a16="http://schemas.microsoft.com/office/drawing/2014/main" id="{8DA2FE20-7C8B-2349-CF6F-1515E94A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11835" y="-503067"/>
            <a:ext cx="3582032" cy="45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>
            <a:extLst>
              <a:ext uri="{FF2B5EF4-FFF2-40B4-BE49-F238E27FC236}">
                <a16:creationId xmlns:a16="http://schemas.microsoft.com/office/drawing/2014/main" id="{4B42F982-829C-3207-CF30-EF4C0BFD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84851" y="-342535"/>
            <a:ext cx="2613099" cy="35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" name="Rectangle 3"/>
          <p:cNvSpPr/>
          <p:nvPr/>
        </p:nvSpPr>
        <p:spPr>
          <a:xfrm>
            <a:off x="1638676" y="3144961"/>
            <a:ext cx="4828678" cy="10967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6000" b="1" spc="-2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6000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2"/>
          <a:srcRect l="11651" t="-799" r="31152" b="18550"/>
          <a:stretch/>
        </p:blipFill>
        <p:spPr>
          <a:xfrm>
            <a:off x="914400" y="0"/>
            <a:ext cx="16459200" cy="963930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6"/>
          <p:cNvSpPr/>
          <p:nvPr/>
        </p:nvSpPr>
        <p:spPr>
          <a:xfrm>
            <a:off x="2514600" y="2865925"/>
            <a:ext cx="7587000" cy="7544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1180" tIns="85860" rIns="171180" bIns="85860">
            <a:spAutoFit/>
          </a:bodyPr>
          <a:lstStyle/>
          <a:p>
            <a:pPr>
              <a:lnSpc>
                <a:spcPct val="70000"/>
              </a:lnSpc>
              <a:spcBef>
                <a:spcPts val="3279"/>
              </a:spcBef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5250" b="1" spc="-2">
                <a:latin typeface="Cambria"/>
                <a:ea typeface="Times New Roman"/>
              </a:rPr>
              <a:t>TẬP HÁT TỪNG CÂU</a:t>
            </a:r>
            <a:endParaRPr lang="en-US" sz="5250" b="1" spc="-2">
              <a:latin typeface="Times New Roman"/>
            </a:endParaRPr>
          </a:p>
        </p:txBody>
      </p:sp>
      <p:pic>
        <p:nvPicPr>
          <p:cNvPr id="4" name="Content Placeholder 16">
            <a:extLst>
              <a:ext uri="{FF2B5EF4-FFF2-40B4-BE49-F238E27FC236}">
                <a16:creationId xmlns:a16="http://schemas.microsoft.com/office/drawing/2014/main" id="{EDEB3C1A-F93C-8953-C1C8-3DE40BB534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600967" y="5547434"/>
            <a:ext cx="14989346" cy="2792189"/>
          </a:xfrm>
          <a:prstGeom prst="rect">
            <a:avLst/>
          </a:prstGeom>
        </p:spPr>
      </p:pic>
      <p:pic>
        <p:nvPicPr>
          <p:cNvPr id="248" name="Picture 9" descr="000o"/>
          <p:cNvPicPr/>
          <p:nvPr/>
        </p:nvPicPr>
        <p:blipFill>
          <a:blip r:embed="rId4"/>
          <a:stretch/>
        </p:blipFill>
        <p:spPr>
          <a:xfrm>
            <a:off x="855000" y="10129860"/>
            <a:ext cx="16492140" cy="152280"/>
          </a:xfrm>
          <a:prstGeom prst="rect">
            <a:avLst/>
          </a:prstGeom>
          <a:ln w="0"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3506F50-4C66-7D8E-30E5-51BADCCC3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455" y="4344204"/>
            <a:ext cx="14401800" cy="279218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511D665-8DE1-ED13-C0A5-9B942C1A1DB2}"/>
              </a:ext>
            </a:extLst>
          </p:cNvPr>
          <p:cNvSpPr/>
          <p:nvPr/>
        </p:nvSpPr>
        <p:spPr>
          <a:xfrm>
            <a:off x="4565790" y="6203332"/>
            <a:ext cx="12115800" cy="727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Ngân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nga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câu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hát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tình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    tang,      bay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theo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ánh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trăng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600" spc="-2" dirty="0" err="1">
                <a:solidFill>
                  <a:srgbClr val="0070C0"/>
                </a:solidFill>
                <a:latin typeface="Times New Roman"/>
              </a:rPr>
              <a:t>màng</a:t>
            </a:r>
            <a:r>
              <a:rPr lang="en-US" sz="3600" spc="-2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1DD16AFC-5509-92F2-4609-655C8BEB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4605" y="-415835"/>
            <a:ext cx="2960912" cy="37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OINSET2">
            <a:extLst>
              <a:ext uri="{FF2B5EF4-FFF2-40B4-BE49-F238E27FC236}">
                <a16:creationId xmlns:a16="http://schemas.microsoft.com/office/drawing/2014/main" id="{4AEA5712-2196-7D26-5B65-C9B52EF7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" name="Rectangle 3"/>
          <p:cNvSpPr/>
          <p:nvPr/>
        </p:nvSpPr>
        <p:spPr>
          <a:xfrm>
            <a:off x="1628181" y="3793897"/>
            <a:ext cx="5547838" cy="11890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6600" b="1" spc="-2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6600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9" name="Group 5"/>
          <p:cNvGrpSpPr/>
          <p:nvPr/>
        </p:nvGrpSpPr>
        <p:grpSpPr bwMode="auto">
          <a:xfrm>
            <a:off x="11160253" y="5394248"/>
            <a:ext cx="263606" cy="49934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6" name="Group 5"/>
          <p:cNvGrpSpPr/>
          <p:nvPr/>
        </p:nvGrpSpPr>
        <p:grpSpPr bwMode="auto">
          <a:xfrm>
            <a:off x="1211009" y="1286306"/>
            <a:ext cx="263606" cy="49934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298878" y="2509085"/>
            <a:ext cx="351473" cy="469346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/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3958386" y="1678253"/>
            <a:ext cx="210027" cy="330899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234440"/>
            <a:endParaRPr lang="en-US" sz="243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3370422" y="4365975"/>
            <a:ext cx="250746" cy="25503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234440"/>
            <a:endParaRPr lang="en-US" sz="243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38283" y="6098599"/>
            <a:ext cx="15242118" cy="2873708"/>
          </a:xfrm>
          <a:prstGeom prst="rect">
            <a:avLst/>
          </a:prstGeom>
        </p:spPr>
      </p:pic>
      <p:sp>
        <p:nvSpPr>
          <p:cNvPr id="19" name="TextBox 5"/>
          <p:cNvSpPr txBox="1"/>
          <p:nvPr/>
        </p:nvSpPr>
        <p:spPr>
          <a:xfrm>
            <a:off x="3419838" y="1022862"/>
            <a:ext cx="3799332" cy="704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 defTabSz="1234440"/>
            <a:r>
              <a:rPr lang="en-US" sz="378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4CDCB66-69B8-47CB-D0FF-6F842BF7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457" y="1899123"/>
            <a:ext cx="15242118" cy="412507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3D6B57E-C2BD-2698-3F8B-33611FACE00C}"/>
              </a:ext>
            </a:extLst>
          </p:cNvPr>
          <p:cNvSpPr/>
          <p:nvPr/>
        </p:nvSpPr>
        <p:spPr>
          <a:xfrm>
            <a:off x="3657600" y="2990030"/>
            <a:ext cx="13716000" cy="6350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Nhịp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nhàng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cùng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bước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       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đều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,             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hòa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nhịp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cồng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chiêng</a:t>
            </a:r>
            <a:endParaRPr lang="en-US" sz="3000" spc="-2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9B43839-9481-0AE2-A067-9C809AE10A73}"/>
              </a:ext>
            </a:extLst>
          </p:cNvPr>
          <p:cNvSpPr/>
          <p:nvPr/>
        </p:nvSpPr>
        <p:spPr>
          <a:xfrm>
            <a:off x="2636668" y="5862783"/>
            <a:ext cx="13894877" cy="6350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Vang.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Ngân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nga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câu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hát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tình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tang,   bay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theo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ánh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trăng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màng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0C3013-0E35-A7A3-E759-CF025CBC8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653" y="-34315"/>
            <a:ext cx="8917439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02403081-4CAE-CF2D-72DD-D5418C29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4605" y="-415835"/>
            <a:ext cx="2960912" cy="37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OINSET2">
            <a:extLst>
              <a:ext uri="{FF2B5EF4-FFF2-40B4-BE49-F238E27FC236}">
                <a16:creationId xmlns:a16="http://schemas.microsoft.com/office/drawing/2014/main" id="{5E64CA49-9521-7440-55DB-D0FD73502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741E-6 3.33333E-6 L -0.05585 0.0081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2" y="3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7407E-6 3.33333E-6 L -0.02199 0.053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266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2"/>
          <a:srcRect l="11783" t="3337" r="31020" b="15065"/>
          <a:stretch/>
        </p:blipFill>
        <p:spPr>
          <a:xfrm>
            <a:off x="871470" y="32280"/>
            <a:ext cx="16459200" cy="10124794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2481673" y="3006327"/>
            <a:ext cx="2926260" cy="11890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1180" tIns="85860" rIns="171180" bIns="85860">
            <a:spAutoFit/>
          </a:bodyPr>
          <a:lstStyle/>
          <a:p>
            <a: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6600" b="1" spc="-2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6600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2475756" y="2408482"/>
            <a:ext cx="7586460" cy="7544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1180" tIns="85860" rIns="171180" bIns="85860">
            <a:spAutoFit/>
          </a:bodyPr>
          <a:lstStyle/>
          <a:p>
            <a:pPr>
              <a:lnSpc>
                <a:spcPct val="70000"/>
              </a:lnSpc>
              <a:spcBef>
                <a:spcPts val="3279"/>
              </a:spcBef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5250" b="1" spc="-2">
                <a:latin typeface="Cambria"/>
                <a:ea typeface="Times New Roman"/>
              </a:rPr>
              <a:t>TẬP HÁT TỪNG CÂU</a:t>
            </a:r>
            <a:endParaRPr lang="en-US" sz="5250" spc="-2">
              <a:latin typeface="Times New Roman"/>
            </a:endParaRPr>
          </a:p>
        </p:txBody>
      </p:sp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855000" y="10129860"/>
            <a:ext cx="16492140" cy="152280"/>
          </a:xfrm>
          <a:prstGeom prst="rect">
            <a:avLst/>
          </a:prstGeom>
          <a:ln w="0">
            <a:noFill/>
          </a:ln>
        </p:spPr>
      </p:pic>
      <p:pic>
        <p:nvPicPr>
          <p:cNvPr id="6" name="Content Placeholder 16">
            <a:extLst>
              <a:ext uri="{FF2B5EF4-FFF2-40B4-BE49-F238E27FC236}">
                <a16:creationId xmlns:a16="http://schemas.microsoft.com/office/drawing/2014/main" id="{2A029728-F9A6-51FD-AA71-FA9478F5161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619627" y="5844618"/>
            <a:ext cx="14989346" cy="249928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C7A43F3-5F56-63C6-6E66-4723180ED89B}"/>
              </a:ext>
            </a:extLst>
          </p:cNvPr>
          <p:cNvSpPr/>
          <p:nvPr/>
        </p:nvSpPr>
        <p:spPr>
          <a:xfrm>
            <a:off x="2514600" y="6353528"/>
            <a:ext cx="13378662" cy="6350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bước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chân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cuốn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theo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niềm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,     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tiếng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sáo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 bay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vút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trên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nương</a:t>
            </a:r>
            <a:r>
              <a:rPr lang="en-US" sz="3000" b="1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b="1" spc="-2" dirty="0" err="1">
                <a:solidFill>
                  <a:srgbClr val="0070C0"/>
                </a:solidFill>
                <a:latin typeface="Times New Roman"/>
              </a:rPr>
              <a:t>đồi</a:t>
            </a:r>
            <a:r>
              <a:rPr lang="en-US" sz="3000" b="1" spc="-2">
                <a:solidFill>
                  <a:srgbClr val="0070C0"/>
                </a:solidFill>
                <a:latin typeface="Times New Roman"/>
              </a:rPr>
              <a:t>.   </a:t>
            </a:r>
            <a:endParaRPr lang="en-US" sz="3000" b="1" spc="-2" dirty="0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391862-1BED-027D-D2D8-4890C5837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637" y="4014613"/>
            <a:ext cx="14908950" cy="2338916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D2924E5C-3F52-9B56-715D-FD9A423F2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-109416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FF00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00FF00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FF00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AFB8C4E7-8A13-6D1B-58E8-B3B5DFEA1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>
            <a:extLst>
              <a:ext uri="{FF2B5EF4-FFF2-40B4-BE49-F238E27FC236}">
                <a16:creationId xmlns:a16="http://schemas.microsoft.com/office/drawing/2014/main" id="{A7E50F39-5FFB-7EEE-8CC8-7FF6E0898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4605" y="-415835"/>
            <a:ext cx="2960912" cy="37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2"/>
          <a:srcRect l="11783" t="3338" r="31020" b="16459"/>
          <a:stretch/>
        </p:blipFill>
        <p:spPr>
          <a:xfrm>
            <a:off x="866040" y="32280"/>
            <a:ext cx="16459200" cy="9849415"/>
          </a:xfrm>
          <a:prstGeom prst="rect">
            <a:avLst/>
          </a:prstGeom>
          <a:ln w="0">
            <a:noFill/>
          </a:ln>
        </p:spPr>
      </p:pic>
      <p:pic>
        <p:nvPicPr>
          <p:cNvPr id="4" name="Content Placeholder 16">
            <a:extLst>
              <a:ext uri="{FF2B5EF4-FFF2-40B4-BE49-F238E27FC236}">
                <a16:creationId xmlns:a16="http://schemas.microsoft.com/office/drawing/2014/main" id="{8F0CA6B4-1A11-00E8-9BB8-6064C4FA31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600967" y="5524893"/>
            <a:ext cx="14989346" cy="2819007"/>
          </a:xfrm>
          <a:prstGeom prst="rect">
            <a:avLst/>
          </a:prstGeom>
        </p:spPr>
      </p:pic>
      <p:sp>
        <p:nvSpPr>
          <p:cNvPr id="272" name="Rectangle 6"/>
          <p:cNvSpPr/>
          <p:nvPr/>
        </p:nvSpPr>
        <p:spPr>
          <a:xfrm>
            <a:off x="2448414" y="2396309"/>
            <a:ext cx="7587000" cy="7544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1180" tIns="85860" rIns="171180" bIns="85860">
            <a:spAutoFit/>
          </a:bodyPr>
          <a:lstStyle/>
          <a:p>
            <a:pPr>
              <a:lnSpc>
                <a:spcPct val="70000"/>
              </a:lnSpc>
              <a:spcBef>
                <a:spcPts val="3279"/>
              </a:spcBef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5250" b="1" spc="-2">
                <a:latin typeface="Cambria"/>
                <a:ea typeface="Times New Roman"/>
              </a:rPr>
              <a:t>TẬP HÁT TỪNG CÂU</a:t>
            </a:r>
            <a:endParaRPr lang="en-US" sz="5250" spc="-2">
              <a:latin typeface="Times New Roman"/>
            </a:endParaRPr>
          </a:p>
        </p:txBody>
      </p:sp>
      <p:sp>
        <p:nvSpPr>
          <p:cNvPr id="277" name="Rectangle 3"/>
          <p:cNvSpPr/>
          <p:nvPr/>
        </p:nvSpPr>
        <p:spPr>
          <a:xfrm>
            <a:off x="2448414" y="3061321"/>
            <a:ext cx="2926260" cy="11890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1180" tIns="85860" rIns="171180" bIns="85860">
            <a:spAutoFit/>
          </a:bodyPr>
          <a:lstStyle/>
          <a:p>
            <a:pPr algn="ctr"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6600" b="1" spc="-2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6600" spc="-2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4D770B4-D1BB-E13A-2AD9-3B10A3328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196" y="4282536"/>
            <a:ext cx="15248325" cy="2328443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365359A-EAF2-6163-B72C-40D917B28EFF}"/>
              </a:ext>
            </a:extLst>
          </p:cNvPr>
          <p:cNvSpPr/>
          <p:nvPr/>
        </p:nvSpPr>
        <p:spPr>
          <a:xfrm>
            <a:off x="2448414" y="6272795"/>
            <a:ext cx="13931627" cy="6812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Tiếng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cười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vang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vọng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trên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môi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,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về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đây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cùng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nhau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300" spc="-2" dirty="0" err="1">
                <a:solidFill>
                  <a:srgbClr val="0070C0"/>
                </a:solidFill>
                <a:latin typeface="Times New Roman"/>
              </a:rPr>
              <a:t>chơi</a:t>
            </a:r>
            <a:r>
              <a:rPr lang="en-US" sz="3300" spc="-2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6F0B2C1E-233C-CAF7-2DCF-3FAA62B52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-107064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FF00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00FF00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FF00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pic>
        <p:nvPicPr>
          <p:cNvPr id="5" name="Picture 5" descr="POINSET2">
            <a:extLst>
              <a:ext uri="{FF2B5EF4-FFF2-40B4-BE49-F238E27FC236}">
                <a16:creationId xmlns:a16="http://schemas.microsoft.com/office/drawing/2014/main" id="{5B770CED-9CEF-BCFF-F5CA-654A7DFA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4605" y="-415835"/>
            <a:ext cx="2960912" cy="37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A8894C1B-C8D3-D6ED-A894-537D932D0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CD8C12-FAE1-F8E3-47EA-8462A5BEDA19}"/>
              </a:ext>
            </a:extLst>
          </p:cNvPr>
          <p:cNvSpPr/>
          <p:nvPr/>
        </p:nvSpPr>
        <p:spPr>
          <a:xfrm>
            <a:off x="2143994" y="7487856"/>
            <a:ext cx="14543805" cy="113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34">
            <a:extLst>
              <a:ext uri="{FF2B5EF4-FFF2-40B4-BE49-F238E27FC236}">
                <a16:creationId xmlns:a16="http://schemas.microsoft.com/office/drawing/2014/main" id="{448CB52F-C1E7-C4A2-BF63-15E35F53E2C2}"/>
              </a:ext>
            </a:extLst>
          </p:cNvPr>
          <p:cNvGrpSpPr/>
          <p:nvPr/>
        </p:nvGrpSpPr>
        <p:grpSpPr bwMode="auto">
          <a:xfrm>
            <a:off x="792989" y="9727301"/>
            <a:ext cx="16860393" cy="647409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B876642C-59BF-75A6-3925-770D0BA23116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D997DD25-C319-2DD4-BA2C-04BB35FB949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20" name="Freeform 39">
                <a:extLst>
                  <a:ext uri="{FF2B5EF4-FFF2-40B4-BE49-F238E27FC236}">
                    <a16:creationId xmlns:a16="http://schemas.microsoft.com/office/drawing/2014/main" id="{B4FC3202-2F29-4C99-0690-7A62C687ABA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1" name="Freeform 40">
                <a:extLst>
                  <a:ext uri="{FF2B5EF4-FFF2-40B4-BE49-F238E27FC236}">
                    <a16:creationId xmlns:a16="http://schemas.microsoft.com/office/drawing/2014/main" id="{0E80B1B6-F8E3-919F-F3CA-84F599A0DBF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2" name="Freeform 41">
                <a:extLst>
                  <a:ext uri="{FF2B5EF4-FFF2-40B4-BE49-F238E27FC236}">
                    <a16:creationId xmlns:a16="http://schemas.microsoft.com/office/drawing/2014/main" id="{2C778A78-B02C-EAD8-50D6-CC7247C15EA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3" name="Freeform 42">
                <a:extLst>
                  <a:ext uri="{FF2B5EF4-FFF2-40B4-BE49-F238E27FC236}">
                    <a16:creationId xmlns:a16="http://schemas.microsoft.com/office/drawing/2014/main" id="{9F3CFBB7-4B03-55B8-9870-57FB0E86EC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4" name="Freeform 43">
                <a:extLst>
                  <a:ext uri="{FF2B5EF4-FFF2-40B4-BE49-F238E27FC236}">
                    <a16:creationId xmlns:a16="http://schemas.microsoft.com/office/drawing/2014/main" id="{36AB4986-135E-7E60-5DEA-0A2F8EDF80DF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5" name="Freeform 44">
                <a:extLst>
                  <a:ext uri="{FF2B5EF4-FFF2-40B4-BE49-F238E27FC236}">
                    <a16:creationId xmlns:a16="http://schemas.microsoft.com/office/drawing/2014/main" id="{55C09758-A820-74DE-1258-C504B1CAF84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6" name="Freeform 45">
                <a:extLst>
                  <a:ext uri="{FF2B5EF4-FFF2-40B4-BE49-F238E27FC236}">
                    <a16:creationId xmlns:a16="http://schemas.microsoft.com/office/drawing/2014/main" id="{3CA3E5F3-9346-793E-35C6-1B89F65D2F0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7" name="Freeform 46">
                <a:extLst>
                  <a:ext uri="{FF2B5EF4-FFF2-40B4-BE49-F238E27FC236}">
                    <a16:creationId xmlns:a16="http://schemas.microsoft.com/office/drawing/2014/main" id="{FDAA5DC2-4E6B-13D9-4622-D60F31D4135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8" name="Freeform 47">
                <a:extLst>
                  <a:ext uri="{FF2B5EF4-FFF2-40B4-BE49-F238E27FC236}">
                    <a16:creationId xmlns:a16="http://schemas.microsoft.com/office/drawing/2014/main" id="{14EE8378-AF8E-809D-B17D-01E3750788D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9" name="Freeform 48">
                <a:extLst>
                  <a:ext uri="{FF2B5EF4-FFF2-40B4-BE49-F238E27FC236}">
                    <a16:creationId xmlns:a16="http://schemas.microsoft.com/office/drawing/2014/main" id="{BD0283A1-D63A-F819-5330-25AC593C2FE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0" name="Freeform 49">
                <a:extLst>
                  <a:ext uri="{FF2B5EF4-FFF2-40B4-BE49-F238E27FC236}">
                    <a16:creationId xmlns:a16="http://schemas.microsoft.com/office/drawing/2014/main" id="{18FF9EFA-EFED-CD96-7E97-D9153C0562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1" name="Freeform 50">
                <a:extLst>
                  <a:ext uri="{FF2B5EF4-FFF2-40B4-BE49-F238E27FC236}">
                    <a16:creationId xmlns:a16="http://schemas.microsoft.com/office/drawing/2014/main" id="{A5881631-8842-C3F1-2C7C-732D6AC6377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2" name="Freeform 51">
                <a:extLst>
                  <a:ext uri="{FF2B5EF4-FFF2-40B4-BE49-F238E27FC236}">
                    <a16:creationId xmlns:a16="http://schemas.microsoft.com/office/drawing/2014/main" id="{8D17F6D3-554D-2FE3-2ACF-9ED0FF08805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3" name="Freeform 52">
                <a:extLst>
                  <a:ext uri="{FF2B5EF4-FFF2-40B4-BE49-F238E27FC236}">
                    <a16:creationId xmlns:a16="http://schemas.microsoft.com/office/drawing/2014/main" id="{CC72449F-D815-2F94-2239-35762C8ABC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4" name="Freeform 53">
                <a:extLst>
                  <a:ext uri="{FF2B5EF4-FFF2-40B4-BE49-F238E27FC236}">
                    <a16:creationId xmlns:a16="http://schemas.microsoft.com/office/drawing/2014/main" id="{15C87AA4-B149-A7D0-D8DC-5E30F4627B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5" name="Freeform 54">
                <a:extLst>
                  <a:ext uri="{FF2B5EF4-FFF2-40B4-BE49-F238E27FC236}">
                    <a16:creationId xmlns:a16="http://schemas.microsoft.com/office/drawing/2014/main" id="{98DC04DA-14C6-DB02-3A0F-45E6CCA378B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6" name="Freeform 55">
                <a:extLst>
                  <a:ext uri="{FF2B5EF4-FFF2-40B4-BE49-F238E27FC236}">
                    <a16:creationId xmlns:a16="http://schemas.microsoft.com/office/drawing/2014/main" id="{72756598-719D-BD5F-5C53-F2D343F95A9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7" name="Freeform 56">
                <a:extLst>
                  <a:ext uri="{FF2B5EF4-FFF2-40B4-BE49-F238E27FC236}">
                    <a16:creationId xmlns:a16="http://schemas.microsoft.com/office/drawing/2014/main" id="{65454F00-C7FF-F12D-C7EA-3E8BD5B44B8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8" name="Freeform 57">
                <a:extLst>
                  <a:ext uri="{FF2B5EF4-FFF2-40B4-BE49-F238E27FC236}">
                    <a16:creationId xmlns:a16="http://schemas.microsoft.com/office/drawing/2014/main" id="{C77B645A-BBD2-B679-ACDC-69B912A2EDD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9" name="Freeform 58">
                <a:extLst>
                  <a:ext uri="{FF2B5EF4-FFF2-40B4-BE49-F238E27FC236}">
                    <a16:creationId xmlns:a16="http://schemas.microsoft.com/office/drawing/2014/main" id="{7251F9CD-1E3E-773E-27AA-BEAD6440278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0" name="Freeform 59">
                <a:extLst>
                  <a:ext uri="{FF2B5EF4-FFF2-40B4-BE49-F238E27FC236}">
                    <a16:creationId xmlns:a16="http://schemas.microsoft.com/office/drawing/2014/main" id="{EF5B24D9-8D61-54BB-EA35-4D1BB71E5B0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1" name="Freeform 60">
                <a:extLst>
                  <a:ext uri="{FF2B5EF4-FFF2-40B4-BE49-F238E27FC236}">
                    <a16:creationId xmlns:a16="http://schemas.microsoft.com/office/drawing/2014/main" id="{2D5A4BF7-6C74-F4E1-62FD-1E4B83B2D3B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2" name="Freeform 61">
                <a:extLst>
                  <a:ext uri="{FF2B5EF4-FFF2-40B4-BE49-F238E27FC236}">
                    <a16:creationId xmlns:a16="http://schemas.microsoft.com/office/drawing/2014/main" id="{0520ECE7-864D-C5E4-1347-40CB3631DC6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3" name="Freeform 62">
                <a:extLst>
                  <a:ext uri="{FF2B5EF4-FFF2-40B4-BE49-F238E27FC236}">
                    <a16:creationId xmlns:a16="http://schemas.microsoft.com/office/drawing/2014/main" id="{A7DA4289-150D-D1D5-5448-6FE034D95A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4" name="Freeform 63">
                <a:extLst>
                  <a:ext uri="{FF2B5EF4-FFF2-40B4-BE49-F238E27FC236}">
                    <a16:creationId xmlns:a16="http://schemas.microsoft.com/office/drawing/2014/main" id="{834E4B07-FC6A-31C0-B6D2-280A4D54D5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5" name="Freeform 64">
                <a:extLst>
                  <a:ext uri="{FF2B5EF4-FFF2-40B4-BE49-F238E27FC236}">
                    <a16:creationId xmlns:a16="http://schemas.microsoft.com/office/drawing/2014/main" id="{537FB924-E981-E124-D3B2-820EC248BFF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6" name="Freeform 65">
                <a:extLst>
                  <a:ext uri="{FF2B5EF4-FFF2-40B4-BE49-F238E27FC236}">
                    <a16:creationId xmlns:a16="http://schemas.microsoft.com/office/drawing/2014/main" id="{BF097B54-2E60-DDB3-99EE-C6D6BB31FDF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7" name="Freeform 66">
                <a:extLst>
                  <a:ext uri="{FF2B5EF4-FFF2-40B4-BE49-F238E27FC236}">
                    <a16:creationId xmlns:a16="http://schemas.microsoft.com/office/drawing/2014/main" id="{252481D8-E5B8-6D3C-DE77-B37DDB5DDFE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8" name="Freeform 67">
                <a:extLst>
                  <a:ext uri="{FF2B5EF4-FFF2-40B4-BE49-F238E27FC236}">
                    <a16:creationId xmlns:a16="http://schemas.microsoft.com/office/drawing/2014/main" id="{A50D7BD0-962A-DFA4-A13B-E5377CA2959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9" name="Freeform 68">
                <a:extLst>
                  <a:ext uri="{FF2B5EF4-FFF2-40B4-BE49-F238E27FC236}">
                    <a16:creationId xmlns:a16="http://schemas.microsoft.com/office/drawing/2014/main" id="{C92E83B5-AAB9-EF1D-3CCE-EA1273F243E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0" name="Freeform 69">
                <a:extLst>
                  <a:ext uri="{FF2B5EF4-FFF2-40B4-BE49-F238E27FC236}">
                    <a16:creationId xmlns:a16="http://schemas.microsoft.com/office/drawing/2014/main" id="{480D1968-9B4A-7BEA-10A4-6CEC561B38D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1" name="Freeform 70">
                <a:extLst>
                  <a:ext uri="{FF2B5EF4-FFF2-40B4-BE49-F238E27FC236}">
                    <a16:creationId xmlns:a16="http://schemas.microsoft.com/office/drawing/2014/main" id="{D6BB874C-900D-8D13-5BE0-807B09F367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2" name="Freeform 71">
                <a:extLst>
                  <a:ext uri="{FF2B5EF4-FFF2-40B4-BE49-F238E27FC236}">
                    <a16:creationId xmlns:a16="http://schemas.microsoft.com/office/drawing/2014/main" id="{F8610F5C-EA49-ECB2-00F9-BD69B49B1E0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11A7B562-A367-E378-99DC-C373A8C5522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57" name="Freeform 73">
                <a:extLst>
                  <a:ext uri="{FF2B5EF4-FFF2-40B4-BE49-F238E27FC236}">
                    <a16:creationId xmlns:a16="http://schemas.microsoft.com/office/drawing/2014/main" id="{3D49EFC8-4AE5-2E84-FBFB-EE56D596332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8" name="Freeform 74">
                <a:extLst>
                  <a:ext uri="{FF2B5EF4-FFF2-40B4-BE49-F238E27FC236}">
                    <a16:creationId xmlns:a16="http://schemas.microsoft.com/office/drawing/2014/main" id="{CD73EA55-D759-D0FB-0E7C-2F23AFE343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id="{78503076-6ED7-FA5E-EB39-6BC66D63012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id="{A92E33BC-36A2-C7F6-EC29-1C36946B505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id="{FBE76A24-06EF-0D87-8FF1-64F4D89969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id="{9A87A002-DD5A-9E4B-3D97-9F6A179CA4D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id="{820B92CB-4098-19B8-35AE-D0AD1CBBC4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id="{64157AB9-2842-74F2-7496-8A90974D7B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:a16="http://schemas.microsoft.com/office/drawing/2014/main" id="{85BF90CF-D585-AFFA-1EDB-EE9C4BA4342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id="{D7025132-198F-D7D0-6DBA-21EEF91E13D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id="{8E940B2A-E8C6-F9EA-522D-4E5FF861522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id="{E3A8B6BF-D344-DDAF-2B08-CA893DBF17F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id="{3B4026FB-3A88-A9CE-A236-8E95431E3E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id="{6D69056A-E588-36C2-6C9C-F7555EF5C65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id="{E39C4118-58D8-38FF-407F-6472BE1D6F0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2" name="Freeform 88">
                <a:extLst>
                  <a:ext uri="{FF2B5EF4-FFF2-40B4-BE49-F238E27FC236}">
                    <a16:creationId xmlns:a16="http://schemas.microsoft.com/office/drawing/2014/main" id="{5CFF5081-5642-C8EF-ADD2-4735ACBF7D0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3" name="Freeform 89">
                <a:extLst>
                  <a:ext uri="{FF2B5EF4-FFF2-40B4-BE49-F238E27FC236}">
                    <a16:creationId xmlns:a16="http://schemas.microsoft.com/office/drawing/2014/main" id="{096A0532-AED0-3550-3877-B093A5CDD0B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4" name="Freeform 90">
                <a:extLst>
                  <a:ext uri="{FF2B5EF4-FFF2-40B4-BE49-F238E27FC236}">
                    <a16:creationId xmlns:a16="http://schemas.microsoft.com/office/drawing/2014/main" id="{9118B6CD-4982-6591-D40E-F216261960E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5" name="Freeform 91">
                <a:extLst>
                  <a:ext uri="{FF2B5EF4-FFF2-40B4-BE49-F238E27FC236}">
                    <a16:creationId xmlns:a16="http://schemas.microsoft.com/office/drawing/2014/main" id="{C382C22B-C277-5C1B-54C8-E0EC327EC8A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6" name="Freeform 92">
                <a:extLst>
                  <a:ext uri="{FF2B5EF4-FFF2-40B4-BE49-F238E27FC236}">
                    <a16:creationId xmlns:a16="http://schemas.microsoft.com/office/drawing/2014/main" id="{1A40E2F2-7280-E1B2-72D8-370638F3260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7" name="Freeform 93">
                <a:extLst>
                  <a:ext uri="{FF2B5EF4-FFF2-40B4-BE49-F238E27FC236}">
                    <a16:creationId xmlns:a16="http://schemas.microsoft.com/office/drawing/2014/main" id="{AC1F0FD8-0B66-5EC0-D01E-27E7C340D25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8" name="Freeform 94">
                <a:extLst>
                  <a:ext uri="{FF2B5EF4-FFF2-40B4-BE49-F238E27FC236}">
                    <a16:creationId xmlns:a16="http://schemas.microsoft.com/office/drawing/2014/main" id="{9E185A0A-EEAC-8F3E-3243-6F9433BD303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" name="Freeform 95">
                <a:extLst>
                  <a:ext uri="{FF2B5EF4-FFF2-40B4-BE49-F238E27FC236}">
                    <a16:creationId xmlns:a16="http://schemas.microsoft.com/office/drawing/2014/main" id="{632378A2-D4F6-4067-751A-26EF7125DE4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" name="Freeform 96">
                <a:extLst>
                  <a:ext uri="{FF2B5EF4-FFF2-40B4-BE49-F238E27FC236}">
                    <a16:creationId xmlns:a16="http://schemas.microsoft.com/office/drawing/2014/main" id="{15469637-489B-BC7B-8F81-8D0BD8A7C8D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" name="Freeform 97">
                <a:extLst>
                  <a:ext uri="{FF2B5EF4-FFF2-40B4-BE49-F238E27FC236}">
                    <a16:creationId xmlns:a16="http://schemas.microsoft.com/office/drawing/2014/main" id="{3DD66306-1106-68BE-EB9E-DDF6F78579C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" name="Freeform 98">
                <a:extLst>
                  <a:ext uri="{FF2B5EF4-FFF2-40B4-BE49-F238E27FC236}">
                    <a16:creationId xmlns:a16="http://schemas.microsoft.com/office/drawing/2014/main" id="{2E86DB5D-5517-DDDA-F601-CB5F76C6C9B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" name="Freeform 99">
                <a:extLst>
                  <a:ext uri="{FF2B5EF4-FFF2-40B4-BE49-F238E27FC236}">
                    <a16:creationId xmlns:a16="http://schemas.microsoft.com/office/drawing/2014/main" id="{102A618C-225E-356E-6A48-E58883B675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4" name="Freeform 100">
                <a:extLst>
                  <a:ext uri="{FF2B5EF4-FFF2-40B4-BE49-F238E27FC236}">
                    <a16:creationId xmlns:a16="http://schemas.microsoft.com/office/drawing/2014/main" id="{8731C5A1-EE2D-E7B5-AF25-086DB12136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5" name="Freeform 101">
                <a:extLst>
                  <a:ext uri="{FF2B5EF4-FFF2-40B4-BE49-F238E27FC236}">
                    <a16:creationId xmlns:a16="http://schemas.microsoft.com/office/drawing/2014/main" id="{07CC7C59-0AC3-DA91-AE44-DCAA0236C9A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6" name="Freeform 102">
                <a:extLst>
                  <a:ext uri="{FF2B5EF4-FFF2-40B4-BE49-F238E27FC236}">
                    <a16:creationId xmlns:a16="http://schemas.microsoft.com/office/drawing/2014/main" id="{39B9CF20-2D1B-19FA-5172-5AF1E9EE22A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7" name="Freeform 103">
                <a:extLst>
                  <a:ext uri="{FF2B5EF4-FFF2-40B4-BE49-F238E27FC236}">
                    <a16:creationId xmlns:a16="http://schemas.microsoft.com/office/drawing/2014/main" id="{5B99254D-3FCD-BDBF-033F-E9920370C2D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8" name="Freeform 104">
                <a:extLst>
                  <a:ext uri="{FF2B5EF4-FFF2-40B4-BE49-F238E27FC236}">
                    <a16:creationId xmlns:a16="http://schemas.microsoft.com/office/drawing/2014/main" id="{58800108-FEEC-048D-40FE-199D7B576CD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9" name="Freeform 105">
                <a:extLst>
                  <a:ext uri="{FF2B5EF4-FFF2-40B4-BE49-F238E27FC236}">
                    <a16:creationId xmlns:a16="http://schemas.microsoft.com/office/drawing/2014/main" id="{71AE7297-469E-1112-AEFB-50D55732697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8C2C60B7-6580-02A6-C028-5371AC5F6F5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5E46D48C-2AD2-53E9-109E-D071F314DCD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D82D7030-1B25-ACDE-CAE4-AE2C5442945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72CC2692-3008-BA18-7C53-7EA85AFC66B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A672A781-904D-7533-D457-2E3C241C321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8" name="Freeform 111">
                <a:extLst>
                  <a:ext uri="{FF2B5EF4-FFF2-40B4-BE49-F238E27FC236}">
                    <a16:creationId xmlns:a16="http://schemas.microsoft.com/office/drawing/2014/main" id="{9E6EB629-89E7-4717-3742-BBFC9C8F744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9" name="Freeform 112">
                <a:extLst>
                  <a:ext uri="{FF2B5EF4-FFF2-40B4-BE49-F238E27FC236}">
                    <a16:creationId xmlns:a16="http://schemas.microsoft.com/office/drawing/2014/main" id="{4798A770-C711-58E4-8D18-77FA2513DE5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0" name="Freeform 113">
                <a:extLst>
                  <a:ext uri="{FF2B5EF4-FFF2-40B4-BE49-F238E27FC236}">
                    <a16:creationId xmlns:a16="http://schemas.microsoft.com/office/drawing/2014/main" id="{B7433B6B-5927-DFE6-792E-0D6A2BC6512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1" name="Freeform 114">
                <a:extLst>
                  <a:ext uri="{FF2B5EF4-FFF2-40B4-BE49-F238E27FC236}">
                    <a16:creationId xmlns:a16="http://schemas.microsoft.com/office/drawing/2014/main" id="{D97EE6D0-6CA4-9B93-7351-043801EDAD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2" name="Freeform 115">
                <a:extLst>
                  <a:ext uri="{FF2B5EF4-FFF2-40B4-BE49-F238E27FC236}">
                    <a16:creationId xmlns:a16="http://schemas.microsoft.com/office/drawing/2014/main" id="{E4316734-E8A6-68B9-D29A-16463C489C0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3" name="Freeform 116">
                <a:extLst>
                  <a:ext uri="{FF2B5EF4-FFF2-40B4-BE49-F238E27FC236}">
                    <a16:creationId xmlns:a16="http://schemas.microsoft.com/office/drawing/2014/main" id="{B4732B55-A362-3137-AC72-662D2FDA6C0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4" name="Freeform 117">
                <a:extLst>
                  <a:ext uri="{FF2B5EF4-FFF2-40B4-BE49-F238E27FC236}">
                    <a16:creationId xmlns:a16="http://schemas.microsoft.com/office/drawing/2014/main" id="{39046B69-9034-4EE7-E330-C070AC9CDEA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5" name="Freeform 118">
                <a:extLst>
                  <a:ext uri="{FF2B5EF4-FFF2-40B4-BE49-F238E27FC236}">
                    <a16:creationId xmlns:a16="http://schemas.microsoft.com/office/drawing/2014/main" id="{F4FBCFB8-44A2-AA16-87FC-CF5F1F790CF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6" name="Freeform 119">
                <a:extLst>
                  <a:ext uri="{FF2B5EF4-FFF2-40B4-BE49-F238E27FC236}">
                    <a16:creationId xmlns:a16="http://schemas.microsoft.com/office/drawing/2014/main" id="{6ECBB17C-B4AB-F375-DB78-31A9D3F2BCB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7" name="Freeform 120">
                <a:extLst>
                  <a:ext uri="{FF2B5EF4-FFF2-40B4-BE49-F238E27FC236}">
                    <a16:creationId xmlns:a16="http://schemas.microsoft.com/office/drawing/2014/main" id="{EAD1F7DD-6541-6451-F4E7-CB4EAAE1CD6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8" name="Freeform 121">
                <a:extLst>
                  <a:ext uri="{FF2B5EF4-FFF2-40B4-BE49-F238E27FC236}">
                    <a16:creationId xmlns:a16="http://schemas.microsoft.com/office/drawing/2014/main" id="{4C897B36-1A4E-0ABC-B2B2-AC0B5342444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9" name="Freeform 122">
                <a:extLst>
                  <a:ext uri="{FF2B5EF4-FFF2-40B4-BE49-F238E27FC236}">
                    <a16:creationId xmlns:a16="http://schemas.microsoft.com/office/drawing/2014/main" id="{4085AE3E-FE5C-B0C6-97FB-58E5712937D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0" name="Freeform 123">
                <a:extLst>
                  <a:ext uri="{FF2B5EF4-FFF2-40B4-BE49-F238E27FC236}">
                    <a16:creationId xmlns:a16="http://schemas.microsoft.com/office/drawing/2014/main" id="{F7E5BBC1-FE72-4167-0E90-E0BD43B4742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1" name="Freeform 124">
                <a:extLst>
                  <a:ext uri="{FF2B5EF4-FFF2-40B4-BE49-F238E27FC236}">
                    <a16:creationId xmlns:a16="http://schemas.microsoft.com/office/drawing/2014/main" id="{93F8A7F0-577A-CB15-A20A-0F1802E5D3A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2" name="Freeform 125">
                <a:extLst>
                  <a:ext uri="{FF2B5EF4-FFF2-40B4-BE49-F238E27FC236}">
                    <a16:creationId xmlns:a16="http://schemas.microsoft.com/office/drawing/2014/main" id="{FC4562D2-B5ED-2757-84FA-2BB069B95C1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3" name="Freeform 126">
                <a:extLst>
                  <a:ext uri="{FF2B5EF4-FFF2-40B4-BE49-F238E27FC236}">
                    <a16:creationId xmlns:a16="http://schemas.microsoft.com/office/drawing/2014/main" id="{6A2EF3C7-CFF2-BF9F-EB88-336886FBE50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4" name="Freeform 127">
                <a:extLst>
                  <a:ext uri="{FF2B5EF4-FFF2-40B4-BE49-F238E27FC236}">
                    <a16:creationId xmlns:a16="http://schemas.microsoft.com/office/drawing/2014/main" id="{717F0074-8F50-6503-E00D-DAA3B5C4DCA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5" name="Freeform 128">
                <a:extLst>
                  <a:ext uri="{FF2B5EF4-FFF2-40B4-BE49-F238E27FC236}">
                    <a16:creationId xmlns:a16="http://schemas.microsoft.com/office/drawing/2014/main" id="{CD027EFB-A959-BF50-F845-13D8FFFEEA7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6" name="Freeform 129">
                <a:extLst>
                  <a:ext uri="{FF2B5EF4-FFF2-40B4-BE49-F238E27FC236}">
                    <a16:creationId xmlns:a16="http://schemas.microsoft.com/office/drawing/2014/main" id="{8AA7ABFA-8D7A-1C01-7AAE-775EB6F3A6C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7" name="Freeform 130">
                <a:extLst>
                  <a:ext uri="{FF2B5EF4-FFF2-40B4-BE49-F238E27FC236}">
                    <a16:creationId xmlns:a16="http://schemas.microsoft.com/office/drawing/2014/main" id="{94A29F37-B6DE-CD74-99E5-35D44B8E9B9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8" name="Freeform 131">
                <a:extLst>
                  <a:ext uri="{FF2B5EF4-FFF2-40B4-BE49-F238E27FC236}">
                    <a16:creationId xmlns:a16="http://schemas.microsoft.com/office/drawing/2014/main" id="{02D18D00-2642-90CB-1D69-C04E362AD5B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9" name="Freeform 132">
                <a:extLst>
                  <a:ext uri="{FF2B5EF4-FFF2-40B4-BE49-F238E27FC236}">
                    <a16:creationId xmlns:a16="http://schemas.microsoft.com/office/drawing/2014/main" id="{4F64599F-8009-FE09-4FCE-AAAF0306B96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0" name="Freeform 133">
                <a:extLst>
                  <a:ext uri="{FF2B5EF4-FFF2-40B4-BE49-F238E27FC236}">
                    <a16:creationId xmlns:a16="http://schemas.microsoft.com/office/drawing/2014/main" id="{DE649720-32C3-8C59-D93D-7236D666E0D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Freeform 134">
                <a:extLst>
                  <a:ext uri="{FF2B5EF4-FFF2-40B4-BE49-F238E27FC236}">
                    <a16:creationId xmlns:a16="http://schemas.microsoft.com/office/drawing/2014/main" id="{0F5B5BA3-035B-2B11-A839-EB42EC0100B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Freeform 135">
                <a:extLst>
                  <a:ext uri="{FF2B5EF4-FFF2-40B4-BE49-F238E27FC236}">
                    <a16:creationId xmlns:a16="http://schemas.microsoft.com/office/drawing/2014/main" id="{E8FF35E8-5E32-89AA-706B-1FF5A80F70A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3" name="Freeform 136">
                <a:extLst>
                  <a:ext uri="{FF2B5EF4-FFF2-40B4-BE49-F238E27FC236}">
                    <a16:creationId xmlns:a16="http://schemas.microsoft.com/office/drawing/2014/main" id="{B631319A-5000-1A70-E8CE-B49464D74AD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4" name="Freeform 137">
                <a:extLst>
                  <a:ext uri="{FF2B5EF4-FFF2-40B4-BE49-F238E27FC236}">
                    <a16:creationId xmlns:a16="http://schemas.microsoft.com/office/drawing/2014/main" id="{1307DD7A-6DAE-0201-F437-3CCD6C69D80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5" name="Freeform 138">
                <a:extLst>
                  <a:ext uri="{FF2B5EF4-FFF2-40B4-BE49-F238E27FC236}">
                    <a16:creationId xmlns:a16="http://schemas.microsoft.com/office/drawing/2014/main" id="{AF51DCF2-2458-07C0-A698-C78E064F117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6" name="Freeform 139">
                <a:extLst>
                  <a:ext uri="{FF2B5EF4-FFF2-40B4-BE49-F238E27FC236}">
                    <a16:creationId xmlns:a16="http://schemas.microsoft.com/office/drawing/2014/main" id="{614F0FD6-3629-2A75-6EB4-3CA4907A31D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A691018-DA2A-E544-C581-D564DCCEAACE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8216C94D-1905-4DD9-E85A-A0CB6AD363D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457FA978-D552-B408-893D-BBAA0D3A5EC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2866C534-3C6E-FBC2-8D3F-0F30F5DE2FE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C0D93B6C-51F3-3BCA-9799-8735AB97916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E6B05BEC-C116-D9D8-9DC6-9983CC4C8F0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0480DB03-C67C-2038-F3E2-9729EFD8FF7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6D1783A9-9FDA-4164-62F2-5CF506F2250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4D15F30A-40C6-3121-43FD-0D76890720F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001D2C0F-BC24-32FF-7561-2FB3961F739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002343C7-08DD-4EB9-680D-C63BD18FAEC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608F57A0-95DF-CA0F-9BFF-8984A5AC094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5A9C221D-2E21-70A3-602C-2F807A154E1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49354850-6DD0-12FA-019B-DF35BBB5B86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421F7B2C-B985-69FF-1E9C-DF04378B277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9B703B55-4C4B-A1AE-A423-7E12BE1410F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0AC78866-C1F6-FDFF-3F32-77470FDB6F2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B0B37469-3D80-676F-4074-E21736BACC9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9636E797-588F-C58F-C932-F12F720D245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50EFAE70-7621-6B8E-AB47-6E472DE8AC3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80008B4D-7191-5B68-B9E8-AE786DEB1F4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6555D9ED-EC82-2142-4814-151E37B96A3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E0085C82-B4DF-AF51-F588-D1466E8580C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8C843DC6-A90A-972B-FE73-11D7E337984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729DF2B9-F90F-177C-8C39-206D50FB682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99DD796C-5050-D555-072C-1F87101D53D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DE06B4A3-C4D6-82D6-B260-FC5402CB52F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214BDE9D-3433-1EF8-03B8-E0D11E84ACE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975B1469-2F71-AF88-A5A9-59EA7645CBC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5FFBCD0D-C36D-E407-7F58-2873D1C7DEA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61B73BA3-809C-E503-F93B-67D8AAB7D3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E0D00232-CCEF-2921-97D3-C0AF2200DCC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7FB8A354-3BED-35E3-EEF1-8DE68FD72FA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8CC12DC1-B126-9CC9-D7BC-CE36004F48A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8844FD-2A05-B28D-B262-958EB999F0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621"/>
          <a:stretch/>
        </p:blipFill>
        <p:spPr>
          <a:xfrm>
            <a:off x="2143995" y="2134449"/>
            <a:ext cx="14543805" cy="3368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26A010-284E-AC52-F788-06F069D5074D}"/>
              </a:ext>
            </a:extLst>
          </p:cNvPr>
          <p:cNvSpPr/>
          <p:nvPr/>
        </p:nvSpPr>
        <p:spPr>
          <a:xfrm>
            <a:off x="3552679" y="4572003"/>
            <a:ext cx="14543804" cy="6350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bước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chân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cuốn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theo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niềm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,   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tiếng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sáo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bay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vút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bên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nương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150188-4549-E27E-8337-4322A695D420}"/>
              </a:ext>
            </a:extLst>
          </p:cNvPr>
          <p:cNvSpPr/>
          <p:nvPr/>
        </p:nvSpPr>
        <p:spPr>
          <a:xfrm>
            <a:off x="2743200" y="7523693"/>
            <a:ext cx="14401800" cy="6350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71180" tIns="85860" rIns="171180" bIns="85860">
            <a:spAutoFit/>
          </a:bodyPr>
          <a:lstStyle/>
          <a:p>
            <a:pPr>
              <a:tabLst>
                <a:tab pos="0" algn="l"/>
                <a:tab pos="1371600" algn="l"/>
                <a:tab pos="2743200" algn="l"/>
                <a:tab pos="4114800" algn="l"/>
                <a:tab pos="5486400" algn="l"/>
                <a:tab pos="6858000" algn="l"/>
                <a:tab pos="8229600" algn="l"/>
                <a:tab pos="9601200" algn="l"/>
                <a:tab pos="10972800" algn="l"/>
                <a:tab pos="12344400" algn="l"/>
                <a:tab pos="13716000" algn="l"/>
                <a:tab pos="15087600" algn="l"/>
              </a:tabLst>
            </a:pP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đồi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.  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Tiếng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cười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vang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vọng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trên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môi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,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về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đây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cùng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nhau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3000" spc="-2" dirty="0" err="1">
                <a:solidFill>
                  <a:srgbClr val="0070C0"/>
                </a:solidFill>
                <a:latin typeface="Times New Roman"/>
              </a:rPr>
              <a:t>chơi</a:t>
            </a:r>
            <a:r>
              <a:rPr lang="en-US" sz="3000" spc="-2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C2DC90CD-4DF6-6EB7-8CC6-DBC2A837998E}"/>
              </a:ext>
            </a:extLst>
          </p:cNvPr>
          <p:cNvGrpSpPr/>
          <p:nvPr/>
        </p:nvGrpSpPr>
        <p:grpSpPr bwMode="auto">
          <a:xfrm>
            <a:off x="1298878" y="2509085"/>
            <a:ext cx="351473" cy="469346"/>
            <a:chOff x="2832" y="663"/>
            <a:chExt cx="310" cy="415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8610F2A-1474-34C4-D8D1-A1908752F5A1}"/>
                </a:ext>
              </a:extLst>
            </p:cNvPr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0885D4E-6A0E-F5C8-2D97-F796D3D11C13}"/>
                </a:ext>
              </a:extLst>
            </p:cNvPr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F9AF81B1-C96D-CA03-108E-02B86BF55FE2}"/>
                </a:ext>
              </a:extLst>
            </p:cNvPr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DA2D280F-0F7A-6791-E86E-6CAD71ABBB3B}"/>
                </a:ext>
              </a:extLst>
            </p:cNvPr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" name="Freeform 180">
            <a:extLst>
              <a:ext uri="{FF2B5EF4-FFF2-40B4-BE49-F238E27FC236}">
                <a16:creationId xmlns:a16="http://schemas.microsoft.com/office/drawing/2014/main" id="{4944CE3A-B466-305B-1E87-FD3F3819A969}"/>
              </a:ext>
            </a:extLst>
          </p:cNvPr>
          <p:cNvSpPr/>
          <p:nvPr/>
        </p:nvSpPr>
        <p:spPr bwMode="auto">
          <a:xfrm>
            <a:off x="4739609" y="168762"/>
            <a:ext cx="250746" cy="25503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234440">
              <a:defRPr/>
            </a:pPr>
            <a:endParaRPr lang="en-US" sz="243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FBF3718-5720-D106-5AFF-44A805FA9086}"/>
              </a:ext>
            </a:extLst>
          </p:cNvPr>
          <p:cNvSpPr txBox="1"/>
          <p:nvPr/>
        </p:nvSpPr>
        <p:spPr>
          <a:xfrm>
            <a:off x="8708398" y="1439392"/>
            <a:ext cx="3799332" cy="704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 defTabSz="1234440">
              <a:defRPr/>
            </a:pPr>
            <a:r>
              <a:rPr lang="en-US" sz="378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378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8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782A927-EC7E-12DB-8737-BF43D53C4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746" y="32280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15" name="Picture 5" descr="POINSET2">
            <a:extLst>
              <a:ext uri="{FF2B5EF4-FFF2-40B4-BE49-F238E27FC236}">
                <a16:creationId xmlns:a16="http://schemas.microsoft.com/office/drawing/2014/main" id="{F53D9B10-44A8-C18F-5658-B0353E62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5582" y="-256927"/>
            <a:ext cx="2538791" cy="325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INSET2">
            <a:extLst>
              <a:ext uri="{FF2B5EF4-FFF2-40B4-BE49-F238E27FC236}">
                <a16:creationId xmlns:a16="http://schemas.microsoft.com/office/drawing/2014/main" id="{C64DF6B5-608B-7379-B0DC-A8BD1B24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Hình ảnh 2">
            <a:extLst>
              <a:ext uri="{FF2B5EF4-FFF2-40B4-BE49-F238E27FC236}">
                <a16:creationId xmlns:a16="http://schemas.microsoft.com/office/drawing/2014/main" id="{021A5D62-0D58-05DB-6CE6-DEF375DC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708"/>
          <a:stretch/>
        </p:blipFill>
        <p:spPr>
          <a:xfrm>
            <a:off x="2143994" y="5462713"/>
            <a:ext cx="14543805" cy="20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741E-6 3.33333E-6 L -0.05585 0.008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2" y="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1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2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3.7037E-6 L -0.04341 -0.091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37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8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1" grpId="2" bldLvl="0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736E3CB8-F9B6-A51F-8248-0D30B1927A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78430" y="4991100"/>
            <a:ext cx="37178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Inh lả ơi đã sửa">
            <a:hlinkClick r:id="" action="ppaction://media"/>
            <a:extLst>
              <a:ext uri="{FF2B5EF4-FFF2-40B4-BE49-F238E27FC236}">
                <a16:creationId xmlns:a16="http://schemas.microsoft.com/office/drawing/2014/main" id="{26F280AE-F310-732B-D104-2243D3E7DA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5919" y="3314700"/>
            <a:ext cx="11414882" cy="64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C72311-F80E-9613-AA55-2879379735DF}"/>
              </a:ext>
            </a:extLst>
          </p:cNvPr>
          <p:cNvGrpSpPr/>
          <p:nvPr/>
        </p:nvGrpSpPr>
        <p:grpSpPr>
          <a:xfrm>
            <a:off x="-152400" y="1035226"/>
            <a:ext cx="7467600" cy="994611"/>
            <a:chOff x="3657600" y="3771900"/>
            <a:chExt cx="10972800" cy="3124200"/>
          </a:xfrm>
        </p:grpSpPr>
        <p:sp>
          <p:nvSpPr>
            <p:cNvPr id="7" name="Rectangle: Folded Corner 6">
              <a:extLst>
                <a:ext uri="{FF2B5EF4-FFF2-40B4-BE49-F238E27FC236}">
                  <a16:creationId xmlns:a16="http://schemas.microsoft.com/office/drawing/2014/main" id="{42D0E345-3A73-9E57-7FB5-CECBFAE43673}"/>
                </a:ext>
              </a:extLst>
            </p:cNvPr>
            <p:cNvSpPr/>
            <p:nvPr/>
          </p:nvSpPr>
          <p:spPr>
            <a:xfrm>
              <a:off x="3657600" y="3771900"/>
              <a:ext cx="10972800" cy="3124200"/>
            </a:xfrm>
            <a:prstGeom prst="foldedCorner">
              <a:avLst/>
            </a:prstGeom>
            <a:solidFill>
              <a:srgbClr val="FFCC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00" b="1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94321B-5E65-DF26-B1C7-E8060CC08A2C}"/>
                </a:ext>
              </a:extLst>
            </p:cNvPr>
            <p:cNvSpPr txBox="1"/>
            <p:nvPr/>
          </p:nvSpPr>
          <p:spPr>
            <a:xfrm>
              <a:off x="3909492" y="4160394"/>
              <a:ext cx="10474636" cy="253071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KHỞI ĐỘNG</a:t>
              </a:r>
              <a:endParaRPr lang="en-US" sz="4000" b="1" i="1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10">
            <a:extLst>
              <a:ext uri="{FF2B5EF4-FFF2-40B4-BE49-F238E27FC236}">
                <a16:creationId xmlns:a16="http://schemas.microsoft.com/office/drawing/2014/main" id="{A7178417-AF1D-9D1C-6CB6-A25408290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19" name="Picture 5" descr="POINSET2">
            <a:extLst>
              <a:ext uri="{FF2B5EF4-FFF2-40B4-BE49-F238E27FC236}">
                <a16:creationId xmlns:a16="http://schemas.microsoft.com/office/drawing/2014/main" id="{780D2C29-6B27-8699-A0C3-BE81D867B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4498" y="-295726"/>
            <a:ext cx="2105694" cy="269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POINSET2">
            <a:extLst>
              <a:ext uri="{FF2B5EF4-FFF2-40B4-BE49-F238E27FC236}">
                <a16:creationId xmlns:a16="http://schemas.microsoft.com/office/drawing/2014/main" id="{42032BA7-6FE6-7842-0EF7-B3A5CC0E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77852" y="-204452"/>
            <a:ext cx="2105693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134844-BDC4-1012-4CFB-1FE78BCEFE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245" b="2700"/>
          <a:stretch/>
        </p:blipFill>
        <p:spPr>
          <a:xfrm>
            <a:off x="9060253" y="1926478"/>
            <a:ext cx="8531060" cy="820434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B0A8BA8-8A03-BCDB-B47E-93A92DFA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7" y="2138351"/>
            <a:ext cx="9020023" cy="87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8560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958A-E780-C2B7-5307-E470F41A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47689"/>
            <a:ext cx="3821430" cy="938211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Ghép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toàn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DF4FF724-2C3A-DDF5-A385-A99E0EBE4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00201"/>
            <a:ext cx="18059400" cy="8343899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6FDEA981-91B1-92E6-6EB9-9DAE6F925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0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5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17EBD488-2DFE-4DF3-8D2B-C3CECE34B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1653" y="3771900"/>
            <a:ext cx="3552225" cy="5615524"/>
          </a:xfrm>
          <a:custGeom>
            <a:avLst/>
            <a:gdLst/>
            <a:ahLst/>
            <a:cxnLst/>
            <a:rect l="l" t="t" r="r" b="b"/>
            <a:pathLst>
              <a:path w="6445365" h="5615524">
                <a:moveTo>
                  <a:pt x="0" y="0"/>
                </a:moveTo>
                <a:lnTo>
                  <a:pt x="6445365" y="0"/>
                </a:lnTo>
                <a:lnTo>
                  <a:pt x="6445365" y="5615524"/>
                </a:lnTo>
                <a:lnTo>
                  <a:pt x="0" y="561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35200" y="3642776"/>
            <a:ext cx="2714026" cy="5615524"/>
          </a:xfrm>
          <a:custGeom>
            <a:avLst/>
            <a:gdLst/>
            <a:ahLst/>
            <a:cxnLst/>
            <a:rect l="l" t="t" r="r" b="b"/>
            <a:pathLst>
              <a:path w="5444719" h="5615524">
                <a:moveTo>
                  <a:pt x="0" y="0"/>
                </a:moveTo>
                <a:lnTo>
                  <a:pt x="5444718" y="0"/>
                </a:lnTo>
                <a:lnTo>
                  <a:pt x="5444718" y="5615524"/>
                </a:lnTo>
                <a:lnTo>
                  <a:pt x="0" y="5615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87135" y="1028700"/>
            <a:ext cx="1281263" cy="1810972"/>
          </a:xfrm>
          <a:custGeom>
            <a:avLst/>
            <a:gdLst/>
            <a:ahLst/>
            <a:cxnLst/>
            <a:rect l="l" t="t" r="r" b="b"/>
            <a:pathLst>
              <a:path w="1281263" h="1810972">
                <a:moveTo>
                  <a:pt x="0" y="0"/>
                </a:moveTo>
                <a:lnTo>
                  <a:pt x="1281263" y="0"/>
                </a:lnTo>
                <a:lnTo>
                  <a:pt x="1281263" y="1810972"/>
                </a:lnTo>
                <a:lnTo>
                  <a:pt x="0" y="1810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97469" y="1714500"/>
            <a:ext cx="10744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7746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ĐỘNG THƯ GIÃN</a:t>
            </a:r>
            <a:endParaRPr lang="en-US" sz="10000" b="1">
              <a:solidFill>
                <a:srgbClr val="774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414963" y="1028700"/>
            <a:ext cx="1281263" cy="1810972"/>
          </a:xfrm>
          <a:custGeom>
            <a:avLst/>
            <a:gdLst/>
            <a:ahLst/>
            <a:cxnLst/>
            <a:rect l="l" t="t" r="r" b="b"/>
            <a:pathLst>
              <a:path w="1281263" h="1810972">
                <a:moveTo>
                  <a:pt x="0" y="0"/>
                </a:moveTo>
                <a:lnTo>
                  <a:pt x="1281262" y="0"/>
                </a:lnTo>
                <a:lnTo>
                  <a:pt x="1281262" y="1810972"/>
                </a:lnTo>
                <a:lnTo>
                  <a:pt x="0" y="1810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744F60C-7BDC-5BE5-8438-4AD5B65A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199034"/>
            <a:ext cx="88963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sz="42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4200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r>
              <a:rPr lang="en-US" altLang="en-US" sz="4200" i="1" u="sng">
                <a:solidFill>
                  <a:srgbClr val="0000FF"/>
                </a:solidFill>
                <a:latin typeface=".VnTime" panose="020B7200000000000000" pitchFamily="34" charset="0"/>
              </a:rPr>
              <a:t>:</a:t>
            </a:r>
          </a:p>
        </p:txBody>
      </p:sp>
      <p:pic>
        <p:nvPicPr>
          <p:cNvPr id="13" name="tomp3.cc - Musicograma Carnivalito_1080p">
            <a:hlinkClick r:id="" action="ppaction://media"/>
            <a:extLst>
              <a:ext uri="{FF2B5EF4-FFF2-40B4-BE49-F238E27FC236}">
                <a16:creationId xmlns:a16="http://schemas.microsoft.com/office/drawing/2014/main" id="{DD499B33-A4DA-853D-7775-745FF3901F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99" end="924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5300" y="2748287"/>
            <a:ext cx="9829800" cy="7160615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5371" r="75486"/>
          <a:stretch>
            <a:fillRect/>
          </a:stretch>
        </p:blipFill>
        <p:spPr>
          <a:xfrm>
            <a:off x="1028700" y="2804880"/>
            <a:ext cx="388483" cy="3924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393193" y="8000269"/>
            <a:ext cx="152400" cy="1524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0052" y="983935"/>
            <a:ext cx="756424" cy="78284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277643" y="7399505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813166" y="8575983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5371" r="75486"/>
          <a:stretch>
            <a:fillRect/>
          </a:stretch>
        </p:blipFill>
        <p:spPr>
          <a:xfrm>
            <a:off x="10067710" y="7274134"/>
            <a:ext cx="388483" cy="39243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9835857" y="1147461"/>
            <a:ext cx="152400" cy="1524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390950-69F7-DFF0-3832-DADACA018AA8}"/>
              </a:ext>
            </a:extLst>
          </p:cNvPr>
          <p:cNvSpPr txBox="1"/>
          <p:nvPr/>
        </p:nvSpPr>
        <p:spPr>
          <a:xfrm>
            <a:off x="2438400" y="1543638"/>
            <a:ext cx="13411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Hát kết hợp gõ đệm</a:t>
            </a:r>
            <a:endParaRPr lang="en-US" sz="48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46F22-8A78-24C4-FBF4-6551EA499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26041" r="6708" b="9924"/>
          <a:stretch/>
        </p:blipFill>
        <p:spPr>
          <a:xfrm>
            <a:off x="470566" y="3197313"/>
            <a:ext cx="17346868" cy="4009602"/>
          </a:xfrm>
          <a:prstGeom prst="rect">
            <a:avLst/>
          </a:prstGeom>
        </p:spPr>
      </p:pic>
      <p:pic>
        <p:nvPicPr>
          <p:cNvPr id="4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39EA952B-D593-026D-B6D4-50CAE91BD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AB786DCF-1CB9-CE9D-D804-D2BEE4B8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4D213E71-49A8-FC52-73B4-6096B2A3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1171" y="-342401"/>
            <a:ext cx="2438039" cy="312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421FBF27-5609-B48B-D6FD-CCB8007E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9121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3151585" y="7441292"/>
            <a:ext cx="1200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FF00"/>
                </a:solidFill>
                <a:latin typeface="Times New Roman" pitchFamily="18" charset="0"/>
              </a:rPr>
              <a:t>               </a:t>
            </a:r>
          </a:p>
        </p:txBody>
      </p:sp>
      <p:sp>
        <p:nvSpPr>
          <p:cNvPr id="15364" name="Text Box 13"/>
          <p:cNvSpPr txBox="1">
            <a:spLocks noChangeArrowheads="1"/>
          </p:cNvSpPr>
          <p:nvPr/>
        </p:nvSpPr>
        <p:spPr bwMode="auto">
          <a:xfrm>
            <a:off x="2922985" y="9155792"/>
            <a:ext cx="1200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FF00"/>
                </a:solidFill>
                <a:latin typeface="Times New Roman" pitchFamily="18" charset="0"/>
              </a:rPr>
              <a:t>              </a:t>
            </a:r>
          </a:p>
        </p:txBody>
      </p:sp>
      <p:sp>
        <p:nvSpPr>
          <p:cNvPr id="15370" name="Text Box 24"/>
          <p:cNvSpPr txBox="1">
            <a:spLocks noChangeArrowheads="1"/>
          </p:cNvSpPr>
          <p:nvPr/>
        </p:nvSpPr>
        <p:spPr bwMode="auto">
          <a:xfrm>
            <a:off x="9460020" y="1832731"/>
            <a:ext cx="184731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70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0C0465E-8A7D-3D36-7917-57EE3B9F7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6D2A3247-0A9C-C05D-4937-E959FE118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999" y="1338116"/>
            <a:ext cx="161634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LUYÊN TẬP THỰC HÀNH:</a:t>
            </a:r>
          </a:p>
          <a:p>
            <a:pPr algn="ctr"/>
            <a:r>
              <a:rPr lang="en-US" altLang="en-US" sz="3600" b="1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7899A-2871-060E-A6D5-DC8C0BC70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4289" r="1039"/>
          <a:stretch/>
        </p:blipFill>
        <p:spPr>
          <a:xfrm>
            <a:off x="379535" y="2454974"/>
            <a:ext cx="17069968" cy="7884024"/>
          </a:xfrm>
          <a:prstGeom prst="rect">
            <a:avLst/>
          </a:prstGeom>
        </p:spPr>
      </p:pic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4826000" y="4575863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6EC3D02C-1F21-FF58-5B71-633D807AB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825" y="4575862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BB044B5F-757C-3C00-E9F6-2C2ED6E81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0600" y="4575862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6D51779-DBE6-767E-A0F1-8905CABFB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385" y="5720224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FCFBEFED-2EE9-EF97-F673-D7BD31E69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533" y="5763081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0BDB9FFD-F2B2-8984-CD21-B96FE5033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951" y="5720224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251E6D01-5541-D70E-5C0E-5F6061E2A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4099" y="5725616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1F2B5756-D45B-D7E0-B852-332A2AF2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823" y="6959384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A98CD59E-D5FA-BD09-6AA8-B1D33BA72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956415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C78132E5-FA77-CFEA-F690-1B906321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8590" y="6956415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B773F36B-9602-5DB0-AAB8-A4797DB50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5871" y="6956415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C3753890-E6EA-8682-4C64-E6AAEF7A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923" y="8207693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DFD5445F-8BCB-5026-6A52-CC43063E7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851" y="8302553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F11343B6-FFC2-9D33-92D8-4BFEE24B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4810" y="8255416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E50EDA07-9F85-1B80-B982-FAD3940D7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5471" y="8313674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7D7B4CA7-08E4-63E3-64B3-261CB58B7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023" y="9691360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0BF8C2A-B25E-BB53-9AFE-0C65FE77A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185" y="9691359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7366023C-1B28-3FBC-3B7A-3F5AE16D6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5471" y="9706556"/>
            <a:ext cx="60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6600FF"/>
                </a:solidFill>
                <a:latin typeface="Times New Roman" pitchFamily="18" charset="0"/>
              </a:rPr>
              <a:t>*</a:t>
            </a:r>
          </a:p>
        </p:txBody>
      </p:sp>
      <p:pic>
        <p:nvPicPr>
          <p:cNvPr id="26" name="Picture 25" descr="POINSET2">
            <a:extLst>
              <a:ext uri="{FF2B5EF4-FFF2-40B4-BE49-F238E27FC236}">
                <a16:creationId xmlns:a16="http://schemas.microsoft.com/office/drawing/2014/main" id="{9A374354-E264-82D4-9715-A8601A75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POINSET2">
            <a:extLst>
              <a:ext uri="{FF2B5EF4-FFF2-40B4-BE49-F238E27FC236}">
                <a16:creationId xmlns:a16="http://schemas.microsoft.com/office/drawing/2014/main" id="{F3BA84C6-09C1-4B3D-BB57-4E268D5D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1171" y="-342401"/>
            <a:ext cx="2438039" cy="312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4B6BD-B556-F510-9243-49879F39C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115E13D-8C68-4A91-9B22-FF93CEBE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81" y="1638770"/>
            <a:ext cx="15704112" cy="7599380"/>
          </a:xfrm>
          <a:prstGeom prst="rect">
            <a:avLst/>
          </a:prstGeom>
        </p:spPr>
      </p:pic>
      <p:pic>
        <p:nvPicPr>
          <p:cNvPr id="9" name="Content Placeholder 1" descr="mặt phách">
            <a:extLst>
              <a:ext uri="{FF2B5EF4-FFF2-40B4-BE49-F238E27FC236}">
                <a16:creationId xmlns:a16="http://schemas.microsoft.com/office/drawing/2014/main" id="{1BAE6DFF-F4DF-8C7D-138C-8283BFAEC2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5639" y="4069016"/>
            <a:ext cx="543831" cy="416856"/>
          </a:xfrm>
          <a:prstGeom prst="rect">
            <a:avLst/>
          </a:prstGeom>
        </p:spPr>
      </p:pic>
      <p:pic>
        <p:nvPicPr>
          <p:cNvPr id="15" name="Content Placeholder 1" descr="mặt phách">
            <a:extLst>
              <a:ext uri="{FF2B5EF4-FFF2-40B4-BE49-F238E27FC236}">
                <a16:creationId xmlns:a16="http://schemas.microsoft.com/office/drawing/2014/main" id="{727EC85C-4546-7432-A3B1-AD84D7F1A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0167" y="8837802"/>
            <a:ext cx="543831" cy="416856"/>
          </a:xfrm>
          <a:prstGeom prst="rect">
            <a:avLst/>
          </a:prstGeom>
        </p:spPr>
      </p:pic>
      <p:pic>
        <p:nvPicPr>
          <p:cNvPr id="16" name="Content Placeholder 1" descr="mặt phách">
            <a:extLst>
              <a:ext uri="{FF2B5EF4-FFF2-40B4-BE49-F238E27FC236}">
                <a16:creationId xmlns:a16="http://schemas.microsoft.com/office/drawing/2014/main" id="{DEEB7FB6-2EBC-86E4-2AEA-01A7C2A05E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3910" y="8818640"/>
            <a:ext cx="543831" cy="416856"/>
          </a:xfrm>
          <a:prstGeom prst="rect">
            <a:avLst/>
          </a:prstGeom>
        </p:spPr>
      </p:pic>
      <p:pic>
        <p:nvPicPr>
          <p:cNvPr id="17" name="Content Placeholder 1" descr="mặt phách">
            <a:extLst>
              <a:ext uri="{FF2B5EF4-FFF2-40B4-BE49-F238E27FC236}">
                <a16:creationId xmlns:a16="http://schemas.microsoft.com/office/drawing/2014/main" id="{B8DA83C9-F254-0870-0208-48D4B63017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7782" y="8821293"/>
            <a:ext cx="543831" cy="416856"/>
          </a:xfrm>
          <a:prstGeom prst="rect">
            <a:avLst/>
          </a:prstGeom>
        </p:spPr>
      </p:pic>
      <p:pic>
        <p:nvPicPr>
          <p:cNvPr id="18" name="Content Placeholder 1" descr="mặt phách">
            <a:extLst>
              <a:ext uri="{FF2B5EF4-FFF2-40B4-BE49-F238E27FC236}">
                <a16:creationId xmlns:a16="http://schemas.microsoft.com/office/drawing/2014/main" id="{8688A440-076A-C0B7-4AAF-25F095E7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99696" y="7497353"/>
            <a:ext cx="543831" cy="416856"/>
          </a:xfrm>
          <a:prstGeom prst="rect">
            <a:avLst/>
          </a:prstGeom>
        </p:spPr>
      </p:pic>
      <p:pic>
        <p:nvPicPr>
          <p:cNvPr id="19" name="Content Placeholder 1" descr="mặt phách">
            <a:extLst>
              <a:ext uri="{FF2B5EF4-FFF2-40B4-BE49-F238E27FC236}">
                <a16:creationId xmlns:a16="http://schemas.microsoft.com/office/drawing/2014/main" id="{ADD7DEEB-1B2D-820C-4762-04B4C942A0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7608" y="7497353"/>
            <a:ext cx="543831" cy="416856"/>
          </a:xfrm>
          <a:prstGeom prst="rect">
            <a:avLst/>
          </a:prstGeom>
        </p:spPr>
      </p:pic>
      <p:pic>
        <p:nvPicPr>
          <p:cNvPr id="20" name="Content Placeholder 1" descr="mặt phách">
            <a:extLst>
              <a:ext uri="{FF2B5EF4-FFF2-40B4-BE49-F238E27FC236}">
                <a16:creationId xmlns:a16="http://schemas.microsoft.com/office/drawing/2014/main" id="{6DC97331-77EB-C3FF-AFEA-AA0F9D2A11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7119" y="7506111"/>
            <a:ext cx="543831" cy="416856"/>
          </a:xfrm>
          <a:prstGeom prst="rect">
            <a:avLst/>
          </a:prstGeom>
        </p:spPr>
      </p:pic>
      <p:pic>
        <p:nvPicPr>
          <p:cNvPr id="21" name="Content Placeholder 1" descr="mặt phách">
            <a:extLst>
              <a:ext uri="{FF2B5EF4-FFF2-40B4-BE49-F238E27FC236}">
                <a16:creationId xmlns:a16="http://schemas.microsoft.com/office/drawing/2014/main" id="{C1B31184-8ADD-FB09-BE38-5A6FF6576D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1812" y="7510061"/>
            <a:ext cx="543831" cy="416856"/>
          </a:xfrm>
          <a:prstGeom prst="rect">
            <a:avLst/>
          </a:prstGeom>
        </p:spPr>
      </p:pic>
      <p:pic>
        <p:nvPicPr>
          <p:cNvPr id="22" name="Content Placeholder 1" descr="mặt phách">
            <a:extLst>
              <a:ext uri="{FF2B5EF4-FFF2-40B4-BE49-F238E27FC236}">
                <a16:creationId xmlns:a16="http://schemas.microsoft.com/office/drawing/2014/main" id="{C2355B7A-C6A7-146B-FD3C-E32DACDC53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45790" y="6278471"/>
            <a:ext cx="543831" cy="416856"/>
          </a:xfrm>
          <a:prstGeom prst="rect">
            <a:avLst/>
          </a:prstGeom>
        </p:spPr>
      </p:pic>
      <p:pic>
        <p:nvPicPr>
          <p:cNvPr id="23" name="Content Placeholder 1" descr="mặt phách">
            <a:extLst>
              <a:ext uri="{FF2B5EF4-FFF2-40B4-BE49-F238E27FC236}">
                <a16:creationId xmlns:a16="http://schemas.microsoft.com/office/drawing/2014/main" id="{A78DEF69-8016-2E0A-B5E5-576A6B4E33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39218" y="6321843"/>
            <a:ext cx="543831" cy="416856"/>
          </a:xfrm>
          <a:prstGeom prst="rect">
            <a:avLst/>
          </a:prstGeom>
        </p:spPr>
      </p:pic>
      <p:pic>
        <p:nvPicPr>
          <p:cNvPr id="24" name="Content Placeholder 1" descr="mặt phách">
            <a:extLst>
              <a:ext uri="{FF2B5EF4-FFF2-40B4-BE49-F238E27FC236}">
                <a16:creationId xmlns:a16="http://schemas.microsoft.com/office/drawing/2014/main" id="{294917B5-FFE9-CEEC-F8A6-9DBB0BBC66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8578" y="6278471"/>
            <a:ext cx="543831" cy="416856"/>
          </a:xfrm>
          <a:prstGeom prst="rect">
            <a:avLst/>
          </a:prstGeom>
        </p:spPr>
      </p:pic>
      <p:pic>
        <p:nvPicPr>
          <p:cNvPr id="25" name="Content Placeholder 1" descr="mặt phách">
            <a:extLst>
              <a:ext uri="{FF2B5EF4-FFF2-40B4-BE49-F238E27FC236}">
                <a16:creationId xmlns:a16="http://schemas.microsoft.com/office/drawing/2014/main" id="{067BF167-8F21-A7E0-348C-3B4CDC7E7D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1019" y="6326781"/>
            <a:ext cx="543831" cy="416856"/>
          </a:xfrm>
          <a:prstGeom prst="rect">
            <a:avLst/>
          </a:prstGeom>
        </p:spPr>
      </p:pic>
      <p:pic>
        <p:nvPicPr>
          <p:cNvPr id="26" name="Content Placeholder 1" descr="mặt phách">
            <a:extLst>
              <a:ext uri="{FF2B5EF4-FFF2-40B4-BE49-F238E27FC236}">
                <a16:creationId xmlns:a16="http://schemas.microsoft.com/office/drawing/2014/main" id="{7933BD8B-3AFD-A243-D915-37B88748AD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39562" y="5177279"/>
            <a:ext cx="543831" cy="416856"/>
          </a:xfrm>
          <a:prstGeom prst="rect">
            <a:avLst/>
          </a:prstGeom>
        </p:spPr>
      </p:pic>
      <p:pic>
        <p:nvPicPr>
          <p:cNvPr id="27" name="Content Placeholder 1" descr="mặt phách">
            <a:extLst>
              <a:ext uri="{FF2B5EF4-FFF2-40B4-BE49-F238E27FC236}">
                <a16:creationId xmlns:a16="http://schemas.microsoft.com/office/drawing/2014/main" id="{D7ABAF39-5A3E-D306-AC95-5C8A847D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3777" y="5092341"/>
            <a:ext cx="543831" cy="416856"/>
          </a:xfrm>
          <a:prstGeom prst="rect">
            <a:avLst/>
          </a:prstGeom>
        </p:spPr>
      </p:pic>
      <p:pic>
        <p:nvPicPr>
          <p:cNvPr id="28" name="Content Placeholder 1" descr="mặt phách">
            <a:extLst>
              <a:ext uri="{FF2B5EF4-FFF2-40B4-BE49-F238E27FC236}">
                <a16:creationId xmlns:a16="http://schemas.microsoft.com/office/drawing/2014/main" id="{53C2F531-E34F-18BF-AF65-9AE0DF9986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9470" y="5177279"/>
            <a:ext cx="543831" cy="416856"/>
          </a:xfrm>
          <a:prstGeom prst="rect">
            <a:avLst/>
          </a:prstGeom>
        </p:spPr>
      </p:pic>
      <p:pic>
        <p:nvPicPr>
          <p:cNvPr id="29" name="Content Placeholder 1" descr="mặt phách">
            <a:extLst>
              <a:ext uri="{FF2B5EF4-FFF2-40B4-BE49-F238E27FC236}">
                <a16:creationId xmlns:a16="http://schemas.microsoft.com/office/drawing/2014/main" id="{9D3A6BFB-1095-695D-4074-3D81BD9907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1929" y="5143500"/>
            <a:ext cx="543831" cy="416856"/>
          </a:xfrm>
          <a:prstGeom prst="rect">
            <a:avLst/>
          </a:prstGeom>
        </p:spPr>
      </p:pic>
      <p:pic>
        <p:nvPicPr>
          <p:cNvPr id="30" name="Content Placeholder 1" descr="mặt phách">
            <a:extLst>
              <a:ext uri="{FF2B5EF4-FFF2-40B4-BE49-F238E27FC236}">
                <a16:creationId xmlns:a16="http://schemas.microsoft.com/office/drawing/2014/main" id="{BD040B90-C283-8538-3EF4-7EF644E094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11478" y="4113560"/>
            <a:ext cx="543831" cy="416856"/>
          </a:xfrm>
          <a:prstGeom prst="rect">
            <a:avLst/>
          </a:prstGeom>
        </p:spPr>
      </p:pic>
      <p:pic>
        <p:nvPicPr>
          <p:cNvPr id="31" name="Content Placeholder 1" descr="mặt phách">
            <a:extLst>
              <a:ext uri="{FF2B5EF4-FFF2-40B4-BE49-F238E27FC236}">
                <a16:creationId xmlns:a16="http://schemas.microsoft.com/office/drawing/2014/main" id="{04396AD9-5FE0-EBE3-E222-6A10D36967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0817" y="4069016"/>
            <a:ext cx="543831" cy="416856"/>
          </a:xfrm>
          <a:prstGeom prst="rect">
            <a:avLst/>
          </a:prstGeom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FF79F956-F3A8-65DA-1F79-3B336BA5AB8E}"/>
              </a:ext>
            </a:extLst>
          </p:cNvPr>
          <p:cNvGrpSpPr/>
          <p:nvPr/>
        </p:nvGrpSpPr>
        <p:grpSpPr bwMode="auto">
          <a:xfrm>
            <a:off x="713375" y="8835206"/>
            <a:ext cx="16860393" cy="1440180"/>
            <a:chOff x="0" y="4003"/>
            <a:chExt cx="5511" cy="317"/>
          </a:xfrm>
        </p:grpSpPr>
        <p:sp>
          <p:nvSpPr>
            <p:cNvPr id="3" name="Freeform 35">
              <a:extLst>
                <a:ext uri="{FF2B5EF4-FFF2-40B4-BE49-F238E27FC236}">
                  <a16:creationId xmlns:a16="http://schemas.microsoft.com/office/drawing/2014/main" id="{DD3FE705-89CA-A21D-A145-9077A06710C5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" name="Freeform 36">
              <a:extLst>
                <a:ext uri="{FF2B5EF4-FFF2-40B4-BE49-F238E27FC236}">
                  <a16:creationId xmlns:a16="http://schemas.microsoft.com/office/drawing/2014/main" id="{EEC135E6-B13C-72FD-E1DD-DC8200CDB099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A830CF84-3308-3619-B729-C0A84C576DBB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34440">
                <a:defRPr/>
              </a:pPr>
              <a:endParaRPr lang="en-US" sz="243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8" name="Group 38">
              <a:extLst>
                <a:ext uri="{FF2B5EF4-FFF2-40B4-BE49-F238E27FC236}">
                  <a16:creationId xmlns:a16="http://schemas.microsoft.com/office/drawing/2014/main" id="{9BD48F54-7A33-DD55-8BB7-EA04A3BB822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30" name="Freeform 39">
                <a:extLst>
                  <a:ext uri="{FF2B5EF4-FFF2-40B4-BE49-F238E27FC236}">
                    <a16:creationId xmlns:a16="http://schemas.microsoft.com/office/drawing/2014/main" id="{C3056CDD-9383-CA1A-F6D6-18184E1CB7A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1" name="Freeform 40">
                <a:extLst>
                  <a:ext uri="{FF2B5EF4-FFF2-40B4-BE49-F238E27FC236}">
                    <a16:creationId xmlns:a16="http://schemas.microsoft.com/office/drawing/2014/main" id="{5E0180F7-3560-7379-B1B0-9C51101BC84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2" name="Freeform 41">
                <a:extLst>
                  <a:ext uri="{FF2B5EF4-FFF2-40B4-BE49-F238E27FC236}">
                    <a16:creationId xmlns:a16="http://schemas.microsoft.com/office/drawing/2014/main" id="{563F4064-0ACE-C306-D37B-040B017471D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3" name="Freeform 42">
                <a:extLst>
                  <a:ext uri="{FF2B5EF4-FFF2-40B4-BE49-F238E27FC236}">
                    <a16:creationId xmlns:a16="http://schemas.microsoft.com/office/drawing/2014/main" id="{67326377-1BD5-F1DC-7F37-18A60FC8181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4" name="Freeform 43">
                <a:extLst>
                  <a:ext uri="{FF2B5EF4-FFF2-40B4-BE49-F238E27FC236}">
                    <a16:creationId xmlns:a16="http://schemas.microsoft.com/office/drawing/2014/main" id="{769EEE89-64DE-105D-79BE-7BC600C97C8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5" name="Freeform 44">
                <a:extLst>
                  <a:ext uri="{FF2B5EF4-FFF2-40B4-BE49-F238E27FC236}">
                    <a16:creationId xmlns:a16="http://schemas.microsoft.com/office/drawing/2014/main" id="{72525CC9-06E8-716C-47A2-DFFFFD962C5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6" name="Freeform 45">
                <a:extLst>
                  <a:ext uri="{FF2B5EF4-FFF2-40B4-BE49-F238E27FC236}">
                    <a16:creationId xmlns:a16="http://schemas.microsoft.com/office/drawing/2014/main" id="{AF64FBCD-4426-B9F0-76BC-87E59E778B0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7" name="Freeform 46">
                <a:extLst>
                  <a:ext uri="{FF2B5EF4-FFF2-40B4-BE49-F238E27FC236}">
                    <a16:creationId xmlns:a16="http://schemas.microsoft.com/office/drawing/2014/main" id="{6ADD2E23-2F11-5311-1505-B8C2222DE3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8" name="Freeform 47">
                <a:extLst>
                  <a:ext uri="{FF2B5EF4-FFF2-40B4-BE49-F238E27FC236}">
                    <a16:creationId xmlns:a16="http://schemas.microsoft.com/office/drawing/2014/main" id="{2D0DE10A-E295-017D-16A9-CB55D3A1971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9" name="Freeform 48">
                <a:extLst>
                  <a:ext uri="{FF2B5EF4-FFF2-40B4-BE49-F238E27FC236}">
                    <a16:creationId xmlns:a16="http://schemas.microsoft.com/office/drawing/2014/main" id="{5E138E47-6BFC-BEBE-7281-6B78DCF2185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0" name="Freeform 49">
                <a:extLst>
                  <a:ext uri="{FF2B5EF4-FFF2-40B4-BE49-F238E27FC236}">
                    <a16:creationId xmlns:a16="http://schemas.microsoft.com/office/drawing/2014/main" id="{EDB075EF-CE44-C5C4-90D8-DEE7F36551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1" name="Freeform 50">
                <a:extLst>
                  <a:ext uri="{FF2B5EF4-FFF2-40B4-BE49-F238E27FC236}">
                    <a16:creationId xmlns:a16="http://schemas.microsoft.com/office/drawing/2014/main" id="{0063C2FD-9388-BA3E-F3BA-3D6581999C7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2" name="Freeform 51">
                <a:extLst>
                  <a:ext uri="{FF2B5EF4-FFF2-40B4-BE49-F238E27FC236}">
                    <a16:creationId xmlns:a16="http://schemas.microsoft.com/office/drawing/2014/main" id="{A98CA2C9-F207-0E56-0DFD-1369F795098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3" name="Freeform 52">
                <a:extLst>
                  <a:ext uri="{FF2B5EF4-FFF2-40B4-BE49-F238E27FC236}">
                    <a16:creationId xmlns:a16="http://schemas.microsoft.com/office/drawing/2014/main" id="{3F57C03A-C5B0-E486-ED8D-A8E7D1C4FDE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4" name="Freeform 53">
                <a:extLst>
                  <a:ext uri="{FF2B5EF4-FFF2-40B4-BE49-F238E27FC236}">
                    <a16:creationId xmlns:a16="http://schemas.microsoft.com/office/drawing/2014/main" id="{54886C8A-20E7-0E45-E591-0A6245FF772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5" name="Freeform 54">
                <a:extLst>
                  <a:ext uri="{FF2B5EF4-FFF2-40B4-BE49-F238E27FC236}">
                    <a16:creationId xmlns:a16="http://schemas.microsoft.com/office/drawing/2014/main" id="{33B03CD0-4F9A-52E1-D78C-75B6FD55DB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6" name="Freeform 55">
                <a:extLst>
                  <a:ext uri="{FF2B5EF4-FFF2-40B4-BE49-F238E27FC236}">
                    <a16:creationId xmlns:a16="http://schemas.microsoft.com/office/drawing/2014/main" id="{E0EF29D3-6E6D-A3A6-2DA6-D7BD21112AF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7" name="Freeform 56">
                <a:extLst>
                  <a:ext uri="{FF2B5EF4-FFF2-40B4-BE49-F238E27FC236}">
                    <a16:creationId xmlns:a16="http://schemas.microsoft.com/office/drawing/2014/main" id="{75C62DB1-BA55-27ED-5C8E-1EC60A47EE9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8" name="Freeform 57">
                <a:extLst>
                  <a:ext uri="{FF2B5EF4-FFF2-40B4-BE49-F238E27FC236}">
                    <a16:creationId xmlns:a16="http://schemas.microsoft.com/office/drawing/2014/main" id="{EBDF3D5A-434C-F38F-3D9E-19A0E1641AD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9" name="Freeform 58">
                <a:extLst>
                  <a:ext uri="{FF2B5EF4-FFF2-40B4-BE49-F238E27FC236}">
                    <a16:creationId xmlns:a16="http://schemas.microsoft.com/office/drawing/2014/main" id="{A8D6A7F4-BCA3-B889-2CF1-8B61B446362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0" name="Freeform 59">
                <a:extLst>
                  <a:ext uri="{FF2B5EF4-FFF2-40B4-BE49-F238E27FC236}">
                    <a16:creationId xmlns:a16="http://schemas.microsoft.com/office/drawing/2014/main" id="{D504A547-5F1F-4861-7E59-F42756C9A0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Freeform 60">
                <a:extLst>
                  <a:ext uri="{FF2B5EF4-FFF2-40B4-BE49-F238E27FC236}">
                    <a16:creationId xmlns:a16="http://schemas.microsoft.com/office/drawing/2014/main" id="{61B3AE7A-C54F-93D1-4899-CD64E213CE6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Freeform 61">
                <a:extLst>
                  <a:ext uri="{FF2B5EF4-FFF2-40B4-BE49-F238E27FC236}">
                    <a16:creationId xmlns:a16="http://schemas.microsoft.com/office/drawing/2014/main" id="{C1D22BA4-19D8-1F8E-5D6A-28924BF4737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3" name="Freeform 62">
                <a:extLst>
                  <a:ext uri="{FF2B5EF4-FFF2-40B4-BE49-F238E27FC236}">
                    <a16:creationId xmlns:a16="http://schemas.microsoft.com/office/drawing/2014/main" id="{D249AF8C-03EB-4280-7B7E-69918678DDF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4" name="Freeform 63">
                <a:extLst>
                  <a:ext uri="{FF2B5EF4-FFF2-40B4-BE49-F238E27FC236}">
                    <a16:creationId xmlns:a16="http://schemas.microsoft.com/office/drawing/2014/main" id="{8755FB16-595E-D0B7-39C9-7A7D42D0B25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5" name="Freeform 64">
                <a:extLst>
                  <a:ext uri="{FF2B5EF4-FFF2-40B4-BE49-F238E27FC236}">
                    <a16:creationId xmlns:a16="http://schemas.microsoft.com/office/drawing/2014/main" id="{361B1F46-D62D-3370-CE5E-287898F335D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6" name="Freeform 65">
                <a:extLst>
                  <a:ext uri="{FF2B5EF4-FFF2-40B4-BE49-F238E27FC236}">
                    <a16:creationId xmlns:a16="http://schemas.microsoft.com/office/drawing/2014/main" id="{470A2C7C-19FA-8DC8-D276-3011DA6DD7B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7" name="Freeform 66">
                <a:extLst>
                  <a:ext uri="{FF2B5EF4-FFF2-40B4-BE49-F238E27FC236}">
                    <a16:creationId xmlns:a16="http://schemas.microsoft.com/office/drawing/2014/main" id="{3B91C529-88DD-E549-4EA7-C532A81A938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8" name="Freeform 67">
                <a:extLst>
                  <a:ext uri="{FF2B5EF4-FFF2-40B4-BE49-F238E27FC236}">
                    <a16:creationId xmlns:a16="http://schemas.microsoft.com/office/drawing/2014/main" id="{015DA944-2CD1-E7B1-427B-F7512D459BC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9" name="Freeform 68">
                <a:extLst>
                  <a:ext uri="{FF2B5EF4-FFF2-40B4-BE49-F238E27FC236}">
                    <a16:creationId xmlns:a16="http://schemas.microsoft.com/office/drawing/2014/main" id="{FB20EA41-F45A-EF03-CC59-545ED317302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0" name="Freeform 69">
                <a:extLst>
                  <a:ext uri="{FF2B5EF4-FFF2-40B4-BE49-F238E27FC236}">
                    <a16:creationId xmlns:a16="http://schemas.microsoft.com/office/drawing/2014/main" id="{2D0A880F-E1A1-E239-EBA5-727D385482E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1" name="Freeform 70">
                <a:extLst>
                  <a:ext uri="{FF2B5EF4-FFF2-40B4-BE49-F238E27FC236}">
                    <a16:creationId xmlns:a16="http://schemas.microsoft.com/office/drawing/2014/main" id="{B9D26880-D55C-33CE-1A87-0E45E5FB13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2" name="Freeform 71">
                <a:extLst>
                  <a:ext uri="{FF2B5EF4-FFF2-40B4-BE49-F238E27FC236}">
                    <a16:creationId xmlns:a16="http://schemas.microsoft.com/office/drawing/2014/main" id="{5701A424-0CF6-0D9B-CD54-EFE228E4E9E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0" name="Group 72">
              <a:extLst>
                <a:ext uri="{FF2B5EF4-FFF2-40B4-BE49-F238E27FC236}">
                  <a16:creationId xmlns:a16="http://schemas.microsoft.com/office/drawing/2014/main" id="{45B19693-7D68-11AD-6CE2-98B98E8B658E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7" name="Freeform 73">
                <a:extLst>
                  <a:ext uri="{FF2B5EF4-FFF2-40B4-BE49-F238E27FC236}">
                    <a16:creationId xmlns:a16="http://schemas.microsoft.com/office/drawing/2014/main" id="{1B4BD6ED-0915-94B3-C489-6228CE6B8D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8" name="Freeform 74">
                <a:extLst>
                  <a:ext uri="{FF2B5EF4-FFF2-40B4-BE49-F238E27FC236}">
                    <a16:creationId xmlns:a16="http://schemas.microsoft.com/office/drawing/2014/main" id="{529D5CFB-FAC6-3B20-D233-7AB7BF8CB7F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9" name="Freeform 75">
                <a:extLst>
                  <a:ext uri="{FF2B5EF4-FFF2-40B4-BE49-F238E27FC236}">
                    <a16:creationId xmlns:a16="http://schemas.microsoft.com/office/drawing/2014/main" id="{FD643CB3-645E-E65D-5F16-42B747F7DDB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0" name="Freeform 76">
                <a:extLst>
                  <a:ext uri="{FF2B5EF4-FFF2-40B4-BE49-F238E27FC236}">
                    <a16:creationId xmlns:a16="http://schemas.microsoft.com/office/drawing/2014/main" id="{BDC5E15C-442C-E7C6-D5E9-93AFA5AF8E2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1" name="Freeform 77">
                <a:extLst>
                  <a:ext uri="{FF2B5EF4-FFF2-40B4-BE49-F238E27FC236}">
                    <a16:creationId xmlns:a16="http://schemas.microsoft.com/office/drawing/2014/main" id="{FE0A6896-6686-87FE-6242-F2123284421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2" name="Freeform 78">
                <a:extLst>
                  <a:ext uri="{FF2B5EF4-FFF2-40B4-BE49-F238E27FC236}">
                    <a16:creationId xmlns:a16="http://schemas.microsoft.com/office/drawing/2014/main" id="{3D9E88D7-D972-3945-4A16-F96C794FD12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3" name="Freeform 79">
                <a:extLst>
                  <a:ext uri="{FF2B5EF4-FFF2-40B4-BE49-F238E27FC236}">
                    <a16:creationId xmlns:a16="http://schemas.microsoft.com/office/drawing/2014/main" id="{8BCE0D92-47F3-BF8E-EB93-ED534793124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4" name="Freeform 80">
                <a:extLst>
                  <a:ext uri="{FF2B5EF4-FFF2-40B4-BE49-F238E27FC236}">
                    <a16:creationId xmlns:a16="http://schemas.microsoft.com/office/drawing/2014/main" id="{BEA37516-E363-EA8E-7859-D700EA4E64D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5" name="Freeform 81">
                <a:extLst>
                  <a:ext uri="{FF2B5EF4-FFF2-40B4-BE49-F238E27FC236}">
                    <a16:creationId xmlns:a16="http://schemas.microsoft.com/office/drawing/2014/main" id="{810BF924-8F64-A111-90C3-51D1AF51350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6" name="Freeform 82">
                <a:extLst>
                  <a:ext uri="{FF2B5EF4-FFF2-40B4-BE49-F238E27FC236}">
                    <a16:creationId xmlns:a16="http://schemas.microsoft.com/office/drawing/2014/main" id="{7CB9B67C-5EAC-ABB9-D50D-3273FC827BA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7" name="Freeform 83">
                <a:extLst>
                  <a:ext uri="{FF2B5EF4-FFF2-40B4-BE49-F238E27FC236}">
                    <a16:creationId xmlns:a16="http://schemas.microsoft.com/office/drawing/2014/main" id="{C24A16C4-9B4C-3C35-172A-A6435E5AAFD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8" name="Freeform 84">
                <a:extLst>
                  <a:ext uri="{FF2B5EF4-FFF2-40B4-BE49-F238E27FC236}">
                    <a16:creationId xmlns:a16="http://schemas.microsoft.com/office/drawing/2014/main" id="{A9426501-BEEC-E160-54AE-A18D6E7FC82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9" name="Freeform 85">
                <a:extLst>
                  <a:ext uri="{FF2B5EF4-FFF2-40B4-BE49-F238E27FC236}">
                    <a16:creationId xmlns:a16="http://schemas.microsoft.com/office/drawing/2014/main" id="{72269ACD-A83C-80AA-BECE-91ED3D7F4A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0" name="Freeform 86">
                <a:extLst>
                  <a:ext uri="{FF2B5EF4-FFF2-40B4-BE49-F238E27FC236}">
                    <a16:creationId xmlns:a16="http://schemas.microsoft.com/office/drawing/2014/main" id="{F0B350F9-42C4-F3E4-A279-9540743B547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1" name="Freeform 87">
                <a:extLst>
                  <a:ext uri="{FF2B5EF4-FFF2-40B4-BE49-F238E27FC236}">
                    <a16:creationId xmlns:a16="http://schemas.microsoft.com/office/drawing/2014/main" id="{BF826B1C-1A90-29E1-D4D4-61AEAFA3A3F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2" name="Freeform 88">
                <a:extLst>
                  <a:ext uri="{FF2B5EF4-FFF2-40B4-BE49-F238E27FC236}">
                    <a16:creationId xmlns:a16="http://schemas.microsoft.com/office/drawing/2014/main" id="{FB5A5E47-341E-3709-BB73-ACFCF13B978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3" name="Freeform 89">
                <a:extLst>
                  <a:ext uri="{FF2B5EF4-FFF2-40B4-BE49-F238E27FC236}">
                    <a16:creationId xmlns:a16="http://schemas.microsoft.com/office/drawing/2014/main" id="{C7B6B991-DA82-F2B0-34FB-098DEE856A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4" name="Freeform 90">
                <a:extLst>
                  <a:ext uri="{FF2B5EF4-FFF2-40B4-BE49-F238E27FC236}">
                    <a16:creationId xmlns:a16="http://schemas.microsoft.com/office/drawing/2014/main" id="{7FFAE8CC-783E-3836-8590-16CE27F7E36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5" name="Freeform 91">
                <a:extLst>
                  <a:ext uri="{FF2B5EF4-FFF2-40B4-BE49-F238E27FC236}">
                    <a16:creationId xmlns:a16="http://schemas.microsoft.com/office/drawing/2014/main" id="{7B03F82F-19B2-F329-34C1-D22923566A1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6" name="Freeform 92">
                <a:extLst>
                  <a:ext uri="{FF2B5EF4-FFF2-40B4-BE49-F238E27FC236}">
                    <a16:creationId xmlns:a16="http://schemas.microsoft.com/office/drawing/2014/main" id="{42887913-C058-2414-1AC3-797A814D8AC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7" name="Freeform 93">
                <a:extLst>
                  <a:ext uri="{FF2B5EF4-FFF2-40B4-BE49-F238E27FC236}">
                    <a16:creationId xmlns:a16="http://schemas.microsoft.com/office/drawing/2014/main" id="{1A10D52B-F8D3-055C-EF65-A3A9FEFD644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8" name="Freeform 94">
                <a:extLst>
                  <a:ext uri="{FF2B5EF4-FFF2-40B4-BE49-F238E27FC236}">
                    <a16:creationId xmlns:a16="http://schemas.microsoft.com/office/drawing/2014/main" id="{678B7211-F7D8-51AC-83B3-06F63E0B615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9" name="Freeform 95">
                <a:extLst>
                  <a:ext uri="{FF2B5EF4-FFF2-40B4-BE49-F238E27FC236}">
                    <a16:creationId xmlns:a16="http://schemas.microsoft.com/office/drawing/2014/main" id="{1DAC51F5-0A19-1EB6-30E6-091B4398A1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0" name="Freeform 96">
                <a:extLst>
                  <a:ext uri="{FF2B5EF4-FFF2-40B4-BE49-F238E27FC236}">
                    <a16:creationId xmlns:a16="http://schemas.microsoft.com/office/drawing/2014/main" id="{3DEB3B68-39B5-885C-BBDC-D1EEDB4A305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1" name="Freeform 97">
                <a:extLst>
                  <a:ext uri="{FF2B5EF4-FFF2-40B4-BE49-F238E27FC236}">
                    <a16:creationId xmlns:a16="http://schemas.microsoft.com/office/drawing/2014/main" id="{2B82CF7C-9528-0EAB-9D28-EB46EFCB50A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2" name="Freeform 98">
                <a:extLst>
                  <a:ext uri="{FF2B5EF4-FFF2-40B4-BE49-F238E27FC236}">
                    <a16:creationId xmlns:a16="http://schemas.microsoft.com/office/drawing/2014/main" id="{28C6B20A-5C4A-044A-02DE-6D7EB90E86F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3" name="Freeform 99">
                <a:extLst>
                  <a:ext uri="{FF2B5EF4-FFF2-40B4-BE49-F238E27FC236}">
                    <a16:creationId xmlns:a16="http://schemas.microsoft.com/office/drawing/2014/main" id="{298327F0-4311-92A8-E35D-AF475FF649E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4" name="Freeform 100">
                <a:extLst>
                  <a:ext uri="{FF2B5EF4-FFF2-40B4-BE49-F238E27FC236}">
                    <a16:creationId xmlns:a16="http://schemas.microsoft.com/office/drawing/2014/main" id="{9D02FC57-CE93-BEC3-F97A-6733737B4CA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5" name="Freeform 101">
                <a:extLst>
                  <a:ext uri="{FF2B5EF4-FFF2-40B4-BE49-F238E27FC236}">
                    <a16:creationId xmlns:a16="http://schemas.microsoft.com/office/drawing/2014/main" id="{B1E82C0C-4B26-072F-7FE8-34E2565EEFB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6" name="Freeform 102">
                <a:extLst>
                  <a:ext uri="{FF2B5EF4-FFF2-40B4-BE49-F238E27FC236}">
                    <a16:creationId xmlns:a16="http://schemas.microsoft.com/office/drawing/2014/main" id="{346A064C-FF60-680C-ED42-3183DF48A74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7" name="Freeform 103">
                <a:extLst>
                  <a:ext uri="{FF2B5EF4-FFF2-40B4-BE49-F238E27FC236}">
                    <a16:creationId xmlns:a16="http://schemas.microsoft.com/office/drawing/2014/main" id="{AEE8F581-9D01-DE68-95A6-62035C913293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8" name="Freeform 104">
                <a:extLst>
                  <a:ext uri="{FF2B5EF4-FFF2-40B4-BE49-F238E27FC236}">
                    <a16:creationId xmlns:a16="http://schemas.microsoft.com/office/drawing/2014/main" id="{0EA30179-8E5A-4D93-ECCC-0A00D4D01E6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9" name="Freeform 105">
                <a:extLst>
                  <a:ext uri="{FF2B5EF4-FFF2-40B4-BE49-F238E27FC236}">
                    <a16:creationId xmlns:a16="http://schemas.microsoft.com/office/drawing/2014/main" id="{192E22A4-0B7A-22D4-F08F-DC5E02D8C28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1" name="Group 106">
              <a:extLst>
                <a:ext uri="{FF2B5EF4-FFF2-40B4-BE49-F238E27FC236}">
                  <a16:creationId xmlns:a16="http://schemas.microsoft.com/office/drawing/2014/main" id="{746F4B81-F08F-CFFD-3D63-CD4830DE2AD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4" name="Freeform 107">
                <a:extLst>
                  <a:ext uri="{FF2B5EF4-FFF2-40B4-BE49-F238E27FC236}">
                    <a16:creationId xmlns:a16="http://schemas.microsoft.com/office/drawing/2014/main" id="{1F5A08F5-59A1-E3AD-E7EC-DB0A601664A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5" name="Freeform 108">
                <a:extLst>
                  <a:ext uri="{FF2B5EF4-FFF2-40B4-BE49-F238E27FC236}">
                    <a16:creationId xmlns:a16="http://schemas.microsoft.com/office/drawing/2014/main" id="{2A60E790-E2CD-A2E1-420F-9658DB99AA9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6" name="Freeform 109">
                <a:extLst>
                  <a:ext uri="{FF2B5EF4-FFF2-40B4-BE49-F238E27FC236}">
                    <a16:creationId xmlns:a16="http://schemas.microsoft.com/office/drawing/2014/main" id="{367F0CBF-322D-B4B8-2052-5418B152CEB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7" name="Freeform 110">
                <a:extLst>
                  <a:ext uri="{FF2B5EF4-FFF2-40B4-BE49-F238E27FC236}">
                    <a16:creationId xmlns:a16="http://schemas.microsoft.com/office/drawing/2014/main" id="{F5EF844D-4A6D-71E3-0188-51909069F33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8" name="Freeform 111">
                <a:extLst>
                  <a:ext uri="{FF2B5EF4-FFF2-40B4-BE49-F238E27FC236}">
                    <a16:creationId xmlns:a16="http://schemas.microsoft.com/office/drawing/2014/main" id="{66BD8EC1-5602-3175-B084-F888D5D5BEF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9" name="Freeform 112">
                <a:extLst>
                  <a:ext uri="{FF2B5EF4-FFF2-40B4-BE49-F238E27FC236}">
                    <a16:creationId xmlns:a16="http://schemas.microsoft.com/office/drawing/2014/main" id="{12546785-2A49-2D7A-7C9C-962490E9DF4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0" name="Freeform 113">
                <a:extLst>
                  <a:ext uri="{FF2B5EF4-FFF2-40B4-BE49-F238E27FC236}">
                    <a16:creationId xmlns:a16="http://schemas.microsoft.com/office/drawing/2014/main" id="{09C78309-02BC-0296-2092-3EF9AEBBCEF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1" name="Freeform 114">
                <a:extLst>
                  <a:ext uri="{FF2B5EF4-FFF2-40B4-BE49-F238E27FC236}">
                    <a16:creationId xmlns:a16="http://schemas.microsoft.com/office/drawing/2014/main" id="{B81D2F2A-BAB7-4213-82AF-4CE1D31FE91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2" name="Freeform 115">
                <a:extLst>
                  <a:ext uri="{FF2B5EF4-FFF2-40B4-BE49-F238E27FC236}">
                    <a16:creationId xmlns:a16="http://schemas.microsoft.com/office/drawing/2014/main" id="{D68E2CAE-FD96-688D-3117-FEE48A7F23D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3" name="Freeform 116">
                <a:extLst>
                  <a:ext uri="{FF2B5EF4-FFF2-40B4-BE49-F238E27FC236}">
                    <a16:creationId xmlns:a16="http://schemas.microsoft.com/office/drawing/2014/main" id="{82D36A8B-07F7-CA7B-0188-E5B44710898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4" name="Freeform 117">
                <a:extLst>
                  <a:ext uri="{FF2B5EF4-FFF2-40B4-BE49-F238E27FC236}">
                    <a16:creationId xmlns:a16="http://schemas.microsoft.com/office/drawing/2014/main" id="{621F4EE8-6310-D5AE-C87B-D5546AFBDDD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5" name="Freeform 118">
                <a:extLst>
                  <a:ext uri="{FF2B5EF4-FFF2-40B4-BE49-F238E27FC236}">
                    <a16:creationId xmlns:a16="http://schemas.microsoft.com/office/drawing/2014/main" id="{7A356A06-852B-F9C6-2B32-AC17F4C2C23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6" name="Freeform 119">
                <a:extLst>
                  <a:ext uri="{FF2B5EF4-FFF2-40B4-BE49-F238E27FC236}">
                    <a16:creationId xmlns:a16="http://schemas.microsoft.com/office/drawing/2014/main" id="{DAC80D50-CCFB-A6C4-3AE5-09EE5F3AF5E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7" name="Freeform 120">
                <a:extLst>
                  <a:ext uri="{FF2B5EF4-FFF2-40B4-BE49-F238E27FC236}">
                    <a16:creationId xmlns:a16="http://schemas.microsoft.com/office/drawing/2014/main" id="{ED00F84F-FF03-0B3D-8759-0201F460101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8" name="Freeform 121">
                <a:extLst>
                  <a:ext uri="{FF2B5EF4-FFF2-40B4-BE49-F238E27FC236}">
                    <a16:creationId xmlns:a16="http://schemas.microsoft.com/office/drawing/2014/main" id="{BE804364-5EDE-4295-69C1-939321A2D6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9" name="Freeform 122">
                <a:extLst>
                  <a:ext uri="{FF2B5EF4-FFF2-40B4-BE49-F238E27FC236}">
                    <a16:creationId xmlns:a16="http://schemas.microsoft.com/office/drawing/2014/main" id="{A5801C57-AEE8-214D-973B-6F0F5345794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0" name="Freeform 123">
                <a:extLst>
                  <a:ext uri="{FF2B5EF4-FFF2-40B4-BE49-F238E27FC236}">
                    <a16:creationId xmlns:a16="http://schemas.microsoft.com/office/drawing/2014/main" id="{39F1BD67-54EF-7116-E560-F9A805F5770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1" name="Freeform 124">
                <a:extLst>
                  <a:ext uri="{FF2B5EF4-FFF2-40B4-BE49-F238E27FC236}">
                    <a16:creationId xmlns:a16="http://schemas.microsoft.com/office/drawing/2014/main" id="{18B97476-E01E-53C3-049D-27A64FB1012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2" name="Freeform 125">
                <a:extLst>
                  <a:ext uri="{FF2B5EF4-FFF2-40B4-BE49-F238E27FC236}">
                    <a16:creationId xmlns:a16="http://schemas.microsoft.com/office/drawing/2014/main" id="{8DE1D7EF-78AC-1BC2-6CD6-94DD0C844E4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3" name="Freeform 126">
                <a:extLst>
                  <a:ext uri="{FF2B5EF4-FFF2-40B4-BE49-F238E27FC236}">
                    <a16:creationId xmlns:a16="http://schemas.microsoft.com/office/drawing/2014/main" id="{5624C18F-A7AD-E649-E15E-5ECA4678E99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4" name="Freeform 127">
                <a:extLst>
                  <a:ext uri="{FF2B5EF4-FFF2-40B4-BE49-F238E27FC236}">
                    <a16:creationId xmlns:a16="http://schemas.microsoft.com/office/drawing/2014/main" id="{4878C9CC-4E67-257E-B143-7343BC92C11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5" name="Freeform 128">
                <a:extLst>
                  <a:ext uri="{FF2B5EF4-FFF2-40B4-BE49-F238E27FC236}">
                    <a16:creationId xmlns:a16="http://schemas.microsoft.com/office/drawing/2014/main" id="{38D66A2A-5A5F-C599-28EE-089ED4F9E98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6" name="Freeform 129">
                <a:extLst>
                  <a:ext uri="{FF2B5EF4-FFF2-40B4-BE49-F238E27FC236}">
                    <a16:creationId xmlns:a16="http://schemas.microsoft.com/office/drawing/2014/main" id="{5E8322EC-C561-D86D-EB43-41BEB5AA3E3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7" name="Freeform 130">
                <a:extLst>
                  <a:ext uri="{FF2B5EF4-FFF2-40B4-BE49-F238E27FC236}">
                    <a16:creationId xmlns:a16="http://schemas.microsoft.com/office/drawing/2014/main" id="{8969A94D-5222-4C75-39F6-03595ADD3A3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8" name="Freeform 131">
                <a:extLst>
                  <a:ext uri="{FF2B5EF4-FFF2-40B4-BE49-F238E27FC236}">
                    <a16:creationId xmlns:a16="http://schemas.microsoft.com/office/drawing/2014/main" id="{F4E6DC73-DFA6-F900-106B-918E0E86F9C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9" name="Freeform 132">
                <a:extLst>
                  <a:ext uri="{FF2B5EF4-FFF2-40B4-BE49-F238E27FC236}">
                    <a16:creationId xmlns:a16="http://schemas.microsoft.com/office/drawing/2014/main" id="{3DE24B18-67BC-90E1-7AAA-8EC2D67D503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0" name="Freeform 133">
                <a:extLst>
                  <a:ext uri="{FF2B5EF4-FFF2-40B4-BE49-F238E27FC236}">
                    <a16:creationId xmlns:a16="http://schemas.microsoft.com/office/drawing/2014/main" id="{31DBA7F6-DA51-5C6C-5BA8-E147955FE94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1" name="Freeform 134">
                <a:extLst>
                  <a:ext uri="{FF2B5EF4-FFF2-40B4-BE49-F238E27FC236}">
                    <a16:creationId xmlns:a16="http://schemas.microsoft.com/office/drawing/2014/main" id="{317EDFA2-0E53-61A5-8EA8-93041B9F408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2" name="Freeform 135">
                <a:extLst>
                  <a:ext uri="{FF2B5EF4-FFF2-40B4-BE49-F238E27FC236}">
                    <a16:creationId xmlns:a16="http://schemas.microsoft.com/office/drawing/2014/main" id="{DB1E3411-CA6E-7A68-9E3D-791E2479F57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3" name="Freeform 136">
                <a:extLst>
                  <a:ext uri="{FF2B5EF4-FFF2-40B4-BE49-F238E27FC236}">
                    <a16:creationId xmlns:a16="http://schemas.microsoft.com/office/drawing/2014/main" id="{AF1D1D2A-CB2E-D3FE-7139-8BA20BAA765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4" name="Freeform 137">
                <a:extLst>
                  <a:ext uri="{FF2B5EF4-FFF2-40B4-BE49-F238E27FC236}">
                    <a16:creationId xmlns:a16="http://schemas.microsoft.com/office/drawing/2014/main" id="{DDBB44B8-D346-208F-2429-D894E4E4F3D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5" name="Freeform 138">
                <a:extLst>
                  <a:ext uri="{FF2B5EF4-FFF2-40B4-BE49-F238E27FC236}">
                    <a16:creationId xmlns:a16="http://schemas.microsoft.com/office/drawing/2014/main" id="{60ABFB9A-AA21-D700-90C3-E3E40EF1D66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Freeform 139">
                <a:extLst>
                  <a:ext uri="{FF2B5EF4-FFF2-40B4-BE49-F238E27FC236}">
                    <a16:creationId xmlns:a16="http://schemas.microsoft.com/office/drawing/2014/main" id="{68B6FF4D-D5AB-8955-01C7-7DCE84908C5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roup 140">
              <a:extLst>
                <a:ext uri="{FF2B5EF4-FFF2-40B4-BE49-F238E27FC236}">
                  <a16:creationId xmlns:a16="http://schemas.microsoft.com/office/drawing/2014/main" id="{12FCFA52-E3E5-9B6B-82C4-C43B4ACFA982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" name="Freeform 141">
                <a:extLst>
                  <a:ext uri="{FF2B5EF4-FFF2-40B4-BE49-F238E27FC236}">
                    <a16:creationId xmlns:a16="http://schemas.microsoft.com/office/drawing/2014/main" id="{7CF862CA-CFA2-1971-5AE0-EDD142E566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142">
                <a:extLst>
                  <a:ext uri="{FF2B5EF4-FFF2-40B4-BE49-F238E27FC236}">
                    <a16:creationId xmlns:a16="http://schemas.microsoft.com/office/drawing/2014/main" id="{C8EC4FAD-A68D-5138-52E1-0E7F097772C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Freeform 143">
                <a:extLst>
                  <a:ext uri="{FF2B5EF4-FFF2-40B4-BE49-F238E27FC236}">
                    <a16:creationId xmlns:a16="http://schemas.microsoft.com/office/drawing/2014/main" id="{0C5AFEF3-155F-7C08-045A-4314F677EDC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Freeform 144">
                <a:extLst>
                  <a:ext uri="{FF2B5EF4-FFF2-40B4-BE49-F238E27FC236}">
                    <a16:creationId xmlns:a16="http://schemas.microsoft.com/office/drawing/2014/main" id="{495B5F0E-22B9-D161-8DE9-76DD645FF5A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Freeform 145">
                <a:extLst>
                  <a:ext uri="{FF2B5EF4-FFF2-40B4-BE49-F238E27FC236}">
                    <a16:creationId xmlns:a16="http://schemas.microsoft.com/office/drawing/2014/main" id="{0D2C99D0-EC82-CA7B-D498-C9F78E9469D7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Freeform 146">
                <a:extLst>
                  <a:ext uri="{FF2B5EF4-FFF2-40B4-BE49-F238E27FC236}">
                    <a16:creationId xmlns:a16="http://schemas.microsoft.com/office/drawing/2014/main" id="{95CCDE0A-8819-6A56-1B2C-AE0CAC1F341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" name="Freeform 147">
                <a:extLst>
                  <a:ext uri="{FF2B5EF4-FFF2-40B4-BE49-F238E27FC236}">
                    <a16:creationId xmlns:a16="http://schemas.microsoft.com/office/drawing/2014/main" id="{3DBAB5E3-4783-AAA0-448D-5199FC4BB44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" name="Freeform 148">
                <a:extLst>
                  <a:ext uri="{FF2B5EF4-FFF2-40B4-BE49-F238E27FC236}">
                    <a16:creationId xmlns:a16="http://schemas.microsoft.com/office/drawing/2014/main" id="{63F268D6-B2B0-DA19-CEA0-224F0380502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Freeform 149">
                <a:extLst>
                  <a:ext uri="{FF2B5EF4-FFF2-40B4-BE49-F238E27FC236}">
                    <a16:creationId xmlns:a16="http://schemas.microsoft.com/office/drawing/2014/main" id="{25B8CEC4-CD14-42E8-94C0-BF7AA279C63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Freeform 150">
                <a:extLst>
                  <a:ext uri="{FF2B5EF4-FFF2-40B4-BE49-F238E27FC236}">
                    <a16:creationId xmlns:a16="http://schemas.microsoft.com/office/drawing/2014/main" id="{0A4ACDB4-30EA-30FB-7F25-475B576FD12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Freeform 151">
                <a:extLst>
                  <a:ext uri="{FF2B5EF4-FFF2-40B4-BE49-F238E27FC236}">
                    <a16:creationId xmlns:a16="http://schemas.microsoft.com/office/drawing/2014/main" id="{F4A4B772-A93F-64BB-A191-7AA7717E04A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Freeform 152">
                <a:extLst>
                  <a:ext uri="{FF2B5EF4-FFF2-40B4-BE49-F238E27FC236}">
                    <a16:creationId xmlns:a16="http://schemas.microsoft.com/office/drawing/2014/main" id="{2E93C8B2-F56E-D945-B604-CFD7BA6B19A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 153">
                <a:extLst>
                  <a:ext uri="{FF2B5EF4-FFF2-40B4-BE49-F238E27FC236}">
                    <a16:creationId xmlns:a16="http://schemas.microsoft.com/office/drawing/2014/main" id="{583E4AD4-4135-B315-274A-56DEC745339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Freeform 154">
                <a:extLst>
                  <a:ext uri="{FF2B5EF4-FFF2-40B4-BE49-F238E27FC236}">
                    <a16:creationId xmlns:a16="http://schemas.microsoft.com/office/drawing/2014/main" id="{ABE0CEB3-65C0-B537-29AD-D4022A24DE9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Freeform 155">
                <a:extLst>
                  <a:ext uri="{FF2B5EF4-FFF2-40B4-BE49-F238E27FC236}">
                    <a16:creationId xmlns:a16="http://schemas.microsoft.com/office/drawing/2014/main" id="{C5132C8C-48EC-CA18-09A0-B88DC942219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Freeform 156">
                <a:extLst>
                  <a:ext uri="{FF2B5EF4-FFF2-40B4-BE49-F238E27FC236}">
                    <a16:creationId xmlns:a16="http://schemas.microsoft.com/office/drawing/2014/main" id="{8F2D5E30-F716-DB0C-2B27-0BABAA13387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 157">
                <a:extLst>
                  <a:ext uri="{FF2B5EF4-FFF2-40B4-BE49-F238E27FC236}">
                    <a16:creationId xmlns:a16="http://schemas.microsoft.com/office/drawing/2014/main" id="{5403EEC6-5941-2843-D2D4-C49719BDE17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158">
                <a:extLst>
                  <a:ext uri="{FF2B5EF4-FFF2-40B4-BE49-F238E27FC236}">
                    <a16:creationId xmlns:a16="http://schemas.microsoft.com/office/drawing/2014/main" id="{D909462D-896F-2638-519D-3866F9171B2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 159">
                <a:extLst>
                  <a:ext uri="{FF2B5EF4-FFF2-40B4-BE49-F238E27FC236}">
                    <a16:creationId xmlns:a16="http://schemas.microsoft.com/office/drawing/2014/main" id="{CF326AC7-7AD4-6899-EEB7-8D26040B4F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Freeform 160">
                <a:extLst>
                  <a:ext uri="{FF2B5EF4-FFF2-40B4-BE49-F238E27FC236}">
                    <a16:creationId xmlns:a16="http://schemas.microsoft.com/office/drawing/2014/main" id="{71586FCC-CE82-4306-ABBA-725CCDA55FA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Freeform 161">
                <a:extLst>
                  <a:ext uri="{FF2B5EF4-FFF2-40B4-BE49-F238E27FC236}">
                    <a16:creationId xmlns:a16="http://schemas.microsoft.com/office/drawing/2014/main" id="{F93A9F14-696B-D92A-4A93-D8F11E83D5B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Freeform 162">
                <a:extLst>
                  <a:ext uri="{FF2B5EF4-FFF2-40B4-BE49-F238E27FC236}">
                    <a16:creationId xmlns:a16="http://schemas.microsoft.com/office/drawing/2014/main" id="{E4F2AC1D-D89D-B194-1FEE-DEDE0F91973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Freeform 163">
                <a:extLst>
                  <a:ext uri="{FF2B5EF4-FFF2-40B4-BE49-F238E27FC236}">
                    <a16:creationId xmlns:a16="http://schemas.microsoft.com/office/drawing/2014/main" id="{0A458A5B-284A-F085-5F18-86C9BF3E231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Freeform 164">
                <a:extLst>
                  <a:ext uri="{FF2B5EF4-FFF2-40B4-BE49-F238E27FC236}">
                    <a16:creationId xmlns:a16="http://schemas.microsoft.com/office/drawing/2014/main" id="{D40171E7-8CD4-1110-A579-4E3418F3299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Freeform 165">
                <a:extLst>
                  <a:ext uri="{FF2B5EF4-FFF2-40B4-BE49-F238E27FC236}">
                    <a16:creationId xmlns:a16="http://schemas.microsoft.com/office/drawing/2014/main" id="{240CB29D-8CB1-307D-03BF-F63FC82C07E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Freeform 166">
                <a:extLst>
                  <a:ext uri="{FF2B5EF4-FFF2-40B4-BE49-F238E27FC236}">
                    <a16:creationId xmlns:a16="http://schemas.microsoft.com/office/drawing/2014/main" id="{ED669158-DD7D-09D4-ACA0-50A910DC285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" name="Freeform 167">
                <a:extLst>
                  <a:ext uri="{FF2B5EF4-FFF2-40B4-BE49-F238E27FC236}">
                    <a16:creationId xmlns:a16="http://schemas.microsoft.com/office/drawing/2014/main" id="{F1A43C85-A2B0-A323-E754-9019823D5D2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" name="Freeform 168">
                <a:extLst>
                  <a:ext uri="{FF2B5EF4-FFF2-40B4-BE49-F238E27FC236}">
                    <a16:creationId xmlns:a16="http://schemas.microsoft.com/office/drawing/2014/main" id="{29D7A528-294B-3120-727E-1C0DF7FA56D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Freeform 169">
                <a:extLst>
                  <a:ext uri="{FF2B5EF4-FFF2-40B4-BE49-F238E27FC236}">
                    <a16:creationId xmlns:a16="http://schemas.microsoft.com/office/drawing/2014/main" id="{4E848722-1DF0-4CC2-C61F-8DBA8668B64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" name="Freeform 170">
                <a:extLst>
                  <a:ext uri="{FF2B5EF4-FFF2-40B4-BE49-F238E27FC236}">
                    <a16:creationId xmlns:a16="http://schemas.microsoft.com/office/drawing/2014/main" id="{90E307A7-8B35-0C24-D052-B9E5C505507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Freeform 171">
                <a:extLst>
                  <a:ext uri="{FF2B5EF4-FFF2-40B4-BE49-F238E27FC236}">
                    <a16:creationId xmlns:a16="http://schemas.microsoft.com/office/drawing/2014/main" id="{0B5FC3DF-5871-8412-9697-6DE54C2D2C2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Freeform 172">
                <a:extLst>
                  <a:ext uri="{FF2B5EF4-FFF2-40B4-BE49-F238E27FC236}">
                    <a16:creationId xmlns:a16="http://schemas.microsoft.com/office/drawing/2014/main" id="{E6B18A46-6B16-035F-0FCE-55371F17828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Freeform 173">
                <a:extLst>
                  <a:ext uri="{FF2B5EF4-FFF2-40B4-BE49-F238E27FC236}">
                    <a16:creationId xmlns:a16="http://schemas.microsoft.com/office/drawing/2014/main" id="{5D00AD8C-1B7A-ADA3-E196-F8994C74A43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34440">
                  <a:defRPr/>
                </a:pPr>
                <a:endParaRPr lang="en-US" sz="243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7" name="Rectangle 10">
            <a:extLst>
              <a:ext uri="{FF2B5EF4-FFF2-40B4-BE49-F238E27FC236}">
                <a16:creationId xmlns:a16="http://schemas.microsoft.com/office/drawing/2014/main" id="{C6DD2701-0CCA-CA23-CC96-61286C4DB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32" name="Picture 5" descr="POINSET2">
            <a:extLst>
              <a:ext uri="{FF2B5EF4-FFF2-40B4-BE49-F238E27FC236}">
                <a16:creationId xmlns:a16="http://schemas.microsoft.com/office/drawing/2014/main" id="{66701A0E-17CC-7604-FC70-292DA1B0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1171" y="-342401"/>
            <a:ext cx="2438039" cy="312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Picture 162" descr="POINSET2">
            <a:extLst>
              <a:ext uri="{FF2B5EF4-FFF2-40B4-BE49-F238E27FC236}">
                <a16:creationId xmlns:a16="http://schemas.microsoft.com/office/drawing/2014/main" id="{F81F52D6-C2FD-0ADC-8163-D338E9C2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9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6540F5C-1FDF-D5EF-4FED-4AC7E5CC18DD}"/>
              </a:ext>
            </a:extLst>
          </p:cNvPr>
          <p:cNvGrpSpPr/>
          <p:nvPr/>
        </p:nvGrpSpPr>
        <p:grpSpPr>
          <a:xfrm>
            <a:off x="841088" y="1592432"/>
            <a:ext cx="16367475" cy="1382635"/>
            <a:chOff x="777525" y="2019300"/>
            <a:chExt cx="16732950" cy="13826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5C4955-FF42-C545-991A-9CCA86C439C4}"/>
                </a:ext>
              </a:extLst>
            </p:cNvPr>
            <p:cNvGrpSpPr/>
            <p:nvPr/>
          </p:nvGrpSpPr>
          <p:grpSpPr>
            <a:xfrm>
              <a:off x="777525" y="2019300"/>
              <a:ext cx="16732950" cy="1382635"/>
              <a:chOff x="0" y="0"/>
              <a:chExt cx="22310601" cy="1843513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A470DD28-971B-2ACE-34F5-883C3337A718}"/>
                  </a:ext>
                </a:extLst>
              </p:cNvPr>
              <p:cNvSpPr/>
              <p:nvPr/>
            </p:nvSpPr>
            <p:spPr>
              <a:xfrm>
                <a:off x="426132" y="41038"/>
                <a:ext cx="21884469" cy="1802475"/>
              </a:xfrm>
              <a:prstGeom prst="roundRect">
                <a:avLst>
                  <a:gd name="adj" fmla="val 50000"/>
                </a:avLst>
              </a:pr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1CA8FEAB-8556-6FDB-EA31-E25F979CE8DA}"/>
                  </a:ext>
                </a:extLst>
              </p:cNvPr>
              <p:cNvGrpSpPr/>
              <p:nvPr/>
            </p:nvGrpSpPr>
            <p:grpSpPr>
              <a:xfrm>
                <a:off x="0" y="0"/>
                <a:ext cx="1843513" cy="1843513"/>
                <a:chOff x="0" y="0"/>
                <a:chExt cx="812800" cy="812800"/>
              </a:xfrm>
            </p:grpSpPr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D532AD7F-54C0-A16F-DB4D-48D1E8FDBB2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E602A"/>
                </a:solidFill>
                <a:ln w="104775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vi-VN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B5005FDF-0412-BF67-E581-0063BE80ACE8}"/>
                    </a:ext>
                  </a:extLst>
                </p:cNvPr>
                <p:cNvSpPr txBox="1"/>
                <p:nvPr/>
              </p:nvSpPr>
              <p:spPr>
                <a:xfrm>
                  <a:off x="76200" y="0"/>
                  <a:ext cx="660400" cy="7366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C26ADEF9-0CC7-BAFA-4B70-D9E0E9CAAB7F}"/>
                  </a:ext>
                </a:extLst>
              </p:cNvPr>
              <p:cNvSpPr txBox="1"/>
              <p:nvPr/>
            </p:nvSpPr>
            <p:spPr>
              <a:xfrm>
                <a:off x="2096817" y="408795"/>
                <a:ext cx="19684336" cy="9848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 BÀY BÀI HÁT THEO HÌNH THỨC NỐI TIẾP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FD84A01-1E1D-639E-2C3B-75DC8EC42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049660" y="2328099"/>
              <a:ext cx="781888" cy="795815"/>
            </a:xfrm>
            <a:prstGeom prst="rect">
              <a:avLst/>
            </a:prstGeom>
          </p:spPr>
        </p:pic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EDC43C5-1F49-C75D-0AF4-9D2595C8660E}"/>
              </a:ext>
            </a:extLst>
          </p:cNvPr>
          <p:cNvSpPr/>
          <p:nvPr/>
        </p:nvSpPr>
        <p:spPr>
          <a:xfrm>
            <a:off x="963868" y="4201749"/>
            <a:ext cx="3890072" cy="375401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DF5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1: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nhàng cùng bước đều, hòa nhịp cồng chiêng vang</a:t>
            </a:r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30918F4-D5DF-F7FE-D1BA-8B4E90E698CD}"/>
              </a:ext>
            </a:extLst>
          </p:cNvPr>
          <p:cNvSpPr/>
          <p:nvPr/>
        </p:nvSpPr>
        <p:spPr>
          <a:xfrm>
            <a:off x="5146893" y="4457700"/>
            <a:ext cx="3890072" cy="353610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DF5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2:</a:t>
            </a: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 nga câu hát tình tang, bay theo ánh trăng mơ màng.</a:t>
            </a:r>
          </a:p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607EA19-E3D1-0657-54A3-B5400A03B48F}"/>
              </a:ext>
            </a:extLst>
          </p:cNvPr>
          <p:cNvSpPr/>
          <p:nvPr/>
        </p:nvSpPr>
        <p:spPr>
          <a:xfrm>
            <a:off x="9329918" y="4152899"/>
            <a:ext cx="3890072" cy="4510889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DF5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3: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bước chân cuốn theo niềm vui, tiếng sáo bay vút bên nương đồi</a:t>
            </a:r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F09C04E4-F258-CB8A-EB94-72F690D3F39C}"/>
              </a:ext>
            </a:extLst>
          </p:cNvPr>
          <p:cNvSpPr/>
          <p:nvPr/>
        </p:nvSpPr>
        <p:spPr>
          <a:xfrm>
            <a:off x="13512943" y="4152900"/>
            <a:ext cx="3890072" cy="391699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DF5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4: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cười vang vọng trên môi, về đây cùng nhau vui chơi</a:t>
            </a:r>
            <a:endParaRPr lang="vi-VN" sz="3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7CD69D4-1E59-13DC-C29B-16FAFAD87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2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513D8BB2-F157-5FCA-5B46-550405912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  <p:pic>
        <p:nvPicPr>
          <p:cNvPr id="3" name="Picture 2" descr="POINSET2">
            <a:extLst>
              <a:ext uri="{FF2B5EF4-FFF2-40B4-BE49-F238E27FC236}">
                <a16:creationId xmlns:a16="http://schemas.microsoft.com/office/drawing/2014/main" id="{846A96CD-59B2-8971-E5A7-BE393AC8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558847AC-63C3-FA82-B5B0-7BB74EB4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1171" y="-342401"/>
            <a:ext cx="2438039" cy="312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DABC9-AF70-53EF-F23C-5C1A43481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E288062-0CF8-7E66-4FC0-1BFD06BBF1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1405689"/>
            <a:ext cx="17907000" cy="1517985"/>
          </a:xfrm>
        </p:spPr>
        <p:txBody>
          <a:bodyPr>
            <a:normAutofit fontScale="90000"/>
          </a:bodyPr>
          <a:lstStyle/>
          <a:p>
            <a:r>
              <a:rPr lang="en-US" alt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LĨNH XƯỚNG, ĐỒNG CA, LUYỆN TẬP CÁ NHÂN 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25E302E-8C39-FD2D-49C0-65EBF8397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086099"/>
            <a:ext cx="17602200" cy="716681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4200">
                <a:latin typeface="Times New Roman" panose="02020603050405020304" pitchFamily="18" charset="0"/>
              </a:rPr>
              <a:t>	+ Lĩnh xướng 1:	 </a:t>
            </a:r>
            <a:r>
              <a:rPr lang="en-US" sz="4200" spc="-2">
                <a:solidFill>
                  <a:srgbClr val="0070C0"/>
                </a:solidFill>
                <a:latin typeface="Times New Roman"/>
              </a:rPr>
              <a:t>Nhịp nhàng cùng bước đều, hòa nhịp cồng chiêng vang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4200">
                <a:solidFill>
                  <a:srgbClr val="FF0066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4200">
                <a:latin typeface="Times New Roman" panose="02020603050405020304" pitchFamily="18" charset="0"/>
              </a:rPr>
              <a:t>+ Lĩnh xướng 2: 	</a:t>
            </a: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 nga câu hát tình tang, bay theo ánh trăng mơ màng</a:t>
            </a:r>
            <a:r>
              <a:rPr lang="en-US" altLang="en-US" sz="4200">
                <a:latin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420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4200">
                <a:solidFill>
                  <a:srgbClr val="FF0066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4200">
                <a:latin typeface="Times New Roman" panose="02020603050405020304" pitchFamily="18" charset="0"/>
              </a:rPr>
              <a:t>+ Đồng ca :</a:t>
            </a:r>
            <a:r>
              <a:rPr lang="en-US" altLang="en-US" sz="420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>
                <a:latin typeface="Times New Roman" panose="02020603050405020304" pitchFamily="18" charset="0"/>
              </a:rPr>
              <a:t> </a:t>
            </a:r>
            <a:r>
              <a:rPr lang="vi-VN" sz="4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bước chân cuốn theo niềm vui, tiếng sáo bay vút bên nương đồi.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4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cười vang vọng trên môi, về đây cùng nhau vui chơi.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3C48663-ABBE-5796-50E8-17726CC1B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090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4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F6901B34-F2CF-F40D-A65F-56A22B025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0509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8130" grpId="0"/>
      <p:bldP spid="4813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C658EE6C-FE1B-FD3C-7947-E1E25BC0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983" y="1435657"/>
            <a:ext cx="116380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590DD372-B1DC-6338-81E6-3A2EDF675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727232"/>
            <a:ext cx="13106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0000FF"/>
                </a:solidFill>
                <a:latin typeface="Times New Roman" panose="02020603050405020304" pitchFamily="18" charset="0"/>
              </a:rPr>
              <a:t>Nhịp nhàng cùng bước đều, Hòa nhịp cồng chiêng vang</a:t>
            </a:r>
            <a:r>
              <a:rPr lang="en-US" altLang="en-US" sz="4200" u="sng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0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1AFEA307-B758-25AC-B0DA-CF23EAD2D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166033"/>
            <a:ext cx="155063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0000FF"/>
                </a:solidFill>
                <a:latin typeface="Times New Roman" panose="02020603050405020304" pitchFamily="18" charset="0"/>
              </a:rPr>
              <a:t>Những bước chân cuốn theo niềm vui, tiếng sáo bay vút bên nương đồi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88C1141E-29B6-F2D1-9DC0-9DF6DFE9F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022" y="7771487"/>
            <a:ext cx="14935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0000FF"/>
                </a:solidFill>
                <a:latin typeface="Times New Roman" panose="02020603050405020304" pitchFamily="18" charset="0"/>
              </a:rPr>
              <a:t>Tiếng cười vang vọng trên môi, về đây cùng nhau vui chơi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D86DB53B-1D0B-550C-64DE-A7BD9C642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133" y="4466050"/>
            <a:ext cx="128667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0000FF"/>
                </a:solidFill>
                <a:latin typeface="Times New Roman" panose="02020603050405020304" pitchFamily="18" charset="0"/>
              </a:rPr>
              <a:t>Ngân nga câu hát tình tang bay theo ánh trăng mơ màng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5E2DD18-D3EC-2936-B8AD-33482CC0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897" y="82156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771D8-31B8-D8F4-8AE0-0C0024851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18" y="3276837"/>
            <a:ext cx="1023255" cy="1075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1A537-8C99-EB73-EA84-FEF80B77B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84" y="3420243"/>
            <a:ext cx="838199" cy="837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C14ED-987C-2FF5-A577-84EDA9B1F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7690" y="3456876"/>
            <a:ext cx="838199" cy="707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5CAFDC-8102-B602-3E11-C77F06E8F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3540479"/>
            <a:ext cx="781047" cy="59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8475F-487E-6164-D5D7-BA5A9E14C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45" y="5064534"/>
            <a:ext cx="1023255" cy="1027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B4C8A-CCD9-C5F1-496F-2E3431D3A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83" y="6680961"/>
            <a:ext cx="1023255" cy="1075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D8E169-CC10-0F3B-1042-9B6A7838A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30" y="8340059"/>
            <a:ext cx="1023255" cy="1075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03A74F-8974-3428-ED57-046D9FB7B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37" y="5198799"/>
            <a:ext cx="838199" cy="837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FFD909-98CD-B878-F2B7-9BFCF73141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22" y="6850921"/>
            <a:ext cx="838199" cy="837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8E2EC9-EA83-1DC7-27E1-B577B299B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31" y="8471659"/>
            <a:ext cx="838199" cy="837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5B8DA6-BB1E-702F-F6D1-37C75BDD2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5211993"/>
            <a:ext cx="838199" cy="707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CD7BCF-961A-2A7C-C46B-57D02C67D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6883580"/>
            <a:ext cx="838199" cy="707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28664-B437-09F0-A393-F577D6717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8510151"/>
            <a:ext cx="838199" cy="707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3405A0-51F1-6E0F-EAD8-C63CBF7BC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834" y="5175139"/>
            <a:ext cx="781047" cy="59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C5C426-27D0-45A8-0204-46C1778D48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283" y="6919579"/>
            <a:ext cx="781047" cy="707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DF61F7-603C-E854-9290-345A989490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309" y="8541810"/>
            <a:ext cx="781047" cy="59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AB4B93A3-8997-D514-B865-8BECEDBF5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  <p:pic>
        <p:nvPicPr>
          <p:cNvPr id="24" name="Picture 5" descr="POINSET2">
            <a:extLst>
              <a:ext uri="{FF2B5EF4-FFF2-40B4-BE49-F238E27FC236}">
                <a16:creationId xmlns:a16="http://schemas.microsoft.com/office/drawing/2014/main" id="{EA0DF063-AE9D-4CDF-EBC4-1D7A96088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4605" y="-415835"/>
            <a:ext cx="2960912" cy="37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POINSET2">
            <a:extLst>
              <a:ext uri="{FF2B5EF4-FFF2-40B4-BE49-F238E27FC236}">
                <a16:creationId xmlns:a16="http://schemas.microsoft.com/office/drawing/2014/main" id="{F211CCB5-46DE-4928-A48F-43A71A61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14166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2743200" y="7086601"/>
            <a:ext cx="1200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FF00"/>
                </a:solidFill>
                <a:latin typeface="Times New Roman" pitchFamily="18" charset="0"/>
              </a:rPr>
              <a:t>               </a:t>
            </a:r>
          </a:p>
        </p:txBody>
      </p:sp>
      <p:sp>
        <p:nvSpPr>
          <p:cNvPr id="15364" name="Text Box 13"/>
          <p:cNvSpPr txBox="1">
            <a:spLocks noChangeArrowheads="1"/>
          </p:cNvSpPr>
          <p:nvPr/>
        </p:nvSpPr>
        <p:spPr bwMode="auto">
          <a:xfrm>
            <a:off x="2514600" y="8801101"/>
            <a:ext cx="1200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FF00"/>
                </a:solidFill>
                <a:latin typeface="Times New Roman" pitchFamily="18" charset="0"/>
              </a:rPr>
              <a:t>              </a:t>
            </a:r>
          </a:p>
        </p:txBody>
      </p:sp>
      <p:sp>
        <p:nvSpPr>
          <p:cNvPr id="15370" name="Text Box 24"/>
          <p:cNvSpPr txBox="1">
            <a:spLocks noChangeArrowheads="1"/>
          </p:cNvSpPr>
          <p:nvPr/>
        </p:nvSpPr>
        <p:spPr bwMode="auto">
          <a:xfrm>
            <a:off x="8777288" y="1654970"/>
            <a:ext cx="184731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70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0C0465E-8A7D-3D36-7917-57EE3B9F7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634B0-0256-4377-2DD4-E4A29C454FAE}"/>
              </a:ext>
            </a:extLst>
          </p:cNvPr>
          <p:cNvSpPr txBox="1"/>
          <p:nvPr/>
        </p:nvSpPr>
        <p:spPr>
          <a:xfrm>
            <a:off x="206830" y="959654"/>
            <a:ext cx="4952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ĐỘNG TÁC PHỤ HỌA</a:t>
            </a:r>
            <a:endParaRPr lang="en-US" sz="3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A0928-B932-AACA-CE48-F4CD4A3AD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1039"/>
          <a:stretch/>
        </p:blipFill>
        <p:spPr>
          <a:xfrm>
            <a:off x="1371600" y="2412082"/>
            <a:ext cx="15544800" cy="788670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F3B6A2D-05F5-ABA8-C5C1-38F7D337E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829" y="1318384"/>
            <a:ext cx="122276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PHỤ HỌA</a:t>
            </a:r>
          </a:p>
        </p:txBody>
      </p:sp>
      <p:pic>
        <p:nvPicPr>
          <p:cNvPr id="7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E2CAF034-1D94-F4A8-B703-D85978D79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14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4286_img_0503b_8646[1]">
            <a:extLst>
              <a:ext uri="{FF2B5EF4-FFF2-40B4-BE49-F238E27FC236}">
                <a16:creationId xmlns:a16="http://schemas.microsoft.com/office/drawing/2014/main" id="{10B18912-ABAE-E495-EAD9-C5794D61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69296"/>
            <a:ext cx="14097000" cy="774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6">
            <a:extLst>
              <a:ext uri="{FF2B5EF4-FFF2-40B4-BE49-F238E27FC236}">
                <a16:creationId xmlns:a16="http://schemas.microsoft.com/office/drawing/2014/main" id="{020A4C97-FAE0-52A5-5D93-FA134C6CA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8900" y="8486777"/>
            <a:ext cx="1371600" cy="966788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22E9F7-7FA9-94AE-8D2F-5946B28D8AE6}"/>
              </a:ext>
            </a:extLst>
          </p:cNvPr>
          <p:cNvSpPr/>
          <p:nvPr/>
        </p:nvSpPr>
        <p:spPr>
          <a:xfrm>
            <a:off x="2683670" y="2243138"/>
            <a:ext cx="13030200" cy="1383039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sạp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>
              <a:defRPr/>
            </a:pP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54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154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3B6793C7-DCA7-EF70-3921-F212054A3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4176712"/>
            <a:ext cx="8915400" cy="66050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3692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A.Nam</a:t>
            </a:r>
            <a:r>
              <a:rPr lang="en-US" sz="3692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92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31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A7C9C18-9732-A571-E536-B12F62056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672139"/>
            <a:ext cx="8915400" cy="73161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4154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92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92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92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692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202102-9091-2786-AC8D-4ECA726F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7196139"/>
            <a:ext cx="8915400" cy="73161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4154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92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92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92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692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5" descr="hình ảnh animals : &amp;dstrok;ộng vật; tôm, ếch, lươn, crayfish, frogs, baby food; animation, ảnh &amp;dstrok;ộng, hình &amp;dstrok;ộng, con voi">
            <a:extLst>
              <a:ext uri="{FF2B5EF4-FFF2-40B4-BE49-F238E27FC236}">
                <a16:creationId xmlns:a16="http://schemas.microsoft.com/office/drawing/2014/main" id="{2812A138-25A4-133A-A2D1-893129F48F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8222457"/>
            <a:ext cx="1028700" cy="10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6ADEF7AC-F83A-D51F-5CAE-CF950B869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7204632"/>
            <a:ext cx="8915400" cy="73161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41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9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9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9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692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80DEBEF1-6A80-7824-12F3-40FACD46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599" y="199034"/>
            <a:ext cx="8867775" cy="17702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sz="42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4200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r>
              <a:rPr lang="en-US" altLang="en-US" sz="4200" i="1" u="sng">
                <a:solidFill>
                  <a:srgbClr val="0000FF"/>
                </a:solidFill>
                <a:latin typeface=".VnTime" panose="020B7200000000000000" pitchFamily="34" charset="0"/>
              </a:rPr>
              <a:t>:</a:t>
            </a:r>
          </a:p>
          <a:p>
            <a:pPr algn="ctr" eaLnBrk="1" hangingPunct="1"/>
            <a:r>
              <a:rPr lang="en-US" altLang="en-US" sz="4200" b="1" i="1">
                <a:solidFill>
                  <a:srgbClr val="FF0000"/>
                </a:solidFill>
                <a:cs typeface="Arial" panose="020B0604020202020204" pitchFamily="34" charset="0"/>
              </a:rPr>
              <a:t>HĐ ỨNG DỤNG</a:t>
            </a:r>
          </a:p>
        </p:txBody>
      </p:sp>
      <p:pic>
        <p:nvPicPr>
          <p:cNvPr id="3" name="Picture 2" descr="POINSET2">
            <a:extLst>
              <a:ext uri="{FF2B5EF4-FFF2-40B4-BE49-F238E27FC236}">
                <a16:creationId xmlns:a16="http://schemas.microsoft.com/office/drawing/2014/main" id="{D69F3689-1EA5-0C5C-969D-6BF9DBEC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0844" y="-142477"/>
            <a:ext cx="235029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POINSET2">
            <a:extLst>
              <a:ext uri="{FF2B5EF4-FFF2-40B4-BE49-F238E27FC236}">
                <a16:creationId xmlns:a16="http://schemas.microsoft.com/office/drawing/2014/main" id="{7995378A-04C7-4722-767C-DE92C173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1977" y="-328824"/>
            <a:ext cx="2341364" cy="299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20988E-6 L 0.12501 -0.155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>
            <a:extLst>
              <a:ext uri="{FF2B5EF4-FFF2-40B4-BE49-F238E27FC236}">
                <a16:creationId xmlns:a16="http://schemas.microsoft.com/office/drawing/2014/main" id="{5AEE7257-1DD2-C040-486F-400B8A060F9D}"/>
              </a:ext>
            </a:extLst>
          </p:cNvPr>
          <p:cNvSpPr txBox="1"/>
          <p:nvPr/>
        </p:nvSpPr>
        <p:spPr>
          <a:xfrm>
            <a:off x="388365" y="1465058"/>
            <a:ext cx="1149883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234440">
              <a:defRPr/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HĐ: HÌNH THÀNH KIẾN THỨC MỚI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4DAD97E-717F-48F4-EAB6-82AA84F38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r="7101"/>
          <a:stretch/>
        </p:blipFill>
        <p:spPr bwMode="auto">
          <a:xfrm>
            <a:off x="9906000" y="3148458"/>
            <a:ext cx="7985529" cy="66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E7A6E58-B011-FFDE-8E86-414DED485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0" y="0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A74375-649A-DC3F-16DD-F58BFF16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00" r="15000"/>
          <a:stretch/>
        </p:blipFill>
        <p:spPr>
          <a:xfrm>
            <a:off x="388365" y="3148458"/>
            <a:ext cx="9247276" cy="66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282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4286_img_0503b_8646[1]">
            <a:extLst>
              <a:ext uri="{FF2B5EF4-FFF2-40B4-BE49-F238E27FC236}">
                <a16:creationId xmlns:a16="http://schemas.microsoft.com/office/drawing/2014/main" id="{E09905AB-3A81-5B7D-2C37-628B0AC6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75" y="2536030"/>
            <a:ext cx="13716000" cy="79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AutoShape 6">
            <a:extLst>
              <a:ext uri="{FF2B5EF4-FFF2-40B4-BE49-F238E27FC236}">
                <a16:creationId xmlns:a16="http://schemas.microsoft.com/office/drawing/2014/main" id="{BDB7F090-B241-3802-A722-F422BA547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8875" y="8779670"/>
            <a:ext cx="1371600" cy="966788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8C1027-4855-7CC3-7942-8FBC126EC265}"/>
              </a:ext>
            </a:extLst>
          </p:cNvPr>
          <p:cNvSpPr/>
          <p:nvPr/>
        </p:nvSpPr>
        <p:spPr>
          <a:xfrm>
            <a:off x="2263075" y="2095500"/>
            <a:ext cx="13716000" cy="1407318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38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38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92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92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92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sạp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>
              <a:defRPr/>
            </a:pPr>
            <a:r>
              <a:rPr lang="en-US" sz="4038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38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38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38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38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38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06A0AFC-B4E8-B396-E20B-64E4FB72C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775" y="4469605"/>
            <a:ext cx="8915400" cy="66050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3692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31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23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1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endParaRPr lang="en-US" sz="3231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8E8AE0C-C042-599F-E1D0-95962C51B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775" y="5905501"/>
            <a:ext cx="8915400" cy="66050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3692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31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3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1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31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8CDC9F8-9853-A9CA-C083-D5EB17712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775" y="7284243"/>
            <a:ext cx="8915400" cy="66050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3692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31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323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15" descr="hình ảnh animals : &amp;dstrok;ộng vật; tôm, ếch, lươn, crayfish, frogs, baby food; animation, ảnh &amp;dstrok;ộng, hình &amp;dstrok;ộng, con voi">
            <a:extLst>
              <a:ext uri="{FF2B5EF4-FFF2-40B4-BE49-F238E27FC236}">
                <a16:creationId xmlns:a16="http://schemas.microsoft.com/office/drawing/2014/main" id="{323CD5F4-472E-DC69-9C23-B89579A1C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75" y="8074820"/>
            <a:ext cx="1028700" cy="107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723405B0-305E-897D-FFA4-7A10B791D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325" y="4451974"/>
            <a:ext cx="8915400" cy="66050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369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3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23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endParaRPr lang="en-US" sz="3231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OINSET2">
            <a:extLst>
              <a:ext uri="{FF2B5EF4-FFF2-40B4-BE49-F238E27FC236}">
                <a16:creationId xmlns:a16="http://schemas.microsoft.com/office/drawing/2014/main" id="{85D9D999-C50B-7614-231F-F1456721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0844" y="-142477"/>
            <a:ext cx="235029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POINSET2">
            <a:extLst>
              <a:ext uri="{FF2B5EF4-FFF2-40B4-BE49-F238E27FC236}">
                <a16:creationId xmlns:a16="http://schemas.microsoft.com/office/drawing/2014/main" id="{F63680A5-CA02-533D-6BE5-C70445BAA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1977" y="-328824"/>
            <a:ext cx="2341364" cy="299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6470C0BB-A612-C962-CC76-C83B4600C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599" y="199034"/>
            <a:ext cx="8867775" cy="17702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sz="42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4200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r>
              <a:rPr lang="en-US" altLang="en-US" sz="4200" i="1" u="sng">
                <a:solidFill>
                  <a:srgbClr val="0000FF"/>
                </a:solidFill>
                <a:latin typeface=".VnTime" panose="020B7200000000000000" pitchFamily="34" charset="0"/>
              </a:rPr>
              <a:t>:</a:t>
            </a:r>
          </a:p>
          <a:p>
            <a:pPr algn="ctr" eaLnBrk="1" hangingPunct="1"/>
            <a:r>
              <a:rPr lang="en-US" altLang="en-US" sz="4200" b="1" i="1">
                <a:solidFill>
                  <a:srgbClr val="FF0000"/>
                </a:solidFill>
                <a:cs typeface="Arial" panose="020B0604020202020204" pitchFamily="34" charset="0"/>
              </a:rPr>
              <a:t>HĐ ỨNG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35802E-6 L 0.15417 -0.500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2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5371" r="75486"/>
          <a:stretch>
            <a:fillRect/>
          </a:stretch>
        </p:blipFill>
        <p:spPr>
          <a:xfrm>
            <a:off x="1028700" y="2804880"/>
            <a:ext cx="388483" cy="3924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393193" y="8000269"/>
            <a:ext cx="152400" cy="1524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0052" y="983935"/>
            <a:ext cx="756424" cy="78284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277643" y="7399505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813166" y="8575983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5371" r="75486"/>
          <a:stretch>
            <a:fillRect/>
          </a:stretch>
        </p:blipFill>
        <p:spPr>
          <a:xfrm>
            <a:off x="10067710" y="7274134"/>
            <a:ext cx="388483" cy="39243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9835857" y="1147461"/>
            <a:ext cx="152400" cy="1524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EE6F498-4A91-8BFF-274C-8AAEA0A88453}"/>
              </a:ext>
            </a:extLst>
          </p:cNvPr>
          <p:cNvSpPr/>
          <p:nvPr/>
        </p:nvSpPr>
        <p:spPr>
          <a:xfrm>
            <a:off x="3455813" y="1217512"/>
            <a:ext cx="9829799" cy="1516723"/>
          </a:xfrm>
          <a:prstGeom prst="roundRect">
            <a:avLst>
              <a:gd name="adj" fmla="val 17425"/>
            </a:avLst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vi-VN" sz="48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6C9F5B-4519-650A-BEA7-09DDA1BA1CDA}"/>
              </a:ext>
            </a:extLst>
          </p:cNvPr>
          <p:cNvCxnSpPr>
            <a:cxnSpLocks/>
          </p:cNvCxnSpPr>
          <p:nvPr/>
        </p:nvCxnSpPr>
        <p:spPr>
          <a:xfrm>
            <a:off x="7388370" y="7274134"/>
            <a:ext cx="5364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0">
            <a:extLst>
              <a:ext uri="{FF2B5EF4-FFF2-40B4-BE49-F238E27FC236}">
                <a16:creationId xmlns:a16="http://schemas.microsoft.com/office/drawing/2014/main" id="{40FA0183-5B31-2807-625A-017D4DA63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6025F336-872F-013D-5A1E-6CBF0A1D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4605" y="-415835"/>
            <a:ext cx="2960912" cy="37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94F394F3-7256-C655-DFE3-515B8723C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2179" y="-260283"/>
            <a:ext cx="2138022" cy="28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Sáo trúc ngang đẹp">
            <a:extLst>
              <a:ext uri="{FF2B5EF4-FFF2-40B4-BE49-F238E27FC236}">
                <a16:creationId xmlns:a16="http://schemas.microsoft.com/office/drawing/2014/main" id="{CF395395-2A1A-38C4-F8DA-68934B30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96893"/>
            <a:ext cx="7693189" cy="62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Âm vang cồng chiêng giữa đại ngàn">
            <a:extLst>
              <a:ext uri="{FF2B5EF4-FFF2-40B4-BE49-F238E27FC236}">
                <a16:creationId xmlns:a16="http://schemas.microsoft.com/office/drawing/2014/main" id="{540795E4-C8A2-8E8A-7625-D2B91C095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48" y="3225492"/>
            <a:ext cx="7143750" cy="62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22307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0844" y="-142477"/>
            <a:ext cx="235029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1977" y="-328824"/>
            <a:ext cx="2341364" cy="299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304801" y="3641875"/>
            <a:ext cx="3733799" cy="4258143"/>
          </a:xfrm>
          <a:prstGeom prst="rect">
            <a:avLst/>
          </a:prstGeom>
          <a:noFill/>
        </p:spPr>
        <p:txBody>
          <a:bodyPr wrap="square" lIns="102150" tIns="51081" rIns="102150" bIns="51081" rtlCol="0">
            <a:spAutoFit/>
          </a:bodyPr>
          <a:lstStyle/>
          <a:p>
            <a:pPr defTabSz="10214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 cảm nhận của em sau khi học xong bài hát </a:t>
            </a:r>
            <a:endParaRPr lang="vi-VN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29"/>
          <p:cNvSpPr txBox="1"/>
          <p:nvPr/>
        </p:nvSpPr>
        <p:spPr>
          <a:xfrm>
            <a:off x="79544" y="1638035"/>
            <a:ext cx="18371741" cy="1800491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600">
              <a:defRPr/>
            </a:pPr>
            <a:r>
              <a:rPr lang="en-US" altLang="zh-CN" sz="5400" b="1" kern="0" spc="45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5400" b="1" u="sng" kern="0" spc="45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HĐ ỨNG DỤNG</a:t>
            </a:r>
            <a:endParaRPr lang="en-US" altLang="zh-CN" sz="5400" b="1" u="sng" kern="0" spc="450" dirty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1371600">
              <a:defRPr/>
            </a:pPr>
            <a:r>
              <a:rPr lang="en-US" altLang="zh-CN" sz="5400" b="1" kern="0" spc="45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endParaRPr lang="zh-CN" altLang="en-US" sz="5400" b="1" kern="0" spc="45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5127EEC2-1C08-C785-B761-1C13F615F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089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E823E-69D8-C870-2031-D44D4139F3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1039"/>
          <a:stretch/>
        </p:blipFill>
        <p:spPr>
          <a:xfrm>
            <a:off x="3657600" y="2483283"/>
            <a:ext cx="14335681" cy="7717991"/>
          </a:xfrm>
          <a:prstGeom prst="rect">
            <a:avLst/>
          </a:prstGeom>
        </p:spPr>
      </p:pic>
      <p:pic>
        <p:nvPicPr>
          <p:cNvPr id="4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E9B5B483-A8B7-DB22-55E5-552A03824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7330" y="9170142"/>
            <a:ext cx="1140670" cy="11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998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5">
            <a:extLst>
              <a:ext uri="{FF2B5EF4-FFF2-40B4-BE49-F238E27FC236}">
                <a16:creationId xmlns:a16="http://schemas.microsoft.com/office/drawing/2014/main" id="{7AFBC4DF-1C78-71FB-2D71-75C762A85E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7500" y="5715000"/>
            <a:ext cx="12915900" cy="4000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8440"/>
              </a:avLst>
            </a:prstTxWarp>
          </a:bodyPr>
          <a:lstStyle/>
          <a:p>
            <a:pPr algn="ctr"/>
            <a:r>
              <a:rPr lang="en-US" sz="5400" b="1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Chúc quý thầy cô mạnh khoẻ.</a:t>
            </a:r>
          </a:p>
          <a:p>
            <a:pPr algn="ctr"/>
            <a:r>
              <a:rPr lang="en-US" sz="5400" b="1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Chúc các em chăm ngoan, học giỏi.</a:t>
            </a:r>
          </a:p>
        </p:txBody>
      </p:sp>
      <p:pic>
        <p:nvPicPr>
          <p:cNvPr id="489475" name="Picture 3" descr="tinh8x_honglinh">
            <a:extLst>
              <a:ext uri="{FF2B5EF4-FFF2-40B4-BE49-F238E27FC236}">
                <a16:creationId xmlns:a16="http://schemas.microsoft.com/office/drawing/2014/main" id="{43EFE513-A4CF-0719-8E85-17F4DA9A18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056">
            <a:off x="14665976" y="518337"/>
            <a:ext cx="19145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76" name="Picture 4" descr="tinh8x_honglinh">
            <a:extLst>
              <a:ext uri="{FF2B5EF4-FFF2-40B4-BE49-F238E27FC236}">
                <a16:creationId xmlns:a16="http://schemas.microsoft.com/office/drawing/2014/main" id="{B9992A5B-4413-355B-301A-6633856566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281" flipH="1">
            <a:off x="1695172" y="995602"/>
            <a:ext cx="16002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77" name="Picture 5" descr="butterfly3">
            <a:extLst>
              <a:ext uri="{FF2B5EF4-FFF2-40B4-BE49-F238E27FC236}">
                <a16:creationId xmlns:a16="http://schemas.microsoft.com/office/drawing/2014/main" id="{414BAD4C-5A49-5A19-F3B2-F61626D686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2106">
            <a:off x="3334026" y="3809223"/>
            <a:ext cx="1143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2" name="Picture 6" descr="butterfly4">
            <a:extLst>
              <a:ext uri="{FF2B5EF4-FFF2-40B4-BE49-F238E27FC236}">
                <a16:creationId xmlns:a16="http://schemas.microsoft.com/office/drawing/2014/main" id="{C157F0D5-FD2E-9C59-AEA0-CB3864D27E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5011">
            <a:off x="2586037" y="6529663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0EE6B307-0B73-E49C-4975-A3D1968C1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75" y="510847"/>
            <a:ext cx="832485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 hat Dat nuoc men t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-2.09877E-6 L 1.03333 -0.00895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7" y="-4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47222E-6 4.19753E-6 L -1.06666 0.01111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33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448 0.16466 C 0.05243 0.12593 0.03611 0.02778 0.07865 -0.0034 C 0.12153 -0.03519 0.23681 -0.03148 0.28177 -0.02454 C 0.32691 -0.01759 0.31007 0.01265 0.34965 0.03873 C 0.38854 0.06404 0.49149 0.16157 0.51875 0.12978 C 0.54566 0.09753 0.49097 -0.09877 0.51163 -0.15448 C 0.53247 -0.20972 0.61268 -0.22222 0.64271 -0.2034 C 0.67274 -0.18426 0.66684 -0.09552 0.69236 -0.03843 C 0.71788 0.01883 0.78316 0.07114 0.79601 0.14012 C 0.80903 0.20926 0.79202 0.36235 0.7691 0.375 C 0.74601 0.38765 0.69236 0.21713 0.65851 0.21713 C 0.62465 0.21713 0.60903 0.36389 0.5658 0.375 C 0.52292 0.38627 0.45191 0.27623 0.40122 0.2838 C 0.35104 0.29151 0.31094 0.39336 0.26389 0.42083 C 0.21632 0.44799 0.17604 0.44167 0.11719 0.44877 C 0.05834 0.45586 -0.05625 0.49985 -0.09045 0.46265 C -0.1243 0.42593 -0.10764 0.2804 -0.08785 0.22778 C -0.0684 0.17515 -0.00295 0.20309 0.02448 0.16466 Z " pathEditMode="relative" rAng="0" ptsTypes="AAAAAAAAAAAAAAAAAA">
                                      <p:cBhvr>
                                        <p:cTn id="22" dur="40000" fill="hold"/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-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A105E8-FDE8-D4F3-75A0-28162708B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-14163"/>
            <a:ext cx="126492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9AEB8B-6E91-DB4B-9B7C-CE2CBE41D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357437"/>
            <a:ext cx="13868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Chủ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4  </a:t>
            </a:r>
            <a:r>
              <a:rPr lang="en-US" altLang="en-US" sz="3600" b="1" dirty="0">
                <a:latin typeface="Times New Roman" panose="02020603050405020304" pitchFamily="18" charset="0"/>
              </a:rPr>
              <a:t>“QUÊ </a:t>
            </a:r>
            <a:r>
              <a:rPr lang="en-US" altLang="en-US" sz="3600" b="1">
                <a:latin typeface="Times New Roman" panose="02020603050405020304" pitchFamily="18" charset="0"/>
              </a:rPr>
              <a:t>HƯƠNG”</a:t>
            </a:r>
          </a:p>
          <a:p>
            <a:pPr algn="ctr" eaLnBrk="1" hangingPunct="1"/>
            <a:r>
              <a:rPr lang="en-US" altLang="en-US" sz="3600" b="1">
                <a:solidFill>
                  <a:srgbClr val="000066"/>
                </a:solidFill>
                <a:latin typeface="Times New Roman" panose="02020603050405020304" pitchFamily="18" charset="0"/>
              </a:rPr>
              <a:t>Tiết 1: </a:t>
            </a:r>
            <a:r>
              <a:rPr lang="en-US" altLang="en-US" sz="36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SẠP</a:t>
            </a:r>
          </a:p>
          <a:p>
            <a:pPr algn="ctr" eaLnBrk="1" hangingPunct="1"/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>
                <a:solidFill>
                  <a:srgbClr val="1477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endParaRPr lang="en-US" altLang="en-US" sz="3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508B7F52-CEAD-5A53-052C-F5CDC157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03844" y="-255253"/>
            <a:ext cx="2628899" cy="313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>
            <a:extLst>
              <a:ext uri="{FF2B5EF4-FFF2-40B4-BE49-F238E27FC236}">
                <a16:creationId xmlns:a16="http://schemas.microsoft.com/office/drawing/2014/main" id="{D8ADE137-1BCD-7784-483C-EA71ACF79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36259" y="-327489"/>
            <a:ext cx="2331851" cy="298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E583AC-1927-9D5D-1A37-572E92316432}"/>
              </a:ext>
            </a:extLst>
          </p:cNvPr>
          <p:cNvSpPr txBox="1"/>
          <p:nvPr/>
        </p:nvSpPr>
        <p:spPr>
          <a:xfrm>
            <a:off x="5791200" y="3009900"/>
            <a:ext cx="88545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Mai sao (Phỏng theo Dân vũ Tây Bắc)</a:t>
            </a:r>
          </a:p>
          <a:p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mới: Tạ Hoàng Mai Anh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58605"/>
      </p:ext>
    </p:extLst>
  </p:cSld>
  <p:clrMapOvr>
    <a:masterClrMapping/>
  </p:clrMapOvr>
  <p:transition spd="med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 Đồ Việt Nam Vector Chính Xác 03 - Free.Vector6.com">
            <a:extLst>
              <a:ext uri="{FF2B5EF4-FFF2-40B4-BE49-F238E27FC236}">
                <a16:creationId xmlns:a16="http://schemas.microsoft.com/office/drawing/2014/main" id="{6269603E-1E0E-BF96-B35E-176A80427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1453346"/>
            <a:ext cx="12251871" cy="883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F5486F33-EBB7-4B96-8480-FDBEEC83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81746"/>
            <a:ext cx="133350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D60093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D60093"/>
              </a:solidFill>
              <a:latin typeface=".VnTime" panose="020B72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F33CEC-D79B-3513-A4E5-40B67AD91B57}"/>
              </a:ext>
            </a:extLst>
          </p:cNvPr>
          <p:cNvSpPr/>
          <p:nvPr/>
        </p:nvSpPr>
        <p:spPr>
          <a:xfrm>
            <a:off x="1506230" y="1598469"/>
            <a:ext cx="3058886" cy="19638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02255-4129-CB44-2243-5DE59A23C3A4}"/>
              </a:ext>
            </a:extLst>
          </p:cNvPr>
          <p:cNvSpPr txBox="1"/>
          <p:nvPr/>
        </p:nvSpPr>
        <p:spPr>
          <a:xfrm>
            <a:off x="12725400" y="3250674"/>
            <a:ext cx="51054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0" i="0">
                <a:effectLst/>
                <a:latin typeface="Google Sans"/>
              </a:rPr>
              <a:t>Vùng Tây Bắc Bộ :Lào Cai, Lai Châu, Yên Bái, Điện Biên, Sơn La, Hòa Bình. Vùng Tây Bắc Bộ nằm ở phía Tây Bắc của Việt Nam.</a:t>
            </a:r>
            <a:endParaRPr lang="en-US" sz="4400"/>
          </a:p>
        </p:txBody>
      </p:sp>
      <p:pic>
        <p:nvPicPr>
          <p:cNvPr id="10" name="Picture 9" descr="Bản đồ Tây Bắc">
            <a:extLst>
              <a:ext uri="{FF2B5EF4-FFF2-40B4-BE49-F238E27FC236}">
                <a16:creationId xmlns:a16="http://schemas.microsoft.com/office/drawing/2014/main" id="{8EABD49E-6C36-1BC0-4773-450C38095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13675" r="50748" b="53098"/>
          <a:stretch/>
        </p:blipFill>
        <p:spPr bwMode="auto">
          <a:xfrm>
            <a:off x="-4343400" y="-1736953"/>
            <a:ext cx="2514600" cy="1818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149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5837F-3B18-627C-4F2B-6EEC5CEC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 Đồ Việt Nam Vector Chính Xác 03 - Free.Vector6.com">
            <a:extLst>
              <a:ext uri="{FF2B5EF4-FFF2-40B4-BE49-F238E27FC236}">
                <a16:creationId xmlns:a16="http://schemas.microsoft.com/office/drawing/2014/main" id="{510AE38D-9BB8-DC6F-4BC8-FF68C365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1691482"/>
            <a:ext cx="30021111" cy="216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B199741B-B450-DE58-DD5B-3C4F5DAEE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81746"/>
            <a:ext cx="133350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D60093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D60093"/>
              </a:solidFill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1B71C-35C7-02DC-EB1F-403636E38DA4}"/>
              </a:ext>
            </a:extLst>
          </p:cNvPr>
          <p:cNvSpPr txBox="1"/>
          <p:nvPr/>
        </p:nvSpPr>
        <p:spPr>
          <a:xfrm>
            <a:off x="12725400" y="3250674"/>
            <a:ext cx="51054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>
                <a:effectLst/>
                <a:latin typeface="Google Sans"/>
              </a:rPr>
              <a:t>Vùng Tây Bắc Bộ : Lào Cai, Lai Châu, Yên Bái, Điện Biên, Sơn La, Hòa Bình. Vùng Tây Bắc Bộ nằm ở phía Tây Bắc của Việt Nam</a:t>
            </a:r>
            <a:r>
              <a:rPr lang="vi-VN" sz="5000" b="0" i="0">
                <a:effectLst/>
                <a:latin typeface="Google Sans"/>
              </a:rPr>
              <a:t>.</a:t>
            </a:r>
            <a:endParaRPr lang="en-US" sz="5000"/>
          </a:p>
        </p:txBody>
      </p:sp>
      <p:pic>
        <p:nvPicPr>
          <p:cNvPr id="10" name="Picture 9" descr="Bản đồ Tây Bắc">
            <a:extLst>
              <a:ext uri="{FF2B5EF4-FFF2-40B4-BE49-F238E27FC236}">
                <a16:creationId xmlns:a16="http://schemas.microsoft.com/office/drawing/2014/main" id="{976C31DE-43C9-99B7-193A-CBC11A8DC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13675" r="50748" b="53098"/>
          <a:stretch/>
        </p:blipFill>
        <p:spPr bwMode="auto">
          <a:xfrm>
            <a:off x="130629" y="1691482"/>
            <a:ext cx="11886259" cy="8596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0793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35392" y="3009900"/>
            <a:ext cx="152400" cy="1524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63861">
            <a:off x="17074494" y="8770836"/>
            <a:ext cx="821953" cy="765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0034" y="419100"/>
            <a:ext cx="1260152" cy="1116809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7549048" y="5450792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58050" y="4788140"/>
            <a:ext cx="152400" cy="1524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12339" y="9258300"/>
            <a:ext cx="152400" cy="1524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849330" y="1094595"/>
            <a:ext cx="152400" cy="1524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3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7524">
            <a:off x="17003762" y="5450360"/>
            <a:ext cx="732169" cy="150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E0252B-1C5F-F9CF-15FD-306B4453C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52" y="1943100"/>
            <a:ext cx="17813389" cy="81484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316AC-3A06-1406-C2B0-D7F6BF055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-9728"/>
            <a:ext cx="8917439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8" name="Picture 5" descr="POINSET2">
            <a:extLst>
              <a:ext uri="{FF2B5EF4-FFF2-40B4-BE49-F238E27FC236}">
                <a16:creationId xmlns:a16="http://schemas.microsoft.com/office/drawing/2014/main" id="{1B7357B1-479B-D2F8-B73B-3D3FB7B3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8322" y="-349552"/>
            <a:ext cx="2488952" cy="318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>
            <a:extLst>
              <a:ext uri="{FF2B5EF4-FFF2-40B4-BE49-F238E27FC236}">
                <a16:creationId xmlns:a16="http://schemas.microsoft.com/office/drawing/2014/main" id="{47544384-64C0-E3A0-5D89-0839E9FB4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67839" y="-223039"/>
            <a:ext cx="2297119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0398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35392" y="3009900"/>
            <a:ext cx="152400" cy="1524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63861">
            <a:off x="17074494" y="8770836"/>
            <a:ext cx="821953" cy="76544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7549048" y="5450792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12339" y="9258300"/>
            <a:ext cx="152400" cy="1524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849330" y="1094595"/>
            <a:ext cx="152400" cy="1524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3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047524">
            <a:off x="17003762" y="5450360"/>
            <a:ext cx="732169" cy="1501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3752C0-0556-4FCC-7001-A2BB82C869D9}"/>
              </a:ext>
            </a:extLst>
          </p:cNvPr>
          <p:cNvSpPr txBox="1"/>
          <p:nvPr/>
        </p:nvSpPr>
        <p:spPr>
          <a:xfrm>
            <a:off x="1285497" y="1274209"/>
            <a:ext cx="725684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bài hát</a:t>
            </a:r>
            <a:endParaRPr lang="en-US" sz="48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19CE1-A8C0-3D89-CE77-B91E95CFBFD1}"/>
              </a:ext>
            </a:extLst>
          </p:cNvPr>
          <p:cNvSpPr txBox="1"/>
          <p:nvPr/>
        </p:nvSpPr>
        <p:spPr>
          <a:xfrm>
            <a:off x="600548" y="2683640"/>
            <a:ext cx="7399342" cy="5819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Múa sạp là điệu múa dân gian đặc sắ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 của các dân tộc miền núi Tây Bắc trong những </a:t>
            </a:r>
            <a:r>
              <a:rPr lang="vi-VN" sz="3600"/>
              <a:t>dịp vui, trong lễ hội xuân</a:t>
            </a:r>
            <a:r>
              <a:rPr lang="en-US" sz="3600"/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/>
              <a:t> N</a:t>
            </a:r>
            <a:r>
              <a:rPr lang="vi-VN" sz="3600"/>
              <a:t>gày nay phát triển rộng ra nhiều dân tộc khác</a:t>
            </a:r>
            <a:r>
              <a:rPr lang="en-US" sz="3600"/>
              <a:t>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và bạn bè quốc tế rất ái mộ</a:t>
            </a:r>
            <a:r>
              <a:rPr lang="vi-VN" sz="3600"/>
              <a:t> </a:t>
            </a:r>
            <a:r>
              <a:rPr lang="en-US" sz="360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3FE6AE-355B-48F4-6864-4C1D13DF2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280" y="-21191"/>
            <a:ext cx="8917439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4FC3FFA-CF16-0233-1A68-B5ECD089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43" y="1633525"/>
            <a:ext cx="9640791" cy="87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77101192-FCBD-F36A-E407-9DAF908AD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8322" y="-349552"/>
            <a:ext cx="2488952" cy="318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>
            <a:extLst>
              <a:ext uri="{FF2B5EF4-FFF2-40B4-BE49-F238E27FC236}">
                <a16:creationId xmlns:a16="http://schemas.microsoft.com/office/drawing/2014/main" id="{899EFB24-99CC-0E5F-AC98-D29F35D87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27830" y="-235430"/>
            <a:ext cx="24247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A832-88C8-9FE9-5A01-F9BA1DE55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44673C2-F723-2A99-F0C0-A3D66D49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931" y="2230931"/>
            <a:ext cx="8817066" cy="778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45562A93-8D78-F8D4-AB61-271BF24CDE46}"/>
              </a:ext>
            </a:extLst>
          </p:cNvPr>
          <p:cNvGrpSpPr/>
          <p:nvPr/>
        </p:nvGrpSpPr>
        <p:grpSpPr>
          <a:xfrm>
            <a:off x="17535392" y="3009900"/>
            <a:ext cx="152400" cy="152400"/>
            <a:chOff x="0" y="0"/>
            <a:chExt cx="6350000" cy="6350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D429275-A762-155C-28FC-CC299A29428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8490CD2-10ED-307E-2AE2-5B2213EC8324}"/>
              </a:ext>
            </a:extLst>
          </p:cNvPr>
          <p:cNvGrpSpPr/>
          <p:nvPr/>
        </p:nvGrpSpPr>
        <p:grpSpPr>
          <a:xfrm>
            <a:off x="17549048" y="5450792"/>
            <a:ext cx="152400" cy="152400"/>
            <a:chOff x="0" y="0"/>
            <a:chExt cx="6350000" cy="63500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68A095F-014C-E2D0-AD64-9CD3305976B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CE3365CF-A493-7070-FED1-CF02B93889EE}"/>
              </a:ext>
            </a:extLst>
          </p:cNvPr>
          <p:cNvGrpSpPr/>
          <p:nvPr/>
        </p:nvGrpSpPr>
        <p:grpSpPr>
          <a:xfrm>
            <a:off x="16812339" y="9258300"/>
            <a:ext cx="152400" cy="152400"/>
            <a:chOff x="0" y="0"/>
            <a:chExt cx="6350000" cy="63500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9BB73D3-E1D5-CC4E-CAA0-7ED1F9074B8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395E6FB5-2F6D-4E8C-202B-A209E7E1E61C}"/>
              </a:ext>
            </a:extLst>
          </p:cNvPr>
          <p:cNvGrpSpPr/>
          <p:nvPr/>
        </p:nvGrpSpPr>
        <p:grpSpPr>
          <a:xfrm>
            <a:off x="1849330" y="1094595"/>
            <a:ext cx="152400" cy="152400"/>
            <a:chOff x="0" y="0"/>
            <a:chExt cx="6350000" cy="63500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0C1D1F9-2ED7-14DF-CA7B-7C98F5A38E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2EEB893-1BE3-5C62-5EDE-BD4E5727D81D}"/>
              </a:ext>
            </a:extLst>
          </p:cNvPr>
          <p:cNvSpPr txBox="1"/>
          <p:nvPr/>
        </p:nvSpPr>
        <p:spPr>
          <a:xfrm>
            <a:off x="1285497" y="1274209"/>
            <a:ext cx="725684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bài hát</a:t>
            </a:r>
            <a:endParaRPr lang="en-US" sz="48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D9DB9-EC52-DDA2-9DC5-BD8BBD0EB885}"/>
              </a:ext>
            </a:extLst>
          </p:cNvPr>
          <p:cNvSpPr txBox="1"/>
          <p:nvPr/>
        </p:nvSpPr>
        <p:spPr>
          <a:xfrm>
            <a:off x="500167" y="2624618"/>
            <a:ext cx="8042176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 cụ cần thiết cho múa sạp phải có 2 cây tre thẳng và dài làm sạp cái và nhiều cặp sạp con, từng cây sạp đặt song song, cách đều nhau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múa chia ra thành 2 tốp: 1 tốp đập sạp và 1 tốp múa sạp. Khi múa cần đúng nhịp, khéo léo  để không bị kẹp chân vào sạp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5D437-EF50-A86D-5689-07560D4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280" y="-21191"/>
            <a:ext cx="8917439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Thứ ba, ngày 03 tháng 12 năm 2024</a:t>
            </a:r>
            <a:br>
              <a:rPr lang="en-US" altLang="en-US" b="1">
                <a:solidFill>
                  <a:srgbClr val="D60093"/>
                </a:solidFill>
                <a:latin typeface="Times New Roman" panose="02020603050405020304" pitchFamily="18" charset="0"/>
              </a:rPr>
            </a:b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endParaRPr lang="en-US" altLang="en-US" i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59999EA1-2709-877D-F42B-FBAA5D0F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8322" y="-349552"/>
            <a:ext cx="2488952" cy="318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>
            <a:extLst>
              <a:ext uri="{FF2B5EF4-FFF2-40B4-BE49-F238E27FC236}">
                <a16:creationId xmlns:a16="http://schemas.microsoft.com/office/drawing/2014/main" id="{C32F7013-B276-E7FB-3322-727F3A3D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27830" y="-235430"/>
            <a:ext cx="24247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6610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43275</TotalTime>
  <Words>1219</Words>
  <Application>Microsoft Office PowerPoint</Application>
  <PresentationFormat>Custom</PresentationFormat>
  <Paragraphs>150</Paragraphs>
  <Slides>33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Google Sans</vt:lpstr>
      <vt:lpstr>Calibri</vt:lpstr>
      <vt:lpstr>.VnTimeH</vt:lpstr>
      <vt:lpstr>Cambria</vt:lpstr>
      <vt:lpstr>.VnTime</vt:lpstr>
      <vt:lpstr>.Vn3DH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lời 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toàn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LĨNH XƯỚNG, ĐỒNG CA, LUYỆN TẬP CÁ NHÂN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kenhgiaovien_Tiết 4_Nhà ga âm nhạc</dc:title>
  <dc:creator>Asus</dc:creator>
  <cp:lastModifiedBy>HP</cp:lastModifiedBy>
  <cp:revision>392</cp:revision>
  <dcterms:created xsi:type="dcterms:W3CDTF">2006-08-16T00:00:00Z</dcterms:created>
  <dcterms:modified xsi:type="dcterms:W3CDTF">2025-02-17T09:24:31Z</dcterms:modified>
  <dc:identifier>DAFxYcGljdk</dc:identifier>
</cp:coreProperties>
</file>