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3.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Lst>
  <p:notesMasterIdLst>
    <p:notesMasterId r:id="rId34"/>
  </p:notesMasterIdLst>
  <p:sldIdLst>
    <p:sldId id="9462" r:id="rId4"/>
    <p:sldId id="2007577136" r:id="rId5"/>
    <p:sldId id="258" r:id="rId6"/>
    <p:sldId id="370" r:id="rId7"/>
    <p:sldId id="261" r:id="rId8"/>
    <p:sldId id="262" r:id="rId9"/>
    <p:sldId id="263" r:id="rId10"/>
    <p:sldId id="436" r:id="rId11"/>
    <p:sldId id="2007577132" r:id="rId12"/>
    <p:sldId id="2007577134" r:id="rId13"/>
    <p:sldId id="360" r:id="rId14"/>
    <p:sldId id="332" r:id="rId15"/>
    <p:sldId id="9465" r:id="rId16"/>
    <p:sldId id="338" r:id="rId17"/>
    <p:sldId id="349" r:id="rId18"/>
    <p:sldId id="339" r:id="rId19"/>
    <p:sldId id="2007577139" r:id="rId20"/>
    <p:sldId id="350" r:id="rId21"/>
    <p:sldId id="2007577138" r:id="rId22"/>
    <p:sldId id="2007577137" r:id="rId23"/>
    <p:sldId id="325" r:id="rId24"/>
    <p:sldId id="353" r:id="rId25"/>
    <p:sldId id="318" r:id="rId26"/>
    <p:sldId id="365" r:id="rId27"/>
    <p:sldId id="2007577131" r:id="rId28"/>
    <p:sldId id="2007577135" r:id="rId29"/>
    <p:sldId id="2007577119" r:id="rId30"/>
    <p:sldId id="2007577125" r:id="rId31"/>
    <p:sldId id="2007577130" r:id="rId32"/>
    <p:sldId id="32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53"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A27EF8FA-109E-4717-A910-01F153E756B2}"/>
              </a:ext>
            </a:extLst>
          </p:cNvPr>
          <p:cNvSpPr>
            <a:spLocks noGrp="1" noRot="1" noChangeAspect="1" noChangeArrowheads="1" noTextEdit="1"/>
          </p:cNvSpPr>
          <p:nvPr>
            <p:ph type="sldImg"/>
          </p:nvPr>
        </p:nvSpPr>
        <p:spPr>
          <a:ln/>
        </p:spPr>
      </p:sp>
      <p:sp>
        <p:nvSpPr>
          <p:cNvPr id="11267" name="备注占位符 2">
            <a:extLst>
              <a:ext uri="{FF2B5EF4-FFF2-40B4-BE49-F238E27FC236}">
                <a16:creationId xmlns:a16="http://schemas.microsoft.com/office/drawing/2014/main" id="{EEFDC0DC-414A-4B32-8D56-338159BDE3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268" name="灯片编号占位符 3">
            <a:extLst>
              <a:ext uri="{FF2B5EF4-FFF2-40B4-BE49-F238E27FC236}">
                <a16:creationId xmlns:a16="http://schemas.microsoft.com/office/drawing/2014/main" id="{2FC270DC-B19F-4E52-BD37-F760411C23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B793A2-20CF-4FF9-9CC2-1193DEEDEB31}" type="slidenum">
              <a:rPr kumimoji="0" lang="en-US" altLang="zh-CN"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00974C-5E57-417B-8B65-564F9AB6F89F}" type="slidenum">
              <a:rPr lang="en-US" smtClean="0"/>
              <a:t>26</a:t>
            </a:fld>
            <a:endParaRPr lang="en-US"/>
          </a:p>
        </p:txBody>
      </p:sp>
    </p:spTree>
    <p:extLst>
      <p:ext uri="{BB962C8B-B14F-4D97-AF65-F5344CB8AC3E}">
        <p14:creationId xmlns:p14="http://schemas.microsoft.com/office/powerpoint/2010/main" val="8483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619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00974C-5E57-417B-8B65-564F9AB6F89F}" type="slidenum">
              <a:rPr lang="en-US" smtClean="0"/>
              <a:t>2</a:t>
            </a:fld>
            <a:endParaRPr lang="en-US"/>
          </a:p>
        </p:txBody>
      </p:sp>
    </p:spTree>
    <p:extLst>
      <p:ext uri="{BB962C8B-B14F-4D97-AF65-F5344CB8AC3E}">
        <p14:creationId xmlns:p14="http://schemas.microsoft.com/office/powerpoint/2010/main" val="310210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00974C-5E57-417B-8B65-564F9AB6F89F}" type="slidenum">
              <a:rPr lang="en-US" smtClean="0"/>
              <a:t>8</a:t>
            </a:fld>
            <a:endParaRPr lang="en-US"/>
          </a:p>
        </p:txBody>
      </p:sp>
    </p:spTree>
    <p:extLst>
      <p:ext uri="{BB962C8B-B14F-4D97-AF65-F5344CB8AC3E}">
        <p14:creationId xmlns:p14="http://schemas.microsoft.com/office/powerpoint/2010/main" val="200150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00974C-5E57-417B-8B65-564F9AB6F89F}" type="slidenum">
              <a:rPr lang="en-US" smtClean="0"/>
              <a:t>10</a:t>
            </a:fld>
            <a:endParaRPr lang="en-US"/>
          </a:p>
        </p:txBody>
      </p:sp>
    </p:spTree>
    <p:extLst>
      <p:ext uri="{BB962C8B-B14F-4D97-AF65-F5344CB8AC3E}">
        <p14:creationId xmlns:p14="http://schemas.microsoft.com/office/powerpoint/2010/main" val="78907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3869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vào</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từng</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con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vật</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để</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hiện</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đáp</a:t>
            </a:r>
            <a:r>
              <a:rPr lang="en-US" altLang="zh-CN" sz="1200" b="1" u="sng" dirty="0">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 </a:t>
            </a:r>
            <a:r>
              <a:rPr lang="en-US" altLang="zh-CN" sz="1200" b="1" u="sng" dirty="0" err="1">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án</a:t>
            </a:r>
            <a:endParaRPr lang="en-US" sz="1200" dirty="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207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C91A89-E8CE-409F-B6FB-2FE31E2C8F78}" type="datetimeFigureOut">
              <a:rPr lang="en-US" smtClean="0"/>
              <a:pPr/>
              <a:t>11/28/24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184455348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pPr/>
              <a:t>11/28/24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3141355047"/>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185175172"/>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4222448860"/>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1329929317"/>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1030128301"/>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37415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5"/>
            <a:ext cx="9144000" cy="2387600"/>
          </a:xfrm>
        </p:spPr>
        <p:txBody>
          <a:bodyPr anchor="b"/>
          <a:lstStyle>
            <a:lvl1pPr algn="ctr">
              <a:defRPr sz="4501"/>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BC8DA985-FDDD-4852-95E7-02BD52ADBE98}"/>
              </a:ext>
            </a:extLst>
          </p:cNvPr>
          <p:cNvSpPr>
            <a:spLocks noGrp="1"/>
          </p:cNvSpPr>
          <p:nvPr>
            <p:ph type="dt" sz="half" idx="10"/>
          </p:nvPr>
        </p:nvSpPr>
        <p:spPr/>
        <p:txBody>
          <a:bodyPr/>
          <a:lstStyle>
            <a:lvl1pPr>
              <a:defRPr/>
            </a:lvl1pPr>
          </a:lstStyle>
          <a:p>
            <a:pPr>
              <a:defRPr/>
            </a:pPr>
            <a:fld id="{9A75D57E-FE10-4E8D-8961-4A3A63EE58F2}"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D346361A-E12C-4B42-95C0-C864A5DA1C9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3E4F2DC-CDD2-4C53-9000-B360670C22CF}"/>
              </a:ext>
            </a:extLst>
          </p:cNvPr>
          <p:cNvSpPr>
            <a:spLocks noGrp="1"/>
          </p:cNvSpPr>
          <p:nvPr>
            <p:ph type="sldNum" sz="quarter" idx="12"/>
          </p:nvPr>
        </p:nvSpPr>
        <p:spPr/>
        <p:txBody>
          <a:bodyPr/>
          <a:lstStyle>
            <a:lvl1pPr>
              <a:defRPr/>
            </a:lvl1pPr>
          </a:lstStyle>
          <a:p>
            <a:pPr>
              <a:defRPr/>
            </a:pPr>
            <a:fld id="{896D4BCD-5718-44E6-9F79-40DC560BA67C}" type="slidenum">
              <a:rPr lang="zh-CN" altLang="en-US"/>
              <a:pPr>
                <a:defRPr/>
              </a:pPr>
              <a:t>‹#›</a:t>
            </a:fld>
            <a:endParaRPr lang="zh-CN" altLang="en-US"/>
          </a:p>
        </p:txBody>
      </p:sp>
    </p:spTree>
    <p:extLst>
      <p:ext uri="{BB962C8B-B14F-4D97-AF65-F5344CB8AC3E}">
        <p14:creationId xmlns:p14="http://schemas.microsoft.com/office/powerpoint/2010/main" val="294954287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C8C920-6847-4636-A44E-B174280A27A4}"/>
              </a:ext>
            </a:extLst>
          </p:cNvPr>
          <p:cNvSpPr>
            <a:spLocks noGrp="1"/>
          </p:cNvSpPr>
          <p:nvPr>
            <p:ph type="dt" sz="half" idx="10"/>
          </p:nvPr>
        </p:nvSpPr>
        <p:spPr/>
        <p:txBody>
          <a:bodyPr/>
          <a:lstStyle>
            <a:lvl1pPr>
              <a:defRPr/>
            </a:lvl1pPr>
          </a:lstStyle>
          <a:p>
            <a:pPr>
              <a:defRPr/>
            </a:pPr>
            <a:fld id="{3B696F1B-20A7-47A1-83E8-9FA92C98B61A}"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B1007E1D-11CA-4103-9E7B-60144F08481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2CEDBDF-F7A8-43DB-BBC4-7A21C26653D8}"/>
              </a:ext>
            </a:extLst>
          </p:cNvPr>
          <p:cNvSpPr>
            <a:spLocks noGrp="1"/>
          </p:cNvSpPr>
          <p:nvPr>
            <p:ph type="sldNum" sz="quarter" idx="12"/>
          </p:nvPr>
        </p:nvSpPr>
        <p:spPr/>
        <p:txBody>
          <a:bodyPr/>
          <a:lstStyle>
            <a:lvl1pPr>
              <a:defRPr/>
            </a:lvl1pPr>
          </a:lstStyle>
          <a:p>
            <a:pPr>
              <a:defRPr/>
            </a:pPr>
            <a:fld id="{9B3B7BCF-4799-4FFF-AAED-B4A86FDF18DC}" type="slidenum">
              <a:rPr lang="zh-CN" altLang="en-US"/>
              <a:pPr>
                <a:defRPr/>
              </a:pPr>
              <a:t>‹#›</a:t>
            </a:fld>
            <a:endParaRPr lang="zh-CN" altLang="en-US"/>
          </a:p>
        </p:txBody>
      </p:sp>
    </p:spTree>
    <p:extLst>
      <p:ext uri="{BB962C8B-B14F-4D97-AF65-F5344CB8AC3E}">
        <p14:creationId xmlns:p14="http://schemas.microsoft.com/office/powerpoint/2010/main" val="63926173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40"/>
            <a:ext cx="10515600" cy="2852737"/>
          </a:xfrm>
        </p:spPr>
        <p:txBody>
          <a:bodyPr anchor="b"/>
          <a:lstStyle>
            <a:lvl1pPr>
              <a:defRPr sz="4501"/>
            </a:lvl1pPr>
          </a:lstStyle>
          <a:p>
            <a:r>
              <a:rPr lang="zh-CN" altLang="en-US"/>
              <a:t>单击此处编辑母版标题样式</a:t>
            </a:r>
          </a:p>
        </p:txBody>
      </p:sp>
      <p:sp>
        <p:nvSpPr>
          <p:cNvPr id="3" name="文本占位符 2"/>
          <p:cNvSpPr>
            <a:spLocks noGrp="1"/>
          </p:cNvSpPr>
          <p:nvPr>
            <p:ph type="body" idx="1"/>
          </p:nvPr>
        </p:nvSpPr>
        <p:spPr>
          <a:xfrm>
            <a:off x="831852" y="4589465"/>
            <a:ext cx="10515600" cy="1500187"/>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C5D5B52-5C09-4D64-BA87-7A2CD0F22871}"/>
              </a:ext>
            </a:extLst>
          </p:cNvPr>
          <p:cNvSpPr>
            <a:spLocks noGrp="1"/>
          </p:cNvSpPr>
          <p:nvPr>
            <p:ph type="dt" sz="half" idx="10"/>
          </p:nvPr>
        </p:nvSpPr>
        <p:spPr/>
        <p:txBody>
          <a:bodyPr/>
          <a:lstStyle>
            <a:lvl1pPr>
              <a:defRPr/>
            </a:lvl1pPr>
          </a:lstStyle>
          <a:p>
            <a:pPr>
              <a:defRPr/>
            </a:pPr>
            <a:fld id="{FAB5178D-CE9C-4FFC-BBD6-71FDF4781D51}"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D180F85B-151A-4F52-B814-9A373662553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135DCF-C4EA-453D-9337-0B3EC15AF124}"/>
              </a:ext>
            </a:extLst>
          </p:cNvPr>
          <p:cNvSpPr>
            <a:spLocks noGrp="1"/>
          </p:cNvSpPr>
          <p:nvPr>
            <p:ph type="sldNum" sz="quarter" idx="12"/>
          </p:nvPr>
        </p:nvSpPr>
        <p:spPr/>
        <p:txBody>
          <a:bodyPr/>
          <a:lstStyle>
            <a:lvl1pPr>
              <a:defRPr/>
            </a:lvl1pPr>
          </a:lstStyle>
          <a:p>
            <a:pPr>
              <a:defRPr/>
            </a:pPr>
            <a:fld id="{D0D5D10E-7D46-467F-BE16-B5C973C4CB3A}" type="slidenum">
              <a:rPr lang="zh-CN" altLang="en-US"/>
              <a:pPr>
                <a:defRPr/>
              </a:pPr>
              <a:t>‹#›</a:t>
            </a:fld>
            <a:endParaRPr lang="zh-CN" altLang="en-US"/>
          </a:p>
        </p:txBody>
      </p:sp>
    </p:spTree>
    <p:extLst>
      <p:ext uri="{BB962C8B-B14F-4D97-AF65-F5344CB8AC3E}">
        <p14:creationId xmlns:p14="http://schemas.microsoft.com/office/powerpoint/2010/main" val="267550872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1F37314-FE1D-4675-9738-9D39A9FB8C88}"/>
              </a:ext>
            </a:extLst>
          </p:cNvPr>
          <p:cNvSpPr>
            <a:spLocks noGrp="1"/>
          </p:cNvSpPr>
          <p:nvPr>
            <p:ph type="dt" sz="half" idx="10"/>
          </p:nvPr>
        </p:nvSpPr>
        <p:spPr/>
        <p:txBody>
          <a:bodyPr/>
          <a:lstStyle>
            <a:lvl1pPr>
              <a:defRPr/>
            </a:lvl1pPr>
          </a:lstStyle>
          <a:p>
            <a:pPr>
              <a:defRPr/>
            </a:pPr>
            <a:fld id="{726E422F-2857-4A7B-8BD9-775F94B6A16F}" type="datetimeFigureOut">
              <a:rPr lang="zh-CN" altLang="en-US"/>
              <a:pPr>
                <a:defRPr/>
              </a:pPr>
              <a:t>2024/11/28</a:t>
            </a:fld>
            <a:endParaRPr lang="zh-CN" altLang="en-US"/>
          </a:p>
        </p:txBody>
      </p:sp>
      <p:sp>
        <p:nvSpPr>
          <p:cNvPr id="6" name="页脚占位符 4">
            <a:extLst>
              <a:ext uri="{FF2B5EF4-FFF2-40B4-BE49-F238E27FC236}">
                <a16:creationId xmlns:a16="http://schemas.microsoft.com/office/drawing/2014/main" id="{A27D9FE1-906A-443F-A00D-F12DE0A3F06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539BD15-0D71-4F47-8282-15244F819B1B}"/>
              </a:ext>
            </a:extLst>
          </p:cNvPr>
          <p:cNvSpPr>
            <a:spLocks noGrp="1"/>
          </p:cNvSpPr>
          <p:nvPr>
            <p:ph type="sldNum" sz="quarter" idx="12"/>
          </p:nvPr>
        </p:nvSpPr>
        <p:spPr/>
        <p:txBody>
          <a:bodyPr/>
          <a:lstStyle>
            <a:lvl1pPr>
              <a:defRPr/>
            </a:lvl1pPr>
          </a:lstStyle>
          <a:p>
            <a:pPr>
              <a:defRPr/>
            </a:pPr>
            <a:fld id="{842A7E90-8D83-4F2D-9329-7E8D8432703D}" type="slidenum">
              <a:rPr lang="zh-CN" altLang="en-US"/>
              <a:pPr>
                <a:defRPr/>
              </a:pPr>
              <a:t>‹#›</a:t>
            </a:fld>
            <a:endParaRPr lang="zh-CN" altLang="en-US"/>
          </a:p>
        </p:txBody>
      </p:sp>
    </p:spTree>
    <p:extLst>
      <p:ext uri="{BB962C8B-B14F-4D97-AF65-F5344CB8AC3E}">
        <p14:creationId xmlns:p14="http://schemas.microsoft.com/office/powerpoint/2010/main" val="265356442"/>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8" cy="82391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6"/>
            <a:ext cx="515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3CF41FF-1FAC-44D2-B0F8-A4B54402FD26}"/>
              </a:ext>
            </a:extLst>
          </p:cNvPr>
          <p:cNvSpPr>
            <a:spLocks noGrp="1"/>
          </p:cNvSpPr>
          <p:nvPr>
            <p:ph type="dt" sz="half" idx="10"/>
          </p:nvPr>
        </p:nvSpPr>
        <p:spPr/>
        <p:txBody>
          <a:bodyPr/>
          <a:lstStyle>
            <a:lvl1pPr>
              <a:defRPr/>
            </a:lvl1pPr>
          </a:lstStyle>
          <a:p>
            <a:pPr>
              <a:defRPr/>
            </a:pPr>
            <a:fld id="{34770AE5-7D47-4217-9777-FB31ED9ADE69}" type="datetimeFigureOut">
              <a:rPr lang="zh-CN" altLang="en-US"/>
              <a:pPr>
                <a:defRPr/>
              </a:pPr>
              <a:t>2024/11/28</a:t>
            </a:fld>
            <a:endParaRPr lang="zh-CN" altLang="en-US"/>
          </a:p>
        </p:txBody>
      </p:sp>
      <p:sp>
        <p:nvSpPr>
          <p:cNvPr id="8" name="页脚占位符 4">
            <a:extLst>
              <a:ext uri="{FF2B5EF4-FFF2-40B4-BE49-F238E27FC236}">
                <a16:creationId xmlns:a16="http://schemas.microsoft.com/office/drawing/2014/main" id="{60B78B4B-25A1-4996-97CD-C95C2AC2523F}"/>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FE0F9CD-1DCB-423C-A2A9-32533855513F}"/>
              </a:ext>
            </a:extLst>
          </p:cNvPr>
          <p:cNvSpPr>
            <a:spLocks noGrp="1"/>
          </p:cNvSpPr>
          <p:nvPr>
            <p:ph type="sldNum" sz="quarter" idx="12"/>
          </p:nvPr>
        </p:nvSpPr>
        <p:spPr/>
        <p:txBody>
          <a:bodyPr/>
          <a:lstStyle>
            <a:lvl1pPr>
              <a:defRPr/>
            </a:lvl1pPr>
          </a:lstStyle>
          <a:p>
            <a:pPr>
              <a:defRPr/>
            </a:pPr>
            <a:fld id="{3AB72F97-7A0E-4A39-937D-58F2CE4DF261}" type="slidenum">
              <a:rPr lang="zh-CN" altLang="en-US"/>
              <a:pPr>
                <a:defRPr/>
              </a:pPr>
              <a:t>‹#›</a:t>
            </a:fld>
            <a:endParaRPr lang="zh-CN" altLang="en-US"/>
          </a:p>
        </p:txBody>
      </p:sp>
    </p:spTree>
    <p:extLst>
      <p:ext uri="{BB962C8B-B14F-4D97-AF65-F5344CB8AC3E}">
        <p14:creationId xmlns:p14="http://schemas.microsoft.com/office/powerpoint/2010/main" val="1480331736"/>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FFB5859-180F-4CB7-B048-D776476B0833}"/>
              </a:ext>
            </a:extLst>
          </p:cNvPr>
          <p:cNvSpPr>
            <a:spLocks noGrp="1"/>
          </p:cNvSpPr>
          <p:nvPr>
            <p:ph type="dt" sz="half" idx="10"/>
          </p:nvPr>
        </p:nvSpPr>
        <p:spPr/>
        <p:txBody>
          <a:bodyPr/>
          <a:lstStyle>
            <a:lvl1pPr>
              <a:defRPr/>
            </a:lvl1pPr>
          </a:lstStyle>
          <a:p>
            <a:pPr>
              <a:defRPr/>
            </a:pPr>
            <a:fld id="{C3FE87D8-24E5-4C6E-A73D-662E1082EF55}" type="datetimeFigureOut">
              <a:rPr lang="zh-CN" altLang="en-US"/>
              <a:pPr>
                <a:defRPr/>
              </a:pPr>
              <a:t>2024/11/28</a:t>
            </a:fld>
            <a:endParaRPr lang="zh-CN" altLang="en-US"/>
          </a:p>
        </p:txBody>
      </p:sp>
      <p:sp>
        <p:nvSpPr>
          <p:cNvPr id="4" name="页脚占位符 4">
            <a:extLst>
              <a:ext uri="{FF2B5EF4-FFF2-40B4-BE49-F238E27FC236}">
                <a16:creationId xmlns:a16="http://schemas.microsoft.com/office/drawing/2014/main" id="{1BB2640B-EC53-416C-AAAB-7694B512FD4E}"/>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1D60BC19-38E4-4E00-813F-8A02D46FB0A5}"/>
              </a:ext>
            </a:extLst>
          </p:cNvPr>
          <p:cNvSpPr>
            <a:spLocks noGrp="1"/>
          </p:cNvSpPr>
          <p:nvPr>
            <p:ph type="sldNum" sz="quarter" idx="12"/>
          </p:nvPr>
        </p:nvSpPr>
        <p:spPr/>
        <p:txBody>
          <a:bodyPr/>
          <a:lstStyle>
            <a:lvl1pPr>
              <a:defRPr/>
            </a:lvl1pPr>
          </a:lstStyle>
          <a:p>
            <a:pPr>
              <a:defRPr/>
            </a:pPr>
            <a:fld id="{AC9014A1-3AF2-49A6-A195-4BC37DE2D426}" type="slidenum">
              <a:rPr lang="zh-CN" altLang="en-US"/>
              <a:pPr>
                <a:defRPr/>
              </a:pPr>
              <a:t>‹#›</a:t>
            </a:fld>
            <a:endParaRPr lang="zh-CN" altLang="en-US"/>
          </a:p>
        </p:txBody>
      </p:sp>
    </p:spTree>
    <p:extLst>
      <p:ext uri="{BB962C8B-B14F-4D97-AF65-F5344CB8AC3E}">
        <p14:creationId xmlns:p14="http://schemas.microsoft.com/office/powerpoint/2010/main" val="342058731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8C30E63C-CA57-40F2-AD3A-737567884F31}"/>
              </a:ext>
            </a:extLst>
          </p:cNvPr>
          <p:cNvSpPr>
            <a:spLocks noGrp="1"/>
          </p:cNvSpPr>
          <p:nvPr>
            <p:ph type="dt" sz="half" idx="10"/>
          </p:nvPr>
        </p:nvSpPr>
        <p:spPr/>
        <p:txBody>
          <a:bodyPr/>
          <a:lstStyle>
            <a:lvl1pPr>
              <a:defRPr/>
            </a:lvl1pPr>
          </a:lstStyle>
          <a:p>
            <a:pPr>
              <a:defRPr/>
            </a:pPr>
            <a:fld id="{F5E4AB9E-72E8-481F-88BD-05D01847B4FA}" type="datetimeFigureOut">
              <a:rPr lang="zh-CN" altLang="en-US"/>
              <a:pPr>
                <a:defRPr/>
              </a:pPr>
              <a:t>2024/11/28</a:t>
            </a:fld>
            <a:endParaRPr lang="zh-CN" altLang="en-US"/>
          </a:p>
        </p:txBody>
      </p:sp>
      <p:sp>
        <p:nvSpPr>
          <p:cNvPr id="3" name="页脚占位符 4">
            <a:extLst>
              <a:ext uri="{FF2B5EF4-FFF2-40B4-BE49-F238E27FC236}">
                <a16:creationId xmlns:a16="http://schemas.microsoft.com/office/drawing/2014/main" id="{748EFC9F-30A6-4396-970F-5D0CD6362FE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8A2DF32-8173-4C18-B732-B4F19C6CD05A}"/>
              </a:ext>
            </a:extLst>
          </p:cNvPr>
          <p:cNvSpPr>
            <a:spLocks noGrp="1"/>
          </p:cNvSpPr>
          <p:nvPr>
            <p:ph type="sldNum" sz="quarter" idx="12"/>
          </p:nvPr>
        </p:nvSpPr>
        <p:spPr/>
        <p:txBody>
          <a:bodyPr/>
          <a:lstStyle>
            <a:lvl1pPr>
              <a:defRPr/>
            </a:lvl1pPr>
          </a:lstStyle>
          <a:p>
            <a:pPr>
              <a:defRPr/>
            </a:pPr>
            <a:fld id="{05533744-7458-4405-A931-AD9880A92AFC}" type="slidenum">
              <a:rPr lang="zh-CN" altLang="en-US"/>
              <a:pPr>
                <a:defRPr/>
              </a:pPr>
              <a:t>‹#›</a:t>
            </a:fld>
            <a:endParaRPr lang="zh-CN" altLang="en-US"/>
          </a:p>
        </p:txBody>
      </p:sp>
    </p:spTree>
    <p:extLst>
      <p:ext uri="{BB962C8B-B14F-4D97-AF65-F5344CB8AC3E}">
        <p14:creationId xmlns:p14="http://schemas.microsoft.com/office/powerpoint/2010/main" val="299602103"/>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2"/>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9"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D4FAC707-875F-4D89-8BE9-54D67017BAD3}"/>
              </a:ext>
            </a:extLst>
          </p:cNvPr>
          <p:cNvSpPr>
            <a:spLocks noGrp="1"/>
          </p:cNvSpPr>
          <p:nvPr>
            <p:ph type="dt" sz="half" idx="10"/>
          </p:nvPr>
        </p:nvSpPr>
        <p:spPr/>
        <p:txBody>
          <a:bodyPr/>
          <a:lstStyle>
            <a:lvl1pPr>
              <a:defRPr/>
            </a:lvl1pPr>
          </a:lstStyle>
          <a:p>
            <a:pPr>
              <a:defRPr/>
            </a:pPr>
            <a:fld id="{9960A177-6385-440B-A8AC-4AAA0BB74C38}" type="datetimeFigureOut">
              <a:rPr lang="zh-CN" altLang="en-US"/>
              <a:pPr>
                <a:defRPr/>
              </a:pPr>
              <a:t>2024/11/28</a:t>
            </a:fld>
            <a:endParaRPr lang="zh-CN" altLang="en-US"/>
          </a:p>
        </p:txBody>
      </p:sp>
      <p:sp>
        <p:nvSpPr>
          <p:cNvPr id="6" name="页脚占位符 4">
            <a:extLst>
              <a:ext uri="{FF2B5EF4-FFF2-40B4-BE49-F238E27FC236}">
                <a16:creationId xmlns:a16="http://schemas.microsoft.com/office/drawing/2014/main" id="{D00AB9A3-8278-45BC-A3EE-F54F73F72F5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2401D9B-D3E0-4EA9-AA6A-80E0C26F82BE}"/>
              </a:ext>
            </a:extLst>
          </p:cNvPr>
          <p:cNvSpPr>
            <a:spLocks noGrp="1"/>
          </p:cNvSpPr>
          <p:nvPr>
            <p:ph type="sldNum" sz="quarter" idx="12"/>
          </p:nvPr>
        </p:nvSpPr>
        <p:spPr/>
        <p:txBody>
          <a:bodyPr/>
          <a:lstStyle>
            <a:lvl1pPr>
              <a:defRPr/>
            </a:lvl1pPr>
          </a:lstStyle>
          <a:p>
            <a:pPr>
              <a:defRPr/>
            </a:pPr>
            <a:fld id="{16CA2A83-E6B4-47E4-A41D-5E10360C6F9A}" type="slidenum">
              <a:rPr lang="zh-CN" altLang="en-US"/>
              <a:pPr>
                <a:defRPr/>
              </a:pPr>
              <a:t>‹#›</a:t>
            </a:fld>
            <a:endParaRPr lang="zh-CN" altLang="en-US"/>
          </a:p>
        </p:txBody>
      </p:sp>
    </p:spTree>
    <p:extLst>
      <p:ext uri="{BB962C8B-B14F-4D97-AF65-F5344CB8AC3E}">
        <p14:creationId xmlns:p14="http://schemas.microsoft.com/office/powerpoint/2010/main" val="108597553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2"/>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9" y="987427"/>
            <a:ext cx="6172200" cy="4873625"/>
          </a:xfrm>
        </p:spPr>
        <p:txBody>
          <a:bodyPr rtlCol="0">
            <a:normAutofit/>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pPr lvl="0"/>
            <a:endParaRPr lang="zh-CN" altLang="en-US" noProof="0"/>
          </a:p>
        </p:txBody>
      </p:sp>
      <p:sp>
        <p:nvSpPr>
          <p:cNvPr id="4" name="文本占位符 3"/>
          <p:cNvSpPr>
            <a:spLocks noGrp="1"/>
          </p:cNvSpPr>
          <p:nvPr>
            <p:ph type="body" sz="half" idx="2"/>
          </p:nvPr>
        </p:nvSpPr>
        <p:spPr>
          <a:xfrm>
            <a:off x="839788" y="2057401"/>
            <a:ext cx="3932237" cy="3811588"/>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822EAD70-F981-4E01-B67D-1488F3C38E47}"/>
              </a:ext>
            </a:extLst>
          </p:cNvPr>
          <p:cNvSpPr>
            <a:spLocks noGrp="1"/>
          </p:cNvSpPr>
          <p:nvPr>
            <p:ph type="dt" sz="half" idx="10"/>
          </p:nvPr>
        </p:nvSpPr>
        <p:spPr/>
        <p:txBody>
          <a:bodyPr/>
          <a:lstStyle>
            <a:lvl1pPr>
              <a:defRPr/>
            </a:lvl1pPr>
          </a:lstStyle>
          <a:p>
            <a:pPr>
              <a:defRPr/>
            </a:pPr>
            <a:fld id="{E1AE6C99-7C6B-40F5-9325-85EE08D8D73F}" type="datetimeFigureOut">
              <a:rPr lang="zh-CN" altLang="en-US"/>
              <a:pPr>
                <a:defRPr/>
              </a:pPr>
              <a:t>2024/11/28</a:t>
            </a:fld>
            <a:endParaRPr lang="zh-CN" altLang="en-US"/>
          </a:p>
        </p:txBody>
      </p:sp>
      <p:sp>
        <p:nvSpPr>
          <p:cNvPr id="6" name="页脚占位符 4">
            <a:extLst>
              <a:ext uri="{FF2B5EF4-FFF2-40B4-BE49-F238E27FC236}">
                <a16:creationId xmlns:a16="http://schemas.microsoft.com/office/drawing/2014/main" id="{71870CA7-58C9-4367-8207-2708EEBBAF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46B04FD-B94B-48F1-A92E-CD2322835ED9}"/>
              </a:ext>
            </a:extLst>
          </p:cNvPr>
          <p:cNvSpPr>
            <a:spLocks noGrp="1"/>
          </p:cNvSpPr>
          <p:nvPr>
            <p:ph type="sldNum" sz="quarter" idx="12"/>
          </p:nvPr>
        </p:nvSpPr>
        <p:spPr/>
        <p:txBody>
          <a:bodyPr/>
          <a:lstStyle>
            <a:lvl1pPr>
              <a:defRPr/>
            </a:lvl1pPr>
          </a:lstStyle>
          <a:p>
            <a:pPr>
              <a:defRPr/>
            </a:pPr>
            <a:fld id="{B6792F39-BDA2-4EC5-9B60-90B4B2511B94}" type="slidenum">
              <a:rPr lang="zh-CN" altLang="en-US"/>
              <a:pPr>
                <a:defRPr/>
              </a:pPr>
              <a:t>‹#›</a:t>
            </a:fld>
            <a:endParaRPr lang="zh-CN" altLang="en-US"/>
          </a:p>
        </p:txBody>
      </p:sp>
    </p:spTree>
    <p:extLst>
      <p:ext uri="{BB962C8B-B14F-4D97-AF65-F5344CB8AC3E}">
        <p14:creationId xmlns:p14="http://schemas.microsoft.com/office/powerpoint/2010/main" val="185408926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5205D7-DFA0-4080-9127-637B16850D78}"/>
              </a:ext>
            </a:extLst>
          </p:cNvPr>
          <p:cNvSpPr>
            <a:spLocks noGrp="1"/>
          </p:cNvSpPr>
          <p:nvPr>
            <p:ph type="dt" sz="half" idx="10"/>
          </p:nvPr>
        </p:nvSpPr>
        <p:spPr/>
        <p:txBody>
          <a:bodyPr/>
          <a:lstStyle>
            <a:lvl1pPr>
              <a:defRPr/>
            </a:lvl1pPr>
          </a:lstStyle>
          <a:p>
            <a:pPr>
              <a:defRPr/>
            </a:pPr>
            <a:fld id="{D4D61A26-D038-46DD-AAC4-CF601D6322C0}"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F33193F3-E992-48D5-B173-3DF9D53B2B3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F3C1170-A05D-4877-9F85-6D8A2341F026}"/>
              </a:ext>
            </a:extLst>
          </p:cNvPr>
          <p:cNvSpPr>
            <a:spLocks noGrp="1"/>
          </p:cNvSpPr>
          <p:nvPr>
            <p:ph type="sldNum" sz="quarter" idx="12"/>
          </p:nvPr>
        </p:nvSpPr>
        <p:spPr/>
        <p:txBody>
          <a:bodyPr/>
          <a:lstStyle>
            <a:lvl1pPr>
              <a:defRPr/>
            </a:lvl1pPr>
          </a:lstStyle>
          <a:p>
            <a:pPr>
              <a:defRPr/>
            </a:pPr>
            <a:fld id="{EF880201-B00A-4AF5-94EE-A4D5A048CFF0}" type="slidenum">
              <a:rPr lang="zh-CN" altLang="en-US"/>
              <a:pPr>
                <a:defRPr/>
              </a:pPr>
              <a:t>‹#›</a:t>
            </a:fld>
            <a:endParaRPr lang="zh-CN" altLang="en-US"/>
          </a:p>
        </p:txBody>
      </p:sp>
    </p:spTree>
    <p:extLst>
      <p:ext uri="{BB962C8B-B14F-4D97-AF65-F5344CB8AC3E}">
        <p14:creationId xmlns:p14="http://schemas.microsoft.com/office/powerpoint/2010/main" val="63719114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C4CAF19-CF69-4761-BA46-5B9DD35A81AF}"/>
              </a:ext>
            </a:extLst>
          </p:cNvPr>
          <p:cNvSpPr>
            <a:spLocks noGrp="1"/>
          </p:cNvSpPr>
          <p:nvPr>
            <p:ph type="dt" sz="half" idx="10"/>
          </p:nvPr>
        </p:nvSpPr>
        <p:spPr/>
        <p:txBody>
          <a:bodyPr/>
          <a:lstStyle>
            <a:lvl1pPr>
              <a:defRPr/>
            </a:lvl1pPr>
          </a:lstStyle>
          <a:p>
            <a:pPr>
              <a:defRPr/>
            </a:pPr>
            <a:fld id="{81459D6F-0AEB-42E4-9AA2-B54230C3AA91}"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3A2ABCAB-44F0-4837-95C3-7687F697394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E184833-63B5-419A-81C0-4C252DC094B9}"/>
              </a:ext>
            </a:extLst>
          </p:cNvPr>
          <p:cNvSpPr>
            <a:spLocks noGrp="1"/>
          </p:cNvSpPr>
          <p:nvPr>
            <p:ph type="sldNum" sz="quarter" idx="12"/>
          </p:nvPr>
        </p:nvSpPr>
        <p:spPr/>
        <p:txBody>
          <a:bodyPr/>
          <a:lstStyle>
            <a:lvl1pPr>
              <a:defRPr/>
            </a:lvl1pPr>
          </a:lstStyle>
          <a:p>
            <a:pPr>
              <a:defRPr/>
            </a:pPr>
            <a:fld id="{5F70A145-7AD5-422D-9068-93E6F07F9565}" type="slidenum">
              <a:rPr lang="zh-CN" altLang="en-US"/>
              <a:pPr>
                <a:defRPr/>
              </a:pPr>
              <a:t>‹#›</a:t>
            </a:fld>
            <a:endParaRPr lang="zh-CN" altLang="en-US"/>
          </a:p>
        </p:txBody>
      </p:sp>
    </p:spTree>
    <p:extLst>
      <p:ext uri="{BB962C8B-B14F-4D97-AF65-F5344CB8AC3E}">
        <p14:creationId xmlns:p14="http://schemas.microsoft.com/office/powerpoint/2010/main" val="527595538"/>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456997"/>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525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6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0"/>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39" y="6475413"/>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3673143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74C6AC35-7FF6-494B-9A68-602CB87B642F}"/>
              </a:ext>
            </a:extLst>
          </p:cNvPr>
          <p:cNvPicPr>
            <a:picLocks noChangeAspect="1"/>
          </p:cNvPicPr>
          <p:nvPr userDrawn="1"/>
        </p:nvPicPr>
        <p:blipFill rotWithShape="1">
          <a:blip r:embed="rId2"/>
          <a:srcRect l="96" t="-139" r="53550" b="139"/>
          <a:stretch/>
        </p:blipFill>
        <p:spPr>
          <a:xfrm flipH="1">
            <a:off x="6536180" y="0"/>
            <a:ext cx="5655821" cy="6858000"/>
          </a:xfrm>
          <a:custGeom>
            <a:avLst/>
            <a:gdLst>
              <a:gd name="connsiteX0" fmla="*/ 0 w 5655821"/>
              <a:gd name="connsiteY0" fmla="*/ 0 h 6858000"/>
              <a:gd name="connsiteX1" fmla="*/ 2882788 w 5655821"/>
              <a:gd name="connsiteY1" fmla="*/ 0 h 6858000"/>
              <a:gd name="connsiteX2" fmla="*/ 5655821 w 5655821"/>
              <a:gd name="connsiteY2" fmla="*/ 6858000 h 6858000"/>
              <a:gd name="connsiteX3" fmla="*/ 0 w 5655821"/>
              <a:gd name="connsiteY3" fmla="*/ 6858000 h 6858000"/>
              <a:gd name="connsiteX4" fmla="*/ 0 w 565582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821" h="6858000">
                <a:moveTo>
                  <a:pt x="0" y="0"/>
                </a:moveTo>
                <a:lnTo>
                  <a:pt x="2882788" y="0"/>
                </a:lnTo>
                <a:lnTo>
                  <a:pt x="5655821" y="6858000"/>
                </a:lnTo>
                <a:lnTo>
                  <a:pt x="0" y="6858000"/>
                </a:lnTo>
                <a:lnTo>
                  <a:pt x="0" y="0"/>
                </a:lnTo>
                <a:close/>
              </a:path>
            </a:pathLst>
          </a:custGeom>
          <a:blipFill dpi="0" rotWithShape="1">
            <a:blip r:embed="rId2"/>
            <a:srcRect/>
            <a:stretch>
              <a:fillRect/>
            </a:stretch>
          </a:blipFill>
        </p:spPr>
      </p:pic>
      <p:sp>
        <p:nvSpPr>
          <p:cNvPr id="3" name="PHẠM DUYÊN 2 - 9Slide.vn">
            <a:extLst>
              <a:ext uri="{FF2B5EF4-FFF2-40B4-BE49-F238E27FC236}">
                <a16:creationId xmlns:a16="http://schemas.microsoft.com/office/drawing/2014/main" id="{0D7EE4E1-0ED3-4261-A715-74CA3B0D43F7}"/>
              </a:ext>
            </a:extLst>
          </p:cNvPr>
          <p:cNvSpPr/>
          <p:nvPr userDrawn="1"/>
        </p:nvSpPr>
        <p:spPr>
          <a:xfrm flipH="1" flipV="1">
            <a:off x="6248400" y="2981325"/>
            <a:ext cx="2070100" cy="3876675"/>
          </a:xfrm>
          <a:prstGeom prst="parallelogram">
            <a:avLst>
              <a:gd name="adj" fmla="val 75775"/>
            </a:avLst>
          </a:prstGeom>
          <a:solidFill>
            <a:schemeClr val="accent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91" eaLnBrk="1" fontAlgn="auto" hangingPunct="1">
              <a:spcBef>
                <a:spcPts val="0"/>
              </a:spcBef>
              <a:spcAft>
                <a:spcPts val="0"/>
              </a:spcAft>
              <a:defRPr/>
            </a:pPr>
            <a:endParaRPr lang="zh-CN" altLang="en-US" sz="1350">
              <a:solidFill>
                <a:prstClr val="white"/>
              </a:solidFill>
            </a:endParaRPr>
          </a:p>
        </p:txBody>
      </p:sp>
      <p:grpSp>
        <p:nvGrpSpPr>
          <p:cNvPr id="4" name="PHẠM DUYÊN 3 - 9Slide.vn">
            <a:extLst>
              <a:ext uri="{FF2B5EF4-FFF2-40B4-BE49-F238E27FC236}">
                <a16:creationId xmlns:a16="http://schemas.microsoft.com/office/drawing/2014/main" id="{A6CEF49E-7EF0-48EE-8895-6BD76F9A4C01}"/>
              </a:ext>
            </a:extLst>
          </p:cNvPr>
          <p:cNvGrpSpPr>
            <a:grpSpLocks/>
          </p:cNvGrpSpPr>
          <p:nvPr userDrawn="1"/>
        </p:nvGrpSpPr>
        <p:grpSpPr bwMode="auto">
          <a:xfrm flipH="1">
            <a:off x="10548938" y="0"/>
            <a:ext cx="1671637" cy="2384425"/>
            <a:chOff x="2382" y="0"/>
            <a:chExt cx="1671638" cy="2383902"/>
          </a:xfrm>
        </p:grpSpPr>
        <p:sp>
          <p:nvSpPr>
            <p:cNvPr id="5" name="3">
              <a:extLst>
                <a:ext uri="{FF2B5EF4-FFF2-40B4-BE49-F238E27FC236}">
                  <a16:creationId xmlns:a16="http://schemas.microsoft.com/office/drawing/2014/main" id="{1411606B-B3F9-4D16-BB47-FB0351DAC46C}"/>
                </a:ext>
              </a:extLst>
            </p:cNvPr>
            <p:cNvSpPr/>
            <p:nvPr/>
          </p:nvSpPr>
          <p:spPr>
            <a:xfrm flipV="1">
              <a:off x="2382" y="0"/>
              <a:ext cx="1273176" cy="2383902"/>
            </a:xfrm>
            <a:prstGeom prst="parallelogram">
              <a:avLst>
                <a:gd name="adj" fmla="val 75775"/>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91" eaLnBrk="1" fontAlgn="auto" hangingPunct="1">
                <a:spcBef>
                  <a:spcPts val="0"/>
                </a:spcBef>
                <a:spcAft>
                  <a:spcPts val="0"/>
                </a:spcAft>
                <a:defRPr/>
              </a:pPr>
              <a:endParaRPr lang="zh-CN" altLang="en-US" sz="1350">
                <a:solidFill>
                  <a:prstClr val="white"/>
                </a:solidFill>
              </a:endParaRPr>
            </a:p>
          </p:txBody>
        </p:sp>
        <p:sp>
          <p:nvSpPr>
            <p:cNvPr id="6" name="5">
              <a:extLst>
                <a:ext uri="{FF2B5EF4-FFF2-40B4-BE49-F238E27FC236}">
                  <a16:creationId xmlns:a16="http://schemas.microsoft.com/office/drawing/2014/main" id="{C15F6DCD-1262-4EAD-9909-91D2A0B11889}"/>
                </a:ext>
              </a:extLst>
            </p:cNvPr>
            <p:cNvSpPr/>
            <p:nvPr/>
          </p:nvSpPr>
          <p:spPr>
            <a:xfrm flipV="1">
              <a:off x="400844" y="0"/>
              <a:ext cx="1273176" cy="2383902"/>
            </a:xfrm>
            <a:prstGeom prst="parallelogram">
              <a:avLst>
                <a:gd name="adj" fmla="val 75775"/>
              </a:avLst>
            </a:prstGeom>
            <a:solidFill>
              <a:schemeClr val="accent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91" eaLnBrk="1" fontAlgn="auto" hangingPunct="1">
                <a:spcBef>
                  <a:spcPts val="0"/>
                </a:spcBef>
                <a:spcAft>
                  <a:spcPts val="0"/>
                </a:spcAft>
                <a:defRPr/>
              </a:pPr>
              <a:endParaRPr lang="zh-CN" altLang="en-US" sz="1350">
                <a:solidFill>
                  <a:prstClr val="white"/>
                </a:solidFill>
              </a:endParaRPr>
            </a:p>
          </p:txBody>
        </p:sp>
      </p:grpSp>
      <p:sp>
        <p:nvSpPr>
          <p:cNvPr id="7" name="PHẠM DUYÊN 4 - 9Slide.vn">
            <a:extLst>
              <a:ext uri="{FF2B5EF4-FFF2-40B4-BE49-F238E27FC236}">
                <a16:creationId xmlns:a16="http://schemas.microsoft.com/office/drawing/2014/main" id="{B9CF2721-C0D6-4406-9ADC-02F03D65BC34}"/>
              </a:ext>
            </a:extLst>
          </p:cNvPr>
          <p:cNvSpPr/>
          <p:nvPr userDrawn="1"/>
        </p:nvSpPr>
        <p:spPr>
          <a:xfrm>
            <a:off x="304800" y="355600"/>
            <a:ext cx="11582400" cy="6146800"/>
          </a:xfrm>
          <a:prstGeom prst="roundRect">
            <a:avLst>
              <a:gd name="adj" fmla="val 636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9687" eaLnBrk="1" fontAlgn="auto" hangingPunct="1">
              <a:spcBef>
                <a:spcPts val="0"/>
              </a:spcBef>
              <a:spcAft>
                <a:spcPts val="0"/>
              </a:spcAft>
              <a:defRPr/>
            </a:pPr>
            <a:endParaRPr lang="zh-CN" altLang="en-US" sz="1999">
              <a:solidFill>
                <a:srgbClr val="FFFFFF"/>
              </a:solidFill>
            </a:endParaRPr>
          </a:p>
        </p:txBody>
      </p:sp>
    </p:spTree>
    <p:extLst>
      <p:ext uri="{BB962C8B-B14F-4D97-AF65-F5344CB8AC3E}">
        <p14:creationId xmlns:p14="http://schemas.microsoft.com/office/powerpoint/2010/main" val="178862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2274499219"/>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201989520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2561146466"/>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91A89-E8CE-409F-B6FB-2FE31E2C8F78}" type="datetimeFigureOut">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298392675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C91A89-E8CE-409F-B6FB-2FE31E2C8F78}" type="datetimeFigureOut">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2518796091"/>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C91A89-E8CE-409F-B6FB-2FE31E2C8F78}" type="datetimeFigureOut">
              <a:rPr lang="en-US" smtClean="0"/>
              <a:pPr/>
              <a:t>11/28/24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8358B-5F39-41D6-BF65-BC7EA37EC5FC}" type="slidenum">
              <a:rPr lang="en-US" smtClean="0"/>
              <a:pPr/>
              <a:t>‹#›</a:t>
            </a:fld>
            <a:endParaRPr lang="en-US"/>
          </a:p>
        </p:txBody>
      </p:sp>
    </p:spTree>
    <p:extLst>
      <p:ext uri="{BB962C8B-B14F-4D97-AF65-F5344CB8AC3E}">
        <p14:creationId xmlns:p14="http://schemas.microsoft.com/office/powerpoint/2010/main" val="352015929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png"/><Relationship Id="rId2" Type="http://schemas.openxmlformats.org/officeDocument/2006/relationships/slideLayout" Target="../slideLayouts/slideLayout18.xml"/><Relationship Id="rId16" Type="http://schemas.openxmlformats.org/officeDocument/2006/relationships/image" Target="../media/image4.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3" r:id="rId3"/>
    <p:sldLayoutId id="214748369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91A89-E8CE-409F-B6FB-2FE31E2C8F78}" type="datetimeFigureOut">
              <a:rPr lang="en-US" smtClean="0"/>
              <a:pPr/>
              <a:t>11/28/24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8358B-5F39-41D6-BF65-BC7EA37EC5FC}" type="slidenum">
              <a:rPr lang="en-US" smtClean="0"/>
              <a:pPr/>
              <a:t>‹#›</a:t>
            </a:fld>
            <a:endParaRPr lang="en-US"/>
          </a:p>
        </p:txBody>
      </p:sp>
    </p:spTree>
    <p:extLst>
      <p:ext uri="{BB962C8B-B14F-4D97-AF65-F5344CB8AC3E}">
        <p14:creationId xmlns:p14="http://schemas.microsoft.com/office/powerpoint/2010/main" val="333227455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92" r:id="rId1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C726537E-B452-4AE8-B82C-19355141561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ACC5E901-65CE-433B-9087-0D016BC53B7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8736F6B-BFF2-42CF-BE1D-54E2F506CE21}"/>
              </a:ext>
            </a:extLst>
          </p:cNvPr>
          <p:cNvSpPr>
            <a:spLocks noGrp="1"/>
          </p:cNvSpPr>
          <p:nvPr>
            <p:ph type="dt" sz="half" idx="2"/>
          </p:nvPr>
        </p:nvSpPr>
        <p:spPr>
          <a:xfrm>
            <a:off x="838200" y="6356350"/>
            <a:ext cx="2743200" cy="365125"/>
          </a:xfrm>
          <a:prstGeom prst="rect">
            <a:avLst/>
          </a:prstGeom>
        </p:spPr>
        <p:txBody>
          <a:bodyPr vert="horz" lIns="91436" tIns="45718" rIns="91436" bIns="45718" rtlCol="0" anchor="ctr"/>
          <a:lstStyle>
            <a:lvl1pPr algn="l" defTabSz="685891">
              <a:defRPr sz="900">
                <a:solidFill>
                  <a:prstClr val="black">
                    <a:tint val="75000"/>
                  </a:prstClr>
                </a:solidFill>
              </a:defRPr>
            </a:lvl1pPr>
          </a:lstStyle>
          <a:p>
            <a:pPr>
              <a:defRPr/>
            </a:pPr>
            <a:fld id="{02F3C8D5-CD96-4CC9-9E30-B78AC545C281}" type="datetimeFigureOut">
              <a:rPr lang="zh-CN" altLang="en-US"/>
              <a:pPr>
                <a:defRPr/>
              </a:pPr>
              <a:t>2024/11/28</a:t>
            </a:fld>
            <a:endParaRPr lang="zh-CN" altLang="en-US"/>
          </a:p>
        </p:txBody>
      </p:sp>
      <p:sp>
        <p:nvSpPr>
          <p:cNvPr id="5" name="页脚占位符 4">
            <a:extLst>
              <a:ext uri="{FF2B5EF4-FFF2-40B4-BE49-F238E27FC236}">
                <a16:creationId xmlns:a16="http://schemas.microsoft.com/office/drawing/2014/main" id="{F6385D4A-9468-4C75-916B-70AA38F4173C}"/>
              </a:ext>
            </a:extLst>
          </p:cNvPr>
          <p:cNvSpPr>
            <a:spLocks noGrp="1"/>
          </p:cNvSpPr>
          <p:nvPr>
            <p:ph type="ftr" sz="quarter" idx="3"/>
          </p:nvPr>
        </p:nvSpPr>
        <p:spPr>
          <a:xfrm>
            <a:off x="4038600" y="6356350"/>
            <a:ext cx="4114800" cy="365125"/>
          </a:xfrm>
          <a:prstGeom prst="rect">
            <a:avLst/>
          </a:prstGeom>
        </p:spPr>
        <p:txBody>
          <a:bodyPr vert="horz" lIns="91436" tIns="45718" rIns="91436" bIns="45718" rtlCol="0" anchor="ctr"/>
          <a:lstStyle>
            <a:lvl1pPr algn="ctr" defTabSz="685891">
              <a:defRPr sz="900">
                <a:solidFill>
                  <a:prstClr val="black">
                    <a:tint val="75000"/>
                  </a:prst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705B888B-086C-4936-8FBE-22E6500A4990}"/>
              </a:ext>
            </a:extLst>
          </p:cNvPr>
          <p:cNvSpPr>
            <a:spLocks noGrp="1"/>
          </p:cNvSpPr>
          <p:nvPr>
            <p:ph type="sldNum" sz="quarter" idx="4"/>
          </p:nvPr>
        </p:nvSpPr>
        <p:spPr>
          <a:xfrm>
            <a:off x="8610600" y="6356350"/>
            <a:ext cx="2743200" cy="365125"/>
          </a:xfrm>
          <a:prstGeom prst="rect">
            <a:avLst/>
          </a:prstGeom>
        </p:spPr>
        <p:txBody>
          <a:bodyPr vert="horz" lIns="91436" tIns="45718" rIns="91436" bIns="45718" rtlCol="0" anchor="ctr"/>
          <a:lstStyle>
            <a:lvl1pPr algn="r" defTabSz="685891">
              <a:defRPr sz="900">
                <a:solidFill>
                  <a:prstClr val="black">
                    <a:tint val="75000"/>
                  </a:prstClr>
                </a:solidFill>
              </a:defRPr>
            </a:lvl1pPr>
          </a:lstStyle>
          <a:p>
            <a:pPr>
              <a:defRPr/>
            </a:pPr>
            <a:fld id="{A7483DF6-3571-40BC-A36D-FEE811FC065E}" type="slidenum">
              <a:rPr lang="zh-CN" altLang="en-US"/>
              <a:pPr>
                <a:defRPr/>
              </a:pPr>
              <a:t>‹#›</a:t>
            </a:fld>
            <a:endParaRPr lang="zh-CN" altLang="en-US"/>
          </a:p>
        </p:txBody>
      </p:sp>
      <p:sp>
        <p:nvSpPr>
          <p:cNvPr id="7" name="TextBox 6">
            <a:extLst>
              <a:ext uri="{FF2B5EF4-FFF2-40B4-BE49-F238E27FC236}">
                <a16:creationId xmlns:a16="http://schemas.microsoft.com/office/drawing/2014/main" id="{27F49AA7-ABA6-4E38-BCDE-83D99249AF17}"/>
              </a:ext>
            </a:extLst>
          </p:cNvPr>
          <p:cNvSpPr txBox="1"/>
          <p:nvPr userDrawn="1"/>
        </p:nvSpPr>
        <p:spPr>
          <a:xfrm>
            <a:off x="0" y="-4763"/>
            <a:ext cx="635000" cy="300038"/>
          </a:xfrm>
          <a:prstGeom prst="rect">
            <a:avLst/>
          </a:prstGeom>
          <a:noFill/>
        </p:spPr>
        <p:txBody>
          <a:bodyPr wrap="none">
            <a:spAutoFit/>
          </a:bodyPr>
          <a:lstStyle/>
          <a:p>
            <a:pPr defTabSz="685891" eaLnBrk="1" fontAlgn="auto" hangingPunct="1">
              <a:spcBef>
                <a:spcPts val="0"/>
              </a:spcBef>
              <a:spcAft>
                <a:spcPts val="0"/>
              </a:spcAft>
              <a:defRPr/>
            </a:pPr>
            <a:r>
              <a:rPr lang="en-US" sz="1350">
                <a:solidFill>
                  <a:srgbClr val="70AD47">
                    <a:lumMod val="20000"/>
                    <a:lumOff val="80000"/>
                  </a:srgbClr>
                </a:solidFill>
                <a:latin typeface="UTM Mabella" panose="02040603050506020204" pitchFamily="18" charset="0"/>
              </a:rPr>
              <a:t>KTUTS</a:t>
            </a:r>
          </a:p>
        </p:txBody>
      </p:sp>
      <p:pic>
        <p:nvPicPr>
          <p:cNvPr id="2056" name="Picture 8" descr="A picture containing diagram&#10;&#10;Description automatically generated">
            <a:extLst>
              <a:ext uri="{FF2B5EF4-FFF2-40B4-BE49-F238E27FC236}">
                <a16:creationId xmlns:a16="http://schemas.microsoft.com/office/drawing/2014/main" id="{85B3BE13-AB81-4B29-98FB-A1676564F118}"/>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8595975" y="9010650"/>
            <a:ext cx="1117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8592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ransition spd="med">
    <p:pull/>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6.xml"/><Relationship Id="rId7" Type="http://schemas.openxmlformats.org/officeDocument/2006/relationships/image" Target="../media/image11.png"/><Relationship Id="rId12" Type="http://schemas.openxmlformats.org/officeDocument/2006/relationships/image" Target="../media/image8.wmf"/><Relationship Id="rId2" Type="http://schemas.openxmlformats.org/officeDocument/2006/relationships/audio" Target="file:///C:\Users\TAM\Downloads\C&#7849;m%20Nhung%20&#8211;%20H&#7893;ng%20D&#225;m%20&#272;&#226;u.mp3" TargetMode="External"/><Relationship Id="rId1" Type="http://schemas.openxmlformats.org/officeDocument/2006/relationships/vmlDrawing" Target="../drawings/vmlDrawing3.vml"/><Relationship Id="rId6" Type="http://schemas.openxmlformats.org/officeDocument/2006/relationships/image" Target="../media/image10.gif"/><Relationship Id="rId11" Type="http://schemas.openxmlformats.org/officeDocument/2006/relationships/oleObject" Target="../embeddings/oleObject1.bin"/><Relationship Id="rId5" Type="http://schemas.openxmlformats.org/officeDocument/2006/relationships/image" Target="../media/image9.gif"/><Relationship Id="rId10" Type="http://schemas.openxmlformats.org/officeDocument/2006/relationships/image" Target="../media/image14.wmf"/><Relationship Id="rId4" Type="http://schemas.openxmlformats.org/officeDocument/2006/relationships/notesSlide" Target="../notesSlides/notesSlide4.xml"/><Relationship Id="rId9"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jp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18.xml"/><Relationship Id="rId7" Type="http://schemas.openxmlformats.org/officeDocument/2006/relationships/image" Target="../media/image11.png"/><Relationship Id="rId12" Type="http://schemas.openxmlformats.org/officeDocument/2006/relationships/image" Target="../media/image8.wmf"/><Relationship Id="rId2" Type="http://schemas.openxmlformats.org/officeDocument/2006/relationships/audio" Target="file:///C:\Users\TAM\Downloads\C&#7849;m%20Nhung%20&#8211;%20H&#7893;ng%20D&#225;m%20&#272;&#226;u.mp3" TargetMode="External"/><Relationship Id="rId1" Type="http://schemas.openxmlformats.org/officeDocument/2006/relationships/vmlDrawing" Target="../drawings/vmlDrawing1.vml"/><Relationship Id="rId6" Type="http://schemas.openxmlformats.org/officeDocument/2006/relationships/image" Target="../media/image10.gif"/><Relationship Id="rId11" Type="http://schemas.openxmlformats.org/officeDocument/2006/relationships/oleObject" Target="../embeddings/oleObject1.bin"/><Relationship Id="rId5" Type="http://schemas.openxmlformats.org/officeDocument/2006/relationships/image" Target="../media/image9.gif"/><Relationship Id="rId10" Type="http://schemas.openxmlformats.org/officeDocument/2006/relationships/image" Target="../media/image14.wmf"/><Relationship Id="rId4" Type="http://schemas.openxmlformats.org/officeDocument/2006/relationships/notesSlide" Target="../notesSlides/notesSlide2.xml"/><Relationship Id="rId9" Type="http://schemas.openxmlformats.org/officeDocument/2006/relationships/image" Target="../media/image13.wmf"/></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7.jpg"/><Relationship Id="rId5" Type="http://schemas.microsoft.com/office/2007/relationships/hdphoto" Target="../media/hdphoto1.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xml"/><Relationship Id="rId7" Type="http://schemas.openxmlformats.org/officeDocument/2006/relationships/image" Target="../media/image11.png"/><Relationship Id="rId12" Type="http://schemas.openxmlformats.org/officeDocument/2006/relationships/image" Target="../media/image8.wmf"/><Relationship Id="rId2" Type="http://schemas.openxmlformats.org/officeDocument/2006/relationships/audio" Target="file:///C:\Users\TAM\Downloads\C&#7849;m%20Nhung%20&#8211;%20H&#7893;ng%20D&#225;m%20&#272;&#226;u.mp3" TargetMode="External"/><Relationship Id="rId1" Type="http://schemas.openxmlformats.org/officeDocument/2006/relationships/vmlDrawing" Target="../drawings/vmlDrawing4.vml"/><Relationship Id="rId6" Type="http://schemas.openxmlformats.org/officeDocument/2006/relationships/image" Target="../media/image10.gif"/><Relationship Id="rId11" Type="http://schemas.openxmlformats.org/officeDocument/2006/relationships/oleObject" Target="../embeddings/oleObject1.bin"/><Relationship Id="rId5" Type="http://schemas.openxmlformats.org/officeDocument/2006/relationships/image" Target="../media/image9.gif"/><Relationship Id="rId10" Type="http://schemas.openxmlformats.org/officeDocument/2006/relationships/image" Target="../media/image14.wmf"/><Relationship Id="rId4" Type="http://schemas.openxmlformats.org/officeDocument/2006/relationships/notesSlide" Target="../notesSlides/notesSlide10.xml"/><Relationship Id="rId9" Type="http://schemas.openxmlformats.org/officeDocument/2006/relationships/image" Target="../media/image13.wmf"/></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4.wav"/><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4.wav"/><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59.png"/><Relationship Id="rId12"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8.png"/><Relationship Id="rId11" Type="http://schemas.openxmlformats.org/officeDocument/2006/relationships/image" Target="../media/image41.png"/><Relationship Id="rId5" Type="http://schemas.openxmlformats.org/officeDocument/2006/relationships/image" Target="../media/image2.pn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11.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gif"/><Relationship Id="rId5" Type="http://schemas.openxmlformats.org/officeDocument/2006/relationships/image" Target="../media/image15.jpeg"/><Relationship Id="rId4" Type="http://schemas.openxmlformats.org/officeDocument/2006/relationships/audio" Target="../media/audio1.wav"/><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audio" Target="../media/audio1.wav"/><Relationship Id="rId10" Type="http://schemas.openxmlformats.org/officeDocument/2006/relationships/image" Target="../media/image16.gif"/><Relationship Id="rId4" Type="http://schemas.openxmlformats.org/officeDocument/2006/relationships/audio" Target="../media/audio2.wav"/><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11.xml"/><Relationship Id="rId7"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11" Type="http://schemas.openxmlformats.org/officeDocument/2006/relationships/image" Target="../media/image21.jpg"/><Relationship Id="rId5" Type="http://schemas.openxmlformats.org/officeDocument/2006/relationships/audio" Target="../media/audio1.wav"/><Relationship Id="rId10" Type="http://schemas.openxmlformats.org/officeDocument/2006/relationships/image" Target="../media/image19.gif"/><Relationship Id="rId4" Type="http://schemas.openxmlformats.org/officeDocument/2006/relationships/audio" Target="../media/audio2.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audio" Target="../media/audio1.wav"/><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6.xml"/><Relationship Id="rId7" Type="http://schemas.openxmlformats.org/officeDocument/2006/relationships/image" Target="../media/image11.png"/><Relationship Id="rId12" Type="http://schemas.openxmlformats.org/officeDocument/2006/relationships/image" Target="../media/image8.wmf"/><Relationship Id="rId2" Type="http://schemas.openxmlformats.org/officeDocument/2006/relationships/audio" Target="file:///C:\Users\TAM\Downloads\C&#7849;m%20Nhung%20&#8211;%20H&#7893;ng%20D&#225;m%20&#272;&#226;u.mp3" TargetMode="External"/><Relationship Id="rId1" Type="http://schemas.openxmlformats.org/officeDocument/2006/relationships/vmlDrawing" Target="../drawings/vmlDrawing2.vml"/><Relationship Id="rId6" Type="http://schemas.openxmlformats.org/officeDocument/2006/relationships/image" Target="../media/image10.gif"/><Relationship Id="rId11" Type="http://schemas.openxmlformats.org/officeDocument/2006/relationships/oleObject" Target="../embeddings/oleObject1.bin"/><Relationship Id="rId5" Type="http://schemas.openxmlformats.org/officeDocument/2006/relationships/image" Target="../media/image9.gif"/><Relationship Id="rId10" Type="http://schemas.openxmlformats.org/officeDocument/2006/relationships/image" Target="../media/image14.wmf"/><Relationship Id="rId4" Type="http://schemas.openxmlformats.org/officeDocument/2006/relationships/notesSlide" Target="../notesSlides/notesSlide3.xml"/><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emf"/><Relationship Id="rId7" Type="http://schemas.openxmlformats.org/officeDocument/2006/relationships/image" Target="../media/image25.jp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2FBD993-5063-4A03-8FA4-BB1C60349868}"/>
              </a:ext>
            </a:extLst>
          </p:cNvPr>
          <p:cNvSpPr txBox="1"/>
          <p:nvPr/>
        </p:nvSpPr>
        <p:spPr>
          <a:xfrm>
            <a:off x="5438775" y="1343025"/>
            <a:ext cx="4048125" cy="277813"/>
          </a:xfrm>
          <a:prstGeom prst="rect">
            <a:avLst/>
          </a:prstGeom>
          <a:noFill/>
        </p:spPr>
        <p:txBody>
          <a:bodyPr/>
          <a:lstStyle/>
          <a:p>
            <a:pPr marL="0" marR="0" lvl="0" indent="0" algn="r" defTabSz="685891" rtl="0" eaLnBrk="1" fontAlgn="auto" latinLnBrk="0" hangingPunct="1">
              <a:lnSpc>
                <a:spcPct val="100000"/>
              </a:lnSpc>
              <a:spcBef>
                <a:spcPts val="0"/>
              </a:spcBef>
              <a:spcAft>
                <a:spcPts val="0"/>
              </a:spcAft>
              <a:buClrTx/>
              <a:buSzTx/>
              <a:buFontTx/>
              <a:buNone/>
              <a:tabLst/>
              <a:defRPr/>
            </a:pPr>
            <a:r>
              <a:rPr kumimoji="0" lang="zh-CN" altLang="en-US" sz="1049" b="0" i="0" u="none" strike="noStrike" kern="1200" cap="none" spc="225" normalizeH="0" baseline="0" noProof="0" dirty="0">
                <a:ln>
                  <a:noFill/>
                </a:ln>
                <a:solidFill>
                  <a:prstClr val="white"/>
                </a:solidFill>
                <a:effectLst/>
                <a:uLnTx/>
                <a:uFillTx/>
                <a:latin typeface="等线"/>
                <a:ea typeface="等线" panose="02010600030101010101" pitchFamily="2" charset="-122"/>
                <a:cs typeface="+mn-cs"/>
              </a:rPr>
              <a:t>人教版小学数学六年级</a:t>
            </a:r>
            <a:r>
              <a:rPr kumimoji="0" lang="en-US" altLang="zh-CN" sz="1049" b="0" i="0" u="none" strike="noStrike" kern="1200" cap="none" spc="225" normalizeH="0" baseline="0" noProof="0" dirty="0">
                <a:ln>
                  <a:noFill/>
                </a:ln>
                <a:solidFill>
                  <a:prstClr val="white"/>
                </a:solidFill>
                <a:effectLst/>
                <a:uLnTx/>
                <a:uFillTx/>
                <a:latin typeface="等线"/>
                <a:ea typeface="等线" panose="02010600030101010101" pitchFamily="2" charset="-122"/>
                <a:cs typeface="+mn-cs"/>
              </a:rPr>
              <a:t>PPT</a:t>
            </a:r>
            <a:r>
              <a:rPr kumimoji="0" lang="zh-CN" altLang="en-US" sz="1049" b="0" i="0" u="none" strike="noStrike" kern="1200" cap="none" spc="225" normalizeH="0" baseline="0" noProof="0" dirty="0">
                <a:ln>
                  <a:noFill/>
                </a:ln>
                <a:solidFill>
                  <a:prstClr val="white"/>
                </a:solidFill>
                <a:effectLst/>
                <a:uLnTx/>
                <a:uFillTx/>
                <a:latin typeface="等线"/>
                <a:ea typeface="等线" panose="02010600030101010101" pitchFamily="2" charset="-122"/>
                <a:cs typeface="+mn-cs"/>
              </a:rPr>
              <a:t>课件</a:t>
            </a:r>
            <a:br>
              <a:rPr kumimoji="0" lang="zh-CN" altLang="en-US" sz="1049" b="0" i="0" u="none" strike="noStrike" kern="1200" cap="none" spc="225" normalizeH="0" baseline="0" noProof="0" dirty="0">
                <a:ln>
                  <a:noFill/>
                </a:ln>
                <a:solidFill>
                  <a:prstClr val="white"/>
                </a:solidFill>
                <a:effectLst/>
                <a:uLnTx/>
                <a:uFillTx/>
                <a:latin typeface="等线"/>
                <a:ea typeface="等线" panose="02010600030101010101" pitchFamily="2" charset="-122"/>
                <a:cs typeface="+mn-cs"/>
              </a:rPr>
            </a:br>
            <a:endParaRPr kumimoji="0" lang="zh-CN" altLang="en-US" sz="1049" b="0" i="0" u="none" strike="noStrike" kern="1200" cap="none" spc="225"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5" name="标题 1">
            <a:extLst>
              <a:ext uri="{FF2B5EF4-FFF2-40B4-BE49-F238E27FC236}">
                <a16:creationId xmlns:a16="http://schemas.microsoft.com/office/drawing/2014/main" id="{3DC61F81-2978-47AC-B693-7609078B7BC3}"/>
              </a:ext>
            </a:extLst>
          </p:cNvPr>
          <p:cNvSpPr txBox="1">
            <a:spLocks/>
          </p:cNvSpPr>
          <p:nvPr/>
        </p:nvSpPr>
        <p:spPr>
          <a:xfrm>
            <a:off x="2233129" y="1957170"/>
            <a:ext cx="7884646" cy="2577190"/>
          </a:xfrm>
          <a:prstGeom prst="rect">
            <a:avLst/>
          </a:prstGeom>
          <a:ln>
            <a:noFill/>
          </a:ln>
          <a:effectLst>
            <a:outerShdw blurRad="190500" dist="228600" dir="2700000" algn="ctr">
              <a:srgbClr val="000000">
                <a:alpha val="30000"/>
              </a:srgbClr>
            </a:outerShdw>
          </a:effectLst>
          <a:scene3d>
            <a:camera prst="perspectiveBelow"/>
            <a:lightRig rig="glow" dir="t">
              <a:rot lat="0" lon="0" rev="4800000"/>
            </a:lightRig>
          </a:scene3d>
          <a:sp3d prstMaterial="matte">
            <a:bevelT w="127000" h="63500"/>
          </a:sp3d>
        </p:spPr>
        <p:txBody>
          <a:bodyPr spcFirstLastPara="1" lIns="68562" tIns="34281" rIns="68562" bIns="34281" anchor="b">
            <a:prstTxWarp prst="textArchUp">
              <a:avLst/>
            </a:prstTxWarp>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91" rtl="0" eaLnBrk="1" fontAlgn="auto" latinLnBrk="0" hangingPunct="1">
              <a:lnSpc>
                <a:spcPts val="8997"/>
              </a:lnSpc>
              <a:spcBef>
                <a:spcPct val="0"/>
              </a:spcBef>
              <a:spcAft>
                <a:spcPts val="0"/>
              </a:spcAft>
              <a:buClrTx/>
              <a:buSzTx/>
              <a:buFontTx/>
              <a:buNone/>
              <a:tabLst/>
              <a:defRPr/>
            </a:pP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Chào</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mừng</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quý</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thầy</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cô</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giáo</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p>
          <a:p>
            <a:pPr marL="0" marR="0" lvl="0" indent="0" algn="ctr" defTabSz="685891" rtl="0" eaLnBrk="1" fontAlgn="auto" latinLnBrk="0" hangingPunct="1">
              <a:lnSpc>
                <a:spcPts val="8997"/>
              </a:lnSpc>
              <a:spcBef>
                <a:spcPct val="0"/>
              </a:spcBef>
              <a:spcAft>
                <a:spcPts val="0"/>
              </a:spcAft>
              <a:buClrTx/>
              <a:buSzTx/>
              <a:buFontTx/>
              <a:buNone/>
              <a:tabLst/>
              <a:defRPr/>
            </a:pP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đến</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dự</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giờ</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a:t>
            </a:r>
            <a:r>
              <a:rPr kumimoji="0" lang="en-US" altLang="zh-CN" sz="5398" b="1" i="0" u="none" strike="noStrike" kern="1200" cap="none" spc="0" normalizeH="0" baseline="0" noProof="0" dirty="0" err="1">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lớp</a:t>
            </a:r>
            <a:r>
              <a:rPr kumimoji="0" lang="en-US" altLang="zh-CN"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rPr>
              <a:t> 4E</a:t>
            </a:r>
            <a:endParaRPr kumimoji="0" lang="zh-CN" altLang="en-US" sz="5398" b="1" i="0" u="none" strike="noStrike" kern="1200" cap="none" spc="0" normalizeH="0" baseline="0" noProof="0" dirty="0">
              <a:ln>
                <a:noFill/>
              </a:ln>
              <a:solidFill>
                <a:srgbClr val="FF0000"/>
              </a:solidFill>
              <a:effectLst/>
              <a:uLnTx/>
              <a:uFillTx/>
              <a:latin typeface="Times New Roman" panose="02020603050405020304" pitchFamily="18" charset="0"/>
              <a:ea typeface="仓耳章鱼小丸子体 W01" panose="02020400000000000000" pitchFamily="18" charset="-122"/>
              <a:cs typeface="Times New Roman" panose="02020603050405020304" pitchFamily="18" charset="0"/>
            </a:endParaRPr>
          </a:p>
        </p:txBody>
      </p:sp>
      <p:sp>
        <p:nvSpPr>
          <p:cNvPr id="3" name="TextBox 2">
            <a:extLst>
              <a:ext uri="{FF2B5EF4-FFF2-40B4-BE49-F238E27FC236}">
                <a16:creationId xmlns:a16="http://schemas.microsoft.com/office/drawing/2014/main" id="{69A445FD-D3AE-4210-AEA5-A7B60575C386}"/>
              </a:ext>
            </a:extLst>
          </p:cNvPr>
          <p:cNvSpPr txBox="1"/>
          <p:nvPr/>
        </p:nvSpPr>
        <p:spPr>
          <a:xfrm>
            <a:off x="4511824" y="2780765"/>
            <a:ext cx="3327258" cy="784702"/>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a:spAutoFit/>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kumimoji="0" lang="en-US" sz="4499"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Môn</a:t>
            </a:r>
            <a:r>
              <a:rPr kumimoji="0" lang="en-US" sz="4499"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Toán 4</a:t>
            </a:r>
            <a:endParaRPr kumimoji="0" lang="en-US" sz="4499"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357CC2A-EFA2-4B1E-AEDE-304FA725497C}"/>
              </a:ext>
            </a:extLst>
          </p:cNvPr>
          <p:cNvSpPr txBox="1">
            <a:spLocks noChangeArrowheads="1"/>
          </p:cNvSpPr>
          <p:nvPr/>
        </p:nvSpPr>
        <p:spPr bwMode="auto">
          <a:xfrm>
            <a:off x="2789238" y="4221163"/>
            <a:ext cx="6772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等线" panose="02010600030101010101" pitchFamily="2" charset="-122"/>
              </a:defRPr>
            </a:lvl1pPr>
            <a:lvl2pPr marL="742950" indent="-285750" defTabSz="685800">
              <a:lnSpc>
                <a:spcPct val="90000"/>
              </a:lnSpc>
              <a:spcBef>
                <a:spcPts val="375"/>
              </a:spcBef>
              <a:buFont typeface="Arial" panose="020B0604020202020204" pitchFamily="34" charset="0"/>
              <a:buChar char="•"/>
              <a:defRPr>
                <a:solidFill>
                  <a:schemeClr val="tx1"/>
                </a:solidFill>
                <a:latin typeface="等线" panose="02010600030101010101" pitchFamily="2" charset="-122"/>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等线" panose="02010600030101010101" pitchFamily="2" charset="-122"/>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等线" panose="02010600030101010101" pitchFamily="2" charset="-122"/>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等线"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Năm</a:t>
            </a:r>
            <a:r>
              <a:rPr kumimoji="0" lang="en-US" altLang="en-US" sz="27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học</a:t>
            </a:r>
            <a:r>
              <a:rPr kumimoji="0" lang="en-US" altLang="en-US" sz="27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2024 – 2025</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27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0" descr="butterflies_flowers_md_wht">
            <a:extLst>
              <a:ext uri="{FF2B5EF4-FFF2-40B4-BE49-F238E27FC236}">
                <a16:creationId xmlns:a16="http://schemas.microsoft.com/office/drawing/2014/main" id="{909354E8-6502-4F78-BAD1-AB7B90064FC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094" y="5217430"/>
            <a:ext cx="1726596" cy="17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1" descr="butterflies_flowers_md_wht">
            <a:extLst>
              <a:ext uri="{FF2B5EF4-FFF2-40B4-BE49-F238E27FC236}">
                <a16:creationId xmlns:a16="http://schemas.microsoft.com/office/drawing/2014/main" id="{9BA19311-7A57-46A8-81FA-1B76308B4F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39357" y="5215051"/>
            <a:ext cx="2206998"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2" descr="butterflies_flowers_md_wht">
            <a:extLst>
              <a:ext uri="{FF2B5EF4-FFF2-40B4-BE49-F238E27FC236}">
                <a16:creationId xmlns:a16="http://schemas.microsoft.com/office/drawing/2014/main" id="{831040D6-8C6D-4EED-9A87-010675C360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8806" y="5173432"/>
            <a:ext cx="1726596"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
            <a:extLst>
              <a:ext uri="{FF2B5EF4-FFF2-40B4-BE49-F238E27FC236}">
                <a16:creationId xmlns:a16="http://schemas.microsoft.com/office/drawing/2014/main" id="{3FC67EAB-AA3C-494C-9964-ABC2C85A850E}"/>
              </a:ext>
            </a:extLst>
          </p:cNvPr>
          <p:cNvGrpSpPr>
            <a:grpSpLocks/>
          </p:cNvGrpSpPr>
          <p:nvPr/>
        </p:nvGrpSpPr>
        <p:grpSpPr bwMode="auto">
          <a:xfrm>
            <a:off x="84428" y="4182899"/>
            <a:ext cx="1445964" cy="2511412"/>
            <a:chOff x="1968" y="1152"/>
            <a:chExt cx="1829" cy="2688"/>
          </a:xfrm>
        </p:grpSpPr>
        <p:pic>
          <p:nvPicPr>
            <p:cNvPr id="6168" name="Picture 7" descr="hoahong">
              <a:extLst>
                <a:ext uri="{FF2B5EF4-FFF2-40B4-BE49-F238E27FC236}">
                  <a16:creationId xmlns:a16="http://schemas.microsoft.com/office/drawing/2014/main" id="{B4E6A509-E587-487B-9E9C-96A1F88A59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9" name="Group 8">
              <a:extLst>
                <a:ext uri="{FF2B5EF4-FFF2-40B4-BE49-F238E27FC236}">
                  <a16:creationId xmlns:a16="http://schemas.microsoft.com/office/drawing/2014/main" id="{E05F9C29-8EAF-4511-ACE6-1FE2108D2927}"/>
                </a:ext>
              </a:extLst>
            </p:cNvPr>
            <p:cNvGrpSpPr>
              <a:grpSpLocks/>
            </p:cNvGrpSpPr>
            <p:nvPr/>
          </p:nvGrpSpPr>
          <p:grpSpPr bwMode="auto">
            <a:xfrm>
              <a:off x="1968" y="1296"/>
              <a:ext cx="1829" cy="2256"/>
              <a:chOff x="1968" y="1296"/>
              <a:chExt cx="1829" cy="2256"/>
            </a:xfrm>
          </p:grpSpPr>
          <p:pic>
            <p:nvPicPr>
              <p:cNvPr id="6170" name="Picture 9" descr="hoahong">
                <a:extLst>
                  <a:ext uri="{FF2B5EF4-FFF2-40B4-BE49-F238E27FC236}">
                    <a16:creationId xmlns:a16="http://schemas.microsoft.com/office/drawing/2014/main" id="{00676D2F-D5BC-4231-B5D8-61F6C6E4BA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0" descr="hoahong">
                <a:extLst>
                  <a:ext uri="{FF2B5EF4-FFF2-40B4-BE49-F238E27FC236}">
                    <a16:creationId xmlns:a16="http://schemas.microsoft.com/office/drawing/2014/main" id="{09CBB291-522B-43E0-A321-ABB9078C8D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1" descr="hoahong">
                <a:extLst>
                  <a:ext uri="{FF2B5EF4-FFF2-40B4-BE49-F238E27FC236}">
                    <a16:creationId xmlns:a16="http://schemas.microsoft.com/office/drawing/2014/main" id="{44FDDBB8-C6B8-4C69-B362-E7690DD440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12" descr="hoahong">
                <a:extLst>
                  <a:ext uri="{FF2B5EF4-FFF2-40B4-BE49-F238E27FC236}">
                    <a16:creationId xmlns:a16="http://schemas.microsoft.com/office/drawing/2014/main" id="{E75E65B2-85B4-49DE-BF00-DB139006DCD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51" name="Group 6">
            <a:extLst>
              <a:ext uri="{FF2B5EF4-FFF2-40B4-BE49-F238E27FC236}">
                <a16:creationId xmlns:a16="http://schemas.microsoft.com/office/drawing/2014/main" id="{0B35537C-C1C5-424C-8493-FF77FC1051C1}"/>
              </a:ext>
            </a:extLst>
          </p:cNvPr>
          <p:cNvGrpSpPr>
            <a:grpSpLocks/>
          </p:cNvGrpSpPr>
          <p:nvPr/>
        </p:nvGrpSpPr>
        <p:grpSpPr bwMode="auto">
          <a:xfrm>
            <a:off x="10646150" y="4275650"/>
            <a:ext cx="1369861" cy="2511412"/>
            <a:chOff x="1968" y="1152"/>
            <a:chExt cx="1829" cy="2688"/>
          </a:xfrm>
        </p:grpSpPr>
        <p:pic>
          <p:nvPicPr>
            <p:cNvPr id="6162" name="Picture 7" descr="hoahong">
              <a:extLst>
                <a:ext uri="{FF2B5EF4-FFF2-40B4-BE49-F238E27FC236}">
                  <a16:creationId xmlns:a16="http://schemas.microsoft.com/office/drawing/2014/main" id="{8A12EE3C-C095-4CB9-B6C0-5AF2CDFD89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8">
              <a:extLst>
                <a:ext uri="{FF2B5EF4-FFF2-40B4-BE49-F238E27FC236}">
                  <a16:creationId xmlns:a16="http://schemas.microsoft.com/office/drawing/2014/main" id="{8F314A37-4A49-4FE2-B080-375DBF6B3584}"/>
                </a:ext>
              </a:extLst>
            </p:cNvPr>
            <p:cNvGrpSpPr>
              <a:grpSpLocks/>
            </p:cNvGrpSpPr>
            <p:nvPr/>
          </p:nvGrpSpPr>
          <p:grpSpPr bwMode="auto">
            <a:xfrm>
              <a:off x="1968" y="1296"/>
              <a:ext cx="1829" cy="2256"/>
              <a:chOff x="1968" y="1296"/>
              <a:chExt cx="1829" cy="2256"/>
            </a:xfrm>
          </p:grpSpPr>
          <p:pic>
            <p:nvPicPr>
              <p:cNvPr id="6164" name="Picture 9" descr="hoahong">
                <a:extLst>
                  <a:ext uri="{FF2B5EF4-FFF2-40B4-BE49-F238E27FC236}">
                    <a16:creationId xmlns:a16="http://schemas.microsoft.com/office/drawing/2014/main" id="{452CF2B3-28EB-4EA3-8B39-B92DF0CFC91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0" descr="hoahong">
                <a:extLst>
                  <a:ext uri="{FF2B5EF4-FFF2-40B4-BE49-F238E27FC236}">
                    <a16:creationId xmlns:a16="http://schemas.microsoft.com/office/drawing/2014/main" id="{D15EA716-F2AC-401E-BFA0-9ECBC64874F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1" descr="hoahong">
                <a:extLst>
                  <a:ext uri="{FF2B5EF4-FFF2-40B4-BE49-F238E27FC236}">
                    <a16:creationId xmlns:a16="http://schemas.microsoft.com/office/drawing/2014/main" id="{00D67B5E-D41B-4842-BD21-7EE1416350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2" descr="hoahong">
                <a:extLst>
                  <a:ext uri="{FF2B5EF4-FFF2-40B4-BE49-F238E27FC236}">
                    <a16:creationId xmlns:a16="http://schemas.microsoft.com/office/drawing/2014/main" id="{130207B5-719C-4925-B74C-6C6F73B998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3" name="Cẩm Nhung – Hổng Dám Đâu.mp3">
            <a:hlinkClick r:id="" action="ppaction://media"/>
            <a:extLst>
              <a:ext uri="{FF2B5EF4-FFF2-40B4-BE49-F238E27FC236}">
                <a16:creationId xmlns:a16="http://schemas.microsoft.com/office/drawing/2014/main" id="{E4C8D9D3-5C28-41B7-8DFE-52A37F4B6361}"/>
              </a:ext>
            </a:extLst>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916808" y="5045008"/>
            <a:ext cx="304414"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descr="Froc1">
            <a:extLst>
              <a:ext uri="{FF2B5EF4-FFF2-40B4-BE49-F238E27FC236}">
                <a16:creationId xmlns:a16="http://schemas.microsoft.com/office/drawing/2014/main" id="{BA25730E-6EE4-4F77-B766-BC1E094F480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2260" y="1873637"/>
            <a:ext cx="5239748" cy="28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FSTV116">
            <a:extLst>
              <a:ext uri="{FF2B5EF4-FFF2-40B4-BE49-F238E27FC236}">
                <a16:creationId xmlns:a16="http://schemas.microsoft.com/office/drawing/2014/main" id="{A9BE97B0-9C1B-4EF9-8F0B-69C7EE5590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23" y="364650"/>
            <a:ext cx="1883559"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 descr="XMSTRER2">
            <a:extLst>
              <a:ext uri="{FF2B5EF4-FFF2-40B4-BE49-F238E27FC236}">
                <a16:creationId xmlns:a16="http://schemas.microsoft.com/office/drawing/2014/main" id="{E38E744B-0B6F-466E-8F99-9D5ED616B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900253" y="-1365513"/>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6" descr="FSTV116">
            <a:extLst>
              <a:ext uri="{FF2B5EF4-FFF2-40B4-BE49-F238E27FC236}">
                <a16:creationId xmlns:a16="http://schemas.microsoft.com/office/drawing/2014/main" id="{E3B05DA2-5CB4-4EA9-8AC7-E04DE6BBB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0143749" y="86991"/>
            <a:ext cx="1992957" cy="17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7" descr="XMSTRER2">
            <a:extLst>
              <a:ext uri="{FF2B5EF4-FFF2-40B4-BE49-F238E27FC236}">
                <a16:creationId xmlns:a16="http://schemas.microsoft.com/office/drawing/2014/main" id="{65C3CB5E-28C9-4202-BE84-C2500E755F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44664" y="108990"/>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8" name="Object 11">
            <a:extLst>
              <a:ext uri="{FF2B5EF4-FFF2-40B4-BE49-F238E27FC236}">
                <a16:creationId xmlns:a16="http://schemas.microsoft.com/office/drawing/2014/main" id="{E6E0092A-04B3-47BD-BAAA-3DD94BB3AEB0}"/>
              </a:ext>
            </a:extLst>
          </p:cNvPr>
          <p:cNvGraphicFramePr>
            <a:graphicFrameLocks noChangeAspect="1"/>
          </p:cNvGraphicFramePr>
          <p:nvPr/>
        </p:nvGraphicFramePr>
        <p:xfrm>
          <a:off x="60645" y="-34893"/>
          <a:ext cx="1478070" cy="1598172"/>
        </p:xfrm>
        <a:graphic>
          <a:graphicData uri="http://schemas.openxmlformats.org/presentationml/2006/ole">
            <mc:AlternateContent xmlns:mc="http://schemas.openxmlformats.org/markup-compatibility/2006">
              <mc:Choice xmlns:v="urn:schemas-microsoft-com:vml" Requires="v">
                <p:oleObj spid="_x0000_s2088" name="Clip" r:id="rId11" imgW="13315950" imgH="13268325" progId="">
                  <p:embed/>
                </p:oleObj>
              </mc:Choice>
              <mc:Fallback>
                <p:oleObj name="Clip" r:id="rId11" imgW="13315950" imgH="13268325" progId="">
                  <p:embed/>
                  <p:pic>
                    <p:nvPicPr>
                      <p:cNvPr id="6158" name="Object 11">
                        <a:extLst>
                          <a:ext uri="{FF2B5EF4-FFF2-40B4-BE49-F238E27FC236}">
                            <a16:creationId xmlns:a16="http://schemas.microsoft.com/office/drawing/2014/main" id="{E6E0092A-04B3-47BD-BAAA-3DD94BB3AE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5" y="-34893"/>
                        <a:ext cx="1478070" cy="159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AutoShape 35">
            <a:extLst>
              <a:ext uri="{FF2B5EF4-FFF2-40B4-BE49-F238E27FC236}">
                <a16:creationId xmlns:a16="http://schemas.microsoft.com/office/drawing/2014/main" id="{328FD8A1-7EB3-4225-A2C7-E7D8833F1046}"/>
              </a:ext>
            </a:extLst>
          </p:cNvPr>
          <p:cNvSpPr>
            <a:spLocks noChangeArrowheads="1"/>
          </p:cNvSpPr>
          <p:nvPr/>
        </p:nvSpPr>
        <p:spPr bwMode="auto">
          <a:xfrm rot="16200000">
            <a:off x="9049778" y="1697648"/>
            <a:ext cx="1626710" cy="1978688"/>
          </a:xfrm>
          <a:prstGeom prst="irregularSeal1">
            <a:avLst/>
          </a:prstGeom>
          <a:gradFill rotWithShape="1">
            <a:gsLst>
              <a:gs pos="0">
                <a:srgbClr val="00FF00"/>
              </a:gs>
              <a:gs pos="100000">
                <a:schemeClr val="bg1"/>
              </a:gs>
            </a:gsLst>
            <a:path path="shape">
              <a:fillToRect l="50000" t="50000" r="50000" b="50000"/>
            </a:path>
          </a:gradFill>
          <a:ln>
            <a:noFill/>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vi-VN" altLang="en-US" sz="1998">
              <a:solidFill>
                <a:srgbClr val="000000"/>
              </a:solidFill>
            </a:endParaRPr>
          </a:p>
        </p:txBody>
      </p:sp>
      <p:sp>
        <p:nvSpPr>
          <p:cNvPr id="32" name="WordArt 4">
            <a:extLst>
              <a:ext uri="{FF2B5EF4-FFF2-40B4-BE49-F238E27FC236}">
                <a16:creationId xmlns:a16="http://schemas.microsoft.com/office/drawing/2014/main" id="{E936DAD8-C4E7-4A27-A53A-AF6888771383}"/>
              </a:ext>
            </a:extLst>
          </p:cNvPr>
          <p:cNvSpPr>
            <a:spLocks noChangeArrowheads="1" noChangeShapeType="1" noTextEdit="1"/>
          </p:cNvSpPr>
          <p:nvPr/>
        </p:nvSpPr>
        <p:spPr bwMode="auto">
          <a:xfrm>
            <a:off x="3642260" y="2697526"/>
            <a:ext cx="5356688" cy="1350499"/>
          </a:xfrm>
          <a:prstGeom prst="rect">
            <a:avLst/>
          </a:prstGeom>
        </p:spPr>
        <p:txBody>
          <a:bodyPr wrap="none" fromWordArt="1">
            <a:prstTxWarp prst="textChevron">
              <a:avLst>
                <a:gd name="adj" fmla="val 10306"/>
              </a:avLst>
            </a:prstTxWarp>
            <a:scene3d>
              <a:camera prst="legacyObliqueTopLeft"/>
              <a:lightRig rig="legacyFlat3" dir="t"/>
            </a:scene3d>
            <a:sp3d extrusionH="430200" prstMaterial="legacyMatte">
              <a:extrusionClr>
                <a:srgbClr val="FF33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rPr>
              <a:t>K</a:t>
            </a:r>
            <a:r>
              <a:rPr kumimoji="0" lang="en-US" sz="3600" b="0" i="0" u="none" strike="noStrike" kern="10" cap="none" spc="0" normalizeH="0" baseline="0" noProof="0" dirty="0">
                <a:ln w="9525">
                  <a:round/>
                  <a:headEnd/>
                  <a:tailEnd/>
                </a:ln>
                <a:solidFill>
                  <a:srgbClr val="FF33CC"/>
                </a:solidFill>
                <a:effectLst/>
                <a:uLnTx/>
                <a:uFillTx/>
                <a:latin typeface="Times New Roman"/>
                <a:ea typeface="+mn-ea"/>
                <a:cs typeface="Times New Roman"/>
              </a:rPr>
              <a:t>HÁM PHÁ</a:t>
            </a:r>
            <a:endPar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endParaRPr>
          </a:p>
        </p:txBody>
      </p:sp>
      <p:sp>
        <p:nvSpPr>
          <p:cNvPr id="33" name="TextBox 7">
            <a:extLst>
              <a:ext uri="{FF2B5EF4-FFF2-40B4-BE49-F238E27FC236}">
                <a16:creationId xmlns:a16="http://schemas.microsoft.com/office/drawing/2014/main" id="{DDA57FAA-185C-4BD0-A0DE-DE0800050755}"/>
              </a:ext>
            </a:extLst>
          </p:cNvPr>
          <p:cNvSpPr txBox="1">
            <a:spLocks noChangeArrowheads="1"/>
          </p:cNvSpPr>
          <p:nvPr/>
        </p:nvSpPr>
        <p:spPr bwMode="auto">
          <a:xfrm>
            <a:off x="3025921" y="272362"/>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9959355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386776" y="-815064"/>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77207" y="979420"/>
            <a:ext cx="3039115" cy="1262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4968" y="2095736"/>
            <a:ext cx="8279977" cy="3986282"/>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39064" y="3286486"/>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190 </a:t>
            </a:r>
            <a:r>
              <a:rPr lang="en-US" sz="2400" dirty="0" err="1">
                <a:latin typeface="Times New Roman" panose="02020603050405020304" pitchFamily="18" charset="0"/>
                <a:cs typeface="Times New Roman" panose="02020603050405020304" pitchFamily="18" charset="0"/>
              </a:rPr>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8142041" y="1332977"/>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190 kg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
        <p:nvSpPr>
          <p:cNvPr id="10" name="TextBox 7">
            <a:extLst>
              <a:ext uri="{FF2B5EF4-FFF2-40B4-BE49-F238E27FC236}">
                <a16:creationId xmlns:a16="http://schemas.microsoft.com/office/drawing/2014/main" id="{D1129593-9D22-4759-B493-97C24586BA7F}"/>
              </a:ext>
            </a:extLst>
          </p:cNvPr>
          <p:cNvSpPr txBox="1">
            <a:spLocks noChangeArrowheads="1"/>
          </p:cNvSpPr>
          <p:nvPr/>
        </p:nvSpPr>
        <p:spPr bwMode="auto">
          <a:xfrm>
            <a:off x="3025921" y="55543"/>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779644" y="-103465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705554"/>
            <a:ext cx="2287505" cy="2385097"/>
            <a:chOff x="9689111" y="2197246"/>
            <a:chExt cx="2567008" cy="2505509"/>
          </a:xfrm>
        </p:grpSpPr>
        <p:pic>
          <p:nvPicPr>
            <p:cNvPr id="47" name="Picture 46" descr="images (1).png"/>
            <p:cNvPicPr>
              <a:picLocks noChangeAspect="1"/>
            </p:cNvPicPr>
            <p:nvPr/>
          </p:nvPicPr>
          <p:blipFill>
            <a:blip r:embed="rId6"/>
            <a:stretch>
              <a:fillRect/>
            </a:stretch>
          </p:blipFill>
          <p:spPr>
            <a:xfrm>
              <a:off x="9750610" y="219724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300185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596181" y="1313389"/>
            <a:ext cx="6433250" cy="1823653"/>
            <a:chOff x="674132" y="1084430"/>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84430"/>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
        <p:nvSpPr>
          <p:cNvPr id="49" name="TextBox 7">
            <a:extLst>
              <a:ext uri="{FF2B5EF4-FFF2-40B4-BE49-F238E27FC236}">
                <a16:creationId xmlns:a16="http://schemas.microsoft.com/office/drawing/2014/main" id="{E20B35FC-6A1D-419B-99C7-2731CDDE468A}"/>
              </a:ext>
            </a:extLst>
          </p:cNvPr>
          <p:cNvSpPr txBox="1">
            <a:spLocks noChangeArrowheads="1"/>
          </p:cNvSpPr>
          <p:nvPr/>
        </p:nvSpPr>
        <p:spPr bwMode="auto">
          <a:xfrm>
            <a:off x="3002030" y="-96556"/>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943176" y="4846385"/>
            <a:ext cx="4769728"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lợn</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50 kg</a:t>
            </a:r>
          </a:p>
        </p:txBody>
      </p:sp>
      <p:sp>
        <p:nvSpPr>
          <p:cNvPr id="5" name="Rectangle 4">
            <a:extLst>
              <a:ext uri="{FF2B5EF4-FFF2-40B4-BE49-F238E27FC236}">
                <a16:creationId xmlns:a16="http://schemas.microsoft.com/office/drawing/2014/main" id="{D5864A41-55B5-81D6-A621-D38B3EB007F3}"/>
              </a:ext>
            </a:extLst>
          </p:cNvPr>
          <p:cNvSpPr/>
          <p:nvPr/>
        </p:nvSpPr>
        <p:spPr>
          <a:xfrm>
            <a:off x="5712904" y="4826396"/>
            <a:ext cx="5246379"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nghé</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90 kg</a:t>
            </a:r>
          </a:p>
        </p:txBody>
      </p:sp>
      <p:pic>
        <p:nvPicPr>
          <p:cNvPr id="7" name="Picture 6">
            <a:extLst>
              <a:ext uri="{FF2B5EF4-FFF2-40B4-BE49-F238E27FC236}">
                <a16:creationId xmlns:a16="http://schemas.microsoft.com/office/drawing/2014/main" id="{C7C2130C-3949-4F0C-86E8-7B15AFFAB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175" y="1599146"/>
            <a:ext cx="4833319" cy="3227023"/>
          </a:xfrm>
          <a:prstGeom prst="rect">
            <a:avLst/>
          </a:prstGeom>
        </p:spPr>
      </p:pic>
      <p:pic>
        <p:nvPicPr>
          <p:cNvPr id="10" name="Picture 9">
            <a:extLst>
              <a:ext uri="{FF2B5EF4-FFF2-40B4-BE49-F238E27FC236}">
                <a16:creationId xmlns:a16="http://schemas.microsoft.com/office/drawing/2014/main" id="{454DF9BB-366D-4576-9278-D9864BDBA0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6494" y="1644997"/>
            <a:ext cx="5182789" cy="3181286"/>
          </a:xfrm>
          <a:prstGeom prst="rect">
            <a:avLst/>
          </a:prstGeom>
        </p:spPr>
      </p:pic>
      <p:sp>
        <p:nvSpPr>
          <p:cNvPr id="8" name="TextBox 7">
            <a:extLst>
              <a:ext uri="{FF2B5EF4-FFF2-40B4-BE49-F238E27FC236}">
                <a16:creationId xmlns:a16="http://schemas.microsoft.com/office/drawing/2014/main" id="{2FEA0063-DF5B-425E-813B-E508A487E0EF}"/>
              </a:ext>
            </a:extLst>
          </p:cNvPr>
          <p:cNvSpPr txBox="1">
            <a:spLocks noChangeArrowheads="1"/>
          </p:cNvSpPr>
          <p:nvPr/>
        </p:nvSpPr>
        <p:spPr bwMode="auto">
          <a:xfrm>
            <a:off x="3002030" y="13972"/>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9" name="Rectangle 8">
            <a:extLst>
              <a:ext uri="{FF2B5EF4-FFF2-40B4-BE49-F238E27FC236}">
                <a16:creationId xmlns:a16="http://schemas.microsoft.com/office/drawing/2014/main" id="{966519AC-84DF-42B4-8D7E-C1B5DCE215DD}"/>
              </a:ext>
            </a:extLst>
          </p:cNvPr>
          <p:cNvSpPr/>
          <p:nvPr/>
        </p:nvSpPr>
        <p:spPr>
          <a:xfrm flipH="1">
            <a:off x="4562573" y="1706670"/>
            <a:ext cx="226677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w="12700">
                  <a:solidFill>
                    <a:srgbClr val="4F81BD"/>
                  </a:solidFill>
                  <a:prstDash val="solid"/>
                </a:ln>
                <a:solidFill>
                  <a:schemeClr val="accent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Yến</a:t>
            </a:r>
            <a:endParaRPr kumimoji="0" lang="en-US" sz="4800" b="1" i="0" u="none" strike="noStrike" kern="1200" cap="none" spc="0" normalizeH="0" baseline="0" noProof="0" dirty="0">
              <a:ln w="12700">
                <a:solidFill>
                  <a:srgbClr val="4F81BD"/>
                </a:solidFill>
                <a:prstDash val="solid"/>
              </a:ln>
              <a:solidFill>
                <a:schemeClr val="accent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42678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470510" y="4591176"/>
            <a:ext cx="11228783"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609932" y="3036354"/>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1368889"/>
            <a:ext cx="6433250" cy="1823653"/>
            <a:chOff x="5668892" y="1600431"/>
            <a:chExt cx="6433250" cy="1823653"/>
          </a:xfrm>
        </p:grpSpPr>
        <p:sp>
          <p:nvSpPr>
            <p:cNvPr id="45" name="Rounded Rectangle 44"/>
            <p:cNvSpPr/>
            <p:nvPr/>
          </p:nvSpPr>
          <p:spPr>
            <a:xfrm>
              <a:off x="5668892" y="1600431"/>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6"/>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6"/>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6"/>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6"/>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6"/>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6"/>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6"/>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6"/>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6"/>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6"/>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7"/>
          <a:stretch>
            <a:fillRect/>
          </a:stretch>
        </p:blipFill>
        <p:spPr>
          <a:xfrm>
            <a:off x="1740607" y="684644"/>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1004569" y="452562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004569" y="539563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2" name="TextBox 7">
            <a:extLst>
              <a:ext uri="{FF2B5EF4-FFF2-40B4-BE49-F238E27FC236}">
                <a16:creationId xmlns:a16="http://schemas.microsoft.com/office/drawing/2014/main" id="{F5C53ADB-99A8-4FB1-A651-764D2FA99E04}"/>
              </a:ext>
            </a:extLst>
          </p:cNvPr>
          <p:cNvSpPr txBox="1">
            <a:spLocks noChangeArrowheads="1"/>
          </p:cNvSpPr>
          <p:nvPr/>
        </p:nvSpPr>
        <p:spPr bwMode="auto">
          <a:xfrm>
            <a:off x="3002030" y="-56364"/>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43" name="TextBox 42">
            <a:extLst>
              <a:ext uri="{FF2B5EF4-FFF2-40B4-BE49-F238E27FC236}">
                <a16:creationId xmlns:a16="http://schemas.microsoft.com/office/drawing/2014/main" id="{37A59C97-D1AA-49C6-B8FC-1E8BF2D60E13}"/>
              </a:ext>
            </a:extLst>
          </p:cNvPr>
          <p:cNvSpPr txBox="1"/>
          <p:nvPr/>
        </p:nvSpPr>
        <p:spPr>
          <a:xfrm>
            <a:off x="6302258" y="4525620"/>
            <a:ext cx="233413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1</a:t>
            </a:r>
            <a:r>
              <a:rPr kumimoji="0" lang="en-US" sz="6000" b="1" i="0" u="none" strike="noStrike" kern="1200" cap="none" spc="0" normalizeH="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a:ln>
                  <a:noFill/>
                </a:ln>
                <a:solidFill>
                  <a:srgbClr val="FFC000"/>
                </a:solidFill>
                <a:effectLst/>
                <a:uLnTx/>
                <a:uFillTx/>
                <a:latin typeface="Arial" panose="020B0604020202020204" pitchFamily="34" charset="0"/>
                <a:ea typeface="+mn-ea"/>
                <a:cs typeface="Arial" panose="020B0604020202020204" pitchFamily="34" charset="0"/>
              </a:rPr>
              <a:t>tạ</a:t>
            </a:r>
            <a:r>
              <a:rPr kumimoji="0" lang="en-US" sz="6000" b="1" i="0" u="none" strike="noStrike" kern="1200" cap="none" spc="0" normalizeH="0" noProof="0" dirty="0">
                <a:ln>
                  <a:noFill/>
                </a:ln>
                <a:solidFill>
                  <a:srgbClr val="FFC000"/>
                </a:solidFill>
                <a:effectLst/>
                <a:uLnTx/>
                <a:uFillTx/>
                <a:latin typeface="Arial" panose="020B0604020202020204" pitchFamily="34" charset="0"/>
                <a:ea typeface="+mn-ea"/>
                <a:cs typeface="Arial" panose="020B0604020202020204" pitchFamily="34" charset="0"/>
              </a:rPr>
              <a:t> =</a:t>
            </a:r>
            <a:endParaRPr kumimoji="0" lang="en-US" sz="6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CDE412F8-F02E-4C92-B455-138132655905}"/>
              </a:ext>
            </a:extLst>
          </p:cNvPr>
          <p:cNvSpPr txBox="1"/>
          <p:nvPr/>
        </p:nvSpPr>
        <p:spPr>
          <a:xfrm>
            <a:off x="8343120" y="4481554"/>
            <a:ext cx="279861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 kg</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41"/>
                                        </p:tgtEl>
                                        <p:attrNameLst>
                                          <p:attrName>ppt_y</p:attrName>
                                        </p:attrNameLst>
                                      </p:cBhvr>
                                      <p:tavLst>
                                        <p:tav tm="0">
                                          <p:val>
                                            <p:strVal val="#ppt_y"/>
                                          </p:val>
                                        </p:tav>
                                        <p:tav tm="100000">
                                          <p:val>
                                            <p:strVal val="#ppt_y"/>
                                          </p:val>
                                        </p:tav>
                                      </p:tavLst>
                                    </p:anim>
                                    <p:anim calcmode="lin" valueType="num">
                                      <p:cBhvr>
                                        <p:cTn id="26"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900" decel="100000" fill="hold"/>
                                        <p:tgtEl>
                                          <p:spTgt spid="4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900" decel="100000" fill="hold"/>
                                        <p:tgtEl>
                                          <p:spTgt spid="4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281351"/>
            <a:ext cx="3448957" cy="1972167"/>
          </a:xfrm>
          <a:prstGeom prst="rect">
            <a:avLst/>
          </a:prstGeom>
        </p:spPr>
      </p:pic>
      <p:sp>
        <p:nvSpPr>
          <p:cNvPr id="6" name="Rectangle 5"/>
          <p:cNvSpPr/>
          <p:nvPr/>
        </p:nvSpPr>
        <p:spPr>
          <a:xfrm flipH="1">
            <a:off x="2880561" y="613424"/>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8" descr="Cách vẽ một con bò hoạt hình mới nhất 2021 - Vẽ.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533" y="1689841"/>
            <a:ext cx="6391275" cy="43331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DA4D84A-E61F-4D6C-A3B3-74302A8E2958}"/>
              </a:ext>
            </a:extLst>
          </p:cNvPr>
          <p:cNvSpPr/>
          <p:nvPr/>
        </p:nvSpPr>
        <p:spPr>
          <a:xfrm>
            <a:off x="1342767" y="5430002"/>
            <a:ext cx="3905765" cy="1280468"/>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trâu</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800 kg</a:t>
            </a:r>
          </a:p>
        </p:txBody>
      </p:sp>
      <p:pic>
        <p:nvPicPr>
          <p:cNvPr id="9" name="Picture 8">
            <a:extLst>
              <a:ext uri="{FF2B5EF4-FFF2-40B4-BE49-F238E27FC236}">
                <a16:creationId xmlns:a16="http://schemas.microsoft.com/office/drawing/2014/main" id="{73AE9F1F-CB1A-4CBF-A90B-618F985B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768" y="2557857"/>
            <a:ext cx="3905765" cy="3053016"/>
          </a:xfrm>
          <a:prstGeom prst="rect">
            <a:avLst/>
          </a:prstGeom>
        </p:spPr>
      </p:pic>
      <p:sp>
        <p:nvSpPr>
          <p:cNvPr id="10" name="Rectangle 9">
            <a:extLst>
              <a:ext uri="{FF2B5EF4-FFF2-40B4-BE49-F238E27FC236}">
                <a16:creationId xmlns:a16="http://schemas.microsoft.com/office/drawing/2014/main" id="{3BF22477-3F83-452E-9503-47ECC6701483}"/>
              </a:ext>
            </a:extLst>
          </p:cNvPr>
          <p:cNvSpPr/>
          <p:nvPr/>
        </p:nvSpPr>
        <p:spPr>
          <a:xfrm>
            <a:off x="6248363" y="5651071"/>
            <a:ext cx="4769728" cy="1059399"/>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bò</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600 kg</a:t>
            </a:r>
          </a:p>
        </p:txBody>
      </p:sp>
      <p:sp>
        <p:nvSpPr>
          <p:cNvPr id="11" name="TextBox 7">
            <a:extLst>
              <a:ext uri="{FF2B5EF4-FFF2-40B4-BE49-F238E27FC236}">
                <a16:creationId xmlns:a16="http://schemas.microsoft.com/office/drawing/2014/main" id="{424CF282-BBF2-41CF-9827-C11D4A5D83C4}"/>
              </a:ext>
            </a:extLst>
          </p:cNvPr>
          <p:cNvSpPr txBox="1">
            <a:spLocks noChangeArrowheads="1"/>
          </p:cNvSpPr>
          <p:nvPr/>
        </p:nvSpPr>
        <p:spPr bwMode="auto">
          <a:xfrm>
            <a:off x="3002030" y="-96556"/>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6"/>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7"/>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7"/>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7"/>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7"/>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7"/>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7"/>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7"/>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7"/>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7"/>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7"/>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7">
            <a:extLst>
              <a:ext uri="{FF2B5EF4-FFF2-40B4-BE49-F238E27FC236}">
                <a16:creationId xmlns:a16="http://schemas.microsoft.com/office/drawing/2014/main" id="{D486553F-620E-458B-BCBF-055C954E63AE}"/>
              </a:ext>
            </a:extLst>
          </p:cNvPr>
          <p:cNvSpPr txBox="1">
            <a:spLocks noChangeArrowheads="1"/>
          </p:cNvSpPr>
          <p:nvPr/>
        </p:nvSpPr>
        <p:spPr bwMode="auto">
          <a:xfrm>
            <a:off x="3002030" y="44116"/>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41"/>
                                        </p:tgtEl>
                                        <p:attrNameLst>
                                          <p:attrName>ppt_y</p:attrName>
                                        </p:attrNameLst>
                                      </p:cBhvr>
                                      <p:tavLst>
                                        <p:tav tm="0">
                                          <p:val>
                                            <p:strVal val="#ppt_y"/>
                                          </p:val>
                                        </p:tav>
                                        <p:tav tm="100000">
                                          <p:val>
                                            <p:strVal val="#ppt_y"/>
                                          </p:val>
                                        </p:tav>
                                      </p:tavLst>
                                    </p:anim>
                                    <p:anim calcmode="lin" valueType="num">
                                      <p:cBhvr>
                                        <p:cTn id="26"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_文本框 33"/>
          <p:cNvSpPr txBox="1"/>
          <p:nvPr>
            <p:custDataLst>
              <p:tags r:id="rId1"/>
            </p:custDataLst>
          </p:nvPr>
        </p:nvSpPr>
        <p:spPr>
          <a:xfrm>
            <a:off x="6181813" y="4728145"/>
            <a:ext cx="6010188"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1561003" y="2937633"/>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5"/>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7032381" y="4681978"/>
            <a:ext cx="4007734"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6"/>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6411918" y="4669314"/>
            <a:ext cx="5052333"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
        <p:nvSpPr>
          <p:cNvPr id="19" name="TextBox 7">
            <a:extLst>
              <a:ext uri="{FF2B5EF4-FFF2-40B4-BE49-F238E27FC236}">
                <a16:creationId xmlns:a16="http://schemas.microsoft.com/office/drawing/2014/main" id="{B1D7EA3A-6166-41FD-8AB3-97C97131A6BA}"/>
              </a:ext>
            </a:extLst>
          </p:cNvPr>
          <p:cNvSpPr txBox="1">
            <a:spLocks noChangeArrowheads="1"/>
          </p:cNvSpPr>
          <p:nvPr/>
        </p:nvSpPr>
        <p:spPr bwMode="auto">
          <a:xfrm>
            <a:off x="3002030" y="13972"/>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20" name="PA_文本框 33">
            <a:extLst>
              <a:ext uri="{FF2B5EF4-FFF2-40B4-BE49-F238E27FC236}">
                <a16:creationId xmlns:a16="http://schemas.microsoft.com/office/drawing/2014/main" id="{D24027A8-7FB7-4EA8-946A-8CBF50575559}"/>
              </a:ext>
            </a:extLst>
          </p:cNvPr>
          <p:cNvSpPr txBox="1"/>
          <p:nvPr>
            <p:custDataLst>
              <p:tags r:id="rId2"/>
            </p:custDataLst>
          </p:nvPr>
        </p:nvSpPr>
        <p:spPr>
          <a:xfrm>
            <a:off x="744718" y="4719562"/>
            <a:ext cx="5402628"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sp>
        <p:nvSpPr>
          <p:cNvPr id="22" name="Rectangle 21">
            <a:extLst>
              <a:ext uri="{FF2B5EF4-FFF2-40B4-BE49-F238E27FC236}">
                <a16:creationId xmlns:a16="http://schemas.microsoft.com/office/drawing/2014/main" id="{88EA2A20-BD03-48D9-9C85-F6C83DB6C37E}"/>
              </a:ext>
            </a:extLst>
          </p:cNvPr>
          <p:cNvSpPr/>
          <p:nvPr/>
        </p:nvSpPr>
        <p:spPr>
          <a:xfrm>
            <a:off x="852910" y="477282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A442401C-332E-42E8-AD81-75627F5E3E11}"/>
              </a:ext>
            </a:extLst>
          </p:cNvPr>
          <p:cNvSpPr/>
          <p:nvPr/>
        </p:nvSpPr>
        <p:spPr>
          <a:xfrm>
            <a:off x="875633" y="553386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50102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 calcmode="lin" valueType="num">
                                      <p:cBhvr>
                                        <p:cTn id="24"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17"/>
                                        </p:tgtEl>
                                      </p:cBhvr>
                                    </p:animEffect>
                                  </p:childTnLst>
                                </p:cTn>
                              </p:par>
                            </p:childTnLst>
                          </p:cTn>
                        </p:par>
                        <p:par>
                          <p:cTn id="27" fill="hold">
                            <p:stCondLst>
                              <p:cond delay="14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1" dur="1000" fill="hold"/>
                                        <p:tgtEl>
                                          <p:spTgt spid="20"/>
                                        </p:tgtEl>
                                        <p:attrNameLst>
                                          <p:attrName>ppt_y</p:attrName>
                                        </p:attrNameLst>
                                      </p:cBhvr>
                                      <p:tavLst>
                                        <p:tav tm="0">
                                          <p:val>
                                            <p:strVal val="#ppt_y"/>
                                          </p:val>
                                        </p:tav>
                                        <p:tav tm="100000">
                                          <p:val>
                                            <p:strVal val="#ppt_y"/>
                                          </p:val>
                                        </p:tav>
                                      </p:tavLst>
                                    </p:anim>
                                    <p:anim calcmode="lin" valueType="num">
                                      <p:cBhvr>
                                        <p:cTn id="32" dur="10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3" dur="10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0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pic>
        <p:nvPicPr>
          <p:cNvPr id="12" name="Picture 11" descr="15 loài vật khổng lồ nhất thế giới - KhoaHoc.tv">
            <a:extLst>
              <a:ext uri="{FF2B5EF4-FFF2-40B4-BE49-F238E27FC236}">
                <a16:creationId xmlns:a16="http://schemas.microsoft.com/office/drawing/2014/main" id="{0171DCBD-1C39-41DA-824A-750131718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68162"/>
            <a:ext cx="5418391" cy="385286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FD0C3BC-BC3E-4725-8ED0-0CD142BC5A0C}"/>
              </a:ext>
            </a:extLst>
          </p:cNvPr>
          <p:cNvSpPr/>
          <p:nvPr/>
        </p:nvSpPr>
        <p:spPr>
          <a:xfrm>
            <a:off x="5860191" y="5189838"/>
            <a:ext cx="5818321"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lvl="0"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19 000 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B360A561-6937-4130-81F6-FBE40664F5BA}"/>
              </a:ext>
            </a:extLst>
          </p:cNvPr>
          <p:cNvSpPr/>
          <p:nvPr/>
        </p:nvSpPr>
        <p:spPr>
          <a:xfrm>
            <a:off x="609600" y="5189838"/>
            <a:ext cx="5250590"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Châu</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Phi</a:t>
            </a:r>
          </a:p>
          <a:p>
            <a:pPr algn="ct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6 000 kg</a:t>
            </a:r>
          </a:p>
        </p:txBody>
      </p:sp>
      <p:sp>
        <p:nvSpPr>
          <p:cNvPr id="9" name="TextBox 7">
            <a:extLst>
              <a:ext uri="{FF2B5EF4-FFF2-40B4-BE49-F238E27FC236}">
                <a16:creationId xmlns:a16="http://schemas.microsoft.com/office/drawing/2014/main" id="{BFA6047D-913A-4A08-9286-FB6280BEC071}"/>
              </a:ext>
            </a:extLst>
          </p:cNvPr>
          <p:cNvSpPr txBox="1">
            <a:spLocks noChangeArrowheads="1"/>
          </p:cNvSpPr>
          <p:nvPr/>
        </p:nvSpPr>
        <p:spPr bwMode="auto">
          <a:xfrm>
            <a:off x="3002030" y="54167"/>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pic>
        <p:nvPicPr>
          <p:cNvPr id="4" name="Picture 3">
            <a:extLst>
              <a:ext uri="{FF2B5EF4-FFF2-40B4-BE49-F238E27FC236}">
                <a16:creationId xmlns:a16="http://schemas.microsoft.com/office/drawing/2014/main" id="{8BE721D5-0AF3-474C-A9BA-3A1E49C0D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91" y="1668162"/>
            <a:ext cx="5650522" cy="3521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2554545"/>
          </a:xfrm>
          <a:prstGeom prst="rect">
            <a:avLst/>
          </a:prstGeom>
          <a:noFill/>
        </p:spPr>
        <p:txBody>
          <a:bodyPr wrap="square" rtlCol="0">
            <a:spAutoFit/>
          </a:bodyPr>
          <a:lstStyle/>
          <a:p>
            <a:pPr algn="just"/>
            <a:r>
              <a:rPr lang="en-US" sz="3200" dirty="0" err="1">
                <a:solidFill>
                  <a:srgbClr val="0070C0"/>
                </a:solidFill>
                <a:latin typeface="Cambria" panose="02040503050406030204" pitchFamily="18" charset="0"/>
                <a:ea typeface="Cambria" panose="02040503050406030204" pitchFamily="18" charset="0"/>
              </a:rPr>
              <a:t>Để</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đo</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khối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lượng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các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vật</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nặng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chục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trăm</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nghìn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ki</a:t>
            </a:r>
            <a:r>
              <a:rPr lang="en-US" sz="3200" dirty="0">
                <a:solidFill>
                  <a:srgbClr val="0070C0"/>
                </a:solidFill>
                <a:latin typeface="Cambria" panose="02040503050406030204" pitchFamily="18" charset="0"/>
                <a:ea typeface="Cambria" panose="02040503050406030204" pitchFamily="18" charset="0"/>
              </a:rPr>
              <a:t>-</a:t>
            </a:r>
            <a:r>
              <a:rPr lang="en-US" sz="3200" dirty="0" err="1">
                <a:solidFill>
                  <a:srgbClr val="0070C0"/>
                </a:solidFill>
                <a:latin typeface="Cambria" panose="02040503050406030204" pitchFamily="18" charset="0"/>
                <a:ea typeface="Cambria" panose="02040503050406030204" pitchFamily="18" charset="0"/>
              </a:rPr>
              <a:t>lô</a:t>
            </a:r>
            <a:r>
              <a:rPr lang="en-US" sz="3200" dirty="0">
                <a:solidFill>
                  <a:srgbClr val="0070C0"/>
                </a:solidFill>
                <a:latin typeface="Cambria" panose="02040503050406030204" pitchFamily="18" charset="0"/>
                <a:ea typeface="Cambria" panose="02040503050406030204" pitchFamily="18" charset="0"/>
              </a:rPr>
              <a:t>-gam, </a:t>
            </a:r>
            <a:r>
              <a:rPr lang="en-US" sz="3200" dirty="0" err="1">
                <a:solidFill>
                  <a:srgbClr val="0070C0"/>
                </a:solidFill>
                <a:latin typeface="Cambria" panose="02040503050406030204" pitchFamily="18" charset="0"/>
                <a:ea typeface="Cambria" panose="02040503050406030204" pitchFamily="18" charset="0"/>
              </a:rPr>
              <a:t>người</a:t>
            </a:r>
            <a:r>
              <a:rPr lang="en-US" sz="3200" dirty="0">
                <a:solidFill>
                  <a:srgbClr val="0070C0"/>
                </a:solidFill>
                <a:latin typeface="Cambria" panose="02040503050406030204" pitchFamily="18" charset="0"/>
                <a:ea typeface="Cambria" panose="02040503050406030204" pitchFamily="18" charset="0"/>
              </a:rPr>
              <a:t> ta </a:t>
            </a:r>
            <a:r>
              <a:rPr lang="en-US" sz="3200" dirty="0" err="1">
                <a:solidFill>
                  <a:srgbClr val="0070C0"/>
                </a:solidFill>
                <a:latin typeface="Cambria" panose="02040503050406030204" pitchFamily="18" charset="0"/>
                <a:ea typeface="Cambria" panose="02040503050406030204" pitchFamily="18" charset="0"/>
              </a:rPr>
              <a:t>còn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dùng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những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đơn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vị</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yến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tạ</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tấn</a:t>
            </a:r>
            <a:r>
              <a:rPr lang="en-US" sz="3200" dirty="0">
                <a:solidFill>
                  <a:srgbClr val="0070C0"/>
                </a:solidFill>
                <a:latin typeface="Cambria" panose="02040503050406030204" pitchFamily="18" charset="0"/>
                <a:ea typeface="Cambria" panose="02040503050406030204" pitchFamily="18" charset="0"/>
              </a:rPr>
              <a:t>.</a:t>
            </a:r>
          </a:p>
          <a:p>
            <a:pPr algn="just"/>
            <a:r>
              <a:rPr lang="en-US" sz="3200" dirty="0">
                <a:solidFill>
                  <a:srgbClr val="00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1 </a:t>
            </a:r>
            <a:r>
              <a:rPr lang="en-US" sz="3200" dirty="0" err="1">
                <a:solidFill>
                  <a:srgbClr val="FF0000"/>
                </a:solidFill>
                <a:latin typeface="Cambria" panose="02040503050406030204" pitchFamily="18" charset="0"/>
                <a:ea typeface="Cambria" panose="02040503050406030204" pitchFamily="18" charset="0"/>
              </a:rPr>
              <a:t>yến</a:t>
            </a:r>
            <a:r>
              <a:rPr lang="en-US" sz="3200" dirty="0">
                <a:solidFill>
                  <a:srgbClr val="FF0000"/>
                </a:solidFill>
                <a:latin typeface="Cambria" panose="02040503050406030204" pitchFamily="18" charset="0"/>
                <a:ea typeface="Cambria" panose="02040503050406030204" pitchFamily="18" charset="0"/>
              </a:rPr>
              <a:t> = 10 kg;      1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 = 100 kg;       1 </a:t>
            </a:r>
            <a:r>
              <a:rPr lang="en-US" sz="3200" dirty="0" err="1">
                <a:solidFill>
                  <a:srgbClr val="FF0000"/>
                </a:solidFill>
                <a:latin typeface="Cambria" panose="02040503050406030204" pitchFamily="18" charset="0"/>
                <a:ea typeface="Cambria" panose="02040503050406030204" pitchFamily="18" charset="0"/>
              </a:rPr>
              <a:t>tấn</a:t>
            </a:r>
            <a:r>
              <a:rPr lang="en-US" sz="3200" dirty="0">
                <a:solidFill>
                  <a:srgbClr val="FF0000"/>
                </a:solidFill>
                <a:latin typeface="Cambria" panose="02040503050406030204" pitchFamily="18" charset="0"/>
                <a:ea typeface="Cambria" panose="02040503050406030204" pitchFamily="18" charset="0"/>
              </a:rPr>
              <a:t> = 1 000 kg;  </a:t>
            </a:r>
          </a:p>
          <a:p>
            <a:pPr algn="just"/>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 = 10 </a:t>
            </a:r>
            <a:r>
              <a:rPr lang="en-US" sz="3200" dirty="0" err="1">
                <a:solidFill>
                  <a:srgbClr val="FF0000"/>
                </a:solidFill>
                <a:latin typeface="Cambria" panose="02040503050406030204" pitchFamily="18" charset="0"/>
                <a:ea typeface="Cambria" panose="02040503050406030204" pitchFamily="18" charset="0"/>
              </a:rPr>
              <a:t>yến</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tấn</a:t>
            </a:r>
            <a:r>
              <a:rPr lang="en-US" sz="3200" dirty="0">
                <a:solidFill>
                  <a:srgbClr val="FF0000"/>
                </a:solidFill>
                <a:latin typeface="Cambria" panose="02040503050406030204" pitchFamily="18" charset="0"/>
                <a:ea typeface="Cambria" panose="02040503050406030204" pitchFamily="18" charset="0"/>
              </a:rPr>
              <a:t> = 10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45" t="9560" r="22597" b="13111"/>
          <a:stretch/>
        </p:blipFill>
        <p:spPr>
          <a:xfrm>
            <a:off x="9275610" y="3818984"/>
            <a:ext cx="3389643" cy="3294804"/>
          </a:xfrm>
          <a:prstGeom prst="rect">
            <a:avLst/>
          </a:prstGeom>
        </p:spPr>
      </p:pic>
      <p:sp>
        <p:nvSpPr>
          <p:cNvPr id="9" name="Text Box 66">
            <a:extLst>
              <a:ext uri="{FF2B5EF4-FFF2-40B4-BE49-F238E27FC236}">
                <a16:creationId xmlns:a16="http://schemas.microsoft.com/office/drawing/2014/main" id="{035BBAA6-F292-48C7-A7E0-9FE7BFE98A68}"/>
              </a:ext>
            </a:extLst>
          </p:cNvPr>
          <p:cNvSpPr txBox="1">
            <a:spLocks noChangeArrowheads="1"/>
          </p:cNvSpPr>
          <p:nvPr/>
        </p:nvSpPr>
        <p:spPr bwMode="auto">
          <a:xfrm>
            <a:off x="3160188" y="32665"/>
            <a:ext cx="574325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marL="0" lvl="0" indent="0" defTabSz="457200" eaLnBrk="0" fontAlgn="base" hangingPunct="0">
              <a:spcBef>
                <a:spcPct val="50000"/>
              </a:spcBef>
              <a:spcAft>
                <a:spcPct val="0"/>
              </a:spcAft>
              <a:defRPr/>
            </a:pPr>
            <a:r>
              <a:rPr lang="en-US" altLang="en-US" sz="2800" b="1" kern="0" dirty="0" err="1">
                <a:solidFill>
                  <a:prstClr val="black"/>
                </a:solidFill>
                <a:latin typeface="Times New Roman" panose="02020603050405020304" pitchFamily="18" charset="0"/>
                <a:cs typeface="Times New Roman" panose="02020603050405020304" pitchFamily="18" charset="0"/>
              </a:rPr>
              <a:t>Thứ</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ba</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ngày</a:t>
            </a:r>
            <a:r>
              <a:rPr lang="en-US" altLang="en-US" sz="2800" b="1" kern="0" dirty="0">
                <a:solidFill>
                  <a:prstClr val="black"/>
                </a:solidFill>
                <a:latin typeface="Times New Roman" panose="02020603050405020304" pitchFamily="18" charset="0"/>
                <a:cs typeface="Times New Roman" panose="02020603050405020304" pitchFamily="18" charset="0"/>
              </a:rPr>
              <a:t> 29 </a:t>
            </a:r>
            <a:r>
              <a:rPr lang="en-US" altLang="en-US" sz="2800" b="1" kern="0" dirty="0" err="1">
                <a:solidFill>
                  <a:prstClr val="black"/>
                </a:solidFill>
                <a:latin typeface="Times New Roman" panose="02020603050405020304" pitchFamily="18" charset="0"/>
                <a:cs typeface="Times New Roman" panose="02020603050405020304" pitchFamily="18" charset="0"/>
              </a:rPr>
              <a:t>tháng</a:t>
            </a:r>
            <a:r>
              <a:rPr lang="en-US" altLang="en-US" sz="2800" b="1" kern="0" dirty="0">
                <a:solidFill>
                  <a:prstClr val="black"/>
                </a:solidFill>
                <a:latin typeface="Times New Roman" panose="02020603050405020304" pitchFamily="18" charset="0"/>
                <a:cs typeface="Times New Roman" panose="02020603050405020304" pitchFamily="18" charset="0"/>
              </a:rPr>
              <a:t> 10 </a:t>
            </a:r>
            <a:r>
              <a:rPr lang="en-US" altLang="en-US" sz="2800" b="1" kern="0" dirty="0" err="1">
                <a:solidFill>
                  <a:prstClr val="black"/>
                </a:solidFill>
                <a:latin typeface="Times New Roman" panose="02020603050405020304" pitchFamily="18" charset="0"/>
                <a:cs typeface="Times New Roman" panose="02020603050405020304" pitchFamily="18" charset="0"/>
              </a:rPr>
              <a:t>năm</a:t>
            </a:r>
            <a:r>
              <a:rPr lang="en-US" altLang="en-US" sz="2800" b="1" kern="0" dirty="0">
                <a:solidFill>
                  <a:prstClr val="black"/>
                </a:solidFill>
                <a:latin typeface="Times New Roman" panose="02020603050405020304" pitchFamily="18" charset="0"/>
                <a:cs typeface="Times New Roman" panose="02020603050405020304" pitchFamily="18" charset="0"/>
              </a:rPr>
              <a:t> 2024                                    					</a:t>
            </a:r>
            <a:r>
              <a:rPr lang="en-US" altLang="en-US" sz="2800" b="1" u="sng" kern="0" dirty="0" err="1">
                <a:solidFill>
                  <a:prstClr val="black"/>
                </a:solidFill>
                <a:latin typeface="Times New Roman" panose="02020603050405020304" pitchFamily="18" charset="0"/>
                <a:cs typeface="Times New Roman" panose="02020603050405020304" pitchFamily="18" charset="0"/>
              </a:rPr>
              <a:t>Toán</a:t>
            </a:r>
            <a:endParaRPr lang="en-US" altLang="en-US" sz="2800" b="1" u="sng" kern="0" dirty="0">
              <a:solidFill>
                <a:prstClr val="black"/>
              </a:solidFill>
              <a:latin typeface="Times New Roman" panose="02020603050405020304" pitchFamily="18" charset="0"/>
              <a:cs typeface="Times New Roman" panose="02020603050405020304" pitchFamily="18" charset="0"/>
            </a:endParaRPr>
          </a:p>
          <a:p>
            <a:pPr marL="0" lvl="0" indent="0" defTabSz="457200" eaLnBrk="0" fontAlgn="base" hangingPunct="0">
              <a:spcBef>
                <a:spcPct val="50000"/>
              </a:spcBef>
              <a:spcAft>
                <a:spcPct val="0"/>
              </a:spcAft>
              <a:defRPr/>
            </a:pPr>
            <a:r>
              <a:rPr lang="en-US" altLang="en-US" b="1" kern="0" dirty="0">
                <a:solidFill>
                  <a:srgbClr val="FF0000"/>
                </a:solidFill>
                <a:latin typeface="Times New Roman" panose="02020603050405020304" pitchFamily="18" charset="0"/>
                <a:cs typeface="Times New Roman" panose="02020603050405020304" pitchFamily="18" charset="0"/>
              </a:rPr>
              <a:t>                   YẾN, TẠ, TẤN( </a:t>
            </a:r>
            <a:r>
              <a:rPr lang="en-US" altLang="en-US" b="1" kern="0" dirty="0" err="1">
                <a:solidFill>
                  <a:srgbClr val="FF0000"/>
                </a:solidFill>
                <a:latin typeface="Times New Roman" panose="02020603050405020304" pitchFamily="18" charset="0"/>
                <a:cs typeface="Times New Roman" panose="02020603050405020304" pitchFamily="18" charset="0"/>
              </a:rPr>
              <a:t>tiết</a:t>
            </a:r>
            <a:r>
              <a:rPr lang="en-US" altLang="en-US" b="1" kern="0" dirty="0">
                <a:solidFill>
                  <a:srgbClr val="FF0000"/>
                </a:solidFill>
                <a:latin typeface="Times New Roman" panose="02020603050405020304" pitchFamily="18" charset="0"/>
                <a:cs typeface="Times New Roman" panose="02020603050405020304" pitchFamily="18" charset="0"/>
              </a:rPr>
              <a:t> 1)</a:t>
            </a:r>
            <a:endParaRPr lang="en-US" altLang="en-US" sz="1800" kern="0" dirty="0">
              <a:solidFill>
                <a:prstClr val="black"/>
              </a:solidFill>
              <a:latin typeface="Calibri" panose="020F0502020204030204" pitchFamily="34" charset="0"/>
            </a:endParaRPr>
          </a:p>
        </p:txBody>
      </p:sp>
      <p:pic>
        <p:nvPicPr>
          <p:cNvPr id="6" name="Picture 4" descr="Không có mô tả.">
            <a:extLst>
              <a:ext uri="{FF2B5EF4-FFF2-40B4-BE49-F238E27FC236}">
                <a16:creationId xmlns:a16="http://schemas.microsoft.com/office/drawing/2014/main" id="{02615880-A498-4EEA-B91E-063349354866}"/>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34147" y="724891"/>
            <a:ext cx="3039115" cy="12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7683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8">
            <a:extLst>
              <a:ext uri="{FF2B5EF4-FFF2-40B4-BE49-F238E27FC236}">
                <a16:creationId xmlns:a16="http://schemas.microsoft.com/office/drawing/2014/main" id="{7191ADE8-9DC9-4464-8654-BBE261BD2F52}"/>
              </a:ext>
            </a:extLst>
          </p:cNvPr>
          <p:cNvGrpSpPr>
            <a:grpSpLocks/>
          </p:cNvGrpSpPr>
          <p:nvPr/>
        </p:nvGrpSpPr>
        <p:grpSpPr bwMode="auto">
          <a:xfrm>
            <a:off x="3096450" y="399095"/>
            <a:ext cx="5785558" cy="974747"/>
            <a:chOff x="3993681" y="210821"/>
            <a:chExt cx="7601511" cy="1301976"/>
          </a:xfrm>
        </p:grpSpPr>
        <p:sp>
          <p:nvSpPr>
            <p:cNvPr id="31" name="TextBox 30">
              <a:extLst>
                <a:ext uri="{FF2B5EF4-FFF2-40B4-BE49-F238E27FC236}">
                  <a16:creationId xmlns:a16="http://schemas.microsoft.com/office/drawing/2014/main" id="{90407AE8-B365-4309-B9A4-0AB7E038CDE7}"/>
                </a:ext>
              </a:extLst>
            </p:cNvPr>
            <p:cNvSpPr txBox="1"/>
            <p:nvPr/>
          </p:nvSpPr>
          <p:spPr>
            <a:xfrm>
              <a:off x="3993681" y="210821"/>
              <a:ext cx="7601511" cy="1150479"/>
            </a:xfrm>
            <a:prstGeom prst="rect">
              <a:avLst/>
            </a:prstGeom>
            <a:noFill/>
          </p:spPr>
          <p:txBody>
            <a:bodyPr wrap="none">
              <a:spAutoFit/>
            </a:bodyPr>
            <a:lstStyle/>
            <a:p>
              <a:pPr>
                <a:defRPr/>
              </a:pPr>
              <a:r>
                <a:rPr lang="en-US" sz="2197" dirty="0">
                  <a:solidFill>
                    <a:srgbClr val="0000CC"/>
                  </a:solidFill>
                  <a:latin typeface="Times New Roman" pitchFamily="18" charset="0"/>
                  <a:cs typeface="Times New Roman"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Thứ</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ngày</a:t>
              </a:r>
              <a:r>
                <a:rPr lang="en-US" altLang="en-US" sz="2800" dirty="0">
                  <a:solidFill>
                    <a:srgbClr val="0000CC"/>
                  </a:solidFill>
                  <a:latin typeface="Times New Roman" panose="02020603050405020304" pitchFamily="18" charset="0"/>
                  <a:cs typeface="Times New Roman" panose="02020603050405020304" pitchFamily="18" charset="0"/>
                </a:rPr>
                <a:t> 29 </a:t>
              </a:r>
              <a:r>
                <a:rPr lang="en-US" altLang="en-US" sz="2800" dirty="0" err="1">
                  <a:solidFill>
                    <a:srgbClr val="0000CC"/>
                  </a:solidFill>
                  <a:latin typeface="Times New Roman" panose="02020603050405020304" pitchFamily="18" charset="0"/>
                  <a:cs typeface="Times New Roman" panose="02020603050405020304" pitchFamily="18" charset="0"/>
                </a:rPr>
                <a:t>tháng</a:t>
              </a:r>
              <a:r>
                <a:rPr lang="en-US" altLang="en-US" sz="2800" dirty="0">
                  <a:solidFill>
                    <a:srgbClr val="0000CC"/>
                  </a:solidFill>
                  <a:latin typeface="Times New Roman" panose="02020603050405020304" pitchFamily="18" charset="0"/>
                  <a:cs typeface="Times New Roman" panose="02020603050405020304" pitchFamily="18" charset="0"/>
                </a:rPr>
                <a:t> 10 </a:t>
              </a:r>
              <a:r>
                <a:rPr lang="en-US" altLang="en-US" sz="2800" dirty="0" err="1">
                  <a:solidFill>
                    <a:srgbClr val="0000CC"/>
                  </a:solidFill>
                  <a:latin typeface="Times New Roman" panose="02020603050405020304" pitchFamily="18" charset="0"/>
                  <a:cs typeface="Times New Roman" panose="02020603050405020304" pitchFamily="18" charset="0"/>
                </a:rPr>
                <a:t>năm</a:t>
              </a:r>
              <a:r>
                <a:rPr lang="en-US" altLang="en-US" sz="2800" dirty="0">
                  <a:solidFill>
                    <a:srgbClr val="0000CC"/>
                  </a:solidFill>
                  <a:latin typeface="Times New Roman" panose="02020603050405020304" pitchFamily="18" charset="0"/>
                  <a:cs typeface="Times New Roman" panose="02020603050405020304" pitchFamily="18" charset="0"/>
                </a:rPr>
                <a:t> 2024</a:t>
              </a:r>
              <a:endParaRPr lang="en-US" altLang="en-US" sz="2397" dirty="0">
                <a:solidFill>
                  <a:srgbClr val="0000CC"/>
                </a:solidFill>
                <a:latin typeface="Times New Roman" panose="02020603050405020304" pitchFamily="18" charset="0"/>
                <a:cs typeface="Times New Roman" panose="02020603050405020304" pitchFamily="18" charset="0"/>
              </a:endParaRPr>
            </a:p>
            <a:p>
              <a:pPr>
                <a:defRPr/>
              </a:pPr>
              <a:endParaRPr lang="en-US" sz="2197" dirty="0">
                <a:solidFill>
                  <a:srgbClr val="0000CC"/>
                </a:solidFill>
                <a:latin typeface="Times New Roman" pitchFamily="18" charset="0"/>
                <a:cs typeface="Times New Roman" pitchFamily="18" charset="0"/>
              </a:endParaRPr>
            </a:p>
          </p:txBody>
        </p:sp>
        <p:sp>
          <p:nvSpPr>
            <p:cNvPr id="6175" name="TextBox 31">
              <a:extLst>
                <a:ext uri="{FF2B5EF4-FFF2-40B4-BE49-F238E27FC236}">
                  <a16:creationId xmlns:a16="http://schemas.microsoft.com/office/drawing/2014/main" id="{572C4FB0-39A7-410F-B625-153AE3788ECE}"/>
                </a:ext>
              </a:extLst>
            </p:cNvPr>
            <p:cNvSpPr txBox="1">
              <a:spLocks noChangeArrowheads="1"/>
            </p:cNvSpPr>
            <p:nvPr/>
          </p:nvSpPr>
          <p:spPr bwMode="auto">
            <a:xfrm>
              <a:off x="6059935" y="896746"/>
              <a:ext cx="2504717" cy="6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397" b="1">
                  <a:solidFill>
                    <a:srgbClr val="FF0066"/>
                  </a:solidFill>
                  <a:latin typeface="Times New Roman" panose="02020603050405020304" pitchFamily="18" charset="0"/>
                  <a:cs typeface="Times New Roman" panose="02020603050405020304" pitchFamily="18" charset="0"/>
                </a:rPr>
                <a:t>           TOÁN</a:t>
              </a:r>
            </a:p>
          </p:txBody>
        </p:sp>
      </p:grpSp>
      <p:pic>
        <p:nvPicPr>
          <p:cNvPr id="6147" name="Picture 10" descr="butterflies_flowers_md_wht">
            <a:extLst>
              <a:ext uri="{FF2B5EF4-FFF2-40B4-BE49-F238E27FC236}">
                <a16:creationId xmlns:a16="http://schemas.microsoft.com/office/drawing/2014/main" id="{909354E8-6502-4F78-BAD1-AB7B90064FC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094" y="5217430"/>
            <a:ext cx="1726596" cy="17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1" descr="butterflies_flowers_md_wht">
            <a:extLst>
              <a:ext uri="{FF2B5EF4-FFF2-40B4-BE49-F238E27FC236}">
                <a16:creationId xmlns:a16="http://schemas.microsoft.com/office/drawing/2014/main" id="{9BA19311-7A57-46A8-81FA-1B76308B4F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39357" y="5215051"/>
            <a:ext cx="2206998"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2" descr="butterflies_flowers_md_wht">
            <a:extLst>
              <a:ext uri="{FF2B5EF4-FFF2-40B4-BE49-F238E27FC236}">
                <a16:creationId xmlns:a16="http://schemas.microsoft.com/office/drawing/2014/main" id="{831040D6-8C6D-4EED-9A87-010675C360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8806" y="5173432"/>
            <a:ext cx="1726596"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
            <a:extLst>
              <a:ext uri="{FF2B5EF4-FFF2-40B4-BE49-F238E27FC236}">
                <a16:creationId xmlns:a16="http://schemas.microsoft.com/office/drawing/2014/main" id="{3FC67EAB-AA3C-494C-9964-ABC2C85A850E}"/>
              </a:ext>
            </a:extLst>
          </p:cNvPr>
          <p:cNvGrpSpPr>
            <a:grpSpLocks/>
          </p:cNvGrpSpPr>
          <p:nvPr/>
        </p:nvGrpSpPr>
        <p:grpSpPr bwMode="auto">
          <a:xfrm>
            <a:off x="84428" y="4182899"/>
            <a:ext cx="1445964" cy="2511412"/>
            <a:chOff x="1968" y="1152"/>
            <a:chExt cx="1829" cy="2688"/>
          </a:xfrm>
        </p:grpSpPr>
        <p:pic>
          <p:nvPicPr>
            <p:cNvPr id="6168" name="Picture 7" descr="hoahong">
              <a:extLst>
                <a:ext uri="{FF2B5EF4-FFF2-40B4-BE49-F238E27FC236}">
                  <a16:creationId xmlns:a16="http://schemas.microsoft.com/office/drawing/2014/main" id="{B4E6A509-E587-487B-9E9C-96A1F88A59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9" name="Group 8">
              <a:extLst>
                <a:ext uri="{FF2B5EF4-FFF2-40B4-BE49-F238E27FC236}">
                  <a16:creationId xmlns:a16="http://schemas.microsoft.com/office/drawing/2014/main" id="{E05F9C29-8EAF-4511-ACE6-1FE2108D2927}"/>
                </a:ext>
              </a:extLst>
            </p:cNvPr>
            <p:cNvGrpSpPr>
              <a:grpSpLocks/>
            </p:cNvGrpSpPr>
            <p:nvPr/>
          </p:nvGrpSpPr>
          <p:grpSpPr bwMode="auto">
            <a:xfrm>
              <a:off x="1968" y="1296"/>
              <a:ext cx="1829" cy="2256"/>
              <a:chOff x="1968" y="1296"/>
              <a:chExt cx="1829" cy="2256"/>
            </a:xfrm>
          </p:grpSpPr>
          <p:pic>
            <p:nvPicPr>
              <p:cNvPr id="6170" name="Picture 9" descr="hoahong">
                <a:extLst>
                  <a:ext uri="{FF2B5EF4-FFF2-40B4-BE49-F238E27FC236}">
                    <a16:creationId xmlns:a16="http://schemas.microsoft.com/office/drawing/2014/main" id="{00676D2F-D5BC-4231-B5D8-61F6C6E4BA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0" descr="hoahong">
                <a:extLst>
                  <a:ext uri="{FF2B5EF4-FFF2-40B4-BE49-F238E27FC236}">
                    <a16:creationId xmlns:a16="http://schemas.microsoft.com/office/drawing/2014/main" id="{09CBB291-522B-43E0-A321-ABB9078C8D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1" descr="hoahong">
                <a:extLst>
                  <a:ext uri="{FF2B5EF4-FFF2-40B4-BE49-F238E27FC236}">
                    <a16:creationId xmlns:a16="http://schemas.microsoft.com/office/drawing/2014/main" id="{44FDDBB8-C6B8-4C69-B362-E7690DD440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12" descr="hoahong">
                <a:extLst>
                  <a:ext uri="{FF2B5EF4-FFF2-40B4-BE49-F238E27FC236}">
                    <a16:creationId xmlns:a16="http://schemas.microsoft.com/office/drawing/2014/main" id="{E75E65B2-85B4-49DE-BF00-DB139006DCD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51" name="Group 6">
            <a:extLst>
              <a:ext uri="{FF2B5EF4-FFF2-40B4-BE49-F238E27FC236}">
                <a16:creationId xmlns:a16="http://schemas.microsoft.com/office/drawing/2014/main" id="{0B35537C-C1C5-424C-8493-FF77FC1051C1}"/>
              </a:ext>
            </a:extLst>
          </p:cNvPr>
          <p:cNvGrpSpPr>
            <a:grpSpLocks/>
          </p:cNvGrpSpPr>
          <p:nvPr/>
        </p:nvGrpSpPr>
        <p:grpSpPr bwMode="auto">
          <a:xfrm>
            <a:off x="10646150" y="4275650"/>
            <a:ext cx="1369861" cy="2511412"/>
            <a:chOff x="1968" y="1152"/>
            <a:chExt cx="1829" cy="2688"/>
          </a:xfrm>
        </p:grpSpPr>
        <p:pic>
          <p:nvPicPr>
            <p:cNvPr id="6162" name="Picture 7" descr="hoahong">
              <a:extLst>
                <a:ext uri="{FF2B5EF4-FFF2-40B4-BE49-F238E27FC236}">
                  <a16:creationId xmlns:a16="http://schemas.microsoft.com/office/drawing/2014/main" id="{8A12EE3C-C095-4CB9-B6C0-5AF2CDFD89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8">
              <a:extLst>
                <a:ext uri="{FF2B5EF4-FFF2-40B4-BE49-F238E27FC236}">
                  <a16:creationId xmlns:a16="http://schemas.microsoft.com/office/drawing/2014/main" id="{8F314A37-4A49-4FE2-B080-375DBF6B3584}"/>
                </a:ext>
              </a:extLst>
            </p:cNvPr>
            <p:cNvGrpSpPr>
              <a:grpSpLocks/>
            </p:cNvGrpSpPr>
            <p:nvPr/>
          </p:nvGrpSpPr>
          <p:grpSpPr bwMode="auto">
            <a:xfrm>
              <a:off x="1968" y="1296"/>
              <a:ext cx="1829" cy="2256"/>
              <a:chOff x="1968" y="1296"/>
              <a:chExt cx="1829" cy="2256"/>
            </a:xfrm>
          </p:grpSpPr>
          <p:pic>
            <p:nvPicPr>
              <p:cNvPr id="6164" name="Picture 9" descr="hoahong">
                <a:extLst>
                  <a:ext uri="{FF2B5EF4-FFF2-40B4-BE49-F238E27FC236}">
                    <a16:creationId xmlns:a16="http://schemas.microsoft.com/office/drawing/2014/main" id="{452CF2B3-28EB-4EA3-8B39-B92DF0CFC91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0" descr="hoahong">
                <a:extLst>
                  <a:ext uri="{FF2B5EF4-FFF2-40B4-BE49-F238E27FC236}">
                    <a16:creationId xmlns:a16="http://schemas.microsoft.com/office/drawing/2014/main" id="{D15EA716-F2AC-401E-BFA0-9ECBC64874F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1" descr="hoahong">
                <a:extLst>
                  <a:ext uri="{FF2B5EF4-FFF2-40B4-BE49-F238E27FC236}">
                    <a16:creationId xmlns:a16="http://schemas.microsoft.com/office/drawing/2014/main" id="{00D67B5E-D41B-4842-BD21-7EE1416350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2" descr="hoahong">
                <a:extLst>
                  <a:ext uri="{FF2B5EF4-FFF2-40B4-BE49-F238E27FC236}">
                    <a16:creationId xmlns:a16="http://schemas.microsoft.com/office/drawing/2014/main" id="{130207B5-719C-4925-B74C-6C6F73B998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3" name="Cẩm Nhung – Hổng Dám Đâu.mp3">
            <a:hlinkClick r:id="" action="ppaction://media"/>
            <a:extLst>
              <a:ext uri="{FF2B5EF4-FFF2-40B4-BE49-F238E27FC236}">
                <a16:creationId xmlns:a16="http://schemas.microsoft.com/office/drawing/2014/main" id="{E4C8D9D3-5C28-41B7-8DFE-52A37F4B6361}"/>
              </a:ext>
            </a:extLst>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916808" y="5045008"/>
            <a:ext cx="304414"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descr="Froc1">
            <a:extLst>
              <a:ext uri="{FF2B5EF4-FFF2-40B4-BE49-F238E27FC236}">
                <a16:creationId xmlns:a16="http://schemas.microsoft.com/office/drawing/2014/main" id="{BA25730E-6EE4-4F77-B766-BC1E094F480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2260" y="1873637"/>
            <a:ext cx="4623281" cy="28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FSTV116">
            <a:extLst>
              <a:ext uri="{FF2B5EF4-FFF2-40B4-BE49-F238E27FC236}">
                <a16:creationId xmlns:a16="http://schemas.microsoft.com/office/drawing/2014/main" id="{A9BE97B0-9C1B-4EF9-8F0B-69C7EE5590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23" y="364650"/>
            <a:ext cx="1883559"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 descr="XMSTRER2">
            <a:extLst>
              <a:ext uri="{FF2B5EF4-FFF2-40B4-BE49-F238E27FC236}">
                <a16:creationId xmlns:a16="http://schemas.microsoft.com/office/drawing/2014/main" id="{E38E744B-0B6F-466E-8F99-9D5ED616B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900253" y="-1365513"/>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6" descr="FSTV116">
            <a:extLst>
              <a:ext uri="{FF2B5EF4-FFF2-40B4-BE49-F238E27FC236}">
                <a16:creationId xmlns:a16="http://schemas.microsoft.com/office/drawing/2014/main" id="{E3B05DA2-5CB4-4EA9-8AC7-E04DE6BBB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0143749" y="86991"/>
            <a:ext cx="1992957" cy="17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7" descr="XMSTRER2">
            <a:extLst>
              <a:ext uri="{FF2B5EF4-FFF2-40B4-BE49-F238E27FC236}">
                <a16:creationId xmlns:a16="http://schemas.microsoft.com/office/drawing/2014/main" id="{65C3CB5E-28C9-4202-BE84-C2500E755F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44664" y="108990"/>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8" name="Object 11">
            <a:extLst>
              <a:ext uri="{FF2B5EF4-FFF2-40B4-BE49-F238E27FC236}">
                <a16:creationId xmlns:a16="http://schemas.microsoft.com/office/drawing/2014/main" id="{E6E0092A-04B3-47BD-BAAA-3DD94BB3AEB0}"/>
              </a:ext>
            </a:extLst>
          </p:cNvPr>
          <p:cNvGraphicFramePr>
            <a:graphicFrameLocks noChangeAspect="1"/>
          </p:cNvGraphicFramePr>
          <p:nvPr/>
        </p:nvGraphicFramePr>
        <p:xfrm>
          <a:off x="60645" y="-34893"/>
          <a:ext cx="1478070" cy="1598172"/>
        </p:xfrm>
        <a:graphic>
          <a:graphicData uri="http://schemas.openxmlformats.org/presentationml/2006/ole">
            <mc:AlternateContent xmlns:mc="http://schemas.openxmlformats.org/markup-compatibility/2006">
              <mc:Choice xmlns:v="urn:schemas-microsoft-com:vml" Requires="v">
                <p:oleObj spid="_x0000_s4125" name="Clip" r:id="rId11" imgW="13315950" imgH="13268325" progId="">
                  <p:embed/>
                </p:oleObj>
              </mc:Choice>
              <mc:Fallback>
                <p:oleObj name="Clip" r:id="rId11" imgW="13315950" imgH="13268325" progId="">
                  <p:embed/>
                  <p:pic>
                    <p:nvPicPr>
                      <p:cNvPr id="6158" name="Object 11">
                        <a:extLst>
                          <a:ext uri="{FF2B5EF4-FFF2-40B4-BE49-F238E27FC236}">
                            <a16:creationId xmlns:a16="http://schemas.microsoft.com/office/drawing/2014/main" id="{E6E0092A-04B3-47BD-BAAA-3DD94BB3AE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5" y="-34893"/>
                        <a:ext cx="1478070" cy="159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AutoShape 35">
            <a:extLst>
              <a:ext uri="{FF2B5EF4-FFF2-40B4-BE49-F238E27FC236}">
                <a16:creationId xmlns:a16="http://schemas.microsoft.com/office/drawing/2014/main" id="{328FD8A1-7EB3-4225-A2C7-E7D8833F1046}"/>
              </a:ext>
            </a:extLst>
          </p:cNvPr>
          <p:cNvSpPr>
            <a:spLocks noChangeArrowheads="1"/>
          </p:cNvSpPr>
          <p:nvPr/>
        </p:nvSpPr>
        <p:spPr bwMode="auto">
          <a:xfrm rot="16200000">
            <a:off x="9025385" y="1697648"/>
            <a:ext cx="1626710" cy="1978688"/>
          </a:xfrm>
          <a:prstGeom prst="irregularSeal1">
            <a:avLst/>
          </a:prstGeom>
          <a:gradFill rotWithShape="1">
            <a:gsLst>
              <a:gs pos="0">
                <a:srgbClr val="00FF00"/>
              </a:gs>
              <a:gs pos="100000">
                <a:schemeClr val="bg1"/>
              </a:gs>
            </a:gsLst>
            <a:path path="shape">
              <a:fillToRect l="50000" t="50000" r="50000" b="50000"/>
            </a:path>
          </a:gradFill>
          <a:ln>
            <a:noFill/>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vi-VN" altLang="en-US" sz="1998">
              <a:solidFill>
                <a:srgbClr val="000000"/>
              </a:solidFill>
            </a:endParaRPr>
          </a:p>
        </p:txBody>
      </p:sp>
      <p:cxnSp>
        <p:nvCxnSpPr>
          <p:cNvPr id="30" name="Straight Connector 29">
            <a:extLst>
              <a:ext uri="{FF2B5EF4-FFF2-40B4-BE49-F238E27FC236}">
                <a16:creationId xmlns:a16="http://schemas.microsoft.com/office/drawing/2014/main" id="{8D079BBE-BFB4-4D18-8CF4-B249F88E117E}"/>
              </a:ext>
            </a:extLst>
          </p:cNvPr>
          <p:cNvCxnSpPr>
            <a:cxnSpLocks/>
          </p:cNvCxnSpPr>
          <p:nvPr/>
        </p:nvCxnSpPr>
        <p:spPr bwMode="auto">
          <a:xfrm>
            <a:off x="5639975" y="1317131"/>
            <a:ext cx="76579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33" name="WordArt 4">
            <a:extLst>
              <a:ext uri="{FF2B5EF4-FFF2-40B4-BE49-F238E27FC236}">
                <a16:creationId xmlns:a16="http://schemas.microsoft.com/office/drawing/2014/main" id="{2E0A7F7A-8F0F-4279-A02E-D0690B25F4B1}"/>
              </a:ext>
            </a:extLst>
          </p:cNvPr>
          <p:cNvSpPr>
            <a:spLocks noChangeArrowheads="1" noChangeShapeType="1" noTextEdit="1"/>
          </p:cNvSpPr>
          <p:nvPr/>
        </p:nvSpPr>
        <p:spPr bwMode="auto">
          <a:xfrm>
            <a:off x="3661920" y="2014587"/>
            <a:ext cx="5080000" cy="1350499"/>
          </a:xfrm>
          <a:prstGeom prst="rect">
            <a:avLst/>
          </a:prstGeom>
        </p:spPr>
        <p:txBody>
          <a:bodyPr wrap="none" fromWordArt="1">
            <a:prstTxWarp prst="textChevron">
              <a:avLst>
                <a:gd name="adj" fmla="val 10306"/>
              </a:avLst>
            </a:prstTxWarp>
            <a:scene3d>
              <a:camera prst="legacyObliqueTopLeft"/>
              <a:lightRig rig="legacyFlat3" dir="t"/>
            </a:scene3d>
            <a:sp3d extrusionH="430200" prstMaterial="legacyMatte">
              <a:extrusionClr>
                <a:srgbClr val="FF33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rPr>
              <a:t>KHỞI ĐỘNG</a:t>
            </a:r>
          </a:p>
        </p:txBody>
      </p:sp>
    </p:spTree>
    <p:extLst>
      <p:ext uri="{BB962C8B-B14F-4D97-AF65-F5344CB8AC3E}">
        <p14:creationId xmlns:p14="http://schemas.microsoft.com/office/powerpoint/2010/main" val="34044620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386776" y="-815064"/>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77207" y="979420"/>
            <a:ext cx="3039115" cy="1262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4968" y="2095736"/>
            <a:ext cx="7996871" cy="3986282"/>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39064" y="3286486"/>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401726" y="1770470"/>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190 </a:t>
            </a:r>
            <a:r>
              <a:rPr lang="en-US" sz="2400" dirty="0" err="1">
                <a:latin typeface="Times New Roman" panose="02020603050405020304" pitchFamily="18" charset="0"/>
                <a:cs typeface="Times New Roman" panose="02020603050405020304" pitchFamily="18" charset="0"/>
              </a:rPr>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727258" y="1332977"/>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190 kg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
        <p:nvSpPr>
          <p:cNvPr id="10" name="TextBox 7">
            <a:extLst>
              <a:ext uri="{FF2B5EF4-FFF2-40B4-BE49-F238E27FC236}">
                <a16:creationId xmlns:a16="http://schemas.microsoft.com/office/drawing/2014/main" id="{D1129593-9D22-4759-B493-97C24586BA7F}"/>
              </a:ext>
            </a:extLst>
          </p:cNvPr>
          <p:cNvSpPr txBox="1">
            <a:spLocks noChangeArrowheads="1"/>
          </p:cNvSpPr>
          <p:nvPr/>
        </p:nvSpPr>
        <p:spPr bwMode="auto">
          <a:xfrm>
            <a:off x="3025921" y="55543"/>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1C23C676-0DD0-46CD-B17D-BB9CA3014176}"/>
              </a:ext>
            </a:extLst>
          </p:cNvPr>
          <p:cNvSpPr/>
          <p:nvPr/>
        </p:nvSpPr>
        <p:spPr>
          <a:xfrm>
            <a:off x="8521831" y="2990031"/>
            <a:ext cx="4091233" cy="2534992"/>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&gt; 190 kg</a:t>
            </a:r>
          </a:p>
          <a:p>
            <a:pPr algn="ct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190 kg </a:t>
            </a:r>
          </a:p>
          <a:p>
            <a:pPr algn="ct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190 </a:t>
            </a:r>
          </a:p>
          <a:p>
            <a:pPr algn="ct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kg </a:t>
            </a:r>
          </a:p>
          <a:p>
            <a:pPr algn="ct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&gt; 190 kg.</a:t>
            </a:r>
          </a:p>
        </p:txBody>
      </p:sp>
    </p:spTree>
    <p:extLst>
      <p:ext uri="{BB962C8B-B14F-4D97-AF65-F5344CB8AC3E}">
        <p14:creationId xmlns:p14="http://schemas.microsoft.com/office/powerpoint/2010/main" val="27155807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
        <p:nvSpPr>
          <p:cNvPr id="10" name="TextBox 7">
            <a:extLst>
              <a:ext uri="{FF2B5EF4-FFF2-40B4-BE49-F238E27FC236}">
                <a16:creationId xmlns:a16="http://schemas.microsoft.com/office/drawing/2014/main" id="{8B323EEB-4C92-43FD-AF19-D024CCC07D85}"/>
              </a:ext>
            </a:extLst>
          </p:cNvPr>
          <p:cNvSpPr txBox="1">
            <a:spLocks noChangeArrowheads="1"/>
          </p:cNvSpPr>
          <p:nvPr/>
        </p:nvSpPr>
        <p:spPr bwMode="auto">
          <a:xfrm>
            <a:off x="3002030" y="3924"/>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1508039"/>
            <a:ext cx="8722591"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32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32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32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488712"/>
            <a:ext cx="143020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2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2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7">
            <a:extLst>
              <a:ext uri="{FF2B5EF4-FFF2-40B4-BE49-F238E27FC236}">
                <a16:creationId xmlns:a16="http://schemas.microsoft.com/office/drawing/2014/main" id="{E26ADA60-93DD-48DF-B044-19A6BB55648C}"/>
              </a:ext>
            </a:extLst>
          </p:cNvPr>
          <p:cNvSpPr txBox="1">
            <a:spLocks noChangeArrowheads="1"/>
          </p:cNvSpPr>
          <p:nvPr/>
        </p:nvSpPr>
        <p:spPr bwMode="auto">
          <a:xfrm>
            <a:off x="3002030" y="13972"/>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170294"/>
            <a:ext cx="2968128" cy="1225725"/>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1406587"/>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2111312"/>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3111437"/>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811028"/>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927702"/>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2130362"/>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3198339"/>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800861"/>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969952"/>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655538"/>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664840"/>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495850"/>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823866"/>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351047"/>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9" y="1372"/>
            <a:ext cx="12176919" cy="6849517"/>
          </a:xfrm>
          <a:prstGeom prst="rect">
            <a:avLst/>
          </a:prstGeom>
        </p:spPr>
      </p:pic>
      <p:sp>
        <p:nvSpPr>
          <p:cNvPr id="34" name="TextBox 7">
            <a:extLst>
              <a:ext uri="{FF2B5EF4-FFF2-40B4-BE49-F238E27FC236}">
                <a16:creationId xmlns:a16="http://schemas.microsoft.com/office/drawing/2014/main" id="{7486184E-4E54-416A-B5A4-62CFD5CFA41F}"/>
              </a:ext>
            </a:extLst>
          </p:cNvPr>
          <p:cNvSpPr txBox="1">
            <a:spLocks noChangeArrowheads="1"/>
          </p:cNvSpPr>
          <p:nvPr/>
        </p:nvSpPr>
        <p:spPr bwMode="auto">
          <a:xfrm>
            <a:off x="3002030" y="315534"/>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78477"/>
            <a:ext cx="2968128" cy="2018869"/>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2133656"/>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3431883"/>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a:t>
            </a:r>
            <a:r>
              <a:rPr lang="en-US" sz="4200" b="0" i="0" dirty="0">
                <a:solidFill>
                  <a:srgbClr val="0070C0"/>
                </a:solidFill>
                <a:effectLst/>
                <a:latin typeface="Cambria" panose="02040503050406030204" pitchFamily="18" charset="0"/>
                <a:ea typeface="Cambria" panose="02040503050406030204" pitchFamily="18" charset="0"/>
              </a:rPr>
              <a:t>45 </a:t>
            </a:r>
            <a:r>
              <a:rPr lang="en-US" sz="4200" b="0" i="0" dirty="0" err="1">
                <a:solidFill>
                  <a:srgbClr val="0070C0"/>
                </a:solidFill>
                <a:effectLst/>
                <a:latin typeface="Cambria" panose="02040503050406030204" pitchFamily="18" charset="0"/>
                <a:ea typeface="Cambria" panose="02040503050406030204" pitchFamily="18" charset="0"/>
              </a:rPr>
              <a:t>tấn</a:t>
            </a:r>
            <a:r>
              <a:rPr lang="en-US" sz="4200" b="0" i="0" dirty="0">
                <a:solidFill>
                  <a:srgbClr val="0070C0"/>
                </a:solidFill>
                <a:effectLst/>
                <a:latin typeface="Cambria" panose="02040503050406030204" pitchFamily="18" charset="0"/>
                <a:ea typeface="Cambria" panose="02040503050406030204" pitchFamily="18" charset="0"/>
              </a:rPr>
              <a:t> – 18 </a:t>
            </a:r>
            <a:r>
              <a:rPr lang="en-US" sz="4200" b="0" i="0" dirty="0" err="1">
                <a:solidFill>
                  <a:srgbClr val="0070C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a:t>
            </a:r>
            <a:r>
              <a:rPr lang="en-US" sz="4200" b="0" i="0" dirty="0">
                <a:solidFill>
                  <a:srgbClr val="0070C0"/>
                </a:solidFill>
                <a:effectLst/>
                <a:latin typeface="Cambria" panose="02040503050406030204" pitchFamily="18" charset="0"/>
                <a:ea typeface="Cambria" panose="02040503050406030204" pitchFamily="18" charset="0"/>
              </a:rPr>
              <a:t>17 </a:t>
            </a:r>
            <a:r>
              <a:rPr lang="en-US" sz="4200" b="0" i="0" dirty="0" err="1">
                <a:solidFill>
                  <a:srgbClr val="0070C0"/>
                </a:solidFill>
                <a:effectLst/>
                <a:latin typeface="Cambria" panose="02040503050406030204" pitchFamily="18" charset="0"/>
                <a:ea typeface="Cambria" panose="02040503050406030204" pitchFamily="18" charset="0"/>
              </a:rPr>
              <a:t>tạ</a:t>
            </a:r>
            <a:r>
              <a:rPr lang="en-US" sz="4200" b="0" i="0" dirty="0">
                <a:solidFill>
                  <a:srgbClr val="0070C0"/>
                </a:solidFill>
                <a:effectLst/>
                <a:latin typeface="Cambria" panose="02040503050406030204" pitchFamily="18" charset="0"/>
                <a:ea typeface="Cambria" panose="02040503050406030204" pitchFamily="18" charset="0"/>
              </a:rPr>
              <a:t> + 36 </a:t>
            </a:r>
            <a:r>
              <a:rPr lang="en-US" sz="4200" b="0" i="0" dirty="0" err="1">
                <a:solidFill>
                  <a:srgbClr val="0070C0"/>
                </a:solidFill>
                <a:effectLst/>
                <a:latin typeface="Cambria" panose="02040503050406030204" pitchFamily="18" charset="0"/>
                <a:ea typeface="Cambria" panose="02040503050406030204" pitchFamily="18" charset="0"/>
              </a:rPr>
              <a:t>tạ</a:t>
            </a:r>
            <a:endParaRPr lang="en-US" sz="4200" b="0" i="0" dirty="0">
              <a:solidFill>
                <a:srgbClr val="0070C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a:t>
            </a:r>
            <a:r>
              <a:rPr lang="en-US" sz="4200" b="0" i="0" dirty="0">
                <a:solidFill>
                  <a:srgbClr val="0070C0"/>
                </a:solidFill>
                <a:effectLst/>
                <a:latin typeface="Cambria" panose="02040503050406030204" pitchFamily="18" charset="0"/>
                <a:ea typeface="Cambria" panose="02040503050406030204" pitchFamily="18" charset="0"/>
              </a:rPr>
              <a:t>25 </a:t>
            </a:r>
            <a:r>
              <a:rPr lang="en-US" sz="4200" b="0" i="0" dirty="0" err="1">
                <a:solidFill>
                  <a:srgbClr val="0070C0"/>
                </a:solidFill>
                <a:effectLst/>
                <a:latin typeface="Cambria" panose="02040503050406030204" pitchFamily="18" charset="0"/>
                <a:ea typeface="Cambria" panose="02040503050406030204" pitchFamily="18" charset="0"/>
              </a:rPr>
              <a:t>yến</a:t>
            </a:r>
            <a:r>
              <a:rPr lang="en-US" sz="4200" b="0" i="0" dirty="0">
                <a:solidFill>
                  <a:srgbClr val="0070C0"/>
                </a:solidFill>
                <a:effectLst/>
                <a:latin typeface="Cambria" panose="02040503050406030204" pitchFamily="18" charset="0"/>
                <a:ea typeface="Cambria" panose="02040503050406030204" pitchFamily="18" charset="0"/>
              </a:rPr>
              <a:t> × 4</a:t>
            </a:r>
            <a:r>
              <a:rPr lang="en-US" sz="4200" b="0" i="0" dirty="0">
                <a:solidFill>
                  <a:srgbClr val="000000"/>
                </a:solidFill>
                <a:effectLst/>
                <a:latin typeface="Cambria" panose="02040503050406030204" pitchFamily="18" charset="0"/>
                <a:ea typeface="Cambria" panose="02040503050406030204" pitchFamily="18" charset="0"/>
              </a:rPr>
              <a:t>                            d) </a:t>
            </a:r>
            <a:r>
              <a:rPr lang="en-US" sz="4200" b="0" i="0" dirty="0">
                <a:solidFill>
                  <a:srgbClr val="0070C0"/>
                </a:solidFill>
                <a:effectLst/>
                <a:latin typeface="Cambria" panose="02040503050406030204" pitchFamily="18" charset="0"/>
                <a:ea typeface="Cambria" panose="02040503050406030204" pitchFamily="18" charset="0"/>
              </a:rPr>
              <a:t>138 </a:t>
            </a:r>
            <a:r>
              <a:rPr lang="en-US" sz="4200" b="0" i="0" dirty="0" err="1">
                <a:solidFill>
                  <a:srgbClr val="0070C0"/>
                </a:solidFill>
                <a:effectLst/>
                <a:latin typeface="Cambria" panose="02040503050406030204" pitchFamily="18" charset="0"/>
                <a:ea typeface="Cambria" panose="02040503050406030204" pitchFamily="18" charset="0"/>
              </a:rPr>
              <a:t>tấn</a:t>
            </a:r>
            <a:r>
              <a:rPr lang="en-US" sz="4200" b="0" i="0" dirty="0">
                <a:solidFill>
                  <a:srgbClr val="0070C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3442158"/>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341133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4058607"/>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407915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3" name="TextBox 7">
            <a:extLst>
              <a:ext uri="{FF2B5EF4-FFF2-40B4-BE49-F238E27FC236}">
                <a16:creationId xmlns:a16="http://schemas.microsoft.com/office/drawing/2014/main" id="{93710CA6-A3F0-4540-B433-2730DB07672E}"/>
              </a:ext>
            </a:extLst>
          </p:cNvPr>
          <p:cNvSpPr txBox="1">
            <a:spLocks noChangeArrowheads="1"/>
          </p:cNvSpPr>
          <p:nvPr/>
        </p:nvSpPr>
        <p:spPr bwMode="auto">
          <a:xfrm>
            <a:off x="3002030" y="589007"/>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400050" y="32665"/>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1211964"/>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1261286"/>
            <a:ext cx="8612372" cy="584775"/>
          </a:xfrm>
          <a:prstGeom prst="rect">
            <a:avLst/>
          </a:prstGeom>
          <a:noFill/>
        </p:spPr>
        <p:txBody>
          <a:bodyPr wrap="square" rtlCol="0">
            <a:spAutoFit/>
          </a:bodyPr>
          <a:lstStyle/>
          <a:p>
            <a:pPr lvl="0" algn="just">
              <a:buClr>
                <a:srgbClr val="000000"/>
              </a:buClr>
            </a:pPr>
            <a:r>
              <a:rPr lang="vi-VN" sz="3200" kern="0" dirty="0">
                <a:solidFill>
                  <a:srgbClr val="FF0000"/>
                </a:solidFill>
                <a:latin typeface="Arial"/>
                <a:cs typeface="Arial"/>
                <a:sym typeface="Arial"/>
              </a:rPr>
              <a:t>Chọn câu trả lời đúng</a:t>
            </a:r>
            <a:r>
              <a:rPr lang="vi-VN" sz="3200" kern="0" dirty="0">
                <a:solidFill>
                  <a:srgbClr val="000000"/>
                </a:solidFill>
                <a:latin typeface="Arial"/>
                <a:cs typeface="Arial"/>
                <a:sym typeface="Arial"/>
              </a:rPr>
              <a:t>.</a:t>
            </a:r>
            <a:endParaRPr kumimoji="0" lang="vi-VN"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70C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70C0"/>
                </a:solidFill>
                <a:latin typeface="Cambria" panose="02040503050406030204" pitchFamily="18" charset="0"/>
                <a:ea typeface="Cambria" panose="02040503050406030204" pitchFamily="18" charset="0"/>
              </a:rPr>
              <a:t>òn</a:t>
            </a:r>
            <a:r>
              <a:rPr lang="vi-VN" sz="3200" b="0" i="0" dirty="0">
                <a:solidFill>
                  <a:srgbClr val="0070C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70C0"/>
                </a:solidFill>
                <a:effectLst/>
                <a:latin typeface="Cambria" panose="02040503050406030204" pitchFamily="18" charset="0"/>
                <a:ea typeface="Cambria" panose="02040503050406030204" pitchFamily="18" charset="0"/>
              </a:rPr>
              <a:t>A. 1 tạ 3 yến</a:t>
            </a:r>
          </a:p>
          <a:p>
            <a:pPr algn="just"/>
            <a:r>
              <a:rPr lang="vi-VN" sz="3200" b="0" i="0" dirty="0">
                <a:solidFill>
                  <a:srgbClr val="0070C0"/>
                </a:solidFill>
                <a:effectLst/>
                <a:latin typeface="Cambria" panose="02040503050406030204" pitchFamily="18" charset="0"/>
                <a:ea typeface="Cambria" panose="02040503050406030204" pitchFamily="18" charset="0"/>
              </a:rPr>
              <a:t>B. 1 tạ 17 kg</a:t>
            </a:r>
          </a:p>
          <a:p>
            <a:pPr algn="just"/>
            <a:r>
              <a:rPr lang="vi-VN" sz="3200" b="0" i="0" dirty="0">
                <a:solidFill>
                  <a:srgbClr val="0070C0"/>
                </a:solidFill>
                <a:effectLst/>
                <a:latin typeface="Cambria" panose="02040503050406030204" pitchFamily="18" charset="0"/>
                <a:ea typeface="Cambria" panose="02040503050406030204" pitchFamily="18" charset="0"/>
              </a:rPr>
              <a:t>C. 1 tạ 2 kg</a:t>
            </a:r>
          </a:p>
          <a:p>
            <a:pPr algn="just"/>
            <a:r>
              <a:rPr lang="vi-VN" sz="3200" b="0" i="0" dirty="0">
                <a:solidFill>
                  <a:srgbClr val="0070C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3160188" y="32665"/>
            <a:ext cx="574325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marL="0" lvl="0" indent="0" defTabSz="457200" eaLnBrk="0" fontAlgn="base" hangingPunct="0">
              <a:spcBef>
                <a:spcPct val="50000"/>
              </a:spcBef>
              <a:spcAft>
                <a:spcPct val="0"/>
              </a:spcAft>
              <a:defRPr/>
            </a:pPr>
            <a:r>
              <a:rPr lang="en-US" altLang="en-US" sz="2800" b="1" kern="0" dirty="0" err="1">
                <a:solidFill>
                  <a:prstClr val="black"/>
                </a:solidFill>
                <a:latin typeface="Times New Roman" panose="02020603050405020304" pitchFamily="18" charset="0"/>
                <a:cs typeface="Times New Roman" panose="02020603050405020304" pitchFamily="18" charset="0"/>
              </a:rPr>
              <a:t>Thứ</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ba</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ngày</a:t>
            </a:r>
            <a:r>
              <a:rPr lang="en-US" altLang="en-US" sz="2800" b="1" kern="0" dirty="0">
                <a:solidFill>
                  <a:prstClr val="black"/>
                </a:solidFill>
                <a:latin typeface="Times New Roman" panose="02020603050405020304" pitchFamily="18" charset="0"/>
                <a:cs typeface="Times New Roman" panose="02020603050405020304" pitchFamily="18" charset="0"/>
              </a:rPr>
              <a:t> 29 </a:t>
            </a:r>
            <a:r>
              <a:rPr lang="en-US" altLang="en-US" sz="2800" b="1" kern="0" dirty="0" err="1">
                <a:solidFill>
                  <a:prstClr val="black"/>
                </a:solidFill>
                <a:latin typeface="Times New Roman" panose="02020603050405020304" pitchFamily="18" charset="0"/>
                <a:cs typeface="Times New Roman" panose="02020603050405020304" pitchFamily="18" charset="0"/>
              </a:rPr>
              <a:t>tháng</a:t>
            </a:r>
            <a:r>
              <a:rPr lang="en-US" altLang="en-US" sz="2800" b="1" kern="0" dirty="0">
                <a:solidFill>
                  <a:prstClr val="black"/>
                </a:solidFill>
                <a:latin typeface="Times New Roman" panose="02020603050405020304" pitchFamily="18" charset="0"/>
                <a:cs typeface="Times New Roman" panose="02020603050405020304" pitchFamily="18" charset="0"/>
              </a:rPr>
              <a:t> 10 </a:t>
            </a:r>
            <a:r>
              <a:rPr lang="en-US" altLang="en-US" sz="2800" b="1" kern="0" dirty="0" err="1">
                <a:solidFill>
                  <a:prstClr val="black"/>
                </a:solidFill>
                <a:latin typeface="Times New Roman" panose="02020603050405020304" pitchFamily="18" charset="0"/>
                <a:cs typeface="Times New Roman" panose="02020603050405020304" pitchFamily="18" charset="0"/>
              </a:rPr>
              <a:t>năm</a:t>
            </a:r>
            <a:r>
              <a:rPr lang="en-US" altLang="en-US" sz="2800" b="1" kern="0" dirty="0">
                <a:solidFill>
                  <a:prstClr val="black"/>
                </a:solidFill>
                <a:latin typeface="Times New Roman" panose="02020603050405020304" pitchFamily="18" charset="0"/>
                <a:cs typeface="Times New Roman" panose="02020603050405020304" pitchFamily="18" charset="0"/>
              </a:rPr>
              <a:t> 2024                                    					</a:t>
            </a:r>
            <a:r>
              <a:rPr lang="en-US" altLang="en-US" sz="2800" b="1" u="sng" kern="0" dirty="0" err="1">
                <a:solidFill>
                  <a:prstClr val="black"/>
                </a:solidFill>
                <a:latin typeface="Times New Roman" panose="02020603050405020304" pitchFamily="18" charset="0"/>
                <a:cs typeface="Times New Roman" panose="02020603050405020304" pitchFamily="18" charset="0"/>
              </a:rPr>
              <a:t>Toán</a:t>
            </a:r>
            <a:endParaRPr lang="en-US" altLang="en-US" sz="2800" b="1" u="sng" kern="0" dirty="0">
              <a:solidFill>
                <a:prstClr val="black"/>
              </a:solidFill>
              <a:latin typeface="Times New Roman" panose="02020603050405020304" pitchFamily="18" charset="0"/>
              <a:cs typeface="Times New Roman" panose="02020603050405020304" pitchFamily="18" charset="0"/>
            </a:endParaRPr>
          </a:p>
          <a:p>
            <a:pPr marL="0" lvl="0" indent="0" defTabSz="457200" eaLnBrk="0" fontAlgn="base" hangingPunct="0">
              <a:spcBef>
                <a:spcPct val="50000"/>
              </a:spcBef>
              <a:spcAft>
                <a:spcPct val="0"/>
              </a:spcAft>
              <a:defRPr/>
            </a:pPr>
            <a:r>
              <a:rPr lang="en-US" altLang="en-US" b="1" kern="0" dirty="0">
                <a:solidFill>
                  <a:srgbClr val="FF0000"/>
                </a:solidFill>
                <a:latin typeface="Times New Roman" panose="02020603050405020304" pitchFamily="18" charset="0"/>
                <a:cs typeface="Times New Roman" panose="02020603050405020304" pitchFamily="18" charset="0"/>
              </a:rPr>
              <a:t>                   YẾN, TẠ, TẤN( </a:t>
            </a:r>
            <a:r>
              <a:rPr lang="en-US" altLang="en-US" b="1" kern="0" dirty="0" err="1">
                <a:solidFill>
                  <a:srgbClr val="FF0000"/>
                </a:solidFill>
                <a:latin typeface="Times New Roman" panose="02020603050405020304" pitchFamily="18" charset="0"/>
                <a:cs typeface="Times New Roman" panose="02020603050405020304" pitchFamily="18" charset="0"/>
              </a:rPr>
              <a:t>tiết</a:t>
            </a:r>
            <a:r>
              <a:rPr lang="en-US" altLang="en-US" b="1" kern="0" dirty="0">
                <a:solidFill>
                  <a:srgbClr val="FF0000"/>
                </a:solidFill>
                <a:latin typeface="Times New Roman" panose="02020603050405020304" pitchFamily="18" charset="0"/>
                <a:cs typeface="Times New Roman" panose="02020603050405020304" pitchFamily="18" charset="0"/>
              </a:rPr>
              <a:t> 1)</a:t>
            </a:r>
            <a:endParaRPr lang="en-US" altLang="en-US" sz="1800" kern="0" dirty="0">
              <a:solidFill>
                <a:prstClr val="black"/>
              </a:solidFill>
              <a:latin typeface="Calibri" panose="020F0502020204030204" pitchFamily="34" charset="0"/>
            </a:endParaRPr>
          </a:p>
        </p:txBody>
      </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226498-974E-4F7D-A389-57E9A06791F0}"/>
              </a:ext>
            </a:extLst>
          </p:cNvPr>
          <p:cNvSpPr txBox="1"/>
          <p:nvPr/>
        </p:nvSpPr>
        <p:spPr>
          <a:xfrm>
            <a:off x="3160188" y="3697208"/>
            <a:ext cx="1693165" cy="2339102"/>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130 kg </a:t>
            </a:r>
            <a:endParaRPr lang="vi-VN" sz="3200" dirty="0">
              <a:solidFill>
                <a:srgbClr val="000000"/>
              </a:solidFill>
              <a:latin typeface="Cambria" panose="02040503050406030204" pitchFamily="18" charset="0"/>
              <a:ea typeface="Cambria" panose="02040503050406030204" pitchFamily="18" charset="0"/>
            </a:endParaRPr>
          </a:p>
          <a:p>
            <a:pPr algn="just"/>
            <a:r>
              <a:rPr lang="en-US" sz="3200" dirty="0">
                <a:solidFill>
                  <a:srgbClr val="FF0000"/>
                </a:solidFill>
                <a:latin typeface="Cambria" panose="02040503050406030204" pitchFamily="18" charset="0"/>
                <a:ea typeface="Cambria" panose="02040503050406030204" pitchFamily="18" charset="0"/>
              </a:rPr>
              <a:t>= 117 kg</a:t>
            </a:r>
            <a:endParaRPr lang="vi-VN" sz="3200" dirty="0">
              <a:solidFill>
                <a:srgbClr val="000000"/>
              </a:solidFill>
              <a:latin typeface="Cambria" panose="02040503050406030204" pitchFamily="18" charset="0"/>
              <a:ea typeface="Cambria" panose="02040503050406030204" pitchFamily="18" charset="0"/>
            </a:endParaRPr>
          </a:p>
          <a:p>
            <a:pPr algn="just"/>
            <a:r>
              <a:rPr lang="en-US" sz="3200" dirty="0">
                <a:solidFill>
                  <a:srgbClr val="FF0000"/>
                </a:solidFill>
                <a:latin typeface="Cambria" panose="02040503050406030204" pitchFamily="18" charset="0"/>
                <a:ea typeface="Cambria" panose="02040503050406030204" pitchFamily="18" charset="0"/>
              </a:rPr>
              <a:t>= 102 kg</a:t>
            </a:r>
            <a:endParaRPr lang="vi-VN" sz="3200" dirty="0">
              <a:solidFill>
                <a:srgbClr val="FF0000"/>
              </a:solidFill>
              <a:latin typeface="Cambria" panose="02040503050406030204" pitchFamily="18" charset="0"/>
              <a:ea typeface="Cambria" panose="02040503050406030204" pitchFamily="18" charset="0"/>
            </a:endParaRPr>
          </a:p>
          <a:p>
            <a:pPr algn="just"/>
            <a:r>
              <a:rPr lang="en-US" sz="3200" dirty="0">
                <a:solidFill>
                  <a:srgbClr val="FF0000"/>
                </a:solidFill>
                <a:latin typeface="Cambria" panose="02040503050406030204" pitchFamily="18" charset="0"/>
                <a:ea typeface="Cambria" panose="02040503050406030204" pitchFamily="18" charset="0"/>
              </a:rPr>
              <a:t>= 109 kg</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endParaRPr lang="en-US" dirty="0"/>
          </a:p>
        </p:txBody>
      </p:sp>
      <p:sp>
        <p:nvSpPr>
          <p:cNvPr id="15" name="TextBox 14">
            <a:extLst>
              <a:ext uri="{FF2B5EF4-FFF2-40B4-BE49-F238E27FC236}">
                <a16:creationId xmlns:a16="http://schemas.microsoft.com/office/drawing/2014/main" id="{553DF826-7A78-4523-AE79-F9E16DD4E34D}"/>
              </a:ext>
            </a:extLst>
          </p:cNvPr>
          <p:cNvSpPr txBox="1"/>
          <p:nvPr/>
        </p:nvSpPr>
        <p:spPr>
          <a:xfrm>
            <a:off x="4943639" y="3725682"/>
            <a:ext cx="4313483" cy="2339102"/>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được</a:t>
            </a:r>
            <a:r>
              <a:rPr lang="en-US" sz="3200" dirty="0">
                <a:solidFill>
                  <a:srgbClr val="FF0000"/>
                </a:solidFill>
                <a:latin typeface="Cambria" panose="02040503050406030204" pitchFamily="18" charset="0"/>
                <a:ea typeface="Cambria" panose="02040503050406030204" pitchFamily="18" charset="0"/>
              </a:rPr>
              <a:t> 130 kg </a:t>
            </a:r>
            <a:endParaRPr lang="vi-VN" sz="3200" dirty="0">
              <a:solidFill>
                <a:srgbClr val="000000"/>
              </a:solidFill>
              <a:latin typeface="Cambria" panose="02040503050406030204" pitchFamily="18" charset="0"/>
              <a:ea typeface="Cambria" panose="02040503050406030204" pitchFamily="18" charset="0"/>
            </a:endParaRPr>
          </a:p>
          <a:p>
            <a:pPr algn="just"/>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được</a:t>
            </a:r>
            <a:r>
              <a:rPr lang="en-US" sz="3200" dirty="0">
                <a:solidFill>
                  <a:srgbClr val="FF0000"/>
                </a:solidFill>
                <a:latin typeface="Cambria" panose="02040503050406030204" pitchFamily="18" charset="0"/>
                <a:ea typeface="Cambria" panose="02040503050406030204" pitchFamily="18" charset="0"/>
              </a:rPr>
              <a:t> 120 kg</a:t>
            </a:r>
            <a:endParaRPr lang="vi-VN" sz="3200" dirty="0">
              <a:solidFill>
                <a:srgbClr val="000000"/>
              </a:solidFill>
              <a:latin typeface="Cambria" panose="02040503050406030204" pitchFamily="18" charset="0"/>
              <a:ea typeface="Cambria" panose="02040503050406030204" pitchFamily="18" charset="0"/>
            </a:endParaRPr>
          </a:p>
          <a:p>
            <a:pPr algn="just"/>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được</a:t>
            </a:r>
            <a:r>
              <a:rPr lang="en-US" sz="3200" dirty="0">
                <a:solidFill>
                  <a:srgbClr val="FF0000"/>
                </a:solidFill>
                <a:latin typeface="Cambria" panose="02040503050406030204" pitchFamily="18" charset="0"/>
                <a:ea typeface="Cambria" panose="02040503050406030204" pitchFamily="18" charset="0"/>
              </a:rPr>
              <a:t> 100 kg</a:t>
            </a:r>
            <a:endParaRPr lang="vi-VN" sz="3200" dirty="0">
              <a:solidFill>
                <a:srgbClr val="FF0000"/>
              </a:solidFill>
              <a:latin typeface="Cambria" panose="02040503050406030204" pitchFamily="18" charset="0"/>
              <a:ea typeface="Cambria" panose="02040503050406030204" pitchFamily="18" charset="0"/>
            </a:endParaRPr>
          </a:p>
          <a:p>
            <a:pPr algn="just"/>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được</a:t>
            </a:r>
            <a:r>
              <a:rPr lang="en-US" sz="3200" dirty="0">
                <a:solidFill>
                  <a:srgbClr val="FF0000"/>
                </a:solidFill>
                <a:latin typeface="Cambria" panose="02040503050406030204" pitchFamily="18" charset="0"/>
                <a:ea typeface="Cambria" panose="02040503050406030204" pitchFamily="18" charset="0"/>
              </a:rPr>
              <a:t> 110 kg</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23135238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0" grpId="0"/>
      <p:bldP spid="21" grpId="0" animBg="1"/>
      <p:bldP spid="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0" descr="butterflies_flowers_md_wht">
            <a:extLst>
              <a:ext uri="{FF2B5EF4-FFF2-40B4-BE49-F238E27FC236}">
                <a16:creationId xmlns:a16="http://schemas.microsoft.com/office/drawing/2014/main" id="{909354E8-6502-4F78-BAD1-AB7B90064FC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3694" y="5254801"/>
            <a:ext cx="1726596" cy="17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1" descr="butterflies_flowers_md_wht">
            <a:extLst>
              <a:ext uri="{FF2B5EF4-FFF2-40B4-BE49-F238E27FC236}">
                <a16:creationId xmlns:a16="http://schemas.microsoft.com/office/drawing/2014/main" id="{9BA19311-7A57-46A8-81FA-1B76308B4F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39357" y="5215051"/>
            <a:ext cx="2206998"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2" descr="butterflies_flowers_md_wht">
            <a:extLst>
              <a:ext uri="{FF2B5EF4-FFF2-40B4-BE49-F238E27FC236}">
                <a16:creationId xmlns:a16="http://schemas.microsoft.com/office/drawing/2014/main" id="{831040D6-8C6D-4EED-9A87-010675C360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8806" y="5173432"/>
            <a:ext cx="1726596"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
            <a:extLst>
              <a:ext uri="{FF2B5EF4-FFF2-40B4-BE49-F238E27FC236}">
                <a16:creationId xmlns:a16="http://schemas.microsoft.com/office/drawing/2014/main" id="{3FC67EAB-AA3C-494C-9964-ABC2C85A850E}"/>
              </a:ext>
            </a:extLst>
          </p:cNvPr>
          <p:cNvGrpSpPr>
            <a:grpSpLocks/>
          </p:cNvGrpSpPr>
          <p:nvPr/>
        </p:nvGrpSpPr>
        <p:grpSpPr bwMode="auto">
          <a:xfrm>
            <a:off x="84428" y="4182899"/>
            <a:ext cx="1445964" cy="2511412"/>
            <a:chOff x="1968" y="1152"/>
            <a:chExt cx="1829" cy="2688"/>
          </a:xfrm>
        </p:grpSpPr>
        <p:pic>
          <p:nvPicPr>
            <p:cNvPr id="6168" name="Picture 7" descr="hoahong">
              <a:extLst>
                <a:ext uri="{FF2B5EF4-FFF2-40B4-BE49-F238E27FC236}">
                  <a16:creationId xmlns:a16="http://schemas.microsoft.com/office/drawing/2014/main" id="{B4E6A509-E587-487B-9E9C-96A1F88A59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9" name="Group 8">
              <a:extLst>
                <a:ext uri="{FF2B5EF4-FFF2-40B4-BE49-F238E27FC236}">
                  <a16:creationId xmlns:a16="http://schemas.microsoft.com/office/drawing/2014/main" id="{E05F9C29-8EAF-4511-ACE6-1FE2108D2927}"/>
                </a:ext>
              </a:extLst>
            </p:cNvPr>
            <p:cNvGrpSpPr>
              <a:grpSpLocks/>
            </p:cNvGrpSpPr>
            <p:nvPr/>
          </p:nvGrpSpPr>
          <p:grpSpPr bwMode="auto">
            <a:xfrm>
              <a:off x="1968" y="1296"/>
              <a:ext cx="1829" cy="2256"/>
              <a:chOff x="1968" y="1296"/>
              <a:chExt cx="1829" cy="2256"/>
            </a:xfrm>
          </p:grpSpPr>
          <p:pic>
            <p:nvPicPr>
              <p:cNvPr id="6170" name="Picture 9" descr="hoahong">
                <a:extLst>
                  <a:ext uri="{FF2B5EF4-FFF2-40B4-BE49-F238E27FC236}">
                    <a16:creationId xmlns:a16="http://schemas.microsoft.com/office/drawing/2014/main" id="{00676D2F-D5BC-4231-B5D8-61F6C6E4BA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0" descr="hoahong">
                <a:extLst>
                  <a:ext uri="{FF2B5EF4-FFF2-40B4-BE49-F238E27FC236}">
                    <a16:creationId xmlns:a16="http://schemas.microsoft.com/office/drawing/2014/main" id="{09CBB291-522B-43E0-A321-ABB9078C8D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1" descr="hoahong">
                <a:extLst>
                  <a:ext uri="{FF2B5EF4-FFF2-40B4-BE49-F238E27FC236}">
                    <a16:creationId xmlns:a16="http://schemas.microsoft.com/office/drawing/2014/main" id="{44FDDBB8-C6B8-4C69-B362-E7690DD440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12" descr="hoahong">
                <a:extLst>
                  <a:ext uri="{FF2B5EF4-FFF2-40B4-BE49-F238E27FC236}">
                    <a16:creationId xmlns:a16="http://schemas.microsoft.com/office/drawing/2014/main" id="{E75E65B2-85B4-49DE-BF00-DB139006DCD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51" name="Group 6">
            <a:extLst>
              <a:ext uri="{FF2B5EF4-FFF2-40B4-BE49-F238E27FC236}">
                <a16:creationId xmlns:a16="http://schemas.microsoft.com/office/drawing/2014/main" id="{0B35537C-C1C5-424C-8493-FF77FC1051C1}"/>
              </a:ext>
            </a:extLst>
          </p:cNvPr>
          <p:cNvGrpSpPr>
            <a:grpSpLocks/>
          </p:cNvGrpSpPr>
          <p:nvPr/>
        </p:nvGrpSpPr>
        <p:grpSpPr bwMode="auto">
          <a:xfrm>
            <a:off x="10646150" y="4275650"/>
            <a:ext cx="1369861" cy="2511412"/>
            <a:chOff x="1968" y="1152"/>
            <a:chExt cx="1829" cy="2688"/>
          </a:xfrm>
        </p:grpSpPr>
        <p:pic>
          <p:nvPicPr>
            <p:cNvPr id="6162" name="Picture 7" descr="hoahong">
              <a:extLst>
                <a:ext uri="{FF2B5EF4-FFF2-40B4-BE49-F238E27FC236}">
                  <a16:creationId xmlns:a16="http://schemas.microsoft.com/office/drawing/2014/main" id="{8A12EE3C-C095-4CB9-B6C0-5AF2CDFD89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8">
              <a:extLst>
                <a:ext uri="{FF2B5EF4-FFF2-40B4-BE49-F238E27FC236}">
                  <a16:creationId xmlns:a16="http://schemas.microsoft.com/office/drawing/2014/main" id="{8F314A37-4A49-4FE2-B080-375DBF6B3584}"/>
                </a:ext>
              </a:extLst>
            </p:cNvPr>
            <p:cNvGrpSpPr>
              <a:grpSpLocks/>
            </p:cNvGrpSpPr>
            <p:nvPr/>
          </p:nvGrpSpPr>
          <p:grpSpPr bwMode="auto">
            <a:xfrm>
              <a:off x="1968" y="1296"/>
              <a:ext cx="1829" cy="2256"/>
              <a:chOff x="1968" y="1296"/>
              <a:chExt cx="1829" cy="2256"/>
            </a:xfrm>
          </p:grpSpPr>
          <p:pic>
            <p:nvPicPr>
              <p:cNvPr id="6164" name="Picture 9" descr="hoahong">
                <a:extLst>
                  <a:ext uri="{FF2B5EF4-FFF2-40B4-BE49-F238E27FC236}">
                    <a16:creationId xmlns:a16="http://schemas.microsoft.com/office/drawing/2014/main" id="{452CF2B3-28EB-4EA3-8B39-B92DF0CFC91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0" descr="hoahong">
                <a:extLst>
                  <a:ext uri="{FF2B5EF4-FFF2-40B4-BE49-F238E27FC236}">
                    <a16:creationId xmlns:a16="http://schemas.microsoft.com/office/drawing/2014/main" id="{D15EA716-F2AC-401E-BFA0-9ECBC64874F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1" descr="hoahong">
                <a:extLst>
                  <a:ext uri="{FF2B5EF4-FFF2-40B4-BE49-F238E27FC236}">
                    <a16:creationId xmlns:a16="http://schemas.microsoft.com/office/drawing/2014/main" id="{00D67B5E-D41B-4842-BD21-7EE1416350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2" descr="hoahong">
                <a:extLst>
                  <a:ext uri="{FF2B5EF4-FFF2-40B4-BE49-F238E27FC236}">
                    <a16:creationId xmlns:a16="http://schemas.microsoft.com/office/drawing/2014/main" id="{130207B5-719C-4925-B74C-6C6F73B998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3" name="Cẩm Nhung – Hổng Dám Đâu.mp3">
            <a:hlinkClick r:id="" action="ppaction://media"/>
            <a:extLst>
              <a:ext uri="{FF2B5EF4-FFF2-40B4-BE49-F238E27FC236}">
                <a16:creationId xmlns:a16="http://schemas.microsoft.com/office/drawing/2014/main" id="{E4C8D9D3-5C28-41B7-8DFE-52A37F4B6361}"/>
              </a:ext>
            </a:extLst>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916808" y="5045008"/>
            <a:ext cx="304414"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descr="Froc1">
            <a:extLst>
              <a:ext uri="{FF2B5EF4-FFF2-40B4-BE49-F238E27FC236}">
                <a16:creationId xmlns:a16="http://schemas.microsoft.com/office/drawing/2014/main" id="{BA25730E-6EE4-4F77-B766-BC1E094F480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2260" y="1873637"/>
            <a:ext cx="5239748" cy="28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FSTV116">
            <a:extLst>
              <a:ext uri="{FF2B5EF4-FFF2-40B4-BE49-F238E27FC236}">
                <a16:creationId xmlns:a16="http://schemas.microsoft.com/office/drawing/2014/main" id="{A9BE97B0-9C1B-4EF9-8F0B-69C7EE5590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23" y="364650"/>
            <a:ext cx="1883559"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 descr="XMSTRER2">
            <a:extLst>
              <a:ext uri="{FF2B5EF4-FFF2-40B4-BE49-F238E27FC236}">
                <a16:creationId xmlns:a16="http://schemas.microsoft.com/office/drawing/2014/main" id="{E38E744B-0B6F-466E-8F99-9D5ED616B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900253" y="-1365513"/>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6" descr="FSTV116">
            <a:extLst>
              <a:ext uri="{FF2B5EF4-FFF2-40B4-BE49-F238E27FC236}">
                <a16:creationId xmlns:a16="http://schemas.microsoft.com/office/drawing/2014/main" id="{E3B05DA2-5CB4-4EA9-8AC7-E04DE6BBB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0143749" y="86991"/>
            <a:ext cx="1992957" cy="17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7" descr="XMSTRER2">
            <a:extLst>
              <a:ext uri="{FF2B5EF4-FFF2-40B4-BE49-F238E27FC236}">
                <a16:creationId xmlns:a16="http://schemas.microsoft.com/office/drawing/2014/main" id="{65C3CB5E-28C9-4202-BE84-C2500E755F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44664" y="108990"/>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8" name="Object 11">
            <a:extLst>
              <a:ext uri="{FF2B5EF4-FFF2-40B4-BE49-F238E27FC236}">
                <a16:creationId xmlns:a16="http://schemas.microsoft.com/office/drawing/2014/main" id="{E6E0092A-04B3-47BD-BAAA-3DD94BB3AEB0}"/>
              </a:ext>
            </a:extLst>
          </p:cNvPr>
          <p:cNvGraphicFramePr>
            <a:graphicFrameLocks noChangeAspect="1"/>
          </p:cNvGraphicFramePr>
          <p:nvPr/>
        </p:nvGraphicFramePr>
        <p:xfrm>
          <a:off x="60645" y="-34893"/>
          <a:ext cx="1478070" cy="1598172"/>
        </p:xfrm>
        <a:graphic>
          <a:graphicData uri="http://schemas.openxmlformats.org/presentationml/2006/ole">
            <mc:AlternateContent xmlns:mc="http://schemas.openxmlformats.org/markup-compatibility/2006">
              <mc:Choice xmlns:v="urn:schemas-microsoft-com:vml" Requires="v">
                <p:oleObj spid="_x0000_s3107" name="Clip" r:id="rId11" imgW="13315950" imgH="13268325" progId="">
                  <p:embed/>
                </p:oleObj>
              </mc:Choice>
              <mc:Fallback>
                <p:oleObj name="Clip" r:id="rId11" imgW="13315950" imgH="13268325" progId="">
                  <p:embed/>
                  <p:pic>
                    <p:nvPicPr>
                      <p:cNvPr id="6158" name="Object 11">
                        <a:extLst>
                          <a:ext uri="{FF2B5EF4-FFF2-40B4-BE49-F238E27FC236}">
                            <a16:creationId xmlns:a16="http://schemas.microsoft.com/office/drawing/2014/main" id="{E6E0092A-04B3-47BD-BAAA-3DD94BB3AE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5" y="-34893"/>
                        <a:ext cx="1478070" cy="159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AutoShape 35">
            <a:extLst>
              <a:ext uri="{FF2B5EF4-FFF2-40B4-BE49-F238E27FC236}">
                <a16:creationId xmlns:a16="http://schemas.microsoft.com/office/drawing/2014/main" id="{328FD8A1-7EB3-4225-A2C7-E7D8833F1046}"/>
              </a:ext>
            </a:extLst>
          </p:cNvPr>
          <p:cNvSpPr>
            <a:spLocks noChangeArrowheads="1"/>
          </p:cNvSpPr>
          <p:nvPr/>
        </p:nvSpPr>
        <p:spPr bwMode="auto">
          <a:xfrm rot="16200000">
            <a:off x="9025385" y="1697648"/>
            <a:ext cx="1626710" cy="1978688"/>
          </a:xfrm>
          <a:prstGeom prst="irregularSeal1">
            <a:avLst/>
          </a:prstGeom>
          <a:gradFill rotWithShape="1">
            <a:gsLst>
              <a:gs pos="0">
                <a:srgbClr val="00FF00"/>
              </a:gs>
              <a:gs pos="100000">
                <a:schemeClr val="bg1"/>
              </a:gs>
            </a:gsLst>
            <a:path path="shape">
              <a:fillToRect l="50000" t="50000" r="50000" b="50000"/>
            </a:path>
          </a:gradFill>
          <a:ln>
            <a:noFill/>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vi-VN" altLang="en-US" sz="1998">
              <a:solidFill>
                <a:srgbClr val="000000"/>
              </a:solidFill>
            </a:endParaRPr>
          </a:p>
        </p:txBody>
      </p:sp>
      <p:sp>
        <p:nvSpPr>
          <p:cNvPr id="32" name="WordArt 4">
            <a:extLst>
              <a:ext uri="{FF2B5EF4-FFF2-40B4-BE49-F238E27FC236}">
                <a16:creationId xmlns:a16="http://schemas.microsoft.com/office/drawing/2014/main" id="{E936DAD8-C4E7-4A27-A53A-AF6888771383}"/>
              </a:ext>
            </a:extLst>
          </p:cNvPr>
          <p:cNvSpPr>
            <a:spLocks noChangeArrowheads="1" noChangeShapeType="1" noTextEdit="1"/>
          </p:cNvSpPr>
          <p:nvPr/>
        </p:nvSpPr>
        <p:spPr bwMode="auto">
          <a:xfrm>
            <a:off x="3642260" y="2697526"/>
            <a:ext cx="5356688" cy="1350499"/>
          </a:xfrm>
          <a:prstGeom prst="rect">
            <a:avLst/>
          </a:prstGeom>
        </p:spPr>
        <p:txBody>
          <a:bodyPr wrap="none" fromWordArt="1">
            <a:prstTxWarp prst="textChevron">
              <a:avLst>
                <a:gd name="adj" fmla="val 10306"/>
              </a:avLst>
            </a:prstTxWarp>
            <a:scene3d>
              <a:camera prst="legacyObliqueTopLeft"/>
              <a:lightRig rig="legacyFlat3" dir="t"/>
            </a:scene3d>
            <a:sp3d extrusionH="430200" prstMaterial="legacyMatte">
              <a:extrusionClr>
                <a:srgbClr val="FF33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0" dirty="0">
                <a:ln w="9525">
                  <a:round/>
                  <a:headEnd/>
                  <a:tailEnd/>
                </a:ln>
                <a:solidFill>
                  <a:srgbClr val="FF33CC"/>
                </a:solidFill>
                <a:latin typeface="Times New Roman"/>
                <a:cs typeface="Times New Roman"/>
              </a:rPr>
              <a:t>VẬN DỤNG</a:t>
            </a:r>
            <a:endPar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endParaRPr>
          </a:p>
        </p:txBody>
      </p:sp>
      <p:sp>
        <p:nvSpPr>
          <p:cNvPr id="33" name="TextBox 7">
            <a:extLst>
              <a:ext uri="{FF2B5EF4-FFF2-40B4-BE49-F238E27FC236}">
                <a16:creationId xmlns:a16="http://schemas.microsoft.com/office/drawing/2014/main" id="{194CF03C-E237-43EB-8B64-07731F7DBFD2}"/>
              </a:ext>
            </a:extLst>
          </p:cNvPr>
          <p:cNvSpPr txBox="1">
            <a:spLocks noChangeArrowheads="1"/>
          </p:cNvSpPr>
          <p:nvPr/>
        </p:nvSpPr>
        <p:spPr bwMode="auto">
          <a:xfrm>
            <a:off x="3002030" y="438179"/>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r>
              <a:rPr kumimoji="0" lang="en-US" altLang="en-US" sz="2800" b="1"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YẾN, TẠ, TẤN( </a:t>
            </a:r>
            <a:r>
              <a:rPr kumimoji="0" lang="en-US" alt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2275801189"/>
      </p:ext>
    </p:extLst>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60"/>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36"/>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279"/>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24360"/>
            <a:ext cx="10222176"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defTabSz="1218390" fontAlgn="base">
              <a:spcBef>
                <a:spcPct val="0"/>
              </a:spcBef>
              <a:spcAft>
                <a:spcPct val="0"/>
              </a:spcAft>
            </a:pPr>
            <a:r>
              <a:rPr lang="en-US" altLang="en-US" sz="4700" b="1" dirty="0">
                <a:solidFill>
                  <a:srgbClr val="FFFFFF"/>
                </a:solidFill>
                <a:latin typeface="Times New Roman" pitchFamily="18" charset="0"/>
                <a:cs typeface="Arial"/>
                <a:sym typeface="Arial"/>
              </a:rPr>
              <a:t>2 kg</a:t>
            </a: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785611"/>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390" fontAlgn="base">
              <a:spcBef>
                <a:spcPct val="0"/>
              </a:spcBef>
              <a:spcAft>
                <a:spcPct val="0"/>
              </a:spcAft>
            </a:pPr>
            <a:r>
              <a:rPr lang="en-US" altLang="zh-CN" sz="4700" b="1" dirty="0">
                <a:solidFill>
                  <a:srgbClr val="FFFFFF"/>
                </a:solidFill>
                <a:latin typeface="Times New Roman" pitchFamily="18" charset="0"/>
                <a:ea typeface="SimSun" pitchFamily="2" charset="-122"/>
                <a:cs typeface="Arial"/>
                <a:sym typeface="Arial"/>
              </a:rPr>
              <a:t>2 </a:t>
            </a:r>
            <a:r>
              <a:rPr lang="en-US" altLang="zh-CN" sz="4700" b="1" dirty="0" err="1">
                <a:solidFill>
                  <a:srgbClr val="FFFFFF"/>
                </a:solidFill>
                <a:latin typeface="Times New Roman" pitchFamily="18" charset="0"/>
                <a:ea typeface="SimSun" pitchFamily="2" charset="-122"/>
                <a:cs typeface="Arial"/>
                <a:sym typeface="Arial"/>
              </a:rPr>
              <a:t>tạ</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390" fontAlgn="base">
              <a:spcBef>
                <a:spcPct val="0"/>
              </a:spcBef>
              <a:spcAft>
                <a:spcPct val="0"/>
              </a:spcAft>
            </a:pPr>
            <a:r>
              <a:rPr lang="en-US" altLang="zh-CN" sz="4700" b="1" dirty="0">
                <a:solidFill>
                  <a:srgbClr val="FFFFFF"/>
                </a:solidFill>
                <a:latin typeface="Times New Roman" pitchFamily="18" charset="0"/>
                <a:ea typeface="SimSun" pitchFamily="2" charset="-122"/>
                <a:cs typeface="Arial"/>
                <a:sym typeface="Arial"/>
              </a:rPr>
              <a:t>2 </a:t>
            </a:r>
            <a:r>
              <a:rPr lang="en-US" altLang="zh-CN" sz="4700" b="1" dirty="0" err="1">
                <a:solidFill>
                  <a:srgbClr val="FFFFFF"/>
                </a:solidFill>
                <a:latin typeface="Times New Roman" pitchFamily="18" charset="0"/>
                <a:ea typeface="SimSun" pitchFamily="2" charset="-122"/>
                <a:cs typeface="Arial"/>
                <a:sym typeface="Arial"/>
              </a:rPr>
              <a:t>yến</a:t>
            </a:r>
            <a:endParaRPr lang="en-US" altLang="zh-CN" sz="4700" b="1" dirty="0">
              <a:solidFill>
                <a:srgbClr val="FFFFFF"/>
              </a:solidFill>
              <a:latin typeface="Times New Roman" pitchFamily="18" charset="0"/>
              <a:ea typeface="SimSun" pitchFamily="2" charset="-122"/>
              <a:cs typeface="Arial"/>
              <a:sym typeface="Arial"/>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8"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65"/>
            <a:ext cx="812800" cy="512441"/>
          </a:xfrm>
          <a:prstGeom prst="ellipse">
            <a:avLst/>
          </a:prstGeom>
          <a:solidFill>
            <a:srgbClr val="FF99FF"/>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09997" y="2830613"/>
            <a:ext cx="1016995" cy="642160"/>
          </a:xfrm>
          <a:prstGeom prst="ellipse">
            <a:avLst/>
          </a:prstGeom>
          <a:solidFill>
            <a:srgbClr val="FF0000"/>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25" name="Text Box 10"/>
          <p:cNvSpPr txBox="1">
            <a:spLocks noChangeArrowheads="1"/>
          </p:cNvSpPr>
          <p:nvPr/>
        </p:nvSpPr>
        <p:spPr bwMode="auto">
          <a:xfrm>
            <a:off x="1633275" y="2824360"/>
            <a:ext cx="10229851" cy="84619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390" fontAlgn="base">
              <a:spcBef>
                <a:spcPct val="0"/>
              </a:spcBef>
              <a:spcAft>
                <a:spcPct val="0"/>
              </a:spcAft>
            </a:pPr>
            <a:r>
              <a:rPr lang="en-US" altLang="zh-CN" sz="4700" b="1" dirty="0">
                <a:solidFill>
                  <a:srgbClr val="FFFFFF"/>
                </a:solidFill>
                <a:latin typeface="Times New Roman" pitchFamily="18" charset="0"/>
                <a:cs typeface="Arial"/>
                <a:sym typeface="Arial"/>
              </a:rPr>
              <a:t>2 kg</a:t>
            </a:r>
            <a:endParaRPr lang="en-US" altLang="en-US" sz="4700" b="1" dirty="0">
              <a:solidFill>
                <a:srgbClr val="FFFFFF"/>
              </a:solidFill>
              <a:latin typeface="Times New Roman" pitchFamily="18" charset="0"/>
              <a:cs typeface="Arial"/>
              <a:sym typeface="Arial"/>
            </a:endParaRPr>
          </a:p>
        </p:txBody>
      </p:sp>
      <p:sp>
        <p:nvSpPr>
          <p:cNvPr id="26" name="Text Box 5"/>
          <p:cNvSpPr txBox="1">
            <a:spLocks noChangeArrowheads="1"/>
          </p:cNvSpPr>
          <p:nvPr/>
        </p:nvSpPr>
        <p:spPr bwMode="auto">
          <a:xfrm>
            <a:off x="508001" y="1161722"/>
            <a:ext cx="11347451" cy="784350"/>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just" defTabSz="1218540" eaLnBrk="0" fontAlgn="base" hangingPunct="0">
              <a:spcBef>
                <a:spcPct val="0"/>
              </a:spcBef>
              <a:spcAft>
                <a:spcPct val="0"/>
              </a:spcAft>
            </a:pPr>
            <a:r>
              <a:rPr lang="en-US" sz="4300" b="1" dirty="0">
                <a:solidFill>
                  <a:srgbClr val="000000"/>
                </a:solidFill>
                <a:latin typeface="Times New Roman" pitchFamily="18" charset="0"/>
                <a:cs typeface="Arial" pitchFamily="34" charset="0"/>
                <a:sym typeface="Arial"/>
              </a:rPr>
              <a:t>              Con </a:t>
            </a:r>
            <a:r>
              <a:rPr lang="en-US" sz="4300" b="1" dirty="0" err="1">
                <a:solidFill>
                  <a:srgbClr val="000000"/>
                </a:solidFill>
                <a:latin typeface="Times New Roman" pitchFamily="18" charset="0"/>
                <a:cs typeface="Arial" pitchFamily="34" charset="0"/>
                <a:sym typeface="Arial"/>
              </a:rPr>
              <a:t>gà</a:t>
            </a:r>
            <a:r>
              <a:rPr lang="en-US" sz="4300" b="1" dirty="0">
                <a:solidFill>
                  <a:srgbClr val="000000"/>
                </a:solidFill>
                <a:latin typeface="Times New Roman" pitchFamily="18" charset="0"/>
                <a:cs typeface="Arial" pitchFamily="34" charset="0"/>
                <a:sym typeface="Arial"/>
              </a:rPr>
              <a:t> </a:t>
            </a:r>
            <a:r>
              <a:rPr lang="en-US" sz="4300" b="1" dirty="0" err="1">
                <a:solidFill>
                  <a:srgbClr val="000000"/>
                </a:solidFill>
                <a:latin typeface="Times New Roman" pitchFamily="18" charset="0"/>
                <a:cs typeface="Arial" pitchFamily="34" charset="0"/>
                <a:sym typeface="Arial"/>
              </a:rPr>
              <a:t>cân</a:t>
            </a:r>
            <a:r>
              <a:rPr lang="en-US" sz="4300" b="1" dirty="0">
                <a:solidFill>
                  <a:srgbClr val="000000"/>
                </a:solidFill>
                <a:latin typeface="Times New Roman" pitchFamily="18" charset="0"/>
                <a:cs typeface="Arial" pitchFamily="34" charset="0"/>
                <a:sym typeface="Arial"/>
              </a:rPr>
              <a:t> </a:t>
            </a:r>
            <a:r>
              <a:rPr lang="en-US" sz="4300" b="1" dirty="0" err="1">
                <a:solidFill>
                  <a:srgbClr val="000000"/>
                </a:solidFill>
                <a:latin typeface="Times New Roman" pitchFamily="18" charset="0"/>
                <a:cs typeface="Arial" pitchFamily="34" charset="0"/>
                <a:sym typeface="Arial"/>
              </a:rPr>
              <a:t>nặng</a:t>
            </a:r>
            <a:r>
              <a:rPr lang="en-US" sz="4300" b="1" dirty="0">
                <a:solidFill>
                  <a:srgbClr val="000000"/>
                </a:solidFill>
                <a:latin typeface="Times New Roman" pitchFamily="18" charset="0"/>
                <a:cs typeface="Arial" pitchFamily="34" charset="0"/>
                <a:sym typeface="Arial"/>
              </a:rPr>
              <a:t> bao </a:t>
            </a:r>
            <a:r>
              <a:rPr lang="en-US" sz="4300" b="1" dirty="0" err="1">
                <a:solidFill>
                  <a:srgbClr val="000000"/>
                </a:solidFill>
                <a:latin typeface="Times New Roman" pitchFamily="18" charset="0"/>
                <a:cs typeface="Arial" pitchFamily="34" charset="0"/>
                <a:sym typeface="Arial"/>
              </a:rPr>
              <a:t>nhiêu</a:t>
            </a:r>
            <a:r>
              <a:rPr lang="en-US" sz="4300" b="1" dirty="0">
                <a:solidFill>
                  <a:srgbClr val="000000"/>
                </a:solidFill>
                <a:latin typeface="Times New Roman" pitchFamily="18" charset="0"/>
                <a:cs typeface="Arial" pitchFamily="34" charset="0"/>
                <a:sym typeface="Arial"/>
              </a:rPr>
              <a:t>?</a:t>
            </a:r>
            <a:endParaRPr lang="en-US" altLang="en-US" sz="4300" b="1" dirty="0">
              <a:solidFill>
                <a:srgbClr val="0000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15063"/>
                                        </p:tgtEl>
                                        <p:attrNameLst>
                                          <p:attrName>style.visibility</p:attrName>
                                        </p:attrNameLst>
                                      </p:cBhvr>
                                      <p:to>
                                        <p:strVal val="visible"/>
                                      </p:to>
                                    </p:set>
                                    <p:animEffect transition="in" filter="fade">
                                      <p:cBhvr>
                                        <p:cTn id="12" dur="770" decel="100000"/>
                                        <p:tgtEl>
                                          <p:spTgt spid="215063"/>
                                        </p:tgtEl>
                                      </p:cBhvr>
                                    </p:animEffect>
                                    <p:animScale>
                                      <p:cBhvr>
                                        <p:cTn id="13" dur="770" decel="100000"/>
                                        <p:tgtEl>
                                          <p:spTgt spid="215063"/>
                                        </p:tgtEl>
                                      </p:cBhvr>
                                      <p:from x="10000" y="10000"/>
                                      <p:to x="200000" y="450000"/>
                                    </p:animScale>
                                    <p:animScale>
                                      <p:cBhvr>
                                        <p:cTn id="14" dur="1230" accel="100000" fill="hold">
                                          <p:stCondLst>
                                            <p:cond delay="770"/>
                                          </p:stCondLst>
                                        </p:cTn>
                                        <p:tgtEl>
                                          <p:spTgt spid="215063"/>
                                        </p:tgtEl>
                                      </p:cBhvr>
                                      <p:from x="200000" y="450000"/>
                                      <p:to x="100000" y="100000"/>
                                    </p:animScale>
                                    <p:set>
                                      <p:cBhvr>
                                        <p:cTn id="15" dur="770" fill="hold"/>
                                        <p:tgtEl>
                                          <p:spTgt spid="215063"/>
                                        </p:tgtEl>
                                        <p:attrNameLst>
                                          <p:attrName>ppt_x</p:attrName>
                                        </p:attrNameLst>
                                      </p:cBhvr>
                                      <p:to>
                                        <p:strVal val="(0.5)"/>
                                      </p:to>
                                    </p:set>
                                    <p:anim from="(0.5)" to="(#ppt_x)" calcmode="lin" valueType="num">
                                      <p:cBhvr>
                                        <p:cTn id="16" dur="1230" accel="100000" fill="hold">
                                          <p:stCondLst>
                                            <p:cond delay="770"/>
                                          </p:stCondLst>
                                        </p:cTn>
                                        <p:tgtEl>
                                          <p:spTgt spid="215063"/>
                                        </p:tgtEl>
                                        <p:attrNameLst>
                                          <p:attrName>ppt_x</p:attrName>
                                        </p:attrNameLst>
                                      </p:cBhvr>
                                    </p:anim>
                                    <p:set>
                                      <p:cBhvr>
                                        <p:cTn id="17" dur="770" fill="hold"/>
                                        <p:tgtEl>
                                          <p:spTgt spid="215063"/>
                                        </p:tgtEl>
                                        <p:attrNameLst>
                                          <p:attrName>ppt_y</p:attrName>
                                        </p:attrNameLst>
                                      </p:cBhvr>
                                      <p:to>
                                        <p:strVal val="(#ppt_y+0.4)"/>
                                      </p:to>
                                    </p:set>
                                    <p:anim from="(#ppt_y+0.4)" to="(#ppt_y)" calcmode="lin" valueType="num">
                                      <p:cBhvr>
                                        <p:cTn id="18" dur="1230" accel="100000" fill="hold">
                                          <p:stCondLst>
                                            <p:cond delay="770"/>
                                          </p:stCondLst>
                                        </p:cTn>
                                        <p:tgtEl>
                                          <p:spTgt spid="215063"/>
                                        </p:tgtEl>
                                        <p:attrNameLst>
                                          <p:attrName>ppt_y</p:attrName>
                                        </p:attrNameLst>
                                      </p:cBhvr>
                                    </p:anim>
                                  </p:childTnLst>
                                </p:cTn>
                              </p:par>
                              <p:par>
                                <p:cTn id="19" presetID="51" presetClass="entr" presetSubtype="0" fill="hold" grpId="0" nodeType="withEffect">
                                  <p:stCondLst>
                                    <p:cond delay="0"/>
                                  </p:stCondLst>
                                  <p:childTnLst>
                                    <p:set>
                                      <p:cBhvr>
                                        <p:cTn id="20" dur="1" fill="hold">
                                          <p:stCondLst>
                                            <p:cond delay="0"/>
                                          </p:stCondLst>
                                        </p:cTn>
                                        <p:tgtEl>
                                          <p:spTgt spid="215065"/>
                                        </p:tgtEl>
                                        <p:attrNameLst>
                                          <p:attrName>style.visibility</p:attrName>
                                        </p:attrNameLst>
                                      </p:cBhvr>
                                      <p:to>
                                        <p:strVal val="visible"/>
                                      </p:to>
                                    </p:set>
                                    <p:animEffect transition="in" filter="fade">
                                      <p:cBhvr>
                                        <p:cTn id="21" dur="770" decel="100000"/>
                                        <p:tgtEl>
                                          <p:spTgt spid="215065"/>
                                        </p:tgtEl>
                                      </p:cBhvr>
                                    </p:animEffect>
                                    <p:animScale>
                                      <p:cBhvr>
                                        <p:cTn id="22" dur="770" decel="100000"/>
                                        <p:tgtEl>
                                          <p:spTgt spid="215065"/>
                                        </p:tgtEl>
                                      </p:cBhvr>
                                      <p:from x="10000" y="10000"/>
                                      <p:to x="200000" y="450000"/>
                                    </p:animScale>
                                    <p:animScale>
                                      <p:cBhvr>
                                        <p:cTn id="23" dur="1230" accel="100000" fill="hold">
                                          <p:stCondLst>
                                            <p:cond delay="770"/>
                                          </p:stCondLst>
                                        </p:cTn>
                                        <p:tgtEl>
                                          <p:spTgt spid="215065"/>
                                        </p:tgtEl>
                                      </p:cBhvr>
                                      <p:from x="200000" y="450000"/>
                                      <p:to x="100000" y="100000"/>
                                    </p:animScale>
                                    <p:set>
                                      <p:cBhvr>
                                        <p:cTn id="24" dur="770" fill="hold"/>
                                        <p:tgtEl>
                                          <p:spTgt spid="215065"/>
                                        </p:tgtEl>
                                        <p:attrNameLst>
                                          <p:attrName>ppt_x</p:attrName>
                                        </p:attrNameLst>
                                      </p:cBhvr>
                                      <p:to>
                                        <p:strVal val="(0.5)"/>
                                      </p:to>
                                    </p:set>
                                    <p:anim from="(0.5)" to="(#ppt_x)" calcmode="lin" valueType="num">
                                      <p:cBhvr>
                                        <p:cTn id="25" dur="1230" accel="100000" fill="hold">
                                          <p:stCondLst>
                                            <p:cond delay="770"/>
                                          </p:stCondLst>
                                        </p:cTn>
                                        <p:tgtEl>
                                          <p:spTgt spid="215065"/>
                                        </p:tgtEl>
                                        <p:attrNameLst>
                                          <p:attrName>ppt_x</p:attrName>
                                        </p:attrNameLst>
                                      </p:cBhvr>
                                    </p:anim>
                                    <p:set>
                                      <p:cBhvr>
                                        <p:cTn id="26" dur="770" fill="hold"/>
                                        <p:tgtEl>
                                          <p:spTgt spid="215065"/>
                                        </p:tgtEl>
                                        <p:attrNameLst>
                                          <p:attrName>ppt_y</p:attrName>
                                        </p:attrNameLst>
                                      </p:cBhvr>
                                      <p:to>
                                        <p:strVal val="(#ppt_y+0.4)"/>
                                      </p:to>
                                    </p:set>
                                    <p:anim from="(#ppt_y+0.4)" to="(#ppt_y)" calcmode="lin" valueType="num">
                                      <p:cBhvr>
                                        <p:cTn id="27" dur="1230" accel="100000" fill="hold">
                                          <p:stCondLst>
                                            <p:cond delay="770"/>
                                          </p:stCondLst>
                                        </p:cTn>
                                        <p:tgtEl>
                                          <p:spTgt spid="215065"/>
                                        </p:tgtEl>
                                        <p:attrNameLst>
                                          <p:attrName>ppt_y</p:attrName>
                                        </p:attrNameLst>
                                      </p:cBhvr>
                                    </p:anim>
                                  </p:childTnLst>
                                </p:cTn>
                              </p:par>
                              <p:par>
                                <p:cTn id="28" presetID="51" presetClass="entr" presetSubtype="0" fill="hold" grpId="0" nodeType="withEffect">
                                  <p:stCondLst>
                                    <p:cond delay="0"/>
                                  </p:stCondLst>
                                  <p:childTnLst>
                                    <p:set>
                                      <p:cBhvr>
                                        <p:cTn id="29" dur="1" fill="hold">
                                          <p:stCondLst>
                                            <p:cond delay="0"/>
                                          </p:stCondLst>
                                        </p:cTn>
                                        <p:tgtEl>
                                          <p:spTgt spid="215064"/>
                                        </p:tgtEl>
                                        <p:attrNameLst>
                                          <p:attrName>style.visibility</p:attrName>
                                        </p:attrNameLst>
                                      </p:cBhvr>
                                      <p:to>
                                        <p:strVal val="visible"/>
                                      </p:to>
                                    </p:set>
                                    <p:animEffect transition="in" filter="fade">
                                      <p:cBhvr>
                                        <p:cTn id="30" dur="770" decel="100000"/>
                                        <p:tgtEl>
                                          <p:spTgt spid="215064"/>
                                        </p:tgtEl>
                                      </p:cBhvr>
                                    </p:animEffect>
                                    <p:animScale>
                                      <p:cBhvr>
                                        <p:cTn id="31" dur="770" decel="100000"/>
                                        <p:tgtEl>
                                          <p:spTgt spid="215064"/>
                                        </p:tgtEl>
                                      </p:cBhvr>
                                      <p:from x="10000" y="10000"/>
                                      <p:to x="200000" y="450000"/>
                                    </p:animScale>
                                    <p:animScale>
                                      <p:cBhvr>
                                        <p:cTn id="32" dur="1230" accel="100000" fill="hold">
                                          <p:stCondLst>
                                            <p:cond delay="770"/>
                                          </p:stCondLst>
                                        </p:cTn>
                                        <p:tgtEl>
                                          <p:spTgt spid="215064"/>
                                        </p:tgtEl>
                                      </p:cBhvr>
                                      <p:from x="200000" y="450000"/>
                                      <p:to x="100000" y="100000"/>
                                    </p:animScale>
                                    <p:set>
                                      <p:cBhvr>
                                        <p:cTn id="33" dur="770" fill="hold"/>
                                        <p:tgtEl>
                                          <p:spTgt spid="215064"/>
                                        </p:tgtEl>
                                        <p:attrNameLst>
                                          <p:attrName>ppt_x</p:attrName>
                                        </p:attrNameLst>
                                      </p:cBhvr>
                                      <p:to>
                                        <p:strVal val="(0.5)"/>
                                      </p:to>
                                    </p:set>
                                    <p:anim from="(0.5)" to="(#ppt_x)" calcmode="lin" valueType="num">
                                      <p:cBhvr>
                                        <p:cTn id="34" dur="1230" accel="100000" fill="hold">
                                          <p:stCondLst>
                                            <p:cond delay="770"/>
                                          </p:stCondLst>
                                        </p:cTn>
                                        <p:tgtEl>
                                          <p:spTgt spid="215064"/>
                                        </p:tgtEl>
                                        <p:attrNameLst>
                                          <p:attrName>ppt_x</p:attrName>
                                        </p:attrNameLst>
                                      </p:cBhvr>
                                    </p:anim>
                                    <p:set>
                                      <p:cBhvr>
                                        <p:cTn id="35" dur="770" fill="hold"/>
                                        <p:tgtEl>
                                          <p:spTgt spid="215064"/>
                                        </p:tgtEl>
                                        <p:attrNameLst>
                                          <p:attrName>ppt_y</p:attrName>
                                        </p:attrNameLst>
                                      </p:cBhvr>
                                      <p:to>
                                        <p:strVal val="(#ppt_y+0.4)"/>
                                      </p:to>
                                    </p:set>
                                    <p:anim from="(#ppt_y+0.4)" to="(#ppt_y)" calcmode="lin" valueType="num">
                                      <p:cBhvr>
                                        <p:cTn id="36" dur="1230" accel="100000" fill="hold">
                                          <p:stCondLst>
                                            <p:cond delay="770"/>
                                          </p:stCondLst>
                                        </p:cTn>
                                        <p:tgtEl>
                                          <p:spTgt spid="215064"/>
                                        </p:tgtEl>
                                        <p:attrNameLst>
                                          <p:attrName>ppt_y</p:attrName>
                                        </p:attrNameLst>
                                      </p:cBhvr>
                                    </p:anim>
                                  </p:childTnLst>
                                </p:cTn>
                              </p:par>
                              <p:par>
                                <p:cTn id="37" presetID="51" presetClass="entr" presetSubtype="0" fill="hold" grpId="0" nodeType="withEffect">
                                  <p:stCondLst>
                                    <p:cond delay="0"/>
                                  </p:stCondLst>
                                  <p:childTnLst>
                                    <p:set>
                                      <p:cBhvr>
                                        <p:cTn id="38" dur="1" fill="hold">
                                          <p:stCondLst>
                                            <p:cond delay="0"/>
                                          </p:stCondLst>
                                        </p:cTn>
                                        <p:tgtEl>
                                          <p:spTgt spid="215046"/>
                                        </p:tgtEl>
                                        <p:attrNameLst>
                                          <p:attrName>style.visibility</p:attrName>
                                        </p:attrNameLst>
                                      </p:cBhvr>
                                      <p:to>
                                        <p:strVal val="visible"/>
                                      </p:to>
                                    </p:set>
                                    <p:animEffect transition="in" filter="fade">
                                      <p:cBhvr>
                                        <p:cTn id="39" dur="770" decel="100000"/>
                                        <p:tgtEl>
                                          <p:spTgt spid="215046"/>
                                        </p:tgtEl>
                                      </p:cBhvr>
                                    </p:animEffect>
                                    <p:animScale>
                                      <p:cBhvr>
                                        <p:cTn id="40" dur="770" decel="100000"/>
                                        <p:tgtEl>
                                          <p:spTgt spid="215046"/>
                                        </p:tgtEl>
                                      </p:cBhvr>
                                      <p:from x="10000" y="10000"/>
                                      <p:to x="200000" y="450000"/>
                                    </p:animScale>
                                    <p:animScale>
                                      <p:cBhvr>
                                        <p:cTn id="41" dur="1230" accel="100000" fill="hold">
                                          <p:stCondLst>
                                            <p:cond delay="770"/>
                                          </p:stCondLst>
                                        </p:cTn>
                                        <p:tgtEl>
                                          <p:spTgt spid="215046"/>
                                        </p:tgtEl>
                                      </p:cBhvr>
                                      <p:from x="200000" y="450000"/>
                                      <p:to x="100000" y="100000"/>
                                    </p:animScale>
                                    <p:set>
                                      <p:cBhvr>
                                        <p:cTn id="42" dur="770" fill="hold"/>
                                        <p:tgtEl>
                                          <p:spTgt spid="215046"/>
                                        </p:tgtEl>
                                        <p:attrNameLst>
                                          <p:attrName>ppt_x</p:attrName>
                                        </p:attrNameLst>
                                      </p:cBhvr>
                                      <p:to>
                                        <p:strVal val="(0.5)"/>
                                      </p:to>
                                    </p:set>
                                    <p:anim from="(0.5)" to="(#ppt_x)" calcmode="lin" valueType="num">
                                      <p:cBhvr>
                                        <p:cTn id="43" dur="1230" accel="100000" fill="hold">
                                          <p:stCondLst>
                                            <p:cond delay="770"/>
                                          </p:stCondLst>
                                        </p:cTn>
                                        <p:tgtEl>
                                          <p:spTgt spid="215046"/>
                                        </p:tgtEl>
                                        <p:attrNameLst>
                                          <p:attrName>ppt_x</p:attrName>
                                        </p:attrNameLst>
                                      </p:cBhvr>
                                    </p:anim>
                                    <p:set>
                                      <p:cBhvr>
                                        <p:cTn id="44" dur="770" fill="hold"/>
                                        <p:tgtEl>
                                          <p:spTgt spid="215046"/>
                                        </p:tgtEl>
                                        <p:attrNameLst>
                                          <p:attrName>ppt_y</p:attrName>
                                        </p:attrNameLst>
                                      </p:cBhvr>
                                      <p:to>
                                        <p:strVal val="(#ppt_y+0.4)"/>
                                      </p:to>
                                    </p:set>
                                    <p:anim from="(#ppt_y+0.4)" to="(#ppt_y)" calcmode="lin" valueType="num">
                                      <p:cBhvr>
                                        <p:cTn id="45" dur="1230" accel="100000" fill="hold">
                                          <p:stCondLst>
                                            <p:cond delay="770"/>
                                          </p:stCondLst>
                                        </p:cTn>
                                        <p:tgtEl>
                                          <p:spTgt spid="215046"/>
                                        </p:tgtEl>
                                        <p:attrNameLst>
                                          <p:attrName>ppt_y</p:attrName>
                                        </p:attrNameLst>
                                      </p:cBhvr>
                                    </p:anim>
                                  </p:childTnLst>
                                </p:cTn>
                              </p:par>
                              <p:par>
                                <p:cTn id="46" presetID="51" presetClass="entr" presetSubtype="0" fill="hold" grpId="0" nodeType="withEffect">
                                  <p:stCondLst>
                                    <p:cond delay="0"/>
                                  </p:stCondLst>
                                  <p:childTnLst>
                                    <p:set>
                                      <p:cBhvr>
                                        <p:cTn id="47" dur="1" fill="hold">
                                          <p:stCondLst>
                                            <p:cond delay="0"/>
                                          </p:stCondLst>
                                        </p:cTn>
                                        <p:tgtEl>
                                          <p:spTgt spid="215048"/>
                                        </p:tgtEl>
                                        <p:attrNameLst>
                                          <p:attrName>style.visibility</p:attrName>
                                        </p:attrNameLst>
                                      </p:cBhvr>
                                      <p:to>
                                        <p:strVal val="visible"/>
                                      </p:to>
                                    </p:set>
                                    <p:animEffect transition="in" filter="fade">
                                      <p:cBhvr>
                                        <p:cTn id="48" dur="770" decel="100000"/>
                                        <p:tgtEl>
                                          <p:spTgt spid="215048"/>
                                        </p:tgtEl>
                                      </p:cBhvr>
                                    </p:animEffect>
                                    <p:animScale>
                                      <p:cBhvr>
                                        <p:cTn id="49" dur="770" decel="100000"/>
                                        <p:tgtEl>
                                          <p:spTgt spid="215048"/>
                                        </p:tgtEl>
                                      </p:cBhvr>
                                      <p:from x="10000" y="10000"/>
                                      <p:to x="200000" y="450000"/>
                                    </p:animScale>
                                    <p:animScale>
                                      <p:cBhvr>
                                        <p:cTn id="50" dur="1230" accel="100000" fill="hold">
                                          <p:stCondLst>
                                            <p:cond delay="770"/>
                                          </p:stCondLst>
                                        </p:cTn>
                                        <p:tgtEl>
                                          <p:spTgt spid="215048"/>
                                        </p:tgtEl>
                                      </p:cBhvr>
                                      <p:from x="200000" y="450000"/>
                                      <p:to x="100000" y="100000"/>
                                    </p:animScale>
                                    <p:set>
                                      <p:cBhvr>
                                        <p:cTn id="51" dur="770" fill="hold"/>
                                        <p:tgtEl>
                                          <p:spTgt spid="215048"/>
                                        </p:tgtEl>
                                        <p:attrNameLst>
                                          <p:attrName>ppt_x</p:attrName>
                                        </p:attrNameLst>
                                      </p:cBhvr>
                                      <p:to>
                                        <p:strVal val="(0.5)"/>
                                      </p:to>
                                    </p:set>
                                    <p:anim from="(0.5)" to="(#ppt_x)" calcmode="lin" valueType="num">
                                      <p:cBhvr>
                                        <p:cTn id="52" dur="1230" accel="100000" fill="hold">
                                          <p:stCondLst>
                                            <p:cond delay="770"/>
                                          </p:stCondLst>
                                        </p:cTn>
                                        <p:tgtEl>
                                          <p:spTgt spid="215048"/>
                                        </p:tgtEl>
                                        <p:attrNameLst>
                                          <p:attrName>ppt_x</p:attrName>
                                        </p:attrNameLst>
                                      </p:cBhvr>
                                    </p:anim>
                                    <p:set>
                                      <p:cBhvr>
                                        <p:cTn id="53" dur="770" fill="hold"/>
                                        <p:tgtEl>
                                          <p:spTgt spid="215048"/>
                                        </p:tgtEl>
                                        <p:attrNameLst>
                                          <p:attrName>ppt_y</p:attrName>
                                        </p:attrNameLst>
                                      </p:cBhvr>
                                      <p:to>
                                        <p:strVal val="(#ppt_y+0.4)"/>
                                      </p:to>
                                    </p:set>
                                    <p:anim from="(#ppt_y+0.4)" to="(#ppt_y)" calcmode="lin" valueType="num">
                                      <p:cBhvr>
                                        <p:cTn id="54" dur="1230" accel="100000" fill="hold">
                                          <p:stCondLst>
                                            <p:cond delay="770"/>
                                          </p:stCondLst>
                                        </p:cTn>
                                        <p:tgtEl>
                                          <p:spTgt spid="215048"/>
                                        </p:tgtEl>
                                        <p:attrNameLst>
                                          <p:attrName>ppt_y</p:attrName>
                                        </p:attrNameLst>
                                      </p:cBhvr>
                                    </p:anim>
                                  </p:childTnLst>
                                </p:cTn>
                              </p:par>
                              <p:par>
                                <p:cTn id="55" presetID="51" presetClass="entr" presetSubtype="0" fill="hold" grpId="0" nodeType="withEffect">
                                  <p:stCondLst>
                                    <p:cond delay="0"/>
                                  </p:stCondLst>
                                  <p:childTnLst>
                                    <p:set>
                                      <p:cBhvr>
                                        <p:cTn id="56" dur="1" fill="hold">
                                          <p:stCondLst>
                                            <p:cond delay="0"/>
                                          </p:stCondLst>
                                        </p:cTn>
                                        <p:tgtEl>
                                          <p:spTgt spid="215049"/>
                                        </p:tgtEl>
                                        <p:attrNameLst>
                                          <p:attrName>style.visibility</p:attrName>
                                        </p:attrNameLst>
                                      </p:cBhvr>
                                      <p:to>
                                        <p:strVal val="visible"/>
                                      </p:to>
                                    </p:set>
                                    <p:animEffect transition="in" filter="fade">
                                      <p:cBhvr>
                                        <p:cTn id="57" dur="770" decel="100000"/>
                                        <p:tgtEl>
                                          <p:spTgt spid="215049"/>
                                        </p:tgtEl>
                                      </p:cBhvr>
                                    </p:animEffect>
                                    <p:animScale>
                                      <p:cBhvr>
                                        <p:cTn id="58" dur="770" decel="100000"/>
                                        <p:tgtEl>
                                          <p:spTgt spid="215049"/>
                                        </p:tgtEl>
                                      </p:cBhvr>
                                      <p:from x="10000" y="10000"/>
                                      <p:to x="200000" y="450000"/>
                                    </p:animScale>
                                    <p:animScale>
                                      <p:cBhvr>
                                        <p:cTn id="59" dur="1230" accel="100000" fill="hold">
                                          <p:stCondLst>
                                            <p:cond delay="770"/>
                                          </p:stCondLst>
                                        </p:cTn>
                                        <p:tgtEl>
                                          <p:spTgt spid="215049"/>
                                        </p:tgtEl>
                                      </p:cBhvr>
                                      <p:from x="200000" y="450000"/>
                                      <p:to x="100000" y="100000"/>
                                    </p:animScale>
                                    <p:set>
                                      <p:cBhvr>
                                        <p:cTn id="60" dur="770" fill="hold"/>
                                        <p:tgtEl>
                                          <p:spTgt spid="215049"/>
                                        </p:tgtEl>
                                        <p:attrNameLst>
                                          <p:attrName>ppt_x</p:attrName>
                                        </p:attrNameLst>
                                      </p:cBhvr>
                                      <p:to>
                                        <p:strVal val="(0.5)"/>
                                      </p:to>
                                    </p:set>
                                    <p:anim from="(0.5)" to="(#ppt_x)" calcmode="lin" valueType="num">
                                      <p:cBhvr>
                                        <p:cTn id="61" dur="1230" accel="100000" fill="hold">
                                          <p:stCondLst>
                                            <p:cond delay="770"/>
                                          </p:stCondLst>
                                        </p:cTn>
                                        <p:tgtEl>
                                          <p:spTgt spid="215049"/>
                                        </p:tgtEl>
                                        <p:attrNameLst>
                                          <p:attrName>ppt_x</p:attrName>
                                        </p:attrNameLst>
                                      </p:cBhvr>
                                    </p:anim>
                                    <p:set>
                                      <p:cBhvr>
                                        <p:cTn id="62" dur="770" fill="hold"/>
                                        <p:tgtEl>
                                          <p:spTgt spid="215049"/>
                                        </p:tgtEl>
                                        <p:attrNameLst>
                                          <p:attrName>ppt_y</p:attrName>
                                        </p:attrNameLst>
                                      </p:cBhvr>
                                      <p:to>
                                        <p:strVal val="(#ppt_y+0.4)"/>
                                      </p:to>
                                    </p:set>
                                    <p:anim from="(#ppt_y+0.4)" to="(#ppt_y)" calcmode="lin" valueType="num">
                                      <p:cBhvr>
                                        <p:cTn id="63" dur="1230" accel="100000" fill="hold">
                                          <p:stCondLst>
                                            <p:cond delay="770"/>
                                          </p:stCondLst>
                                        </p:cTn>
                                        <p:tgtEl>
                                          <p:spTgt spid="215049"/>
                                        </p:tgtEl>
                                        <p:attrNameLst>
                                          <p:attrName>ppt_y</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215051"/>
                                        </p:tgtEl>
                                        <p:attrNameLst>
                                          <p:attrName>style.visibility</p:attrName>
                                        </p:attrNameLst>
                                      </p:cBhvr>
                                      <p:to>
                                        <p:strVal val="visible"/>
                                      </p:to>
                                    </p:set>
                                    <p:animEffect transition="in" filter="checkerboard(across)">
                                      <p:cBhvr>
                                        <p:cTn id="68" dur="500"/>
                                        <p:tgtEl>
                                          <p:spTgt spid="215051"/>
                                        </p:tgtEl>
                                      </p:cBhvr>
                                    </p:animEffect>
                                  </p:childTnLst>
                                </p:cTn>
                              </p:par>
                              <p:par>
                                <p:cTn id="69" presetID="5" presetClass="entr" presetSubtype="10" fill="hold" grpId="1" nodeType="withEffect">
                                  <p:stCondLst>
                                    <p:cond delay="0"/>
                                  </p:stCondLst>
                                  <p:childTnLst>
                                    <p:set>
                                      <p:cBhvr>
                                        <p:cTn id="70" dur="1" fill="hold">
                                          <p:stCondLst>
                                            <p:cond delay="0"/>
                                          </p:stCondLst>
                                        </p:cTn>
                                        <p:tgtEl>
                                          <p:spTgt spid="215053"/>
                                        </p:tgtEl>
                                        <p:attrNameLst>
                                          <p:attrName>style.visibility</p:attrName>
                                        </p:attrNameLst>
                                      </p:cBhvr>
                                      <p:to>
                                        <p:strVal val="visible"/>
                                      </p:to>
                                    </p:set>
                                    <p:animEffect transition="in" filter="checkerboard(across)">
                                      <p:cBhvr>
                                        <p:cTn id="71" dur="500"/>
                                        <p:tgtEl>
                                          <p:spTgt spid="215053"/>
                                        </p:tgtEl>
                                      </p:cBhvr>
                                    </p:animEffect>
                                  </p:childTnLst>
                                </p:cTn>
                              </p:par>
                              <p:par>
                                <p:cTn id="72" presetID="5" presetClass="entr" presetSubtype="10" fill="hold" grpId="1" nodeType="withEffect">
                                  <p:stCondLst>
                                    <p:cond delay="0"/>
                                  </p:stCondLst>
                                  <p:childTnLst>
                                    <p:set>
                                      <p:cBhvr>
                                        <p:cTn id="73" dur="1" fill="hold">
                                          <p:stCondLst>
                                            <p:cond delay="0"/>
                                          </p:stCondLst>
                                        </p:cTn>
                                        <p:tgtEl>
                                          <p:spTgt spid="215054"/>
                                        </p:tgtEl>
                                        <p:attrNameLst>
                                          <p:attrName>style.visibility</p:attrName>
                                        </p:attrNameLst>
                                      </p:cBhvr>
                                      <p:to>
                                        <p:strVal val="visible"/>
                                      </p:to>
                                    </p:set>
                                    <p:animEffect transition="in" filter="checkerboard(across)">
                                      <p:cBhvr>
                                        <p:cTn id="74" dur="500"/>
                                        <p:tgtEl>
                                          <p:spTgt spid="215054"/>
                                        </p:tgtEl>
                                      </p:cBhvr>
                                    </p:animEffect>
                                  </p:childTnLst>
                                </p:cTn>
                              </p:par>
                              <p:par>
                                <p:cTn id="75" presetID="5" presetClass="entr" presetSubtype="10" fill="hold" grpId="1" nodeType="withEffect">
                                  <p:stCondLst>
                                    <p:cond delay="0"/>
                                  </p:stCondLst>
                                  <p:childTnLst>
                                    <p:set>
                                      <p:cBhvr>
                                        <p:cTn id="76" dur="1" fill="hold">
                                          <p:stCondLst>
                                            <p:cond delay="0"/>
                                          </p:stCondLst>
                                        </p:cTn>
                                        <p:tgtEl>
                                          <p:spTgt spid="215055"/>
                                        </p:tgtEl>
                                        <p:attrNameLst>
                                          <p:attrName>style.visibility</p:attrName>
                                        </p:attrNameLst>
                                      </p:cBhvr>
                                      <p:to>
                                        <p:strVal val="visible"/>
                                      </p:to>
                                    </p:set>
                                    <p:animEffect transition="in" filter="checkerboard(across)">
                                      <p:cBhvr>
                                        <p:cTn id="77" dur="500"/>
                                        <p:tgtEl>
                                          <p:spTgt spid="215055"/>
                                        </p:tgtEl>
                                      </p:cBhvr>
                                    </p:animEffect>
                                  </p:childTnLst>
                                </p:cTn>
                              </p:par>
                              <p:par>
                                <p:cTn id="78" presetID="5" presetClass="entr" presetSubtype="10" fill="hold" grpId="1" nodeType="withEffect">
                                  <p:stCondLst>
                                    <p:cond delay="0"/>
                                  </p:stCondLst>
                                  <p:childTnLst>
                                    <p:set>
                                      <p:cBhvr>
                                        <p:cTn id="79" dur="1" fill="hold">
                                          <p:stCondLst>
                                            <p:cond delay="0"/>
                                          </p:stCondLst>
                                        </p:cTn>
                                        <p:tgtEl>
                                          <p:spTgt spid="215056"/>
                                        </p:tgtEl>
                                        <p:attrNameLst>
                                          <p:attrName>style.visibility</p:attrName>
                                        </p:attrNameLst>
                                      </p:cBhvr>
                                      <p:to>
                                        <p:strVal val="visible"/>
                                      </p:to>
                                    </p:set>
                                    <p:animEffect transition="in" filter="checkerboard(across)">
                                      <p:cBhvr>
                                        <p:cTn id="80" dur="500"/>
                                        <p:tgtEl>
                                          <p:spTgt spid="215056"/>
                                        </p:tgtEl>
                                      </p:cBhvr>
                                    </p:animEffect>
                                  </p:childTnLst>
                                </p:cTn>
                              </p:par>
                              <p:par>
                                <p:cTn id="81" presetID="5" presetClass="entr" presetSubtype="10" fill="hold" grpId="1" nodeType="withEffect">
                                  <p:stCondLst>
                                    <p:cond delay="0"/>
                                  </p:stCondLst>
                                  <p:childTnLst>
                                    <p:set>
                                      <p:cBhvr>
                                        <p:cTn id="82" dur="1" fill="hold">
                                          <p:stCondLst>
                                            <p:cond delay="0"/>
                                          </p:stCondLst>
                                        </p:cTn>
                                        <p:tgtEl>
                                          <p:spTgt spid="215057"/>
                                        </p:tgtEl>
                                        <p:attrNameLst>
                                          <p:attrName>style.visibility</p:attrName>
                                        </p:attrNameLst>
                                      </p:cBhvr>
                                      <p:to>
                                        <p:strVal val="visible"/>
                                      </p:to>
                                    </p:set>
                                    <p:animEffect transition="in" filter="checkerboard(across)">
                                      <p:cBhvr>
                                        <p:cTn id="83" dur="500"/>
                                        <p:tgtEl>
                                          <p:spTgt spid="215057"/>
                                        </p:tgtEl>
                                      </p:cBhvr>
                                    </p:animEffect>
                                  </p:childTnLst>
                                </p:cTn>
                              </p:par>
                              <p:par>
                                <p:cTn id="84" presetID="5" presetClass="entr" presetSubtype="10" fill="hold" grpId="1" nodeType="withEffect">
                                  <p:stCondLst>
                                    <p:cond delay="0"/>
                                  </p:stCondLst>
                                  <p:childTnLst>
                                    <p:set>
                                      <p:cBhvr>
                                        <p:cTn id="85" dur="1" fill="hold">
                                          <p:stCondLst>
                                            <p:cond delay="0"/>
                                          </p:stCondLst>
                                        </p:cTn>
                                        <p:tgtEl>
                                          <p:spTgt spid="215058"/>
                                        </p:tgtEl>
                                        <p:attrNameLst>
                                          <p:attrName>style.visibility</p:attrName>
                                        </p:attrNameLst>
                                      </p:cBhvr>
                                      <p:to>
                                        <p:strVal val="visible"/>
                                      </p:to>
                                    </p:set>
                                    <p:animEffect transition="in" filter="checkerboard(across)">
                                      <p:cBhvr>
                                        <p:cTn id="86" dur="500"/>
                                        <p:tgtEl>
                                          <p:spTgt spid="215058"/>
                                        </p:tgtEl>
                                      </p:cBhvr>
                                    </p:animEffect>
                                  </p:childTnLst>
                                </p:cTn>
                              </p:par>
                              <p:par>
                                <p:cTn id="87" presetID="5" presetClass="entr" presetSubtype="10" fill="hold" grpId="1" nodeType="withEffect">
                                  <p:stCondLst>
                                    <p:cond delay="0"/>
                                  </p:stCondLst>
                                  <p:childTnLst>
                                    <p:set>
                                      <p:cBhvr>
                                        <p:cTn id="88" dur="1" fill="hold">
                                          <p:stCondLst>
                                            <p:cond delay="0"/>
                                          </p:stCondLst>
                                        </p:cTn>
                                        <p:tgtEl>
                                          <p:spTgt spid="215059"/>
                                        </p:tgtEl>
                                        <p:attrNameLst>
                                          <p:attrName>style.visibility</p:attrName>
                                        </p:attrNameLst>
                                      </p:cBhvr>
                                      <p:to>
                                        <p:strVal val="visible"/>
                                      </p:to>
                                    </p:set>
                                    <p:animEffect transition="in" filter="checkerboard(across)">
                                      <p:cBhvr>
                                        <p:cTn id="89" dur="500"/>
                                        <p:tgtEl>
                                          <p:spTgt spid="215059"/>
                                        </p:tgtEl>
                                      </p:cBhvr>
                                    </p:animEffect>
                                  </p:childTnLst>
                                </p:cTn>
                              </p:par>
                              <p:par>
                                <p:cTn id="90" presetID="5" presetClass="entr" presetSubtype="10" fill="hold" grpId="1" nodeType="withEffect">
                                  <p:stCondLst>
                                    <p:cond delay="0"/>
                                  </p:stCondLst>
                                  <p:childTnLst>
                                    <p:set>
                                      <p:cBhvr>
                                        <p:cTn id="91" dur="1" fill="hold">
                                          <p:stCondLst>
                                            <p:cond delay="0"/>
                                          </p:stCondLst>
                                        </p:cTn>
                                        <p:tgtEl>
                                          <p:spTgt spid="215060"/>
                                        </p:tgtEl>
                                        <p:attrNameLst>
                                          <p:attrName>style.visibility</p:attrName>
                                        </p:attrNameLst>
                                      </p:cBhvr>
                                      <p:to>
                                        <p:strVal val="visible"/>
                                      </p:to>
                                    </p:set>
                                    <p:animEffect transition="in" filter="checkerboard(across)">
                                      <p:cBhvr>
                                        <p:cTn id="92" dur="500"/>
                                        <p:tgtEl>
                                          <p:spTgt spid="215060"/>
                                        </p:tgtEl>
                                      </p:cBhvr>
                                    </p:animEffect>
                                  </p:childTnLst>
                                </p:cTn>
                              </p:par>
                            </p:childTnLst>
                          </p:cTn>
                        </p:par>
                        <p:par>
                          <p:cTn id="93" fill="hold" nodeType="afterGroup">
                            <p:stCondLst>
                              <p:cond delay="500"/>
                            </p:stCondLst>
                            <p:childTnLst>
                              <p:par>
                                <p:cTn id="94" presetID="9" presetClass="exit" presetSubtype="0" fill="hold" grpId="0" nodeType="afterEffect">
                                  <p:stCondLst>
                                    <p:cond delay="0"/>
                                  </p:stCondLst>
                                  <p:childTnLst>
                                    <p:animEffect transition="out" filter="dissolve">
                                      <p:cBhvr>
                                        <p:cTn id="95" dur="1000"/>
                                        <p:tgtEl>
                                          <p:spTgt spid="215060"/>
                                        </p:tgtEl>
                                      </p:cBhvr>
                                    </p:animEffect>
                                    <p:set>
                                      <p:cBhvr>
                                        <p:cTn id="96"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hammer.wav"/>
                                        </p:tgtEl>
                                      </p:cMediaNode>
                                    </p:audio>
                                  </p:subTnLst>
                                </p:cTn>
                              </p:par>
                            </p:childTnLst>
                          </p:cTn>
                        </p:par>
                        <p:par>
                          <p:cTn id="97" fill="hold" nodeType="afterGroup">
                            <p:stCondLst>
                              <p:cond delay="1500"/>
                            </p:stCondLst>
                            <p:childTnLst>
                              <p:par>
                                <p:cTn id="98" presetID="9" presetClass="exit" presetSubtype="0" fill="hold" grpId="0" nodeType="afterEffect">
                                  <p:stCondLst>
                                    <p:cond delay="0"/>
                                  </p:stCondLst>
                                  <p:childTnLst>
                                    <p:animEffect transition="out" filter="dissolve">
                                      <p:cBhvr>
                                        <p:cTn id="99" dur="1000"/>
                                        <p:tgtEl>
                                          <p:spTgt spid="215059"/>
                                        </p:tgtEl>
                                      </p:cBhvr>
                                    </p:animEffect>
                                    <p:set>
                                      <p:cBhvr>
                                        <p:cTn id="100"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hammer.wav"/>
                                        </p:tgtEl>
                                      </p:cMediaNode>
                                    </p:audio>
                                  </p:subTnLst>
                                </p:cTn>
                              </p:par>
                            </p:childTnLst>
                          </p:cTn>
                        </p:par>
                        <p:par>
                          <p:cTn id="101" fill="hold" nodeType="afterGroup">
                            <p:stCondLst>
                              <p:cond delay="2500"/>
                            </p:stCondLst>
                            <p:childTnLst>
                              <p:par>
                                <p:cTn id="102" presetID="9" presetClass="exit" presetSubtype="0" fill="hold" grpId="0" nodeType="afterEffect">
                                  <p:stCondLst>
                                    <p:cond delay="0"/>
                                  </p:stCondLst>
                                  <p:childTnLst>
                                    <p:animEffect transition="out" filter="dissolve">
                                      <p:cBhvr>
                                        <p:cTn id="103" dur="1000"/>
                                        <p:tgtEl>
                                          <p:spTgt spid="215058"/>
                                        </p:tgtEl>
                                      </p:cBhvr>
                                    </p:animEffect>
                                    <p:set>
                                      <p:cBhvr>
                                        <p:cTn id="104"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hammer.wav"/>
                                        </p:tgtEl>
                                      </p:cMediaNode>
                                    </p:audio>
                                  </p:subTnLst>
                                </p:cTn>
                              </p:par>
                            </p:childTnLst>
                          </p:cTn>
                        </p:par>
                        <p:par>
                          <p:cTn id="105" fill="hold" nodeType="afterGroup">
                            <p:stCondLst>
                              <p:cond delay="3500"/>
                            </p:stCondLst>
                            <p:childTnLst>
                              <p:par>
                                <p:cTn id="106" presetID="9" presetClass="exit" presetSubtype="0" fill="hold" grpId="0" nodeType="afterEffect">
                                  <p:stCondLst>
                                    <p:cond delay="0"/>
                                  </p:stCondLst>
                                  <p:childTnLst>
                                    <p:animEffect transition="out" filter="dissolve">
                                      <p:cBhvr>
                                        <p:cTn id="107" dur="1000"/>
                                        <p:tgtEl>
                                          <p:spTgt spid="215057"/>
                                        </p:tgtEl>
                                      </p:cBhvr>
                                    </p:animEffect>
                                    <p:set>
                                      <p:cBhvr>
                                        <p:cTn id="108"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2" name="hammer.wav"/>
                                        </p:tgtEl>
                                      </p:cMediaNode>
                                    </p:audio>
                                  </p:subTnLst>
                                </p:cTn>
                              </p:par>
                            </p:childTnLst>
                          </p:cTn>
                        </p:par>
                        <p:par>
                          <p:cTn id="109" fill="hold" nodeType="afterGroup">
                            <p:stCondLst>
                              <p:cond delay="4500"/>
                            </p:stCondLst>
                            <p:childTnLst>
                              <p:par>
                                <p:cTn id="110" presetID="9" presetClass="exit" presetSubtype="0" fill="hold" grpId="0" nodeType="afterEffect">
                                  <p:stCondLst>
                                    <p:cond delay="0"/>
                                  </p:stCondLst>
                                  <p:childTnLst>
                                    <p:animEffect transition="out" filter="dissolve">
                                      <p:cBhvr>
                                        <p:cTn id="111" dur="1000"/>
                                        <p:tgtEl>
                                          <p:spTgt spid="215056"/>
                                        </p:tgtEl>
                                      </p:cBhvr>
                                    </p:animEffect>
                                    <p:set>
                                      <p:cBhvr>
                                        <p:cTn id="112"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hammer.wav"/>
                                        </p:tgtEl>
                                      </p:cMediaNode>
                                    </p:audio>
                                  </p:subTnLst>
                                </p:cTn>
                              </p:par>
                            </p:childTnLst>
                          </p:cTn>
                        </p:par>
                        <p:par>
                          <p:cTn id="113" fill="hold" nodeType="afterGroup">
                            <p:stCondLst>
                              <p:cond delay="5500"/>
                            </p:stCondLst>
                            <p:childTnLst>
                              <p:par>
                                <p:cTn id="114" presetID="9" presetClass="exit" presetSubtype="0" fill="hold" grpId="0" nodeType="afterEffect">
                                  <p:stCondLst>
                                    <p:cond delay="0"/>
                                  </p:stCondLst>
                                  <p:childTnLst>
                                    <p:animEffect transition="out" filter="dissolve">
                                      <p:cBhvr>
                                        <p:cTn id="115" dur="1000"/>
                                        <p:tgtEl>
                                          <p:spTgt spid="215055"/>
                                        </p:tgtEl>
                                      </p:cBhvr>
                                    </p:animEffect>
                                    <p:set>
                                      <p:cBhvr>
                                        <p:cTn id="116"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2" name="hammer.wav"/>
                                        </p:tgtEl>
                                      </p:cMediaNode>
                                    </p:audio>
                                  </p:subTnLst>
                                </p:cTn>
                              </p:par>
                            </p:childTnLst>
                          </p:cTn>
                        </p:par>
                        <p:par>
                          <p:cTn id="117" fill="hold" nodeType="afterGroup">
                            <p:stCondLst>
                              <p:cond delay="6500"/>
                            </p:stCondLst>
                            <p:childTnLst>
                              <p:par>
                                <p:cTn id="118" presetID="9" presetClass="exit" presetSubtype="0" fill="hold" grpId="0" nodeType="afterEffect">
                                  <p:stCondLst>
                                    <p:cond delay="0"/>
                                  </p:stCondLst>
                                  <p:childTnLst>
                                    <p:animEffect transition="out" filter="dissolve">
                                      <p:cBhvr>
                                        <p:cTn id="119" dur="1000"/>
                                        <p:tgtEl>
                                          <p:spTgt spid="215054"/>
                                        </p:tgtEl>
                                      </p:cBhvr>
                                    </p:animEffect>
                                    <p:set>
                                      <p:cBhvr>
                                        <p:cTn id="120"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hammer.wav"/>
                                        </p:tgtEl>
                                      </p:cMediaNode>
                                    </p:audio>
                                  </p:subTnLst>
                                </p:cTn>
                              </p:par>
                            </p:childTnLst>
                          </p:cTn>
                        </p:par>
                        <p:par>
                          <p:cTn id="121" fill="hold" nodeType="afterGroup">
                            <p:stCondLst>
                              <p:cond delay="7500"/>
                            </p:stCondLst>
                            <p:childTnLst>
                              <p:par>
                                <p:cTn id="122" presetID="9" presetClass="exit" presetSubtype="0" fill="hold" grpId="0" nodeType="afterEffect">
                                  <p:stCondLst>
                                    <p:cond delay="0"/>
                                  </p:stCondLst>
                                  <p:childTnLst>
                                    <p:animEffect transition="out" filter="dissolve">
                                      <p:cBhvr>
                                        <p:cTn id="123" dur="1000"/>
                                        <p:tgtEl>
                                          <p:spTgt spid="215053"/>
                                        </p:tgtEl>
                                      </p:cBhvr>
                                    </p:animEffect>
                                    <p:set>
                                      <p:cBhvr>
                                        <p:cTn id="124"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2" name="hammer.wav"/>
                                        </p:tgtEl>
                                      </p:cMediaNode>
                                    </p:audio>
                                  </p:subTnLst>
                                </p:cTn>
                              </p:par>
                            </p:childTnLst>
                          </p:cTn>
                        </p:par>
                      </p:childTnLst>
                    </p:cTn>
                  </p:par>
                  <p:par>
                    <p:cTn id="125" fill="hold" nodeType="clickPar">
                      <p:stCondLst>
                        <p:cond delay="indefinite"/>
                      </p:stCondLst>
                      <p:childTnLst>
                        <p:par>
                          <p:cTn id="126" fill="hold" nodeType="withGroup">
                            <p:stCondLst>
                              <p:cond delay="0"/>
                            </p:stCondLst>
                            <p:childTnLst>
                              <p:par>
                                <p:cTn id="127" presetID="15" presetClass="entr" presetSubtype="0" fill="hold" grpId="0" nodeType="clickEffect">
                                  <p:stCondLst>
                                    <p:cond delay="0"/>
                                  </p:stCondLst>
                                  <p:childTnLst>
                                    <p:set>
                                      <p:cBhvr>
                                        <p:cTn id="128" dur="1" fill="hold">
                                          <p:stCondLst>
                                            <p:cond delay="0"/>
                                          </p:stCondLst>
                                        </p:cTn>
                                        <p:tgtEl>
                                          <p:spTgt spid="215066"/>
                                        </p:tgtEl>
                                        <p:attrNameLst>
                                          <p:attrName>style.visibility</p:attrName>
                                        </p:attrNameLst>
                                      </p:cBhvr>
                                      <p:to>
                                        <p:strVal val="visible"/>
                                      </p:to>
                                    </p:set>
                                    <p:anim calcmode="lin" valueType="num">
                                      <p:cBhvr>
                                        <p:cTn id="129" dur="1000" fill="hold"/>
                                        <p:tgtEl>
                                          <p:spTgt spid="215066"/>
                                        </p:tgtEl>
                                        <p:attrNameLst>
                                          <p:attrName>ppt_w</p:attrName>
                                        </p:attrNameLst>
                                      </p:cBhvr>
                                      <p:tavLst>
                                        <p:tav tm="0">
                                          <p:val>
                                            <p:fltVal val="0"/>
                                          </p:val>
                                        </p:tav>
                                        <p:tav tm="100000">
                                          <p:val>
                                            <p:strVal val="#ppt_w"/>
                                          </p:val>
                                        </p:tav>
                                      </p:tavLst>
                                    </p:anim>
                                    <p:anim calcmode="lin" valueType="num">
                                      <p:cBhvr>
                                        <p:cTn id="130" dur="1000" fill="hold"/>
                                        <p:tgtEl>
                                          <p:spTgt spid="215066"/>
                                        </p:tgtEl>
                                        <p:attrNameLst>
                                          <p:attrName>ppt_h</p:attrName>
                                        </p:attrNameLst>
                                      </p:cBhvr>
                                      <p:tavLst>
                                        <p:tav tm="0">
                                          <p:val>
                                            <p:fltVal val="0"/>
                                          </p:val>
                                        </p:tav>
                                        <p:tav tm="100000">
                                          <p:val>
                                            <p:strVal val="#ppt_h"/>
                                          </p:val>
                                        </p:tav>
                                      </p:tavLst>
                                    </p:anim>
                                    <p:anim calcmode="lin" valueType="num">
                                      <p:cBhvr>
                                        <p:cTn id="131"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215066"/>
                                        </p:tgtEl>
                                        <p:attrNameLst>
                                          <p:attrName>ppt_y</p:attrName>
                                        </p:attrNameLst>
                                      </p:cBhvr>
                                      <p:tavLst>
                                        <p:tav tm="0" fmla="#ppt_y+(sin(-2*pi*(1-$))*-#ppt_x+cos(-2*pi*(1-$))*(1-#ppt_y))*(1-$)">
                                          <p:val>
                                            <p:fltVal val="0"/>
                                          </p:val>
                                        </p:tav>
                                        <p:tav tm="100000">
                                          <p:val>
                                            <p:fltVal val="1"/>
                                          </p:val>
                                        </p:tav>
                                      </p:tavLst>
                                    </p:anim>
                                  </p:childTnLst>
                                </p:cTn>
                              </p:par>
                              <p:par>
                                <p:cTn id="133" presetID="15" presetClass="entr" presetSubtype="0" fill="hold" grpId="0" nodeType="withEffect">
                                  <p:stCondLst>
                                    <p:cond delay="0"/>
                                  </p:stCondLst>
                                  <p:childTnLst>
                                    <p:set>
                                      <p:cBhvr>
                                        <p:cTn id="134" dur="1" fill="hold">
                                          <p:stCondLst>
                                            <p:cond delay="0"/>
                                          </p:stCondLst>
                                        </p:cTn>
                                        <p:tgtEl>
                                          <p:spTgt spid="25"/>
                                        </p:tgtEl>
                                        <p:attrNameLst>
                                          <p:attrName>style.visibility</p:attrName>
                                        </p:attrNameLst>
                                      </p:cBhvr>
                                      <p:to>
                                        <p:strVal val="visible"/>
                                      </p:to>
                                    </p:set>
                                    <p:anim calcmode="lin" valueType="num">
                                      <p:cBhvr>
                                        <p:cTn id="135" dur="1000" fill="hold"/>
                                        <p:tgtEl>
                                          <p:spTgt spid="25"/>
                                        </p:tgtEl>
                                        <p:attrNameLst>
                                          <p:attrName>ppt_w</p:attrName>
                                        </p:attrNameLst>
                                      </p:cBhvr>
                                      <p:tavLst>
                                        <p:tav tm="0">
                                          <p:val>
                                            <p:fltVal val="0"/>
                                          </p:val>
                                        </p:tav>
                                        <p:tav tm="100000">
                                          <p:val>
                                            <p:strVal val="#ppt_w"/>
                                          </p:val>
                                        </p:tav>
                                      </p:tavLst>
                                    </p:anim>
                                    <p:anim calcmode="lin" valueType="num">
                                      <p:cBhvr>
                                        <p:cTn id="136" dur="1000" fill="hold"/>
                                        <p:tgtEl>
                                          <p:spTgt spid="25"/>
                                        </p:tgtEl>
                                        <p:attrNameLst>
                                          <p:attrName>ppt_h</p:attrName>
                                        </p:attrNameLst>
                                      </p:cBhvr>
                                      <p:tavLst>
                                        <p:tav tm="0">
                                          <p:val>
                                            <p:fltVal val="0"/>
                                          </p:val>
                                        </p:tav>
                                        <p:tav tm="100000">
                                          <p:val>
                                            <p:strVal val="#ppt_h"/>
                                          </p:val>
                                        </p:tav>
                                      </p:tavLst>
                                    </p:anim>
                                    <p:anim calcmode="lin" valueType="num">
                                      <p:cBhvr>
                                        <p:cTn id="13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60"/>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36"/>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273"/>
            <a:ext cx="246081" cy="49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56253"/>
            <a:ext cx="10222176" cy="8462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en-US" sz="4700" b="1" dirty="0">
                <a:solidFill>
                  <a:srgbClr val="FFFFFF"/>
                </a:solidFill>
                <a:latin typeface="Times New Roman" pitchFamily="18" charset="0"/>
                <a:cs typeface="Arial"/>
                <a:sym typeface="Arial"/>
              </a:rPr>
              <a:t>4 </a:t>
            </a:r>
            <a:r>
              <a:rPr lang="en-US" altLang="en-US" sz="4700" b="1" dirty="0" err="1">
                <a:solidFill>
                  <a:srgbClr val="FFFFFF"/>
                </a:solidFill>
                <a:latin typeface="Times New Roman" pitchFamily="18" charset="0"/>
                <a:cs typeface="Arial"/>
                <a:sym typeface="Arial"/>
              </a:rPr>
              <a:t>tấn</a:t>
            </a:r>
            <a:endParaRPr lang="en-US" altLang="en-US" sz="4700" b="1" dirty="0">
              <a:solidFill>
                <a:srgbClr val="FFFFFF"/>
              </a:solidFill>
              <a:latin typeface="Times New Roman" pitchFamily="18" charset="0"/>
              <a:cs typeface="Arial"/>
              <a:sym typeface="Arial"/>
            </a:endParaRPr>
          </a:p>
        </p:txBody>
      </p:sp>
      <p:sp>
        <p:nvSpPr>
          <p:cNvPr id="177158" name="Text Box 7"/>
          <p:cNvSpPr txBox="1">
            <a:spLocks noChangeArrowheads="1"/>
          </p:cNvSpPr>
          <p:nvPr/>
        </p:nvSpPr>
        <p:spPr bwMode="auto">
          <a:xfrm>
            <a:off x="0" y="3082238"/>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80687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a:solidFill>
                  <a:srgbClr val="FFFFFF"/>
                </a:solidFill>
                <a:latin typeface="Times New Roman" pitchFamily="18" charset="0"/>
                <a:ea typeface="SimSun" pitchFamily="2" charset="-122"/>
                <a:cs typeface="Arial"/>
                <a:sym typeface="Arial"/>
              </a:rPr>
              <a:t>4 </a:t>
            </a:r>
            <a:r>
              <a:rPr lang="en-US" altLang="zh-CN" sz="4700" b="1" dirty="0" err="1">
                <a:solidFill>
                  <a:srgbClr val="FFFFFF"/>
                </a:solidFill>
                <a:latin typeface="Times New Roman" pitchFamily="18" charset="0"/>
                <a:ea typeface="SimSun" pitchFamily="2" charset="-122"/>
                <a:cs typeface="Arial"/>
                <a:sym typeface="Arial"/>
              </a:rPr>
              <a:t>yến</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defTabSz="1218540" fontAlgn="base">
              <a:spcBef>
                <a:spcPct val="0"/>
              </a:spcBef>
              <a:spcAft>
                <a:spcPct val="0"/>
              </a:spcAft>
            </a:pPr>
            <a:r>
              <a:rPr lang="en-US" altLang="zh-CN" sz="4700" b="1" dirty="0">
                <a:solidFill>
                  <a:prstClr val="white"/>
                </a:solidFill>
                <a:latin typeface="Times New Roman" pitchFamily="18" charset="0"/>
                <a:ea typeface="SimSun" pitchFamily="2" charset="-122"/>
                <a:cs typeface="Times New Roman" pitchFamily="18" charset="0"/>
                <a:sym typeface="Arial"/>
              </a:rPr>
              <a:t>4 </a:t>
            </a:r>
            <a:r>
              <a:rPr lang="en-US" altLang="zh-CN" sz="4700" b="1" dirty="0" err="1">
                <a:solidFill>
                  <a:prstClr val="white"/>
                </a:solidFill>
                <a:latin typeface="Times New Roman" pitchFamily="18" charset="0"/>
                <a:ea typeface="SimSun" pitchFamily="2" charset="-122"/>
                <a:cs typeface="Times New Roman" pitchFamily="18" charset="0"/>
                <a:sym typeface="Arial"/>
              </a:rPr>
              <a:t>tạ</a:t>
            </a:r>
            <a:endParaRPr lang="en-US" altLang="zh-CN" sz="4700" b="1" dirty="0">
              <a:solidFill>
                <a:prstClr val="white"/>
              </a:solidFill>
              <a:latin typeface="Times New Roman" pitchFamily="18" charset="0"/>
              <a:ea typeface="SimSun" pitchFamily="2" charset="-122"/>
              <a:cs typeface="Times New Roman" pitchFamily="18" charset="0"/>
              <a:sym typeface="Arial"/>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1"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58"/>
            <a:ext cx="812800" cy="512441"/>
          </a:xfrm>
          <a:prstGeom prst="ellipse">
            <a:avLst/>
          </a:prstGeom>
          <a:solidFill>
            <a:srgbClr val="FF99FF"/>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21720" y="4764853"/>
            <a:ext cx="1016995" cy="642160"/>
          </a:xfrm>
          <a:prstGeom prst="ellipse">
            <a:avLst/>
          </a:prstGeom>
          <a:solidFill>
            <a:srgbClr val="FF0000"/>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p:spPr>
        <p:txBody>
          <a:bodyPr lIns="121468" tIns="60722" rIns="121468" bIns="60722">
            <a:prstTxWarp prst="textPlain">
              <a:avLst/>
            </a:prstTxWarp>
            <a:spAutoFit/>
          </a:bodyPr>
          <a:lstStyle/>
          <a:p>
            <a:pPr algn="ctr" defTabSz="121854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177175" name="Text Box 5"/>
          <p:cNvSpPr txBox="1">
            <a:spLocks noChangeArrowheads="1"/>
          </p:cNvSpPr>
          <p:nvPr/>
        </p:nvSpPr>
        <p:spPr bwMode="auto">
          <a:xfrm>
            <a:off x="671064" y="1256331"/>
            <a:ext cx="11354359" cy="799738"/>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r>
              <a:rPr lang="en-US" sz="4300" b="1" dirty="0">
                <a:solidFill>
                  <a:srgbClr val="000000"/>
                </a:solidFill>
                <a:latin typeface="Times New Roman" pitchFamily="18" charset="0"/>
                <a:cs typeface="Arial" pitchFamily="34" charset="0"/>
                <a:sym typeface="Arial"/>
              </a:rPr>
              <a:t>          Con </a:t>
            </a:r>
            <a:r>
              <a:rPr lang="en-US" sz="4300" b="1" dirty="0" err="1">
                <a:solidFill>
                  <a:srgbClr val="000000"/>
                </a:solidFill>
                <a:latin typeface="Times New Roman" pitchFamily="18" charset="0"/>
                <a:cs typeface="Arial" pitchFamily="34" charset="0"/>
                <a:sym typeface="Arial"/>
              </a:rPr>
              <a:t>ngựa</a:t>
            </a:r>
            <a:r>
              <a:rPr lang="en-US" sz="4300" b="1" dirty="0">
                <a:solidFill>
                  <a:srgbClr val="000000"/>
                </a:solidFill>
                <a:latin typeface="Times New Roman" pitchFamily="18" charset="0"/>
                <a:cs typeface="Arial" pitchFamily="34" charset="0"/>
                <a:sym typeface="Arial"/>
              </a:rPr>
              <a:t> </a:t>
            </a:r>
            <a:r>
              <a:rPr lang="en-US" sz="4300" b="1" dirty="0" err="1">
                <a:solidFill>
                  <a:srgbClr val="000000"/>
                </a:solidFill>
                <a:latin typeface="Times New Roman" pitchFamily="18" charset="0"/>
                <a:cs typeface="Arial" pitchFamily="34" charset="0"/>
                <a:sym typeface="Arial"/>
              </a:rPr>
              <a:t>cân</a:t>
            </a:r>
            <a:r>
              <a:rPr lang="en-US" sz="4300" b="1" dirty="0">
                <a:solidFill>
                  <a:srgbClr val="000000"/>
                </a:solidFill>
                <a:latin typeface="Times New Roman" pitchFamily="18" charset="0"/>
                <a:cs typeface="Arial" pitchFamily="34" charset="0"/>
                <a:sym typeface="Arial"/>
              </a:rPr>
              <a:t> </a:t>
            </a:r>
            <a:r>
              <a:rPr lang="en-US" sz="4300" b="1" dirty="0" err="1">
                <a:solidFill>
                  <a:srgbClr val="000000"/>
                </a:solidFill>
                <a:latin typeface="Times New Roman" pitchFamily="18" charset="0"/>
                <a:cs typeface="Arial" pitchFamily="34" charset="0"/>
                <a:sym typeface="Arial"/>
              </a:rPr>
              <a:t>nặng</a:t>
            </a:r>
            <a:r>
              <a:rPr lang="en-US" sz="4300" b="1" dirty="0">
                <a:solidFill>
                  <a:srgbClr val="000000"/>
                </a:solidFill>
                <a:latin typeface="Times New Roman" pitchFamily="18" charset="0"/>
                <a:cs typeface="Arial" pitchFamily="34" charset="0"/>
                <a:sym typeface="Arial"/>
              </a:rPr>
              <a:t> bao </a:t>
            </a:r>
            <a:r>
              <a:rPr lang="en-US" sz="4300" b="1" dirty="0" err="1">
                <a:solidFill>
                  <a:srgbClr val="000000"/>
                </a:solidFill>
                <a:latin typeface="Times New Roman" pitchFamily="18" charset="0"/>
                <a:cs typeface="Arial" pitchFamily="34" charset="0"/>
                <a:sym typeface="Arial"/>
              </a:rPr>
              <a:t>nhiêu</a:t>
            </a:r>
            <a:r>
              <a:rPr lang="en-US" sz="4300" b="1" dirty="0">
                <a:solidFill>
                  <a:srgbClr val="000000"/>
                </a:solidFill>
                <a:latin typeface="Times New Roman" pitchFamily="18" charset="0"/>
                <a:cs typeface="Arial" pitchFamily="34" charset="0"/>
                <a:sym typeface="Arial"/>
              </a:rPr>
              <a:t>?</a:t>
            </a:r>
            <a:endParaRPr lang="en-US" sz="4400" b="1" dirty="0">
              <a:solidFill>
                <a:srgbClr val="1F497D"/>
              </a:solidFill>
              <a:latin typeface="Calibri"/>
              <a:ea typeface="Calibri"/>
              <a:cs typeface="Times New Roman"/>
            </a:endParaRPr>
          </a:p>
        </p:txBody>
      </p:sp>
      <p:sp>
        <p:nvSpPr>
          <p:cNvPr id="25" name="Text Box 10"/>
          <p:cNvSpPr txBox="1">
            <a:spLocks noChangeArrowheads="1"/>
          </p:cNvSpPr>
          <p:nvPr/>
        </p:nvSpPr>
        <p:spPr bwMode="auto">
          <a:xfrm>
            <a:off x="1633275" y="4771561"/>
            <a:ext cx="10229851" cy="84620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a:solidFill>
                  <a:schemeClr val="bg1"/>
                </a:solidFill>
                <a:latin typeface="Times New Roman" pitchFamily="18" charset="0"/>
                <a:ea typeface="SimSun" pitchFamily="2" charset="-122"/>
                <a:cs typeface="Times New Roman" pitchFamily="18" charset="0"/>
                <a:sym typeface="Arial"/>
              </a:rPr>
              <a:t>4 </a:t>
            </a:r>
            <a:r>
              <a:rPr lang="en-US" altLang="zh-CN" sz="4700" b="1" dirty="0" err="1">
                <a:solidFill>
                  <a:schemeClr val="bg1"/>
                </a:solidFill>
                <a:latin typeface="Times New Roman" pitchFamily="18" charset="0"/>
                <a:ea typeface="SimSun" pitchFamily="2" charset="-122"/>
                <a:cs typeface="Times New Roman" pitchFamily="18" charset="0"/>
                <a:sym typeface="Arial"/>
              </a:rPr>
              <a:t>tạ</a:t>
            </a:r>
            <a:endParaRPr lang="en-US" altLang="zh-CN" sz="4700" b="1" dirty="0">
              <a:solidFill>
                <a:schemeClr val="bg1"/>
              </a:solidFill>
              <a:latin typeface="Times New Roman" pitchFamily="18" charset="0"/>
              <a:ea typeface="SimSun" pitchFamily="2" charset="-122"/>
              <a:cs typeface="Times New Roman" pitchFamily="18" charset="0"/>
              <a:sym typeface="Arial"/>
            </a:endParaRPr>
          </a:p>
        </p:txBody>
      </p:sp>
    </p:spTree>
    <p:extLst>
      <p:ext uri="{BB962C8B-B14F-4D97-AF65-F5344CB8AC3E}">
        <p14:creationId xmlns:p14="http://schemas.microsoft.com/office/powerpoint/2010/main" val="3679498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175"/>
                                        </p:tgtEl>
                                        <p:attrNameLst>
                                          <p:attrName>style.visibility</p:attrName>
                                        </p:attrNameLst>
                                      </p:cBhvr>
                                      <p:to>
                                        <p:strVal val="visible"/>
                                      </p:to>
                                    </p:set>
                                    <p:animEffect transition="in" filter="fade">
                                      <p:cBhvr>
                                        <p:cTn id="7" dur="500"/>
                                        <p:tgtEl>
                                          <p:spTgt spid="17717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15063"/>
                                        </p:tgtEl>
                                        <p:attrNameLst>
                                          <p:attrName>style.visibility</p:attrName>
                                        </p:attrNameLst>
                                      </p:cBhvr>
                                      <p:to>
                                        <p:strVal val="visible"/>
                                      </p:to>
                                    </p:set>
                                    <p:animEffect transition="in" filter="fade">
                                      <p:cBhvr>
                                        <p:cTn id="12" dur="770" decel="100000"/>
                                        <p:tgtEl>
                                          <p:spTgt spid="215063"/>
                                        </p:tgtEl>
                                      </p:cBhvr>
                                    </p:animEffect>
                                    <p:animScale>
                                      <p:cBhvr>
                                        <p:cTn id="13" dur="770" decel="100000"/>
                                        <p:tgtEl>
                                          <p:spTgt spid="215063"/>
                                        </p:tgtEl>
                                      </p:cBhvr>
                                      <p:from x="10000" y="10000"/>
                                      <p:to x="200000" y="450000"/>
                                    </p:animScale>
                                    <p:animScale>
                                      <p:cBhvr>
                                        <p:cTn id="14" dur="1230" accel="100000" fill="hold">
                                          <p:stCondLst>
                                            <p:cond delay="770"/>
                                          </p:stCondLst>
                                        </p:cTn>
                                        <p:tgtEl>
                                          <p:spTgt spid="215063"/>
                                        </p:tgtEl>
                                      </p:cBhvr>
                                      <p:from x="200000" y="450000"/>
                                      <p:to x="100000" y="100000"/>
                                    </p:animScale>
                                    <p:set>
                                      <p:cBhvr>
                                        <p:cTn id="15" dur="770" fill="hold"/>
                                        <p:tgtEl>
                                          <p:spTgt spid="215063"/>
                                        </p:tgtEl>
                                        <p:attrNameLst>
                                          <p:attrName>ppt_x</p:attrName>
                                        </p:attrNameLst>
                                      </p:cBhvr>
                                      <p:to>
                                        <p:strVal val="(0.5)"/>
                                      </p:to>
                                    </p:set>
                                    <p:anim from="(0.5)" to="(#ppt_x)" calcmode="lin" valueType="num">
                                      <p:cBhvr>
                                        <p:cTn id="16" dur="1230" accel="100000" fill="hold">
                                          <p:stCondLst>
                                            <p:cond delay="770"/>
                                          </p:stCondLst>
                                        </p:cTn>
                                        <p:tgtEl>
                                          <p:spTgt spid="215063"/>
                                        </p:tgtEl>
                                        <p:attrNameLst>
                                          <p:attrName>ppt_x</p:attrName>
                                        </p:attrNameLst>
                                      </p:cBhvr>
                                    </p:anim>
                                    <p:set>
                                      <p:cBhvr>
                                        <p:cTn id="17" dur="770" fill="hold"/>
                                        <p:tgtEl>
                                          <p:spTgt spid="215063"/>
                                        </p:tgtEl>
                                        <p:attrNameLst>
                                          <p:attrName>ppt_y</p:attrName>
                                        </p:attrNameLst>
                                      </p:cBhvr>
                                      <p:to>
                                        <p:strVal val="(#ppt_y+0.4)"/>
                                      </p:to>
                                    </p:set>
                                    <p:anim from="(#ppt_y+0.4)" to="(#ppt_y)" calcmode="lin" valueType="num">
                                      <p:cBhvr>
                                        <p:cTn id="18" dur="1230" accel="100000" fill="hold">
                                          <p:stCondLst>
                                            <p:cond delay="770"/>
                                          </p:stCondLst>
                                        </p:cTn>
                                        <p:tgtEl>
                                          <p:spTgt spid="215063"/>
                                        </p:tgtEl>
                                        <p:attrNameLst>
                                          <p:attrName>ppt_y</p:attrName>
                                        </p:attrNameLst>
                                      </p:cBhvr>
                                    </p:anim>
                                  </p:childTnLst>
                                </p:cTn>
                              </p:par>
                              <p:par>
                                <p:cTn id="19" presetID="51" presetClass="entr" presetSubtype="0" fill="hold" grpId="0" nodeType="withEffect">
                                  <p:stCondLst>
                                    <p:cond delay="0"/>
                                  </p:stCondLst>
                                  <p:childTnLst>
                                    <p:set>
                                      <p:cBhvr>
                                        <p:cTn id="20" dur="1" fill="hold">
                                          <p:stCondLst>
                                            <p:cond delay="0"/>
                                          </p:stCondLst>
                                        </p:cTn>
                                        <p:tgtEl>
                                          <p:spTgt spid="215065"/>
                                        </p:tgtEl>
                                        <p:attrNameLst>
                                          <p:attrName>style.visibility</p:attrName>
                                        </p:attrNameLst>
                                      </p:cBhvr>
                                      <p:to>
                                        <p:strVal val="visible"/>
                                      </p:to>
                                    </p:set>
                                    <p:animEffect transition="in" filter="fade">
                                      <p:cBhvr>
                                        <p:cTn id="21" dur="770" decel="100000"/>
                                        <p:tgtEl>
                                          <p:spTgt spid="215065"/>
                                        </p:tgtEl>
                                      </p:cBhvr>
                                    </p:animEffect>
                                    <p:animScale>
                                      <p:cBhvr>
                                        <p:cTn id="22" dur="770" decel="100000"/>
                                        <p:tgtEl>
                                          <p:spTgt spid="215065"/>
                                        </p:tgtEl>
                                      </p:cBhvr>
                                      <p:from x="10000" y="10000"/>
                                      <p:to x="200000" y="450000"/>
                                    </p:animScale>
                                    <p:animScale>
                                      <p:cBhvr>
                                        <p:cTn id="23" dur="1230" accel="100000" fill="hold">
                                          <p:stCondLst>
                                            <p:cond delay="770"/>
                                          </p:stCondLst>
                                        </p:cTn>
                                        <p:tgtEl>
                                          <p:spTgt spid="215065"/>
                                        </p:tgtEl>
                                      </p:cBhvr>
                                      <p:from x="200000" y="450000"/>
                                      <p:to x="100000" y="100000"/>
                                    </p:animScale>
                                    <p:set>
                                      <p:cBhvr>
                                        <p:cTn id="24" dur="770" fill="hold"/>
                                        <p:tgtEl>
                                          <p:spTgt spid="215065"/>
                                        </p:tgtEl>
                                        <p:attrNameLst>
                                          <p:attrName>ppt_x</p:attrName>
                                        </p:attrNameLst>
                                      </p:cBhvr>
                                      <p:to>
                                        <p:strVal val="(0.5)"/>
                                      </p:to>
                                    </p:set>
                                    <p:anim from="(0.5)" to="(#ppt_x)" calcmode="lin" valueType="num">
                                      <p:cBhvr>
                                        <p:cTn id="25" dur="1230" accel="100000" fill="hold">
                                          <p:stCondLst>
                                            <p:cond delay="770"/>
                                          </p:stCondLst>
                                        </p:cTn>
                                        <p:tgtEl>
                                          <p:spTgt spid="215065"/>
                                        </p:tgtEl>
                                        <p:attrNameLst>
                                          <p:attrName>ppt_x</p:attrName>
                                        </p:attrNameLst>
                                      </p:cBhvr>
                                    </p:anim>
                                    <p:set>
                                      <p:cBhvr>
                                        <p:cTn id="26" dur="770" fill="hold"/>
                                        <p:tgtEl>
                                          <p:spTgt spid="215065"/>
                                        </p:tgtEl>
                                        <p:attrNameLst>
                                          <p:attrName>ppt_y</p:attrName>
                                        </p:attrNameLst>
                                      </p:cBhvr>
                                      <p:to>
                                        <p:strVal val="(#ppt_y+0.4)"/>
                                      </p:to>
                                    </p:set>
                                    <p:anim from="(#ppt_y+0.4)" to="(#ppt_y)" calcmode="lin" valueType="num">
                                      <p:cBhvr>
                                        <p:cTn id="27" dur="1230" accel="100000" fill="hold">
                                          <p:stCondLst>
                                            <p:cond delay="770"/>
                                          </p:stCondLst>
                                        </p:cTn>
                                        <p:tgtEl>
                                          <p:spTgt spid="215065"/>
                                        </p:tgtEl>
                                        <p:attrNameLst>
                                          <p:attrName>ppt_y</p:attrName>
                                        </p:attrNameLst>
                                      </p:cBhvr>
                                    </p:anim>
                                  </p:childTnLst>
                                </p:cTn>
                              </p:par>
                              <p:par>
                                <p:cTn id="28" presetID="51" presetClass="entr" presetSubtype="0" fill="hold" grpId="0" nodeType="withEffect">
                                  <p:stCondLst>
                                    <p:cond delay="0"/>
                                  </p:stCondLst>
                                  <p:childTnLst>
                                    <p:set>
                                      <p:cBhvr>
                                        <p:cTn id="29" dur="1" fill="hold">
                                          <p:stCondLst>
                                            <p:cond delay="0"/>
                                          </p:stCondLst>
                                        </p:cTn>
                                        <p:tgtEl>
                                          <p:spTgt spid="215064"/>
                                        </p:tgtEl>
                                        <p:attrNameLst>
                                          <p:attrName>style.visibility</p:attrName>
                                        </p:attrNameLst>
                                      </p:cBhvr>
                                      <p:to>
                                        <p:strVal val="visible"/>
                                      </p:to>
                                    </p:set>
                                    <p:animEffect transition="in" filter="fade">
                                      <p:cBhvr>
                                        <p:cTn id="30" dur="770" decel="100000"/>
                                        <p:tgtEl>
                                          <p:spTgt spid="215064"/>
                                        </p:tgtEl>
                                      </p:cBhvr>
                                    </p:animEffect>
                                    <p:animScale>
                                      <p:cBhvr>
                                        <p:cTn id="31" dur="770" decel="100000"/>
                                        <p:tgtEl>
                                          <p:spTgt spid="215064"/>
                                        </p:tgtEl>
                                      </p:cBhvr>
                                      <p:from x="10000" y="10000"/>
                                      <p:to x="200000" y="450000"/>
                                    </p:animScale>
                                    <p:animScale>
                                      <p:cBhvr>
                                        <p:cTn id="32" dur="1230" accel="100000" fill="hold">
                                          <p:stCondLst>
                                            <p:cond delay="770"/>
                                          </p:stCondLst>
                                        </p:cTn>
                                        <p:tgtEl>
                                          <p:spTgt spid="215064"/>
                                        </p:tgtEl>
                                      </p:cBhvr>
                                      <p:from x="200000" y="450000"/>
                                      <p:to x="100000" y="100000"/>
                                    </p:animScale>
                                    <p:set>
                                      <p:cBhvr>
                                        <p:cTn id="33" dur="770" fill="hold"/>
                                        <p:tgtEl>
                                          <p:spTgt spid="215064"/>
                                        </p:tgtEl>
                                        <p:attrNameLst>
                                          <p:attrName>ppt_x</p:attrName>
                                        </p:attrNameLst>
                                      </p:cBhvr>
                                      <p:to>
                                        <p:strVal val="(0.5)"/>
                                      </p:to>
                                    </p:set>
                                    <p:anim from="(0.5)" to="(#ppt_x)" calcmode="lin" valueType="num">
                                      <p:cBhvr>
                                        <p:cTn id="34" dur="1230" accel="100000" fill="hold">
                                          <p:stCondLst>
                                            <p:cond delay="770"/>
                                          </p:stCondLst>
                                        </p:cTn>
                                        <p:tgtEl>
                                          <p:spTgt spid="215064"/>
                                        </p:tgtEl>
                                        <p:attrNameLst>
                                          <p:attrName>ppt_x</p:attrName>
                                        </p:attrNameLst>
                                      </p:cBhvr>
                                    </p:anim>
                                    <p:set>
                                      <p:cBhvr>
                                        <p:cTn id="35" dur="770" fill="hold"/>
                                        <p:tgtEl>
                                          <p:spTgt spid="215064"/>
                                        </p:tgtEl>
                                        <p:attrNameLst>
                                          <p:attrName>ppt_y</p:attrName>
                                        </p:attrNameLst>
                                      </p:cBhvr>
                                      <p:to>
                                        <p:strVal val="(#ppt_y+0.4)"/>
                                      </p:to>
                                    </p:set>
                                    <p:anim from="(#ppt_y+0.4)" to="(#ppt_y)" calcmode="lin" valueType="num">
                                      <p:cBhvr>
                                        <p:cTn id="36" dur="1230" accel="100000" fill="hold">
                                          <p:stCondLst>
                                            <p:cond delay="770"/>
                                          </p:stCondLst>
                                        </p:cTn>
                                        <p:tgtEl>
                                          <p:spTgt spid="215064"/>
                                        </p:tgtEl>
                                        <p:attrNameLst>
                                          <p:attrName>ppt_y</p:attrName>
                                        </p:attrNameLst>
                                      </p:cBhvr>
                                    </p:anim>
                                  </p:childTnLst>
                                </p:cTn>
                              </p:par>
                              <p:par>
                                <p:cTn id="37" presetID="51" presetClass="entr" presetSubtype="0" fill="hold" grpId="0" nodeType="withEffect">
                                  <p:stCondLst>
                                    <p:cond delay="0"/>
                                  </p:stCondLst>
                                  <p:childTnLst>
                                    <p:set>
                                      <p:cBhvr>
                                        <p:cTn id="38" dur="1" fill="hold">
                                          <p:stCondLst>
                                            <p:cond delay="0"/>
                                          </p:stCondLst>
                                        </p:cTn>
                                        <p:tgtEl>
                                          <p:spTgt spid="215046"/>
                                        </p:tgtEl>
                                        <p:attrNameLst>
                                          <p:attrName>style.visibility</p:attrName>
                                        </p:attrNameLst>
                                      </p:cBhvr>
                                      <p:to>
                                        <p:strVal val="visible"/>
                                      </p:to>
                                    </p:set>
                                    <p:animEffect transition="in" filter="fade">
                                      <p:cBhvr>
                                        <p:cTn id="39" dur="770" decel="100000"/>
                                        <p:tgtEl>
                                          <p:spTgt spid="215046"/>
                                        </p:tgtEl>
                                      </p:cBhvr>
                                    </p:animEffect>
                                    <p:animScale>
                                      <p:cBhvr>
                                        <p:cTn id="40" dur="770" decel="100000"/>
                                        <p:tgtEl>
                                          <p:spTgt spid="215046"/>
                                        </p:tgtEl>
                                      </p:cBhvr>
                                      <p:from x="10000" y="10000"/>
                                      <p:to x="200000" y="450000"/>
                                    </p:animScale>
                                    <p:animScale>
                                      <p:cBhvr>
                                        <p:cTn id="41" dur="1230" accel="100000" fill="hold">
                                          <p:stCondLst>
                                            <p:cond delay="770"/>
                                          </p:stCondLst>
                                        </p:cTn>
                                        <p:tgtEl>
                                          <p:spTgt spid="215046"/>
                                        </p:tgtEl>
                                      </p:cBhvr>
                                      <p:from x="200000" y="450000"/>
                                      <p:to x="100000" y="100000"/>
                                    </p:animScale>
                                    <p:set>
                                      <p:cBhvr>
                                        <p:cTn id="42" dur="770" fill="hold"/>
                                        <p:tgtEl>
                                          <p:spTgt spid="215046"/>
                                        </p:tgtEl>
                                        <p:attrNameLst>
                                          <p:attrName>ppt_x</p:attrName>
                                        </p:attrNameLst>
                                      </p:cBhvr>
                                      <p:to>
                                        <p:strVal val="(0.5)"/>
                                      </p:to>
                                    </p:set>
                                    <p:anim from="(0.5)" to="(#ppt_x)" calcmode="lin" valueType="num">
                                      <p:cBhvr>
                                        <p:cTn id="43" dur="1230" accel="100000" fill="hold">
                                          <p:stCondLst>
                                            <p:cond delay="770"/>
                                          </p:stCondLst>
                                        </p:cTn>
                                        <p:tgtEl>
                                          <p:spTgt spid="215046"/>
                                        </p:tgtEl>
                                        <p:attrNameLst>
                                          <p:attrName>ppt_x</p:attrName>
                                        </p:attrNameLst>
                                      </p:cBhvr>
                                    </p:anim>
                                    <p:set>
                                      <p:cBhvr>
                                        <p:cTn id="44" dur="770" fill="hold"/>
                                        <p:tgtEl>
                                          <p:spTgt spid="215046"/>
                                        </p:tgtEl>
                                        <p:attrNameLst>
                                          <p:attrName>ppt_y</p:attrName>
                                        </p:attrNameLst>
                                      </p:cBhvr>
                                      <p:to>
                                        <p:strVal val="(#ppt_y+0.4)"/>
                                      </p:to>
                                    </p:set>
                                    <p:anim from="(#ppt_y+0.4)" to="(#ppt_y)" calcmode="lin" valueType="num">
                                      <p:cBhvr>
                                        <p:cTn id="45" dur="1230" accel="100000" fill="hold">
                                          <p:stCondLst>
                                            <p:cond delay="770"/>
                                          </p:stCondLst>
                                        </p:cTn>
                                        <p:tgtEl>
                                          <p:spTgt spid="215046"/>
                                        </p:tgtEl>
                                        <p:attrNameLst>
                                          <p:attrName>ppt_y</p:attrName>
                                        </p:attrNameLst>
                                      </p:cBhvr>
                                    </p:anim>
                                  </p:childTnLst>
                                </p:cTn>
                              </p:par>
                              <p:par>
                                <p:cTn id="46" presetID="51" presetClass="entr" presetSubtype="0" fill="hold" grpId="0" nodeType="withEffect">
                                  <p:stCondLst>
                                    <p:cond delay="0"/>
                                  </p:stCondLst>
                                  <p:childTnLst>
                                    <p:set>
                                      <p:cBhvr>
                                        <p:cTn id="47" dur="1" fill="hold">
                                          <p:stCondLst>
                                            <p:cond delay="0"/>
                                          </p:stCondLst>
                                        </p:cTn>
                                        <p:tgtEl>
                                          <p:spTgt spid="215048"/>
                                        </p:tgtEl>
                                        <p:attrNameLst>
                                          <p:attrName>style.visibility</p:attrName>
                                        </p:attrNameLst>
                                      </p:cBhvr>
                                      <p:to>
                                        <p:strVal val="visible"/>
                                      </p:to>
                                    </p:set>
                                    <p:animEffect transition="in" filter="fade">
                                      <p:cBhvr>
                                        <p:cTn id="48" dur="770" decel="100000"/>
                                        <p:tgtEl>
                                          <p:spTgt spid="215048"/>
                                        </p:tgtEl>
                                      </p:cBhvr>
                                    </p:animEffect>
                                    <p:animScale>
                                      <p:cBhvr>
                                        <p:cTn id="49" dur="770" decel="100000"/>
                                        <p:tgtEl>
                                          <p:spTgt spid="215048"/>
                                        </p:tgtEl>
                                      </p:cBhvr>
                                      <p:from x="10000" y="10000"/>
                                      <p:to x="200000" y="450000"/>
                                    </p:animScale>
                                    <p:animScale>
                                      <p:cBhvr>
                                        <p:cTn id="50" dur="1230" accel="100000" fill="hold">
                                          <p:stCondLst>
                                            <p:cond delay="770"/>
                                          </p:stCondLst>
                                        </p:cTn>
                                        <p:tgtEl>
                                          <p:spTgt spid="215048"/>
                                        </p:tgtEl>
                                      </p:cBhvr>
                                      <p:from x="200000" y="450000"/>
                                      <p:to x="100000" y="100000"/>
                                    </p:animScale>
                                    <p:set>
                                      <p:cBhvr>
                                        <p:cTn id="51" dur="770" fill="hold"/>
                                        <p:tgtEl>
                                          <p:spTgt spid="215048"/>
                                        </p:tgtEl>
                                        <p:attrNameLst>
                                          <p:attrName>ppt_x</p:attrName>
                                        </p:attrNameLst>
                                      </p:cBhvr>
                                      <p:to>
                                        <p:strVal val="(0.5)"/>
                                      </p:to>
                                    </p:set>
                                    <p:anim from="(0.5)" to="(#ppt_x)" calcmode="lin" valueType="num">
                                      <p:cBhvr>
                                        <p:cTn id="52" dur="1230" accel="100000" fill="hold">
                                          <p:stCondLst>
                                            <p:cond delay="770"/>
                                          </p:stCondLst>
                                        </p:cTn>
                                        <p:tgtEl>
                                          <p:spTgt spid="215048"/>
                                        </p:tgtEl>
                                        <p:attrNameLst>
                                          <p:attrName>ppt_x</p:attrName>
                                        </p:attrNameLst>
                                      </p:cBhvr>
                                    </p:anim>
                                    <p:set>
                                      <p:cBhvr>
                                        <p:cTn id="53" dur="770" fill="hold"/>
                                        <p:tgtEl>
                                          <p:spTgt spid="215048"/>
                                        </p:tgtEl>
                                        <p:attrNameLst>
                                          <p:attrName>ppt_y</p:attrName>
                                        </p:attrNameLst>
                                      </p:cBhvr>
                                      <p:to>
                                        <p:strVal val="(#ppt_y+0.4)"/>
                                      </p:to>
                                    </p:set>
                                    <p:anim from="(#ppt_y+0.4)" to="(#ppt_y)" calcmode="lin" valueType="num">
                                      <p:cBhvr>
                                        <p:cTn id="54" dur="1230" accel="100000" fill="hold">
                                          <p:stCondLst>
                                            <p:cond delay="770"/>
                                          </p:stCondLst>
                                        </p:cTn>
                                        <p:tgtEl>
                                          <p:spTgt spid="215048"/>
                                        </p:tgtEl>
                                        <p:attrNameLst>
                                          <p:attrName>ppt_y</p:attrName>
                                        </p:attrNameLst>
                                      </p:cBhvr>
                                    </p:anim>
                                  </p:childTnLst>
                                </p:cTn>
                              </p:par>
                              <p:par>
                                <p:cTn id="55" presetID="51" presetClass="entr" presetSubtype="0" fill="hold" grpId="0" nodeType="withEffect">
                                  <p:stCondLst>
                                    <p:cond delay="0"/>
                                  </p:stCondLst>
                                  <p:childTnLst>
                                    <p:set>
                                      <p:cBhvr>
                                        <p:cTn id="56" dur="1" fill="hold">
                                          <p:stCondLst>
                                            <p:cond delay="0"/>
                                          </p:stCondLst>
                                        </p:cTn>
                                        <p:tgtEl>
                                          <p:spTgt spid="215049"/>
                                        </p:tgtEl>
                                        <p:attrNameLst>
                                          <p:attrName>style.visibility</p:attrName>
                                        </p:attrNameLst>
                                      </p:cBhvr>
                                      <p:to>
                                        <p:strVal val="visible"/>
                                      </p:to>
                                    </p:set>
                                    <p:animEffect transition="in" filter="fade">
                                      <p:cBhvr>
                                        <p:cTn id="57" dur="770" decel="100000"/>
                                        <p:tgtEl>
                                          <p:spTgt spid="215049"/>
                                        </p:tgtEl>
                                      </p:cBhvr>
                                    </p:animEffect>
                                    <p:animScale>
                                      <p:cBhvr>
                                        <p:cTn id="58" dur="770" decel="100000"/>
                                        <p:tgtEl>
                                          <p:spTgt spid="215049"/>
                                        </p:tgtEl>
                                      </p:cBhvr>
                                      <p:from x="10000" y="10000"/>
                                      <p:to x="200000" y="450000"/>
                                    </p:animScale>
                                    <p:animScale>
                                      <p:cBhvr>
                                        <p:cTn id="59" dur="1230" accel="100000" fill="hold">
                                          <p:stCondLst>
                                            <p:cond delay="770"/>
                                          </p:stCondLst>
                                        </p:cTn>
                                        <p:tgtEl>
                                          <p:spTgt spid="215049"/>
                                        </p:tgtEl>
                                      </p:cBhvr>
                                      <p:from x="200000" y="450000"/>
                                      <p:to x="100000" y="100000"/>
                                    </p:animScale>
                                    <p:set>
                                      <p:cBhvr>
                                        <p:cTn id="60" dur="770" fill="hold"/>
                                        <p:tgtEl>
                                          <p:spTgt spid="215049"/>
                                        </p:tgtEl>
                                        <p:attrNameLst>
                                          <p:attrName>ppt_x</p:attrName>
                                        </p:attrNameLst>
                                      </p:cBhvr>
                                      <p:to>
                                        <p:strVal val="(0.5)"/>
                                      </p:to>
                                    </p:set>
                                    <p:anim from="(0.5)" to="(#ppt_x)" calcmode="lin" valueType="num">
                                      <p:cBhvr>
                                        <p:cTn id="61" dur="1230" accel="100000" fill="hold">
                                          <p:stCondLst>
                                            <p:cond delay="770"/>
                                          </p:stCondLst>
                                        </p:cTn>
                                        <p:tgtEl>
                                          <p:spTgt spid="215049"/>
                                        </p:tgtEl>
                                        <p:attrNameLst>
                                          <p:attrName>ppt_x</p:attrName>
                                        </p:attrNameLst>
                                      </p:cBhvr>
                                    </p:anim>
                                    <p:set>
                                      <p:cBhvr>
                                        <p:cTn id="62" dur="770" fill="hold"/>
                                        <p:tgtEl>
                                          <p:spTgt spid="215049"/>
                                        </p:tgtEl>
                                        <p:attrNameLst>
                                          <p:attrName>ppt_y</p:attrName>
                                        </p:attrNameLst>
                                      </p:cBhvr>
                                      <p:to>
                                        <p:strVal val="(#ppt_y+0.4)"/>
                                      </p:to>
                                    </p:set>
                                    <p:anim from="(#ppt_y+0.4)" to="(#ppt_y)" calcmode="lin" valueType="num">
                                      <p:cBhvr>
                                        <p:cTn id="63" dur="1230" accel="100000" fill="hold">
                                          <p:stCondLst>
                                            <p:cond delay="770"/>
                                          </p:stCondLst>
                                        </p:cTn>
                                        <p:tgtEl>
                                          <p:spTgt spid="215049"/>
                                        </p:tgtEl>
                                        <p:attrNameLst>
                                          <p:attrName>ppt_y</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215051"/>
                                        </p:tgtEl>
                                        <p:attrNameLst>
                                          <p:attrName>style.visibility</p:attrName>
                                        </p:attrNameLst>
                                      </p:cBhvr>
                                      <p:to>
                                        <p:strVal val="visible"/>
                                      </p:to>
                                    </p:set>
                                    <p:animEffect transition="in" filter="checkerboard(across)">
                                      <p:cBhvr>
                                        <p:cTn id="68" dur="500"/>
                                        <p:tgtEl>
                                          <p:spTgt spid="215051"/>
                                        </p:tgtEl>
                                      </p:cBhvr>
                                    </p:animEffect>
                                  </p:childTnLst>
                                </p:cTn>
                              </p:par>
                              <p:par>
                                <p:cTn id="69" presetID="5" presetClass="entr" presetSubtype="10" fill="hold" grpId="1" nodeType="withEffect">
                                  <p:stCondLst>
                                    <p:cond delay="0"/>
                                  </p:stCondLst>
                                  <p:childTnLst>
                                    <p:set>
                                      <p:cBhvr>
                                        <p:cTn id="70" dur="1" fill="hold">
                                          <p:stCondLst>
                                            <p:cond delay="0"/>
                                          </p:stCondLst>
                                        </p:cTn>
                                        <p:tgtEl>
                                          <p:spTgt spid="215053"/>
                                        </p:tgtEl>
                                        <p:attrNameLst>
                                          <p:attrName>style.visibility</p:attrName>
                                        </p:attrNameLst>
                                      </p:cBhvr>
                                      <p:to>
                                        <p:strVal val="visible"/>
                                      </p:to>
                                    </p:set>
                                    <p:animEffect transition="in" filter="checkerboard(across)">
                                      <p:cBhvr>
                                        <p:cTn id="71" dur="500"/>
                                        <p:tgtEl>
                                          <p:spTgt spid="215053"/>
                                        </p:tgtEl>
                                      </p:cBhvr>
                                    </p:animEffect>
                                  </p:childTnLst>
                                </p:cTn>
                              </p:par>
                              <p:par>
                                <p:cTn id="72" presetID="5" presetClass="entr" presetSubtype="10" fill="hold" grpId="1" nodeType="withEffect">
                                  <p:stCondLst>
                                    <p:cond delay="0"/>
                                  </p:stCondLst>
                                  <p:childTnLst>
                                    <p:set>
                                      <p:cBhvr>
                                        <p:cTn id="73" dur="1" fill="hold">
                                          <p:stCondLst>
                                            <p:cond delay="0"/>
                                          </p:stCondLst>
                                        </p:cTn>
                                        <p:tgtEl>
                                          <p:spTgt spid="215054"/>
                                        </p:tgtEl>
                                        <p:attrNameLst>
                                          <p:attrName>style.visibility</p:attrName>
                                        </p:attrNameLst>
                                      </p:cBhvr>
                                      <p:to>
                                        <p:strVal val="visible"/>
                                      </p:to>
                                    </p:set>
                                    <p:animEffect transition="in" filter="checkerboard(across)">
                                      <p:cBhvr>
                                        <p:cTn id="74" dur="500"/>
                                        <p:tgtEl>
                                          <p:spTgt spid="215054"/>
                                        </p:tgtEl>
                                      </p:cBhvr>
                                    </p:animEffect>
                                  </p:childTnLst>
                                </p:cTn>
                              </p:par>
                              <p:par>
                                <p:cTn id="75" presetID="5" presetClass="entr" presetSubtype="10" fill="hold" grpId="1" nodeType="withEffect">
                                  <p:stCondLst>
                                    <p:cond delay="0"/>
                                  </p:stCondLst>
                                  <p:childTnLst>
                                    <p:set>
                                      <p:cBhvr>
                                        <p:cTn id="76" dur="1" fill="hold">
                                          <p:stCondLst>
                                            <p:cond delay="0"/>
                                          </p:stCondLst>
                                        </p:cTn>
                                        <p:tgtEl>
                                          <p:spTgt spid="215055"/>
                                        </p:tgtEl>
                                        <p:attrNameLst>
                                          <p:attrName>style.visibility</p:attrName>
                                        </p:attrNameLst>
                                      </p:cBhvr>
                                      <p:to>
                                        <p:strVal val="visible"/>
                                      </p:to>
                                    </p:set>
                                    <p:animEffect transition="in" filter="checkerboard(across)">
                                      <p:cBhvr>
                                        <p:cTn id="77" dur="500"/>
                                        <p:tgtEl>
                                          <p:spTgt spid="215055"/>
                                        </p:tgtEl>
                                      </p:cBhvr>
                                    </p:animEffect>
                                  </p:childTnLst>
                                </p:cTn>
                              </p:par>
                              <p:par>
                                <p:cTn id="78" presetID="5" presetClass="entr" presetSubtype="10" fill="hold" grpId="1" nodeType="withEffect">
                                  <p:stCondLst>
                                    <p:cond delay="0"/>
                                  </p:stCondLst>
                                  <p:childTnLst>
                                    <p:set>
                                      <p:cBhvr>
                                        <p:cTn id="79" dur="1" fill="hold">
                                          <p:stCondLst>
                                            <p:cond delay="0"/>
                                          </p:stCondLst>
                                        </p:cTn>
                                        <p:tgtEl>
                                          <p:spTgt spid="215056"/>
                                        </p:tgtEl>
                                        <p:attrNameLst>
                                          <p:attrName>style.visibility</p:attrName>
                                        </p:attrNameLst>
                                      </p:cBhvr>
                                      <p:to>
                                        <p:strVal val="visible"/>
                                      </p:to>
                                    </p:set>
                                    <p:animEffect transition="in" filter="checkerboard(across)">
                                      <p:cBhvr>
                                        <p:cTn id="80" dur="500"/>
                                        <p:tgtEl>
                                          <p:spTgt spid="215056"/>
                                        </p:tgtEl>
                                      </p:cBhvr>
                                    </p:animEffect>
                                  </p:childTnLst>
                                </p:cTn>
                              </p:par>
                              <p:par>
                                <p:cTn id="81" presetID="5" presetClass="entr" presetSubtype="10" fill="hold" grpId="1" nodeType="withEffect">
                                  <p:stCondLst>
                                    <p:cond delay="0"/>
                                  </p:stCondLst>
                                  <p:childTnLst>
                                    <p:set>
                                      <p:cBhvr>
                                        <p:cTn id="82" dur="1" fill="hold">
                                          <p:stCondLst>
                                            <p:cond delay="0"/>
                                          </p:stCondLst>
                                        </p:cTn>
                                        <p:tgtEl>
                                          <p:spTgt spid="215057"/>
                                        </p:tgtEl>
                                        <p:attrNameLst>
                                          <p:attrName>style.visibility</p:attrName>
                                        </p:attrNameLst>
                                      </p:cBhvr>
                                      <p:to>
                                        <p:strVal val="visible"/>
                                      </p:to>
                                    </p:set>
                                    <p:animEffect transition="in" filter="checkerboard(across)">
                                      <p:cBhvr>
                                        <p:cTn id="83" dur="500"/>
                                        <p:tgtEl>
                                          <p:spTgt spid="215057"/>
                                        </p:tgtEl>
                                      </p:cBhvr>
                                    </p:animEffect>
                                  </p:childTnLst>
                                </p:cTn>
                              </p:par>
                              <p:par>
                                <p:cTn id="84" presetID="5" presetClass="entr" presetSubtype="10" fill="hold" grpId="1" nodeType="withEffect">
                                  <p:stCondLst>
                                    <p:cond delay="0"/>
                                  </p:stCondLst>
                                  <p:childTnLst>
                                    <p:set>
                                      <p:cBhvr>
                                        <p:cTn id="85" dur="1" fill="hold">
                                          <p:stCondLst>
                                            <p:cond delay="0"/>
                                          </p:stCondLst>
                                        </p:cTn>
                                        <p:tgtEl>
                                          <p:spTgt spid="215058"/>
                                        </p:tgtEl>
                                        <p:attrNameLst>
                                          <p:attrName>style.visibility</p:attrName>
                                        </p:attrNameLst>
                                      </p:cBhvr>
                                      <p:to>
                                        <p:strVal val="visible"/>
                                      </p:to>
                                    </p:set>
                                    <p:animEffect transition="in" filter="checkerboard(across)">
                                      <p:cBhvr>
                                        <p:cTn id="86" dur="500"/>
                                        <p:tgtEl>
                                          <p:spTgt spid="215058"/>
                                        </p:tgtEl>
                                      </p:cBhvr>
                                    </p:animEffect>
                                  </p:childTnLst>
                                </p:cTn>
                              </p:par>
                              <p:par>
                                <p:cTn id="87" presetID="5" presetClass="entr" presetSubtype="10" fill="hold" grpId="1" nodeType="withEffect">
                                  <p:stCondLst>
                                    <p:cond delay="0"/>
                                  </p:stCondLst>
                                  <p:childTnLst>
                                    <p:set>
                                      <p:cBhvr>
                                        <p:cTn id="88" dur="1" fill="hold">
                                          <p:stCondLst>
                                            <p:cond delay="0"/>
                                          </p:stCondLst>
                                        </p:cTn>
                                        <p:tgtEl>
                                          <p:spTgt spid="215059"/>
                                        </p:tgtEl>
                                        <p:attrNameLst>
                                          <p:attrName>style.visibility</p:attrName>
                                        </p:attrNameLst>
                                      </p:cBhvr>
                                      <p:to>
                                        <p:strVal val="visible"/>
                                      </p:to>
                                    </p:set>
                                    <p:animEffect transition="in" filter="checkerboard(across)">
                                      <p:cBhvr>
                                        <p:cTn id="89" dur="500"/>
                                        <p:tgtEl>
                                          <p:spTgt spid="215059"/>
                                        </p:tgtEl>
                                      </p:cBhvr>
                                    </p:animEffect>
                                  </p:childTnLst>
                                </p:cTn>
                              </p:par>
                              <p:par>
                                <p:cTn id="90" presetID="5" presetClass="entr" presetSubtype="10" fill="hold" grpId="1" nodeType="withEffect">
                                  <p:stCondLst>
                                    <p:cond delay="0"/>
                                  </p:stCondLst>
                                  <p:childTnLst>
                                    <p:set>
                                      <p:cBhvr>
                                        <p:cTn id="91" dur="1" fill="hold">
                                          <p:stCondLst>
                                            <p:cond delay="0"/>
                                          </p:stCondLst>
                                        </p:cTn>
                                        <p:tgtEl>
                                          <p:spTgt spid="215060"/>
                                        </p:tgtEl>
                                        <p:attrNameLst>
                                          <p:attrName>style.visibility</p:attrName>
                                        </p:attrNameLst>
                                      </p:cBhvr>
                                      <p:to>
                                        <p:strVal val="visible"/>
                                      </p:to>
                                    </p:set>
                                    <p:animEffect transition="in" filter="checkerboard(across)">
                                      <p:cBhvr>
                                        <p:cTn id="92" dur="500"/>
                                        <p:tgtEl>
                                          <p:spTgt spid="215060"/>
                                        </p:tgtEl>
                                      </p:cBhvr>
                                    </p:animEffect>
                                  </p:childTnLst>
                                </p:cTn>
                              </p:par>
                            </p:childTnLst>
                          </p:cTn>
                        </p:par>
                        <p:par>
                          <p:cTn id="93" fill="hold" nodeType="afterGroup">
                            <p:stCondLst>
                              <p:cond delay="500"/>
                            </p:stCondLst>
                            <p:childTnLst>
                              <p:par>
                                <p:cTn id="94" presetID="9" presetClass="exit" presetSubtype="0" fill="hold" grpId="0" nodeType="afterEffect">
                                  <p:stCondLst>
                                    <p:cond delay="0"/>
                                  </p:stCondLst>
                                  <p:childTnLst>
                                    <p:animEffect transition="out" filter="dissolve">
                                      <p:cBhvr>
                                        <p:cTn id="95" dur="1000"/>
                                        <p:tgtEl>
                                          <p:spTgt spid="215060"/>
                                        </p:tgtEl>
                                      </p:cBhvr>
                                    </p:animEffect>
                                    <p:set>
                                      <p:cBhvr>
                                        <p:cTn id="96"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hammer.wav"/>
                                        </p:tgtEl>
                                      </p:cMediaNode>
                                    </p:audio>
                                  </p:subTnLst>
                                </p:cTn>
                              </p:par>
                            </p:childTnLst>
                          </p:cTn>
                        </p:par>
                        <p:par>
                          <p:cTn id="97" fill="hold" nodeType="afterGroup">
                            <p:stCondLst>
                              <p:cond delay="1500"/>
                            </p:stCondLst>
                            <p:childTnLst>
                              <p:par>
                                <p:cTn id="98" presetID="9" presetClass="exit" presetSubtype="0" fill="hold" grpId="0" nodeType="afterEffect">
                                  <p:stCondLst>
                                    <p:cond delay="0"/>
                                  </p:stCondLst>
                                  <p:childTnLst>
                                    <p:animEffect transition="out" filter="dissolve">
                                      <p:cBhvr>
                                        <p:cTn id="99" dur="1000"/>
                                        <p:tgtEl>
                                          <p:spTgt spid="215059"/>
                                        </p:tgtEl>
                                      </p:cBhvr>
                                    </p:animEffect>
                                    <p:set>
                                      <p:cBhvr>
                                        <p:cTn id="100"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hammer.wav"/>
                                        </p:tgtEl>
                                      </p:cMediaNode>
                                    </p:audio>
                                  </p:subTnLst>
                                </p:cTn>
                              </p:par>
                            </p:childTnLst>
                          </p:cTn>
                        </p:par>
                        <p:par>
                          <p:cTn id="101" fill="hold" nodeType="afterGroup">
                            <p:stCondLst>
                              <p:cond delay="2500"/>
                            </p:stCondLst>
                            <p:childTnLst>
                              <p:par>
                                <p:cTn id="102" presetID="9" presetClass="exit" presetSubtype="0" fill="hold" grpId="0" nodeType="afterEffect">
                                  <p:stCondLst>
                                    <p:cond delay="0"/>
                                  </p:stCondLst>
                                  <p:childTnLst>
                                    <p:animEffect transition="out" filter="dissolve">
                                      <p:cBhvr>
                                        <p:cTn id="103" dur="1000"/>
                                        <p:tgtEl>
                                          <p:spTgt spid="215058"/>
                                        </p:tgtEl>
                                      </p:cBhvr>
                                    </p:animEffect>
                                    <p:set>
                                      <p:cBhvr>
                                        <p:cTn id="104"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hammer.wav"/>
                                        </p:tgtEl>
                                      </p:cMediaNode>
                                    </p:audio>
                                  </p:subTnLst>
                                </p:cTn>
                              </p:par>
                            </p:childTnLst>
                          </p:cTn>
                        </p:par>
                        <p:par>
                          <p:cTn id="105" fill="hold" nodeType="afterGroup">
                            <p:stCondLst>
                              <p:cond delay="3500"/>
                            </p:stCondLst>
                            <p:childTnLst>
                              <p:par>
                                <p:cTn id="106" presetID="9" presetClass="exit" presetSubtype="0" fill="hold" grpId="0" nodeType="afterEffect">
                                  <p:stCondLst>
                                    <p:cond delay="0"/>
                                  </p:stCondLst>
                                  <p:childTnLst>
                                    <p:animEffect transition="out" filter="dissolve">
                                      <p:cBhvr>
                                        <p:cTn id="107" dur="1000"/>
                                        <p:tgtEl>
                                          <p:spTgt spid="215057"/>
                                        </p:tgtEl>
                                      </p:cBhvr>
                                    </p:animEffect>
                                    <p:set>
                                      <p:cBhvr>
                                        <p:cTn id="108"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2" name="hammer.wav"/>
                                        </p:tgtEl>
                                      </p:cMediaNode>
                                    </p:audio>
                                  </p:subTnLst>
                                </p:cTn>
                              </p:par>
                            </p:childTnLst>
                          </p:cTn>
                        </p:par>
                        <p:par>
                          <p:cTn id="109" fill="hold" nodeType="afterGroup">
                            <p:stCondLst>
                              <p:cond delay="4500"/>
                            </p:stCondLst>
                            <p:childTnLst>
                              <p:par>
                                <p:cTn id="110" presetID="9" presetClass="exit" presetSubtype="0" fill="hold" grpId="0" nodeType="afterEffect">
                                  <p:stCondLst>
                                    <p:cond delay="0"/>
                                  </p:stCondLst>
                                  <p:childTnLst>
                                    <p:animEffect transition="out" filter="dissolve">
                                      <p:cBhvr>
                                        <p:cTn id="111" dur="1000"/>
                                        <p:tgtEl>
                                          <p:spTgt spid="215056"/>
                                        </p:tgtEl>
                                      </p:cBhvr>
                                    </p:animEffect>
                                    <p:set>
                                      <p:cBhvr>
                                        <p:cTn id="112"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hammer.wav"/>
                                        </p:tgtEl>
                                      </p:cMediaNode>
                                    </p:audio>
                                  </p:subTnLst>
                                </p:cTn>
                              </p:par>
                            </p:childTnLst>
                          </p:cTn>
                        </p:par>
                        <p:par>
                          <p:cTn id="113" fill="hold" nodeType="afterGroup">
                            <p:stCondLst>
                              <p:cond delay="5500"/>
                            </p:stCondLst>
                            <p:childTnLst>
                              <p:par>
                                <p:cTn id="114" presetID="9" presetClass="exit" presetSubtype="0" fill="hold" grpId="0" nodeType="afterEffect">
                                  <p:stCondLst>
                                    <p:cond delay="0"/>
                                  </p:stCondLst>
                                  <p:childTnLst>
                                    <p:animEffect transition="out" filter="dissolve">
                                      <p:cBhvr>
                                        <p:cTn id="115" dur="1000"/>
                                        <p:tgtEl>
                                          <p:spTgt spid="215055"/>
                                        </p:tgtEl>
                                      </p:cBhvr>
                                    </p:animEffect>
                                    <p:set>
                                      <p:cBhvr>
                                        <p:cTn id="116"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2" name="hammer.wav"/>
                                        </p:tgtEl>
                                      </p:cMediaNode>
                                    </p:audio>
                                  </p:subTnLst>
                                </p:cTn>
                              </p:par>
                            </p:childTnLst>
                          </p:cTn>
                        </p:par>
                        <p:par>
                          <p:cTn id="117" fill="hold" nodeType="afterGroup">
                            <p:stCondLst>
                              <p:cond delay="6500"/>
                            </p:stCondLst>
                            <p:childTnLst>
                              <p:par>
                                <p:cTn id="118" presetID="9" presetClass="exit" presetSubtype="0" fill="hold" grpId="0" nodeType="afterEffect">
                                  <p:stCondLst>
                                    <p:cond delay="0"/>
                                  </p:stCondLst>
                                  <p:childTnLst>
                                    <p:animEffect transition="out" filter="dissolve">
                                      <p:cBhvr>
                                        <p:cTn id="119" dur="1000"/>
                                        <p:tgtEl>
                                          <p:spTgt spid="215054"/>
                                        </p:tgtEl>
                                      </p:cBhvr>
                                    </p:animEffect>
                                    <p:set>
                                      <p:cBhvr>
                                        <p:cTn id="120"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hammer.wav"/>
                                        </p:tgtEl>
                                      </p:cMediaNode>
                                    </p:audio>
                                  </p:subTnLst>
                                </p:cTn>
                              </p:par>
                            </p:childTnLst>
                          </p:cTn>
                        </p:par>
                        <p:par>
                          <p:cTn id="121" fill="hold" nodeType="afterGroup">
                            <p:stCondLst>
                              <p:cond delay="7500"/>
                            </p:stCondLst>
                            <p:childTnLst>
                              <p:par>
                                <p:cTn id="122" presetID="9" presetClass="exit" presetSubtype="0" fill="hold" grpId="0" nodeType="afterEffect">
                                  <p:stCondLst>
                                    <p:cond delay="0"/>
                                  </p:stCondLst>
                                  <p:childTnLst>
                                    <p:animEffect transition="out" filter="dissolve">
                                      <p:cBhvr>
                                        <p:cTn id="123" dur="1000"/>
                                        <p:tgtEl>
                                          <p:spTgt spid="215053"/>
                                        </p:tgtEl>
                                      </p:cBhvr>
                                    </p:animEffect>
                                    <p:set>
                                      <p:cBhvr>
                                        <p:cTn id="124"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2" name="hammer.wav"/>
                                        </p:tgtEl>
                                      </p:cMediaNode>
                                    </p:audio>
                                  </p:subTnLst>
                                </p:cTn>
                              </p:par>
                            </p:childTnLst>
                          </p:cTn>
                        </p:par>
                      </p:childTnLst>
                    </p:cTn>
                  </p:par>
                  <p:par>
                    <p:cTn id="125" fill="hold" nodeType="clickPar">
                      <p:stCondLst>
                        <p:cond delay="indefinite"/>
                      </p:stCondLst>
                      <p:childTnLst>
                        <p:par>
                          <p:cTn id="126" fill="hold" nodeType="withGroup">
                            <p:stCondLst>
                              <p:cond delay="0"/>
                            </p:stCondLst>
                            <p:childTnLst>
                              <p:par>
                                <p:cTn id="127" presetID="15" presetClass="entr" presetSubtype="0" fill="hold" grpId="0" nodeType="clickEffect">
                                  <p:stCondLst>
                                    <p:cond delay="0"/>
                                  </p:stCondLst>
                                  <p:childTnLst>
                                    <p:set>
                                      <p:cBhvr>
                                        <p:cTn id="128" dur="1" fill="hold">
                                          <p:stCondLst>
                                            <p:cond delay="0"/>
                                          </p:stCondLst>
                                        </p:cTn>
                                        <p:tgtEl>
                                          <p:spTgt spid="215066"/>
                                        </p:tgtEl>
                                        <p:attrNameLst>
                                          <p:attrName>style.visibility</p:attrName>
                                        </p:attrNameLst>
                                      </p:cBhvr>
                                      <p:to>
                                        <p:strVal val="visible"/>
                                      </p:to>
                                    </p:set>
                                    <p:anim calcmode="lin" valueType="num">
                                      <p:cBhvr>
                                        <p:cTn id="129" dur="1000" fill="hold"/>
                                        <p:tgtEl>
                                          <p:spTgt spid="215066"/>
                                        </p:tgtEl>
                                        <p:attrNameLst>
                                          <p:attrName>ppt_w</p:attrName>
                                        </p:attrNameLst>
                                      </p:cBhvr>
                                      <p:tavLst>
                                        <p:tav tm="0">
                                          <p:val>
                                            <p:fltVal val="0"/>
                                          </p:val>
                                        </p:tav>
                                        <p:tav tm="100000">
                                          <p:val>
                                            <p:strVal val="#ppt_w"/>
                                          </p:val>
                                        </p:tav>
                                      </p:tavLst>
                                    </p:anim>
                                    <p:anim calcmode="lin" valueType="num">
                                      <p:cBhvr>
                                        <p:cTn id="130" dur="1000" fill="hold"/>
                                        <p:tgtEl>
                                          <p:spTgt spid="215066"/>
                                        </p:tgtEl>
                                        <p:attrNameLst>
                                          <p:attrName>ppt_h</p:attrName>
                                        </p:attrNameLst>
                                      </p:cBhvr>
                                      <p:tavLst>
                                        <p:tav tm="0">
                                          <p:val>
                                            <p:fltVal val="0"/>
                                          </p:val>
                                        </p:tav>
                                        <p:tav tm="100000">
                                          <p:val>
                                            <p:strVal val="#ppt_h"/>
                                          </p:val>
                                        </p:tav>
                                      </p:tavLst>
                                    </p:anim>
                                    <p:anim calcmode="lin" valueType="num">
                                      <p:cBhvr>
                                        <p:cTn id="131"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215066"/>
                                        </p:tgtEl>
                                        <p:attrNameLst>
                                          <p:attrName>ppt_y</p:attrName>
                                        </p:attrNameLst>
                                      </p:cBhvr>
                                      <p:tavLst>
                                        <p:tav tm="0" fmla="#ppt_y+(sin(-2*pi*(1-$))*-#ppt_x+cos(-2*pi*(1-$))*(1-#ppt_y))*(1-$)">
                                          <p:val>
                                            <p:fltVal val="0"/>
                                          </p:val>
                                        </p:tav>
                                        <p:tav tm="100000">
                                          <p:val>
                                            <p:fltVal val="1"/>
                                          </p:val>
                                        </p:tav>
                                      </p:tavLst>
                                    </p:anim>
                                  </p:childTnLst>
                                </p:cTn>
                              </p:par>
                              <p:par>
                                <p:cTn id="133" presetID="15" presetClass="entr" presetSubtype="0" fill="hold" grpId="0" nodeType="withEffect">
                                  <p:stCondLst>
                                    <p:cond delay="0"/>
                                  </p:stCondLst>
                                  <p:childTnLst>
                                    <p:set>
                                      <p:cBhvr>
                                        <p:cTn id="134" dur="1" fill="hold">
                                          <p:stCondLst>
                                            <p:cond delay="0"/>
                                          </p:stCondLst>
                                        </p:cTn>
                                        <p:tgtEl>
                                          <p:spTgt spid="25"/>
                                        </p:tgtEl>
                                        <p:attrNameLst>
                                          <p:attrName>style.visibility</p:attrName>
                                        </p:attrNameLst>
                                      </p:cBhvr>
                                      <p:to>
                                        <p:strVal val="visible"/>
                                      </p:to>
                                    </p:set>
                                    <p:anim calcmode="lin" valueType="num">
                                      <p:cBhvr>
                                        <p:cTn id="135" dur="1000" fill="hold"/>
                                        <p:tgtEl>
                                          <p:spTgt spid="25"/>
                                        </p:tgtEl>
                                        <p:attrNameLst>
                                          <p:attrName>ppt_w</p:attrName>
                                        </p:attrNameLst>
                                      </p:cBhvr>
                                      <p:tavLst>
                                        <p:tav tm="0">
                                          <p:val>
                                            <p:fltVal val="0"/>
                                          </p:val>
                                        </p:tav>
                                        <p:tav tm="100000">
                                          <p:val>
                                            <p:strVal val="#ppt_w"/>
                                          </p:val>
                                        </p:tav>
                                      </p:tavLst>
                                    </p:anim>
                                    <p:anim calcmode="lin" valueType="num">
                                      <p:cBhvr>
                                        <p:cTn id="136" dur="1000" fill="hold"/>
                                        <p:tgtEl>
                                          <p:spTgt spid="25"/>
                                        </p:tgtEl>
                                        <p:attrNameLst>
                                          <p:attrName>ppt_h</p:attrName>
                                        </p:attrNameLst>
                                      </p:cBhvr>
                                      <p:tavLst>
                                        <p:tav tm="0">
                                          <p:val>
                                            <p:fltVal val="0"/>
                                          </p:val>
                                        </p:tav>
                                        <p:tav tm="100000">
                                          <p:val>
                                            <p:strVal val="#ppt_h"/>
                                          </p:val>
                                        </p:tav>
                                      </p:tavLst>
                                    </p:anim>
                                    <p:anim calcmode="lin" valueType="num">
                                      <p:cBhvr>
                                        <p:cTn id="13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177175"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2554545"/>
          </a:xfrm>
          <a:prstGeom prst="rect">
            <a:avLst/>
          </a:prstGeom>
          <a:noFill/>
        </p:spPr>
        <p:txBody>
          <a:bodyPr wrap="square" rtlCol="0">
            <a:spAutoFit/>
          </a:bodyPr>
          <a:lstStyle/>
          <a:p>
            <a:pPr algn="just"/>
            <a:r>
              <a:rPr lang="en-US" sz="3200" dirty="0" err="1">
                <a:solidFill>
                  <a:srgbClr val="0070C0"/>
                </a:solidFill>
                <a:latin typeface="Cambria" panose="02040503050406030204" pitchFamily="18" charset="0"/>
                <a:ea typeface="Cambria" panose="02040503050406030204" pitchFamily="18" charset="0"/>
              </a:rPr>
              <a:t>Để</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đo</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khối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lượng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các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vật</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nặng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chục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trăm</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hàng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nghìn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ki</a:t>
            </a:r>
            <a:r>
              <a:rPr lang="en-US" sz="3200" dirty="0">
                <a:solidFill>
                  <a:srgbClr val="0070C0"/>
                </a:solidFill>
                <a:latin typeface="Cambria" panose="02040503050406030204" pitchFamily="18" charset="0"/>
                <a:ea typeface="Cambria" panose="02040503050406030204" pitchFamily="18" charset="0"/>
              </a:rPr>
              <a:t>-</a:t>
            </a:r>
            <a:r>
              <a:rPr lang="en-US" sz="3200" dirty="0" err="1">
                <a:solidFill>
                  <a:srgbClr val="0070C0"/>
                </a:solidFill>
                <a:latin typeface="Cambria" panose="02040503050406030204" pitchFamily="18" charset="0"/>
                <a:ea typeface="Cambria" panose="02040503050406030204" pitchFamily="18" charset="0"/>
              </a:rPr>
              <a:t>lô</a:t>
            </a:r>
            <a:r>
              <a:rPr lang="en-US" sz="3200" dirty="0">
                <a:solidFill>
                  <a:srgbClr val="0070C0"/>
                </a:solidFill>
                <a:latin typeface="Cambria" panose="02040503050406030204" pitchFamily="18" charset="0"/>
                <a:ea typeface="Cambria" panose="02040503050406030204" pitchFamily="18" charset="0"/>
              </a:rPr>
              <a:t>-gam, </a:t>
            </a:r>
            <a:r>
              <a:rPr lang="en-US" sz="3200" dirty="0" err="1">
                <a:solidFill>
                  <a:srgbClr val="0070C0"/>
                </a:solidFill>
                <a:latin typeface="Cambria" panose="02040503050406030204" pitchFamily="18" charset="0"/>
                <a:ea typeface="Cambria" panose="02040503050406030204" pitchFamily="18" charset="0"/>
              </a:rPr>
              <a:t>người</a:t>
            </a:r>
            <a:r>
              <a:rPr lang="en-US" sz="3200" dirty="0">
                <a:solidFill>
                  <a:srgbClr val="0070C0"/>
                </a:solidFill>
                <a:latin typeface="Cambria" panose="02040503050406030204" pitchFamily="18" charset="0"/>
                <a:ea typeface="Cambria" panose="02040503050406030204" pitchFamily="18" charset="0"/>
              </a:rPr>
              <a:t> ta </a:t>
            </a:r>
            <a:r>
              <a:rPr lang="en-US" sz="3200" dirty="0" err="1">
                <a:solidFill>
                  <a:srgbClr val="0070C0"/>
                </a:solidFill>
                <a:latin typeface="Cambria" panose="02040503050406030204" pitchFamily="18" charset="0"/>
                <a:ea typeface="Cambria" panose="02040503050406030204" pitchFamily="18" charset="0"/>
              </a:rPr>
              <a:t>còn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dùng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những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đơn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vị</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yến</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tạ</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tấn</a:t>
            </a:r>
            <a:r>
              <a:rPr lang="en-US" sz="3200" dirty="0">
                <a:solidFill>
                  <a:srgbClr val="0070C0"/>
                </a:solidFill>
                <a:latin typeface="Cambria" panose="02040503050406030204" pitchFamily="18" charset="0"/>
                <a:ea typeface="Cambria" panose="02040503050406030204" pitchFamily="18" charset="0"/>
              </a:rPr>
              <a:t>.</a:t>
            </a:r>
          </a:p>
          <a:p>
            <a:pPr algn="just"/>
            <a:r>
              <a:rPr lang="en-US" sz="3200" dirty="0">
                <a:solidFill>
                  <a:srgbClr val="00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1 </a:t>
            </a:r>
            <a:r>
              <a:rPr lang="en-US" sz="3200" dirty="0" err="1">
                <a:solidFill>
                  <a:srgbClr val="FF0000"/>
                </a:solidFill>
                <a:latin typeface="Cambria" panose="02040503050406030204" pitchFamily="18" charset="0"/>
                <a:ea typeface="Cambria" panose="02040503050406030204" pitchFamily="18" charset="0"/>
              </a:rPr>
              <a:t>yến</a:t>
            </a:r>
            <a:r>
              <a:rPr lang="en-US" sz="3200" dirty="0">
                <a:solidFill>
                  <a:srgbClr val="FF0000"/>
                </a:solidFill>
                <a:latin typeface="Cambria" panose="02040503050406030204" pitchFamily="18" charset="0"/>
                <a:ea typeface="Cambria" panose="02040503050406030204" pitchFamily="18" charset="0"/>
              </a:rPr>
              <a:t> = 10 kg;      1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 = 100 kg;       1 </a:t>
            </a:r>
            <a:r>
              <a:rPr lang="en-US" sz="3200" dirty="0" err="1">
                <a:solidFill>
                  <a:srgbClr val="FF0000"/>
                </a:solidFill>
                <a:latin typeface="Cambria" panose="02040503050406030204" pitchFamily="18" charset="0"/>
                <a:ea typeface="Cambria" panose="02040503050406030204" pitchFamily="18" charset="0"/>
              </a:rPr>
              <a:t>tấn</a:t>
            </a:r>
            <a:r>
              <a:rPr lang="en-US" sz="3200" dirty="0">
                <a:solidFill>
                  <a:srgbClr val="FF0000"/>
                </a:solidFill>
                <a:latin typeface="Cambria" panose="02040503050406030204" pitchFamily="18" charset="0"/>
                <a:ea typeface="Cambria" panose="02040503050406030204" pitchFamily="18" charset="0"/>
              </a:rPr>
              <a:t> = 1 000 kg;  </a:t>
            </a:r>
          </a:p>
          <a:p>
            <a:pPr algn="just"/>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 = 10 </a:t>
            </a:r>
            <a:r>
              <a:rPr lang="en-US" sz="3200" dirty="0" err="1">
                <a:solidFill>
                  <a:srgbClr val="FF0000"/>
                </a:solidFill>
                <a:latin typeface="Cambria" panose="02040503050406030204" pitchFamily="18" charset="0"/>
                <a:ea typeface="Cambria" panose="02040503050406030204" pitchFamily="18" charset="0"/>
              </a:rPr>
              <a:t>yến</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tấn</a:t>
            </a:r>
            <a:r>
              <a:rPr lang="en-US" sz="3200" dirty="0">
                <a:solidFill>
                  <a:srgbClr val="FF0000"/>
                </a:solidFill>
                <a:latin typeface="Cambria" panose="02040503050406030204" pitchFamily="18" charset="0"/>
                <a:ea typeface="Cambria" panose="02040503050406030204" pitchFamily="18" charset="0"/>
              </a:rPr>
              <a:t> = 10 </a:t>
            </a:r>
            <a:r>
              <a:rPr lang="en-US" sz="3200" dirty="0" err="1">
                <a:solidFill>
                  <a:srgbClr val="FF0000"/>
                </a:solidFill>
                <a:latin typeface="Cambria" panose="02040503050406030204" pitchFamily="18" charset="0"/>
                <a:ea typeface="Cambria" panose="02040503050406030204" pitchFamily="18" charset="0"/>
              </a:rPr>
              <a:t>tạ</a:t>
            </a:r>
            <a:r>
              <a:rPr lang="en-US" sz="3200" dirty="0">
                <a:solidFill>
                  <a:srgbClr val="FF0000"/>
                </a:solidFill>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45" t="9560" r="22597" b="13111"/>
          <a:stretch/>
        </p:blipFill>
        <p:spPr>
          <a:xfrm>
            <a:off x="9275610" y="3818984"/>
            <a:ext cx="3389643" cy="3294804"/>
          </a:xfrm>
          <a:prstGeom prst="rect">
            <a:avLst/>
          </a:prstGeom>
        </p:spPr>
      </p:pic>
      <p:sp>
        <p:nvSpPr>
          <p:cNvPr id="9" name="Text Box 66">
            <a:extLst>
              <a:ext uri="{FF2B5EF4-FFF2-40B4-BE49-F238E27FC236}">
                <a16:creationId xmlns:a16="http://schemas.microsoft.com/office/drawing/2014/main" id="{035BBAA6-F292-48C7-A7E0-9FE7BFE98A68}"/>
              </a:ext>
            </a:extLst>
          </p:cNvPr>
          <p:cNvSpPr txBox="1">
            <a:spLocks noChangeArrowheads="1"/>
          </p:cNvSpPr>
          <p:nvPr/>
        </p:nvSpPr>
        <p:spPr bwMode="auto">
          <a:xfrm>
            <a:off x="3160188" y="32665"/>
            <a:ext cx="574325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marL="0" lvl="0" indent="0" defTabSz="457200" eaLnBrk="0" fontAlgn="base" hangingPunct="0">
              <a:spcBef>
                <a:spcPct val="50000"/>
              </a:spcBef>
              <a:spcAft>
                <a:spcPct val="0"/>
              </a:spcAft>
              <a:defRPr/>
            </a:pPr>
            <a:r>
              <a:rPr lang="en-US" altLang="en-US" sz="2800" b="1" kern="0" dirty="0" err="1">
                <a:solidFill>
                  <a:prstClr val="black"/>
                </a:solidFill>
                <a:latin typeface="Times New Roman" panose="02020603050405020304" pitchFamily="18" charset="0"/>
                <a:cs typeface="Times New Roman" panose="02020603050405020304" pitchFamily="18" charset="0"/>
              </a:rPr>
              <a:t>Thứ</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ba</a:t>
            </a:r>
            <a:r>
              <a:rPr lang="en-US" altLang="en-US" sz="2800" b="1" kern="0" dirty="0">
                <a:solidFill>
                  <a:prstClr val="black"/>
                </a:solidFill>
                <a:latin typeface="Times New Roman" panose="02020603050405020304" pitchFamily="18" charset="0"/>
                <a:cs typeface="Times New Roman" panose="02020603050405020304" pitchFamily="18" charset="0"/>
              </a:rPr>
              <a:t> </a:t>
            </a:r>
            <a:r>
              <a:rPr lang="en-US" altLang="en-US" sz="2800" b="1" kern="0" dirty="0" err="1">
                <a:solidFill>
                  <a:prstClr val="black"/>
                </a:solidFill>
                <a:latin typeface="Times New Roman" panose="02020603050405020304" pitchFamily="18" charset="0"/>
                <a:cs typeface="Times New Roman" panose="02020603050405020304" pitchFamily="18" charset="0"/>
              </a:rPr>
              <a:t>ngày</a:t>
            </a:r>
            <a:r>
              <a:rPr lang="en-US" altLang="en-US" sz="2800" b="1" kern="0" dirty="0">
                <a:solidFill>
                  <a:prstClr val="black"/>
                </a:solidFill>
                <a:latin typeface="Times New Roman" panose="02020603050405020304" pitchFamily="18" charset="0"/>
                <a:cs typeface="Times New Roman" panose="02020603050405020304" pitchFamily="18" charset="0"/>
              </a:rPr>
              <a:t> 29 </a:t>
            </a:r>
            <a:r>
              <a:rPr lang="en-US" altLang="en-US" sz="2800" b="1" kern="0" dirty="0" err="1">
                <a:solidFill>
                  <a:prstClr val="black"/>
                </a:solidFill>
                <a:latin typeface="Times New Roman" panose="02020603050405020304" pitchFamily="18" charset="0"/>
                <a:cs typeface="Times New Roman" panose="02020603050405020304" pitchFamily="18" charset="0"/>
              </a:rPr>
              <a:t>tháng</a:t>
            </a:r>
            <a:r>
              <a:rPr lang="en-US" altLang="en-US" sz="2800" b="1" kern="0" dirty="0">
                <a:solidFill>
                  <a:prstClr val="black"/>
                </a:solidFill>
                <a:latin typeface="Times New Roman" panose="02020603050405020304" pitchFamily="18" charset="0"/>
                <a:cs typeface="Times New Roman" panose="02020603050405020304" pitchFamily="18" charset="0"/>
              </a:rPr>
              <a:t> 10 </a:t>
            </a:r>
            <a:r>
              <a:rPr lang="en-US" altLang="en-US" sz="2800" b="1" kern="0" dirty="0" err="1">
                <a:solidFill>
                  <a:prstClr val="black"/>
                </a:solidFill>
                <a:latin typeface="Times New Roman" panose="02020603050405020304" pitchFamily="18" charset="0"/>
                <a:cs typeface="Times New Roman" panose="02020603050405020304" pitchFamily="18" charset="0"/>
              </a:rPr>
              <a:t>năm</a:t>
            </a:r>
            <a:r>
              <a:rPr lang="en-US" altLang="en-US" sz="2800" b="1" kern="0" dirty="0">
                <a:solidFill>
                  <a:prstClr val="black"/>
                </a:solidFill>
                <a:latin typeface="Times New Roman" panose="02020603050405020304" pitchFamily="18" charset="0"/>
                <a:cs typeface="Times New Roman" panose="02020603050405020304" pitchFamily="18" charset="0"/>
              </a:rPr>
              <a:t> 2024                                    					</a:t>
            </a:r>
            <a:r>
              <a:rPr lang="en-US" altLang="en-US" sz="2800" b="1" u="sng" kern="0" dirty="0" err="1">
                <a:solidFill>
                  <a:prstClr val="black"/>
                </a:solidFill>
                <a:latin typeface="Times New Roman" panose="02020603050405020304" pitchFamily="18" charset="0"/>
                <a:cs typeface="Times New Roman" panose="02020603050405020304" pitchFamily="18" charset="0"/>
              </a:rPr>
              <a:t>Toán</a:t>
            </a:r>
            <a:endParaRPr lang="en-US" altLang="en-US" sz="2800" b="1" u="sng" kern="0" dirty="0">
              <a:solidFill>
                <a:prstClr val="black"/>
              </a:solidFill>
              <a:latin typeface="Times New Roman" panose="02020603050405020304" pitchFamily="18" charset="0"/>
              <a:cs typeface="Times New Roman" panose="02020603050405020304" pitchFamily="18" charset="0"/>
            </a:endParaRPr>
          </a:p>
          <a:p>
            <a:pPr marL="0" lvl="0" indent="0" defTabSz="457200" eaLnBrk="0" fontAlgn="base" hangingPunct="0">
              <a:spcBef>
                <a:spcPct val="50000"/>
              </a:spcBef>
              <a:spcAft>
                <a:spcPct val="0"/>
              </a:spcAft>
              <a:defRPr/>
            </a:pPr>
            <a:r>
              <a:rPr lang="en-US" altLang="en-US" b="1" kern="0" dirty="0">
                <a:solidFill>
                  <a:srgbClr val="FF0000"/>
                </a:solidFill>
                <a:latin typeface="Times New Roman" panose="02020603050405020304" pitchFamily="18" charset="0"/>
                <a:cs typeface="Times New Roman" panose="02020603050405020304" pitchFamily="18" charset="0"/>
              </a:rPr>
              <a:t>                   YẾN, TẠ, TẤN( </a:t>
            </a:r>
            <a:r>
              <a:rPr lang="en-US" altLang="en-US" b="1" kern="0" dirty="0" err="1">
                <a:solidFill>
                  <a:srgbClr val="FF0000"/>
                </a:solidFill>
                <a:latin typeface="Times New Roman" panose="02020603050405020304" pitchFamily="18" charset="0"/>
                <a:cs typeface="Times New Roman" panose="02020603050405020304" pitchFamily="18" charset="0"/>
              </a:rPr>
              <a:t>tiết</a:t>
            </a:r>
            <a:r>
              <a:rPr lang="en-US" altLang="en-US" b="1" kern="0" dirty="0">
                <a:solidFill>
                  <a:srgbClr val="FF0000"/>
                </a:solidFill>
                <a:latin typeface="Times New Roman" panose="02020603050405020304" pitchFamily="18" charset="0"/>
                <a:cs typeface="Times New Roman" panose="02020603050405020304" pitchFamily="18" charset="0"/>
              </a:rPr>
              <a:t> 1)</a:t>
            </a:r>
            <a:endParaRPr lang="en-US" altLang="en-US" sz="1800" kern="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0853347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flipH="1">
            <a:off x="9280269" y="2234314"/>
            <a:ext cx="1901336" cy="1901336"/>
          </a:xfrm>
          <a:prstGeom prst="rect">
            <a:avLst/>
          </a:prstGeom>
        </p:spPr>
      </p:pic>
      <p:pic>
        <p:nvPicPr>
          <p:cNvPr id="5" name="Picture 4"/>
          <p:cNvPicPr>
            <a:picLocks noChangeAspect="1"/>
          </p:cNvPicPr>
          <p:nvPr/>
        </p:nvPicPr>
        <p:blipFill>
          <a:blip r:embed="rId5"/>
          <a:stretch>
            <a:fillRect/>
          </a:stretch>
        </p:blipFill>
        <p:spPr>
          <a:xfrm flipH="1">
            <a:off x="9773720" y="2187179"/>
            <a:ext cx="1901336" cy="1901336"/>
          </a:xfrm>
          <a:prstGeom prst="rect">
            <a:avLst/>
          </a:prstGeom>
        </p:spPr>
      </p:pic>
      <p:pic>
        <p:nvPicPr>
          <p:cNvPr id="6" name="Picture 5"/>
          <p:cNvPicPr>
            <a:picLocks noChangeAspect="1"/>
          </p:cNvPicPr>
          <p:nvPr/>
        </p:nvPicPr>
        <p:blipFill>
          <a:blip r:embed="rId5"/>
          <a:stretch>
            <a:fillRect/>
          </a:stretch>
        </p:blipFill>
        <p:spPr>
          <a:xfrm flipH="1">
            <a:off x="10906869" y="2460674"/>
            <a:ext cx="1901336" cy="1901336"/>
          </a:xfrm>
          <a:prstGeom prst="rect">
            <a:avLst/>
          </a:prstGeom>
        </p:spPr>
      </p:pic>
      <p:pic>
        <p:nvPicPr>
          <p:cNvPr id="7" name="Picture 6"/>
          <p:cNvPicPr>
            <a:picLocks noChangeAspect="1"/>
          </p:cNvPicPr>
          <p:nvPr/>
        </p:nvPicPr>
        <p:blipFill>
          <a:blip r:embed="rId5"/>
          <a:stretch>
            <a:fillRect/>
          </a:stretch>
        </p:blipFill>
        <p:spPr>
          <a:xfrm flipH="1">
            <a:off x="10300237" y="2243797"/>
            <a:ext cx="1901336" cy="1901336"/>
          </a:xfrm>
          <a:prstGeom prst="rect">
            <a:avLst/>
          </a:prstGeom>
        </p:spPr>
      </p:pic>
      <p:sp>
        <p:nvSpPr>
          <p:cNvPr id="10" name="Rectangle 9"/>
          <p:cNvSpPr/>
          <p:nvPr/>
        </p:nvSpPr>
        <p:spPr>
          <a:xfrm>
            <a:off x="3153296" y="2882469"/>
            <a:ext cx="5806398" cy="1107996"/>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Gà</a:t>
            </a:r>
            <a:r>
              <a:rPr kumimoji="0" lang="en-US" sz="66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 con qua </a:t>
            </a:r>
            <a:r>
              <a:rPr kumimoji="0" lang="en-US" sz="6600" b="1" i="0" u="none" strike="noStrike" kern="1200" cap="none" spc="0" normalizeH="0" baseline="0" noProof="0"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cầu</a:t>
            </a:r>
            <a:endParaRPr kumimoji="0" lang="en-US" sz="66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751695" y="-857250"/>
            <a:ext cx="609600" cy="609600"/>
          </a:xfrm>
          <a:prstGeom prst="rect">
            <a:avLst/>
          </a:prstGeom>
        </p:spPr>
      </p:pic>
      <p:sp>
        <p:nvSpPr>
          <p:cNvPr id="11" name="WordArt 4"/>
          <p:cNvSpPr>
            <a:spLocks noChangeArrowheads="1" noChangeShapeType="1" noTextEdit="1"/>
          </p:cNvSpPr>
          <p:nvPr/>
        </p:nvSpPr>
        <p:spPr bwMode="auto">
          <a:xfrm>
            <a:off x="3759200" y="1236373"/>
            <a:ext cx="5080000" cy="1350499"/>
          </a:xfrm>
          <a:prstGeom prst="rect">
            <a:avLst/>
          </a:prstGeom>
        </p:spPr>
        <p:txBody>
          <a:bodyPr wrap="none" fromWordArt="1">
            <a:prstTxWarp prst="textChevron">
              <a:avLst>
                <a:gd name="adj" fmla="val 10306"/>
              </a:avLst>
            </a:prstTxWarp>
            <a:scene3d>
              <a:camera prst="legacyObliqueTopLeft"/>
              <a:lightRig rig="legacyFlat3" dir="t"/>
            </a:scene3d>
            <a:sp3d extrusionH="430200" prstMaterial="legacyMatte">
              <a:extrusionClr>
                <a:srgbClr val="FF33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rPr>
              <a:t>KHỞI ĐỘNG</a:t>
            </a:r>
          </a:p>
        </p:txBody>
      </p:sp>
      <p:pic>
        <p:nvPicPr>
          <p:cNvPr id="12" name="Picture 11">
            <a:extLst>
              <a:ext uri="{FF2B5EF4-FFF2-40B4-BE49-F238E27FC236}">
                <a16:creationId xmlns:a16="http://schemas.microsoft.com/office/drawing/2014/main" id="{F398B744-C78F-11B6-6472-86215715CFFC}"/>
              </a:ext>
            </a:extLst>
          </p:cNvPr>
          <p:cNvPicPr>
            <a:picLocks noChangeAspect="1"/>
          </p:cNvPicPr>
          <p:nvPr/>
        </p:nvPicPr>
        <p:blipFill>
          <a:blip r:embed="rId7"/>
          <a:stretch>
            <a:fillRect/>
          </a:stretch>
        </p:blipFill>
        <p:spPr>
          <a:xfrm>
            <a:off x="-58309" y="1483099"/>
            <a:ext cx="2956412" cy="28320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578974" y="1366168"/>
            <a:ext cx="2857940" cy="3182668"/>
          </a:xfrm>
          <a:prstGeom prst="rect">
            <a:avLst/>
          </a:prstGeom>
        </p:spPr>
      </p:pic>
      <p:sp>
        <p:nvSpPr>
          <p:cNvPr id="9" name="Hexagon 8">
            <a:hlinkClick r:id="" action="ppaction://noaction"/>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987052" y="-1025098"/>
            <a:ext cx="609600" cy="609600"/>
          </a:xfrm>
          <a:prstGeom prst="rect">
            <a:avLst/>
          </a:prstGeom>
        </p:spPr>
      </p:pic>
      <p:sp>
        <p:nvSpPr>
          <p:cNvPr id="11" name="Round Same Side Corner Rectangle 10"/>
          <p:cNvSpPr/>
          <p:nvPr/>
        </p:nvSpPr>
        <p:spPr>
          <a:xfrm>
            <a:off x="1329179" y="109561"/>
            <a:ext cx="10312924" cy="250528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1560352" y="4341326"/>
            <a:ext cx="8979737"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rPr>
              <a:t>Ki – </a:t>
            </a:r>
            <a:r>
              <a:rPr lang="en-US" sz="3600" b="1" dirty="0" err="1">
                <a:solidFill>
                  <a:srgbClr val="FFFF00"/>
                </a:solidFill>
                <a:latin typeface="Times New Roman" panose="02020603050405020304" pitchFamily="18" charset="0"/>
                <a:cs typeface="Times New Roman" panose="02020603050405020304" pitchFamily="18" charset="0"/>
              </a:rPr>
              <a:t>lô</a:t>
            </a:r>
            <a:r>
              <a:rPr lang="en-US" sz="3600" b="1" dirty="0">
                <a:solidFill>
                  <a:srgbClr val="FFFF00"/>
                </a:solidFill>
                <a:latin typeface="Times New Roman" panose="02020603050405020304" pitchFamily="18" charset="0"/>
                <a:cs typeface="Times New Roman" panose="02020603050405020304" pitchFamily="18" charset="0"/>
              </a:rPr>
              <a:t> – gam (kg), gam (g) </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1178351" y="873163"/>
            <a:ext cx="10746556" cy="769441"/>
          </a:xfrm>
          <a:prstGeom prst="rect">
            <a:avLst/>
          </a:prstGeom>
          <a:noFill/>
        </p:spPr>
        <p:txBody>
          <a:bodyPr wrap="square" lIns="91440" tIns="45720" rIns="91440" bIns="45720">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Kể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tên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đ</a:t>
            </a:r>
            <a:r>
              <a:rPr lang="vi-VN" sz="4400" b="1" dirty="0">
                <a:solidFill>
                  <a:prstClr val="black"/>
                </a:solidFill>
                <a:cs typeface="Times New Roman" panose="02020603050405020304" pitchFamily="18" charset="0"/>
              </a:rPr>
              <a:t>ơ</a:t>
            </a:r>
            <a:r>
              <a:rPr lang="en-US" sz="4400" b="1" dirty="0">
                <a:solidFill>
                  <a:prstClr val="black"/>
                </a:solidFill>
                <a:latin typeface="Times New Roman" panose="02020603050405020304" pitchFamily="18" charset="0"/>
                <a:cs typeface="Times New Roman" panose="02020603050405020304" pitchFamily="18" charset="0"/>
              </a:rPr>
              <a:t>n </a:t>
            </a:r>
            <a:r>
              <a:rPr lang="en-US" sz="4400" b="1" dirty="0" err="1">
                <a:solidFill>
                  <a:prstClr val="black"/>
                </a:solidFill>
                <a:latin typeface="Times New Roman" panose="02020603050405020304" pitchFamily="18" charset="0"/>
                <a:cs typeface="Times New Roman" panose="02020603050405020304" pitchFamily="18" charset="0"/>
              </a:rPr>
              <a:t>vị</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khối</a:t>
            </a:r>
            <a:r>
              <a:rPr lang="en-US" sz="4400" b="1" dirty="0">
                <a:solidFill>
                  <a:prstClr val="black"/>
                </a:solidFill>
                <a:latin typeface="Times New Roman" panose="02020603050405020304" pitchFamily="18" charset="0"/>
                <a:cs typeface="Times New Roman" panose="02020603050405020304" pitchFamily="18" charset="0"/>
              </a:rPr>
              <a:t> l</a:t>
            </a:r>
            <a:r>
              <a:rPr lang="vi-VN" sz="4400" b="1" dirty="0">
                <a:solidFill>
                  <a:prstClr val="black"/>
                </a:solidFill>
                <a:cs typeface="Times New Roman" panose="02020603050405020304" pitchFamily="18" charset="0"/>
              </a:rPr>
              <a:t>ư</a:t>
            </a:r>
            <a:r>
              <a:rPr lang="en-US" sz="4400" b="1" dirty="0" err="1">
                <a:solidFill>
                  <a:prstClr val="black"/>
                </a:solidFill>
                <a:latin typeface="Times New Roman" panose="02020603050405020304" pitchFamily="18" charset="0"/>
                <a:cs typeface="Times New Roman" panose="02020603050405020304" pitchFamily="18" charset="0"/>
              </a:rPr>
              <a:t>ợng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học</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19" name="Picture 18">
            <a:hlinkClick r:id="" action="ppaction://noaction"/>
          </p:cNvPr>
          <p:cNvPicPr>
            <a:picLocks noChangeAspect="1"/>
          </p:cNvPicPr>
          <p:nvPr/>
        </p:nvPicPr>
        <p:blipFill>
          <a:blip r:embed="rId8"/>
          <a:stretch>
            <a:fillRect/>
          </a:stretch>
        </p:blipFill>
        <p:spPr>
          <a:xfrm flipH="1">
            <a:off x="10540089" y="2659197"/>
            <a:ext cx="752880" cy="1184477"/>
          </a:xfrm>
          <a:prstGeom prst="rect">
            <a:avLst/>
          </a:prstGeom>
        </p:spPr>
      </p:pic>
      <p:pic>
        <p:nvPicPr>
          <p:cNvPr id="20" name="Picture 19"/>
          <p:cNvPicPr>
            <a:picLocks noChangeAspect="1"/>
          </p:cNvPicPr>
          <p:nvPr/>
        </p:nvPicPr>
        <p:blipFill>
          <a:blip r:embed="rId9"/>
          <a:stretch>
            <a:fillRect/>
          </a:stretch>
        </p:blipFill>
        <p:spPr>
          <a:xfrm flipH="1">
            <a:off x="10731572" y="2687529"/>
            <a:ext cx="1494042" cy="1238998"/>
          </a:xfrm>
          <a:prstGeom prst="rect">
            <a:avLst/>
          </a:prstGeom>
        </p:spPr>
      </p:pic>
      <p:pic>
        <p:nvPicPr>
          <p:cNvPr id="21" name="Picture 20"/>
          <p:cNvPicPr>
            <a:picLocks noChangeAspect="1"/>
          </p:cNvPicPr>
          <p:nvPr/>
        </p:nvPicPr>
        <p:blipFill>
          <a:blip r:embed="rId9"/>
          <a:stretch>
            <a:fillRect/>
          </a:stretch>
        </p:blipFill>
        <p:spPr>
          <a:xfrm flipH="1">
            <a:off x="11334235" y="2578226"/>
            <a:ext cx="1276328" cy="1457604"/>
          </a:xfrm>
          <a:prstGeom prst="rect">
            <a:avLst/>
          </a:prstGeom>
        </p:spPr>
      </p:pic>
      <p:pic>
        <p:nvPicPr>
          <p:cNvPr id="22" name="Picture 21"/>
          <p:cNvPicPr>
            <a:picLocks noChangeAspect="1"/>
          </p:cNvPicPr>
          <p:nvPr/>
        </p:nvPicPr>
        <p:blipFill>
          <a:blip r:embed="rId9"/>
          <a:stretch>
            <a:fillRect/>
          </a:stretch>
        </p:blipFill>
        <p:spPr>
          <a:xfrm flipH="1">
            <a:off x="11008450" y="3109312"/>
            <a:ext cx="1602113" cy="145760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nodeType="withEffect">
                                  <p:stCondLst>
                                    <p:cond delay="0"/>
                                  </p:stCondLst>
                                  <p:childTnLst>
                                    <p:animMotion origin="layout" path="M -2.5E-6 -1.11111E-6 L -0.87265 0.01528 " pathEditMode="relative" rAng="0" ptsTypes="AA">
                                      <p:cBhvr>
                                        <p:cTn id="25" dur="2000" fill="hold"/>
                                        <p:tgtEl>
                                          <p:spTgt spid="19"/>
                                        </p:tgtEl>
                                        <p:attrNameLst>
                                          <p:attrName>ppt_x</p:attrName>
                                          <p:attrName>ppt_y</p:attrName>
                                        </p:attrNameLst>
                                      </p:cBhvr>
                                      <p:rCtr x="-43633" y="764"/>
                                    </p:animMotion>
                                  </p:childTnLst>
                                  <p:subTnLst>
                                    <p:audio>
                                      <p:cMediaNode>
                                        <p:cTn display="0" masterRel="sameClick">
                                          <p:stCondLst>
                                            <p:cond evt="begin" delay="0">
                                              <p:tn val="24"/>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3"/>
                  </p:tgtEl>
                </p:cond>
              </p:nextCondLst>
            </p:seq>
          </p:childTnLst>
        </p:cTn>
      </p:par>
    </p:tnLst>
    <p:bldLst>
      <p:bldP spid="11" grpId="0" bldLvl="0" animBg="1"/>
      <p:bldP spid="13"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a:off x="-578974" y="1055077"/>
            <a:ext cx="2857940" cy="3182668"/>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987052" y="-1025098"/>
            <a:ext cx="609600" cy="609600"/>
          </a:xfrm>
          <a:prstGeom prst="rect">
            <a:avLst/>
          </a:prstGeom>
        </p:spPr>
      </p:pic>
      <p:sp>
        <p:nvSpPr>
          <p:cNvPr id="11" name="Round Same Side Corner Rectangle 10"/>
          <p:cNvSpPr/>
          <p:nvPr/>
        </p:nvSpPr>
        <p:spPr>
          <a:xfrm>
            <a:off x="1386037" y="25564"/>
            <a:ext cx="9202029" cy="3403435"/>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3291538" y="4750659"/>
            <a:ext cx="4436714"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500 g  </a:t>
            </a:r>
          </a:p>
        </p:txBody>
      </p:sp>
      <p:sp>
        <p:nvSpPr>
          <p:cNvPr id="17" name="Rectangle 16"/>
          <p:cNvSpPr/>
          <p:nvPr/>
        </p:nvSpPr>
        <p:spPr>
          <a:xfrm>
            <a:off x="1282045" y="326065"/>
            <a:ext cx="9756743" cy="769441"/>
          </a:xfrm>
          <a:prstGeom prst="rect">
            <a:avLst/>
          </a:prstGeom>
          <a:noFill/>
        </p:spPr>
        <p:txBody>
          <a:bodyPr wrap="square" lIns="91440" tIns="45720" rIns="91440" bIns="45720">
            <a:spAutoFit/>
          </a:bodyPr>
          <a:lstStyle/>
          <a:p>
            <a:pPr lvl="0" algn="ctr">
              <a:defRPr/>
            </a:pPr>
            <a:r>
              <a:rPr lang="en-US" sz="4400" b="1" dirty="0">
                <a:ln w="0"/>
                <a:solidFill>
                  <a:srgbClr val="002060"/>
                </a:solidFill>
                <a:latin typeface="Times New Roman" panose="02020603050405020304" pitchFamily="18" charset="0"/>
                <a:cs typeface="Times New Roman" panose="02020603050405020304" pitchFamily="18" charset="0"/>
              </a:rPr>
              <a:t>2. </a:t>
            </a:r>
            <a:r>
              <a:rPr lang="en-US" sz="4400" b="1" dirty="0" err="1">
                <a:ln w="0"/>
                <a:solidFill>
                  <a:srgbClr val="002060"/>
                </a:solidFill>
                <a:latin typeface="Times New Roman" panose="02020603050405020304" pitchFamily="18" charset="0"/>
                <a:cs typeface="Times New Roman" panose="02020603050405020304" pitchFamily="18" charset="0"/>
              </a:rPr>
              <a:t>Gói</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đường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cân</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nặng</a:t>
            </a:r>
            <a:r>
              <a:rPr lang="en-US" sz="4400" b="1" dirty="0">
                <a:ln w="0"/>
                <a:solidFill>
                  <a:srgbClr val="002060"/>
                </a:solidFill>
                <a:latin typeface="Times New Roman" panose="02020603050405020304" pitchFamily="18" charset="0"/>
                <a:cs typeface="Times New Roman" panose="02020603050405020304" pitchFamily="18" charset="0"/>
              </a:rPr>
              <a:t> bao </a:t>
            </a:r>
            <a:r>
              <a:rPr lang="en-US" sz="4400" b="1" dirty="0" err="1">
                <a:ln w="0"/>
                <a:solidFill>
                  <a:srgbClr val="002060"/>
                </a:solidFill>
                <a:latin typeface="Times New Roman" panose="02020603050405020304" pitchFamily="18" charset="0"/>
                <a:cs typeface="Times New Roman" panose="02020603050405020304" pitchFamily="18" charset="0"/>
              </a:rPr>
              <a:t>nhiêu</a:t>
            </a:r>
            <a:r>
              <a:rPr lang="en-US" sz="4400" b="1" dirty="0">
                <a:ln w="0"/>
                <a:solidFill>
                  <a:srgbClr val="002060"/>
                </a:solidFill>
                <a:latin typeface="Times New Roman" panose="02020603050405020304" pitchFamily="18" charset="0"/>
                <a:cs typeface="Times New Roman" panose="02020603050405020304" pitchFamily="18" charset="0"/>
              </a:rPr>
              <a:t> gam? </a:t>
            </a:r>
          </a:p>
        </p:txBody>
      </p:sp>
      <p:sp>
        <p:nvSpPr>
          <p:cNvPr id="2" name="Hexagon 1">
            <a:hlinkClick r:id="" action="ppaction://noaction"/>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hlinkClick r:id="" action="ppaction://noaction"/>
          </p:cNvPr>
          <p:cNvPicPr>
            <a:picLocks noChangeAspect="1"/>
          </p:cNvPicPr>
          <p:nvPr/>
        </p:nvPicPr>
        <p:blipFill>
          <a:blip r:embed="rId9"/>
          <a:stretch>
            <a:fillRect/>
          </a:stretch>
        </p:blipFill>
        <p:spPr>
          <a:xfrm flipH="1">
            <a:off x="10540089" y="2742050"/>
            <a:ext cx="752880" cy="1184477"/>
          </a:xfrm>
          <a:prstGeom prst="rect">
            <a:avLst/>
          </a:prstGeom>
        </p:spPr>
      </p:pic>
      <p:pic>
        <p:nvPicPr>
          <p:cNvPr id="19" name="Picture 18"/>
          <p:cNvPicPr>
            <a:picLocks noChangeAspect="1"/>
          </p:cNvPicPr>
          <p:nvPr/>
        </p:nvPicPr>
        <p:blipFill>
          <a:blip r:embed="rId10"/>
          <a:stretch>
            <a:fillRect/>
          </a:stretch>
        </p:blipFill>
        <p:spPr>
          <a:xfrm flipH="1">
            <a:off x="10659000" y="2513412"/>
            <a:ext cx="1639185" cy="1453921"/>
          </a:xfrm>
          <a:prstGeom prst="rect">
            <a:avLst/>
          </a:prstGeom>
        </p:spPr>
      </p:pic>
      <p:pic>
        <p:nvPicPr>
          <p:cNvPr id="20" name="Picture 19"/>
          <p:cNvPicPr>
            <a:picLocks noChangeAspect="1"/>
          </p:cNvPicPr>
          <p:nvPr/>
        </p:nvPicPr>
        <p:blipFill>
          <a:blip r:embed="rId10"/>
          <a:stretch>
            <a:fillRect/>
          </a:stretch>
        </p:blipFill>
        <p:spPr>
          <a:xfrm flipH="1">
            <a:off x="11151592" y="2547656"/>
            <a:ext cx="1635017" cy="1419677"/>
          </a:xfrm>
          <a:prstGeom prst="rect">
            <a:avLst/>
          </a:prstGeom>
        </p:spPr>
      </p:pic>
      <p:pic>
        <p:nvPicPr>
          <p:cNvPr id="22" name="Picture 21"/>
          <p:cNvPicPr>
            <a:picLocks noChangeAspect="1"/>
          </p:cNvPicPr>
          <p:nvPr/>
        </p:nvPicPr>
        <p:blipFill>
          <a:blip r:embed="rId10"/>
          <a:stretch>
            <a:fillRect/>
          </a:stretch>
        </p:blipFill>
        <p:spPr>
          <a:xfrm flipH="1">
            <a:off x="-128363" y="2805616"/>
            <a:ext cx="1635017" cy="1419677"/>
          </a:xfrm>
          <a:prstGeom prst="rect">
            <a:avLst/>
          </a:prstGeom>
        </p:spPr>
      </p:pic>
      <p:pic>
        <p:nvPicPr>
          <p:cNvPr id="21" name="Picture 20">
            <a:extLst>
              <a:ext uri="{FF2B5EF4-FFF2-40B4-BE49-F238E27FC236}">
                <a16:creationId xmlns:a16="http://schemas.microsoft.com/office/drawing/2014/main" id="{2D06BFF6-D6C4-4345-B677-9C5B1CDC2C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3366" y="1239119"/>
            <a:ext cx="4258084" cy="21898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par>
                                <p:cTn id="7" presetID="2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anim calcmode="lin" valueType="num">
                                      <p:cBhvr>
                                        <p:cTn id="20" dur="750" fill="hold"/>
                                        <p:tgtEl>
                                          <p:spTgt spid="13"/>
                                        </p:tgtEl>
                                        <p:attrNameLst>
                                          <p:attrName>style.rotation</p:attrName>
                                        </p:attrNameLst>
                                      </p:cBhvr>
                                      <p:tavLst>
                                        <p:tav tm="0">
                                          <p:val>
                                            <p:fltVal val="720"/>
                                          </p:val>
                                        </p:tav>
                                        <p:tav tm="100000">
                                          <p:val>
                                            <p:fltVal val="0"/>
                                          </p:val>
                                        </p:tav>
                                      </p:tavLst>
                                    </p:anim>
                                    <p:anim calcmode="lin" valueType="num">
                                      <p:cBhvr>
                                        <p:cTn id="21" dur="750" fill="hold"/>
                                        <p:tgtEl>
                                          <p:spTgt spid="13"/>
                                        </p:tgtEl>
                                        <p:attrNameLst>
                                          <p:attrName>ppt_h</p:attrName>
                                        </p:attrNameLst>
                                      </p:cBhvr>
                                      <p:tavLst>
                                        <p:tav tm="0">
                                          <p:val>
                                            <p:fltVal val="0"/>
                                          </p:val>
                                        </p:tav>
                                        <p:tav tm="100000">
                                          <p:val>
                                            <p:strVal val="#ppt_h"/>
                                          </p:val>
                                        </p:tav>
                                      </p:tavLst>
                                    </p:anim>
                                    <p:anim calcmode="lin" valueType="num">
                                      <p:cBhvr>
                                        <p:cTn id="22" dur="75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1" presetClass="emph" presetSubtype="0" fill="hold" grpId="1" nodeType="clickEffect">
                                  <p:stCondLst>
                                    <p:cond delay="0"/>
                                  </p:stCondLst>
                                  <p:childTnLst>
                                    <p:animClr clrSpc="hsl" dir="cw">
                                      <p:cBhvr override="childStyle">
                                        <p:cTn id="28" dur="500" fill="hold"/>
                                        <p:tgtEl>
                                          <p:spTgt spid="13"/>
                                        </p:tgtEl>
                                        <p:attrNameLst>
                                          <p:attrName>style.color</p:attrName>
                                        </p:attrNameLst>
                                      </p:cBhvr>
                                      <p:by>
                                        <p:hsl h="7200000" s="0" l="0"/>
                                      </p:by>
                                    </p:animClr>
                                    <p:animClr clrSpc="hsl" dir="cw">
                                      <p:cBhvr>
                                        <p:cTn id="29" dur="500" fill="hold"/>
                                        <p:tgtEl>
                                          <p:spTgt spid="13"/>
                                        </p:tgtEl>
                                        <p:attrNameLst>
                                          <p:attrName>fillcolor</p:attrName>
                                        </p:attrNameLst>
                                      </p:cBhvr>
                                      <p:by>
                                        <p:hsl h="7200000" s="0" l="0"/>
                                      </p:by>
                                    </p:animClr>
                                    <p:animClr clrSpc="hsl" dir="cw">
                                      <p:cBhvr>
                                        <p:cTn id="30" dur="500" fill="hold"/>
                                        <p:tgtEl>
                                          <p:spTgt spid="13"/>
                                        </p:tgtEl>
                                        <p:attrNameLst>
                                          <p:attrName>stroke.color</p:attrName>
                                        </p:attrNameLst>
                                      </p:cBhvr>
                                      <p:by>
                                        <p:hsl h="7200000" s="0" l="0"/>
                                      </p:by>
                                    </p:animClr>
                                    <p:set>
                                      <p:cBhvr>
                                        <p:cTn id="31" dur="500" fill="hold"/>
                                        <p:tgtEl>
                                          <p:spTgt spid="13"/>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4" name="ting.wav"/>
                                        </p:tgtEl>
                                      </p:cMediaNode>
                                    </p:audio>
                                  </p:subTnLst>
                                </p:cTn>
                              </p:par>
                              <p:par>
                                <p:cTn id="32" presetID="42" presetClass="path" presetSubtype="0" accel="50000" decel="50000" fill="hold" nodeType="withEffect">
                                  <p:stCondLst>
                                    <p:cond delay="0"/>
                                  </p:stCondLst>
                                  <p:childTnLst>
                                    <p:animMotion origin="layout" path="M -2.5E-6 -1.11111E-6 L -0.87265 0.01528 " pathEditMode="relative" rAng="0" ptsTypes="AA">
                                      <p:cBhvr>
                                        <p:cTn id="33" dur="2000" fill="hold"/>
                                        <p:tgtEl>
                                          <p:spTgt spid="18"/>
                                        </p:tgtEl>
                                        <p:attrNameLst>
                                          <p:attrName>ppt_x</p:attrName>
                                          <p:attrName>ppt_y</p:attrName>
                                        </p:attrNameLst>
                                      </p:cBhvr>
                                      <p:rCtr x="-43633" y="764"/>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3"/>
                  </p:tgtEl>
                </p:cond>
              </p:nextCondLst>
            </p:seq>
          </p:childTnLst>
        </p:cTn>
      </p:par>
    </p:tnLst>
    <p:bldLst>
      <p:bldP spid="11" grpId="0" bldLvl="0" animBg="1"/>
      <p:bldP spid="13" grpId="0" bldLvl="0" animBg="1"/>
      <p:bldP spid="13" grpId="1" bldLvl="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7"/>
          <a:stretch>
            <a:fillRect/>
          </a:stretch>
        </p:blipFill>
        <p:spPr>
          <a:xfrm flipH="1">
            <a:off x="11155102" y="2366854"/>
            <a:ext cx="1596572" cy="1813859"/>
          </a:xfrm>
          <a:prstGeom prst="rect">
            <a:avLst/>
          </a:prstGeom>
        </p:spPr>
      </p:pic>
      <p:pic>
        <p:nvPicPr>
          <p:cNvPr id="4" name="Picture 3"/>
          <p:cNvPicPr>
            <a:picLocks noChangeAspect="1"/>
          </p:cNvPicPr>
          <p:nvPr/>
        </p:nvPicPr>
        <p:blipFill>
          <a:blip r:embed="rId8"/>
          <a:stretch>
            <a:fillRect/>
          </a:stretch>
        </p:blipFill>
        <p:spPr>
          <a:xfrm>
            <a:off x="-578974" y="1055077"/>
            <a:ext cx="2857940" cy="3182668"/>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987052" y="-1025098"/>
            <a:ext cx="609600" cy="609600"/>
          </a:xfrm>
          <a:prstGeom prst="rect">
            <a:avLst/>
          </a:prstGeom>
        </p:spPr>
      </p:pic>
      <p:sp>
        <p:nvSpPr>
          <p:cNvPr id="11" name="Round Same Side Corner Rectangle 10"/>
          <p:cNvSpPr/>
          <p:nvPr/>
        </p:nvSpPr>
        <p:spPr>
          <a:xfrm>
            <a:off x="1386037" y="25565"/>
            <a:ext cx="9202029"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3849749" y="4040754"/>
            <a:ext cx="4884206"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 kg </a:t>
            </a:r>
          </a:p>
        </p:txBody>
      </p:sp>
      <p:sp>
        <p:nvSpPr>
          <p:cNvPr id="2" name="Hexagon 1">
            <a:hlinkClick r:id="" action="ppaction://noaction"/>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hlinkClick r:id="" action="ppaction://noaction"/>
          </p:cNvPr>
          <p:cNvPicPr>
            <a:picLocks noChangeAspect="1"/>
          </p:cNvPicPr>
          <p:nvPr/>
        </p:nvPicPr>
        <p:blipFill>
          <a:blip r:embed="rId10"/>
          <a:stretch>
            <a:fillRect/>
          </a:stretch>
        </p:blipFill>
        <p:spPr>
          <a:xfrm flipH="1">
            <a:off x="10540089" y="2742050"/>
            <a:ext cx="752880" cy="1184477"/>
          </a:xfrm>
          <a:prstGeom prst="rect">
            <a:avLst/>
          </a:prstGeom>
        </p:spPr>
      </p:pic>
      <p:pic>
        <p:nvPicPr>
          <p:cNvPr id="18" name="Picture 17"/>
          <p:cNvPicPr>
            <a:picLocks noChangeAspect="1"/>
          </p:cNvPicPr>
          <p:nvPr/>
        </p:nvPicPr>
        <p:blipFill>
          <a:blip r:embed="rId7"/>
          <a:stretch>
            <a:fillRect/>
          </a:stretch>
        </p:blipFill>
        <p:spPr>
          <a:xfrm flipH="1">
            <a:off x="32487" y="2621077"/>
            <a:ext cx="1635017" cy="1419677"/>
          </a:xfrm>
          <a:prstGeom prst="rect">
            <a:avLst/>
          </a:prstGeom>
        </p:spPr>
      </p:pic>
      <p:pic>
        <p:nvPicPr>
          <p:cNvPr id="19" name="Picture 18"/>
          <p:cNvPicPr>
            <a:picLocks noChangeAspect="1"/>
          </p:cNvPicPr>
          <p:nvPr/>
        </p:nvPicPr>
        <p:blipFill>
          <a:blip r:embed="rId7"/>
          <a:stretch>
            <a:fillRect/>
          </a:stretch>
        </p:blipFill>
        <p:spPr>
          <a:xfrm flipH="1">
            <a:off x="599523" y="2502535"/>
            <a:ext cx="1635017" cy="1419677"/>
          </a:xfrm>
          <a:prstGeom prst="rect">
            <a:avLst/>
          </a:prstGeom>
        </p:spPr>
      </p:pic>
      <p:sp>
        <p:nvSpPr>
          <p:cNvPr id="20" name="Round Diagonal Corner Rectangle 19"/>
          <p:cNvSpPr/>
          <p:nvPr/>
        </p:nvSpPr>
        <p:spPr>
          <a:xfrm>
            <a:off x="1417031" y="369430"/>
            <a:ext cx="9659464" cy="93547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ln w="0"/>
                <a:solidFill>
                  <a:srgbClr val="002060"/>
                </a:solidFill>
                <a:latin typeface="Times New Roman" panose="02020603050405020304" pitchFamily="18" charset="0"/>
                <a:cs typeface="Times New Roman" panose="02020603050405020304" pitchFamily="18" charset="0"/>
              </a:rPr>
              <a:t>3. </a:t>
            </a:r>
            <a:r>
              <a:rPr lang="en-US" sz="4800" b="1" dirty="0" err="1">
                <a:ln w="0"/>
                <a:solidFill>
                  <a:srgbClr val="002060"/>
                </a:solidFill>
                <a:latin typeface="Times New Roman" panose="02020603050405020304" pitchFamily="18" charset="0"/>
                <a:cs typeface="Times New Roman" panose="02020603050405020304" pitchFamily="18" charset="0"/>
              </a:rPr>
              <a:t>Túi</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gạo</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cân</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nặng</a:t>
            </a:r>
            <a:r>
              <a:rPr lang="en-US" sz="4800" b="1" dirty="0">
                <a:ln w="0"/>
                <a:solidFill>
                  <a:srgbClr val="002060"/>
                </a:solidFill>
                <a:latin typeface="Times New Roman" panose="02020603050405020304" pitchFamily="18" charset="0"/>
                <a:cs typeface="Times New Roman" panose="02020603050405020304" pitchFamily="18" charset="0"/>
              </a:rPr>
              <a:t> bao </a:t>
            </a:r>
            <a:r>
              <a:rPr lang="en-US" sz="4800" b="1" dirty="0" err="1">
                <a:ln w="0"/>
                <a:solidFill>
                  <a:srgbClr val="002060"/>
                </a:solidFill>
                <a:latin typeface="Times New Roman" panose="02020603050405020304" pitchFamily="18" charset="0"/>
                <a:cs typeface="Times New Roman" panose="02020603050405020304" pitchFamily="18" charset="0"/>
              </a:rPr>
              <a:t>nhiêu</a:t>
            </a:r>
            <a:r>
              <a:rPr lang="en-US" sz="4800" b="1" dirty="0">
                <a:ln w="0"/>
                <a:solidFill>
                  <a:srgbClr val="002060"/>
                </a:solidFill>
                <a:latin typeface="Times New Roman" panose="02020603050405020304" pitchFamily="18" charset="0"/>
                <a:cs typeface="Times New Roman" panose="02020603050405020304" pitchFamily="18" charset="0"/>
              </a:rPr>
              <a:t> kg?</a:t>
            </a:r>
          </a:p>
        </p:txBody>
      </p:sp>
      <p:pic>
        <p:nvPicPr>
          <p:cNvPr id="21" name="Picture 20">
            <a:extLst>
              <a:ext uri="{FF2B5EF4-FFF2-40B4-BE49-F238E27FC236}">
                <a16:creationId xmlns:a16="http://schemas.microsoft.com/office/drawing/2014/main" id="{86BF924E-78FE-435D-B582-F139448F9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2694" y="1387412"/>
            <a:ext cx="2944537" cy="211272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anim calcmode="lin" valueType="num">
                                      <p:cBhvr>
                                        <p:cTn id="12" dur="750" fill="hold"/>
                                        <p:tgtEl>
                                          <p:spTgt spid="13"/>
                                        </p:tgtEl>
                                        <p:attrNameLst>
                                          <p:attrName>style.rotation</p:attrName>
                                        </p:attrNameLst>
                                      </p:cBhvr>
                                      <p:tavLst>
                                        <p:tav tm="0">
                                          <p:val>
                                            <p:fltVal val="720"/>
                                          </p:val>
                                        </p:tav>
                                        <p:tav tm="100000">
                                          <p:val>
                                            <p:fltVal val="0"/>
                                          </p:val>
                                        </p:tav>
                                      </p:tavLst>
                                    </p:anim>
                                    <p:anim calcmode="lin" valueType="num">
                                      <p:cBhvr>
                                        <p:cTn id="13" dur="750" fill="hold"/>
                                        <p:tgtEl>
                                          <p:spTgt spid="13"/>
                                        </p:tgtEl>
                                        <p:attrNameLst>
                                          <p:attrName>ppt_h</p:attrName>
                                        </p:attrNameLst>
                                      </p:cBhvr>
                                      <p:tavLst>
                                        <p:tav tm="0">
                                          <p:val>
                                            <p:fltVal val="0"/>
                                          </p:val>
                                        </p:tav>
                                        <p:tav tm="100000">
                                          <p:val>
                                            <p:strVal val="#ppt_h"/>
                                          </p:val>
                                        </p:tav>
                                      </p:tavLst>
                                    </p:anim>
                                    <p:anim calcmode="lin" valueType="num">
                                      <p:cBhvr>
                                        <p:cTn id="14" dur="750" fill="hold"/>
                                        <p:tgtEl>
                                          <p:spTgt spid="13"/>
                                        </p:tgtEl>
                                        <p:attrNameLst>
                                          <p:attrName>ppt_w</p:attrName>
                                        </p:attrNameLst>
                                      </p:cBhvr>
                                      <p:tavLst>
                                        <p:tav tm="0">
                                          <p:val>
                                            <p:fltVal val="0"/>
                                          </p:val>
                                        </p:tav>
                                        <p:tav tm="100000">
                                          <p:val>
                                            <p:strVal val="#ppt_w"/>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clickEffect">
                                  <p:stCondLst>
                                    <p:cond delay="0"/>
                                  </p:stCondLst>
                                  <p:childTnLst>
                                    <p:animClr clrSpc="hsl" dir="cw">
                                      <p:cBhvr override="childStyle">
                                        <p:cTn id="24" dur="500" fill="hold"/>
                                        <p:tgtEl>
                                          <p:spTgt spid="13"/>
                                        </p:tgtEl>
                                        <p:attrNameLst>
                                          <p:attrName>style.color</p:attrName>
                                        </p:attrNameLst>
                                      </p:cBhvr>
                                      <p:by>
                                        <p:hsl h="7200000" s="0" l="0"/>
                                      </p:by>
                                    </p:animClr>
                                    <p:animClr clrSpc="hsl" dir="cw">
                                      <p:cBhvr>
                                        <p:cTn id="25" dur="500" fill="hold"/>
                                        <p:tgtEl>
                                          <p:spTgt spid="13"/>
                                        </p:tgtEl>
                                        <p:attrNameLst>
                                          <p:attrName>fillcolor</p:attrName>
                                        </p:attrNameLst>
                                      </p:cBhvr>
                                      <p:by>
                                        <p:hsl h="7200000" s="0" l="0"/>
                                      </p:by>
                                    </p:animClr>
                                    <p:animClr clrSpc="hsl" dir="cw">
                                      <p:cBhvr>
                                        <p:cTn id="26" dur="500" fill="hold"/>
                                        <p:tgtEl>
                                          <p:spTgt spid="13"/>
                                        </p:tgtEl>
                                        <p:attrNameLst>
                                          <p:attrName>stroke.color</p:attrName>
                                        </p:attrNameLst>
                                      </p:cBhvr>
                                      <p:by>
                                        <p:hsl h="7200000" s="0" l="0"/>
                                      </p:by>
                                    </p:animClr>
                                    <p:set>
                                      <p:cBhvr>
                                        <p:cTn id="27" dur="500" fill="hold"/>
                                        <p:tgtEl>
                                          <p:spTgt spid="13"/>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4" name="ting.wav"/>
                                        </p:tgtEl>
                                      </p:cMediaNode>
                                    </p:audio>
                                  </p:subTnLst>
                                </p:cTn>
                              </p:par>
                              <p:par>
                                <p:cTn id="28" presetID="42" presetClass="path" presetSubtype="0" accel="50000" decel="50000" fill="hold" nodeType="withEffect">
                                  <p:stCondLst>
                                    <p:cond delay="0"/>
                                  </p:stCondLst>
                                  <p:childTnLst>
                                    <p:animMotion origin="layout" path="M -2.5E-6 -1.11111E-6 L -0.87265 0.01528 " pathEditMode="relative" rAng="0" ptsTypes="AA">
                                      <p:cBhvr>
                                        <p:cTn id="29" dur="2000" fill="hold"/>
                                        <p:tgtEl>
                                          <p:spTgt spid="17"/>
                                        </p:tgtEl>
                                        <p:attrNameLst>
                                          <p:attrName>ppt_x</p:attrName>
                                          <p:attrName>ppt_y</p:attrName>
                                        </p:attrNameLst>
                                      </p:cBhvr>
                                      <p:rCtr x="-43633" y="764"/>
                                    </p:animMotion>
                                  </p:childTnLst>
                                  <p:subTnLst>
                                    <p:audio>
                                      <p:cMediaNode>
                                        <p:cTn display="0" masterRel="sameClick">
                                          <p:stCondLst>
                                            <p:cond evt="begin" delay="0">
                                              <p:tn val="2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3"/>
                  </p:tgtEl>
                </p:cond>
              </p:nextCondLst>
            </p:seq>
          </p:childTnLst>
        </p:cTn>
      </p:par>
    </p:tnLst>
    <p:bldLst>
      <p:bldP spid="11" grpId="0" bldLvl="0" animBg="1"/>
      <p:bldP spid="13" grpId="0" bldLvl="0" animBg="1"/>
      <p:bldP spid="13"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flipH="1">
            <a:off x="-176193" y="2586716"/>
            <a:ext cx="1744394" cy="1819591"/>
          </a:xfrm>
          <a:prstGeom prst="rect">
            <a:avLst/>
          </a:prstGeom>
        </p:spPr>
      </p:pic>
      <p:pic>
        <p:nvPicPr>
          <p:cNvPr id="4" name="Picture 3"/>
          <p:cNvPicPr>
            <a:picLocks noChangeAspect="1"/>
          </p:cNvPicPr>
          <p:nvPr/>
        </p:nvPicPr>
        <p:blipFill>
          <a:blip r:embed="rId7"/>
          <a:stretch>
            <a:fillRect/>
          </a:stretch>
        </p:blipFill>
        <p:spPr>
          <a:xfrm>
            <a:off x="-578974" y="1055077"/>
            <a:ext cx="2857940" cy="3182668"/>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987052" y="-1025098"/>
            <a:ext cx="609600" cy="609600"/>
          </a:xfrm>
          <a:prstGeom prst="rect">
            <a:avLst/>
          </a:prstGeom>
        </p:spPr>
      </p:pic>
      <p:sp>
        <p:nvSpPr>
          <p:cNvPr id="11" name="Round Same Side Corner Rectangle 10"/>
          <p:cNvSpPr/>
          <p:nvPr/>
        </p:nvSpPr>
        <p:spPr>
          <a:xfrm>
            <a:off x="1386037" y="25565"/>
            <a:ext cx="9202029"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
          <p:cNvSpPr/>
          <p:nvPr/>
        </p:nvSpPr>
        <p:spPr>
          <a:xfrm>
            <a:off x="3249410" y="3682660"/>
            <a:ext cx="4782227"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kg =</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100</a:t>
            </a:r>
            <a:r>
              <a:rPr kumimoji="0" lang="vi-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0</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g</a:t>
            </a:r>
          </a:p>
        </p:txBody>
      </p:sp>
      <p:sp>
        <p:nvSpPr>
          <p:cNvPr id="2" name="Hexagon 1">
            <a:hlinkClick r:id="" action="ppaction://noaction"/>
          </p:cNvPr>
          <p:cNvSpPr/>
          <p:nvPr/>
        </p:nvSpPr>
        <p:spPr>
          <a:xfrm>
            <a:off x="10916529" y="5656806"/>
            <a:ext cx="1124129" cy="969077"/>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hlinkClick r:id="" action="ppaction://noaction"/>
          </p:cNvPr>
          <p:cNvPicPr>
            <a:picLocks noChangeAspect="1"/>
          </p:cNvPicPr>
          <p:nvPr/>
        </p:nvPicPr>
        <p:blipFill>
          <a:blip r:embed="rId9"/>
          <a:stretch>
            <a:fillRect/>
          </a:stretch>
        </p:blipFill>
        <p:spPr>
          <a:xfrm flipH="1">
            <a:off x="10540089" y="2456784"/>
            <a:ext cx="1254824" cy="1469743"/>
          </a:xfrm>
          <a:prstGeom prst="rect">
            <a:avLst/>
          </a:prstGeom>
        </p:spPr>
      </p:pic>
      <p:pic>
        <p:nvPicPr>
          <p:cNvPr id="18" name="Picture 17"/>
          <p:cNvPicPr>
            <a:picLocks noChangeAspect="1"/>
          </p:cNvPicPr>
          <p:nvPr/>
        </p:nvPicPr>
        <p:blipFill>
          <a:blip r:embed="rId6"/>
          <a:stretch>
            <a:fillRect/>
          </a:stretch>
        </p:blipFill>
        <p:spPr>
          <a:xfrm flipH="1">
            <a:off x="-544466" y="2456784"/>
            <a:ext cx="1744394" cy="1819591"/>
          </a:xfrm>
          <a:prstGeom prst="rect">
            <a:avLst/>
          </a:prstGeom>
        </p:spPr>
      </p:pic>
      <p:pic>
        <p:nvPicPr>
          <p:cNvPr id="19" name="Picture 18"/>
          <p:cNvPicPr>
            <a:picLocks noChangeAspect="1"/>
          </p:cNvPicPr>
          <p:nvPr/>
        </p:nvPicPr>
        <p:blipFill>
          <a:blip r:embed="rId6"/>
          <a:stretch>
            <a:fillRect/>
          </a:stretch>
        </p:blipFill>
        <p:spPr>
          <a:xfrm flipH="1">
            <a:off x="391470" y="2297180"/>
            <a:ext cx="1744394" cy="1819591"/>
          </a:xfrm>
          <a:prstGeom prst="rect">
            <a:avLst/>
          </a:prstGeom>
        </p:spPr>
      </p:pic>
      <p:pic>
        <p:nvPicPr>
          <p:cNvPr id="20" name="Picture 19"/>
          <p:cNvPicPr>
            <a:picLocks noChangeAspect="1"/>
          </p:cNvPicPr>
          <p:nvPr/>
        </p:nvPicPr>
        <p:blipFill>
          <a:blip r:embed="rId6"/>
          <a:stretch>
            <a:fillRect/>
          </a:stretch>
        </p:blipFill>
        <p:spPr>
          <a:xfrm flipH="1">
            <a:off x="1084096" y="2368416"/>
            <a:ext cx="1663072" cy="1819591"/>
          </a:xfrm>
          <a:prstGeom prst="rect">
            <a:avLst/>
          </a:prstGeom>
        </p:spPr>
      </p:pic>
      <p:sp>
        <p:nvSpPr>
          <p:cNvPr id="23" name="Round Diagonal Corner Rectangle 22"/>
          <p:cNvSpPr/>
          <p:nvPr/>
        </p:nvSpPr>
        <p:spPr>
          <a:xfrm>
            <a:off x="1491175" y="299165"/>
            <a:ext cx="9087730" cy="1376671"/>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a:solidFill>
                  <a:prstClr val="black"/>
                </a:solidFill>
                <a:latin typeface="Times New Roman" panose="02020603050405020304" pitchFamily="18" charset="0"/>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1 kg = … 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style.rotation</p:attrName>
                                        </p:attrNameLst>
                                      </p:cBhvr>
                                      <p:tavLst>
                                        <p:tav tm="0">
                                          <p:val>
                                            <p:fltVal val="720"/>
                                          </p:val>
                                        </p:tav>
                                        <p:tav tm="100000">
                                          <p:val>
                                            <p:fltVal val="0"/>
                                          </p:val>
                                        </p:tav>
                                      </p:tavLst>
                                    </p:anim>
                                    <p:anim calcmode="lin" valueType="num">
                                      <p:cBhvr>
                                        <p:cTn id="9" dur="750" fill="hold"/>
                                        <p:tgtEl>
                                          <p:spTgt spid="13"/>
                                        </p:tgtEl>
                                        <p:attrNameLst>
                                          <p:attrName>ppt_h</p:attrName>
                                        </p:attrNameLst>
                                      </p:cBhvr>
                                      <p:tavLst>
                                        <p:tav tm="0">
                                          <p:val>
                                            <p:fltVal val="0"/>
                                          </p:val>
                                        </p:tav>
                                        <p:tav tm="100000">
                                          <p:val>
                                            <p:strVal val="#ppt_h"/>
                                          </p:val>
                                        </p:tav>
                                      </p:tavLst>
                                    </p:anim>
                                    <p:anim calcmode="lin" valueType="num">
                                      <p:cBhvr>
                                        <p:cTn id="10" dur="75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withEffect">
                                  <p:stCondLst>
                                    <p:cond delay="0"/>
                                  </p:stCondLst>
                                  <p:childTnLst>
                                    <p:animMotion origin="layout" path="M 4.58333E-6 2.22222E-6 L -0.84245 0.00972 " pathEditMode="relative" rAng="0" ptsTypes="AA">
                                      <p:cBhvr>
                                        <p:cTn id="16" dur="2000" fill="hold"/>
                                        <p:tgtEl>
                                          <p:spTgt spid="17"/>
                                        </p:tgtEl>
                                        <p:attrNameLst>
                                          <p:attrName>ppt_x</p:attrName>
                                          <p:attrName>ppt_y</p:attrName>
                                        </p:attrNameLst>
                                      </p:cBhvr>
                                      <p:rCtr x="-42122" y="486"/>
                                    </p:animMotion>
                                  </p:childTnLst>
                                  <p:subTnLst>
                                    <p:audio>
                                      <p:cMediaNode>
                                        <p:cTn display="0" masterRel="sameClick">
                                          <p:stCondLst>
                                            <p:cond evt="begin" delay="0">
                                              <p:tn val="1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3"/>
                  </p:tgtEl>
                </p:cond>
              </p:nextCondLst>
            </p:seq>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8">
            <a:extLst>
              <a:ext uri="{FF2B5EF4-FFF2-40B4-BE49-F238E27FC236}">
                <a16:creationId xmlns:a16="http://schemas.microsoft.com/office/drawing/2014/main" id="{7191ADE8-9DC9-4464-8654-BBE261BD2F52}"/>
              </a:ext>
            </a:extLst>
          </p:cNvPr>
          <p:cNvGrpSpPr>
            <a:grpSpLocks/>
          </p:cNvGrpSpPr>
          <p:nvPr/>
        </p:nvGrpSpPr>
        <p:grpSpPr bwMode="auto">
          <a:xfrm>
            <a:off x="3096450" y="399095"/>
            <a:ext cx="5785558" cy="974747"/>
            <a:chOff x="3993681" y="210821"/>
            <a:chExt cx="7601511" cy="1301976"/>
          </a:xfrm>
        </p:grpSpPr>
        <p:sp>
          <p:nvSpPr>
            <p:cNvPr id="31" name="TextBox 30">
              <a:extLst>
                <a:ext uri="{FF2B5EF4-FFF2-40B4-BE49-F238E27FC236}">
                  <a16:creationId xmlns:a16="http://schemas.microsoft.com/office/drawing/2014/main" id="{90407AE8-B365-4309-B9A4-0AB7E038CDE7}"/>
                </a:ext>
              </a:extLst>
            </p:cNvPr>
            <p:cNvSpPr txBox="1"/>
            <p:nvPr/>
          </p:nvSpPr>
          <p:spPr>
            <a:xfrm>
              <a:off x="3993681" y="210821"/>
              <a:ext cx="7601511" cy="1150479"/>
            </a:xfrm>
            <a:prstGeom prst="rect">
              <a:avLst/>
            </a:prstGeom>
            <a:noFill/>
          </p:spPr>
          <p:txBody>
            <a:bodyPr wrap="none">
              <a:spAutoFit/>
            </a:bodyPr>
            <a:lstStyle/>
            <a:p>
              <a:pPr>
                <a:defRPr/>
              </a:pPr>
              <a:r>
                <a:rPr lang="en-US" sz="2197" dirty="0">
                  <a:solidFill>
                    <a:srgbClr val="0000CC"/>
                  </a:solidFill>
                  <a:latin typeface="Times New Roman" pitchFamily="18" charset="0"/>
                  <a:cs typeface="Times New Roman"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Thứ</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ngày</a:t>
              </a:r>
              <a:r>
                <a:rPr lang="en-US" altLang="en-US" sz="2800" dirty="0">
                  <a:solidFill>
                    <a:srgbClr val="0000CC"/>
                  </a:solidFill>
                  <a:latin typeface="Times New Roman" panose="02020603050405020304" pitchFamily="18" charset="0"/>
                  <a:cs typeface="Times New Roman" panose="02020603050405020304" pitchFamily="18" charset="0"/>
                </a:rPr>
                <a:t> 29 </a:t>
              </a:r>
              <a:r>
                <a:rPr lang="en-US" altLang="en-US" sz="2800" dirty="0" err="1">
                  <a:solidFill>
                    <a:srgbClr val="0000CC"/>
                  </a:solidFill>
                  <a:latin typeface="Times New Roman" panose="02020603050405020304" pitchFamily="18" charset="0"/>
                  <a:cs typeface="Times New Roman" panose="02020603050405020304" pitchFamily="18" charset="0"/>
                </a:rPr>
                <a:t>tháng</a:t>
              </a:r>
              <a:r>
                <a:rPr lang="en-US" altLang="en-US" sz="2800" dirty="0">
                  <a:solidFill>
                    <a:srgbClr val="0000CC"/>
                  </a:solidFill>
                  <a:latin typeface="Times New Roman" panose="02020603050405020304" pitchFamily="18" charset="0"/>
                  <a:cs typeface="Times New Roman" panose="02020603050405020304" pitchFamily="18" charset="0"/>
                </a:rPr>
                <a:t> 10 </a:t>
              </a:r>
              <a:r>
                <a:rPr lang="en-US" altLang="en-US" sz="2800" dirty="0" err="1">
                  <a:solidFill>
                    <a:srgbClr val="0000CC"/>
                  </a:solidFill>
                  <a:latin typeface="Times New Roman" panose="02020603050405020304" pitchFamily="18" charset="0"/>
                  <a:cs typeface="Times New Roman" panose="02020603050405020304" pitchFamily="18" charset="0"/>
                </a:rPr>
                <a:t>năm</a:t>
              </a:r>
              <a:r>
                <a:rPr lang="en-US" altLang="en-US" sz="2800" dirty="0">
                  <a:solidFill>
                    <a:srgbClr val="0000CC"/>
                  </a:solidFill>
                  <a:latin typeface="Times New Roman" panose="02020603050405020304" pitchFamily="18" charset="0"/>
                  <a:cs typeface="Times New Roman" panose="02020603050405020304" pitchFamily="18" charset="0"/>
                </a:rPr>
                <a:t> 2024</a:t>
              </a:r>
              <a:endParaRPr lang="en-US" altLang="en-US" sz="2397" dirty="0">
                <a:solidFill>
                  <a:srgbClr val="0000CC"/>
                </a:solidFill>
                <a:latin typeface="Times New Roman" panose="02020603050405020304" pitchFamily="18" charset="0"/>
                <a:cs typeface="Times New Roman" panose="02020603050405020304" pitchFamily="18" charset="0"/>
              </a:endParaRPr>
            </a:p>
            <a:p>
              <a:pPr>
                <a:defRPr/>
              </a:pPr>
              <a:endParaRPr lang="en-US" sz="2197" dirty="0">
                <a:solidFill>
                  <a:srgbClr val="0000CC"/>
                </a:solidFill>
                <a:latin typeface="Times New Roman" pitchFamily="18" charset="0"/>
                <a:cs typeface="Times New Roman" pitchFamily="18" charset="0"/>
              </a:endParaRPr>
            </a:p>
          </p:txBody>
        </p:sp>
        <p:sp>
          <p:nvSpPr>
            <p:cNvPr id="6175" name="TextBox 31">
              <a:extLst>
                <a:ext uri="{FF2B5EF4-FFF2-40B4-BE49-F238E27FC236}">
                  <a16:creationId xmlns:a16="http://schemas.microsoft.com/office/drawing/2014/main" id="{572C4FB0-39A7-410F-B625-153AE3788ECE}"/>
                </a:ext>
              </a:extLst>
            </p:cNvPr>
            <p:cNvSpPr txBox="1">
              <a:spLocks noChangeArrowheads="1"/>
            </p:cNvSpPr>
            <p:nvPr/>
          </p:nvSpPr>
          <p:spPr bwMode="auto">
            <a:xfrm>
              <a:off x="6059935" y="896746"/>
              <a:ext cx="2504717" cy="6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397" b="1">
                  <a:solidFill>
                    <a:srgbClr val="FF0066"/>
                  </a:solidFill>
                  <a:latin typeface="Times New Roman" panose="02020603050405020304" pitchFamily="18" charset="0"/>
                  <a:cs typeface="Times New Roman" panose="02020603050405020304" pitchFamily="18" charset="0"/>
                </a:rPr>
                <a:t>           TOÁN</a:t>
              </a:r>
            </a:p>
          </p:txBody>
        </p:sp>
      </p:grpSp>
      <p:pic>
        <p:nvPicPr>
          <p:cNvPr id="6147" name="Picture 10" descr="butterflies_flowers_md_wht">
            <a:extLst>
              <a:ext uri="{FF2B5EF4-FFF2-40B4-BE49-F238E27FC236}">
                <a16:creationId xmlns:a16="http://schemas.microsoft.com/office/drawing/2014/main" id="{909354E8-6502-4F78-BAD1-AB7B90064FC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094" y="5217430"/>
            <a:ext cx="1726596" cy="17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1" descr="butterflies_flowers_md_wht">
            <a:extLst>
              <a:ext uri="{FF2B5EF4-FFF2-40B4-BE49-F238E27FC236}">
                <a16:creationId xmlns:a16="http://schemas.microsoft.com/office/drawing/2014/main" id="{9BA19311-7A57-46A8-81FA-1B76308B4F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39357" y="5215051"/>
            <a:ext cx="2206998"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2" descr="butterflies_flowers_md_wht">
            <a:extLst>
              <a:ext uri="{FF2B5EF4-FFF2-40B4-BE49-F238E27FC236}">
                <a16:creationId xmlns:a16="http://schemas.microsoft.com/office/drawing/2014/main" id="{831040D6-8C6D-4EED-9A87-010675C360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8806" y="5173432"/>
            <a:ext cx="1726596" cy="172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
            <a:extLst>
              <a:ext uri="{FF2B5EF4-FFF2-40B4-BE49-F238E27FC236}">
                <a16:creationId xmlns:a16="http://schemas.microsoft.com/office/drawing/2014/main" id="{3FC67EAB-AA3C-494C-9964-ABC2C85A850E}"/>
              </a:ext>
            </a:extLst>
          </p:cNvPr>
          <p:cNvGrpSpPr>
            <a:grpSpLocks/>
          </p:cNvGrpSpPr>
          <p:nvPr/>
        </p:nvGrpSpPr>
        <p:grpSpPr bwMode="auto">
          <a:xfrm>
            <a:off x="84428" y="4182899"/>
            <a:ext cx="1445964" cy="2511412"/>
            <a:chOff x="1968" y="1152"/>
            <a:chExt cx="1829" cy="2688"/>
          </a:xfrm>
        </p:grpSpPr>
        <p:pic>
          <p:nvPicPr>
            <p:cNvPr id="6168" name="Picture 7" descr="hoahong">
              <a:extLst>
                <a:ext uri="{FF2B5EF4-FFF2-40B4-BE49-F238E27FC236}">
                  <a16:creationId xmlns:a16="http://schemas.microsoft.com/office/drawing/2014/main" id="{B4E6A509-E587-487B-9E9C-96A1F88A59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9" name="Group 8">
              <a:extLst>
                <a:ext uri="{FF2B5EF4-FFF2-40B4-BE49-F238E27FC236}">
                  <a16:creationId xmlns:a16="http://schemas.microsoft.com/office/drawing/2014/main" id="{E05F9C29-8EAF-4511-ACE6-1FE2108D2927}"/>
                </a:ext>
              </a:extLst>
            </p:cNvPr>
            <p:cNvGrpSpPr>
              <a:grpSpLocks/>
            </p:cNvGrpSpPr>
            <p:nvPr/>
          </p:nvGrpSpPr>
          <p:grpSpPr bwMode="auto">
            <a:xfrm>
              <a:off x="1968" y="1296"/>
              <a:ext cx="1829" cy="2256"/>
              <a:chOff x="1968" y="1296"/>
              <a:chExt cx="1829" cy="2256"/>
            </a:xfrm>
          </p:grpSpPr>
          <p:pic>
            <p:nvPicPr>
              <p:cNvPr id="6170" name="Picture 9" descr="hoahong">
                <a:extLst>
                  <a:ext uri="{FF2B5EF4-FFF2-40B4-BE49-F238E27FC236}">
                    <a16:creationId xmlns:a16="http://schemas.microsoft.com/office/drawing/2014/main" id="{00676D2F-D5BC-4231-B5D8-61F6C6E4BA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040" y="1787"/>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10" descr="hoahong">
                <a:extLst>
                  <a:ext uri="{FF2B5EF4-FFF2-40B4-BE49-F238E27FC236}">
                    <a16:creationId xmlns:a16="http://schemas.microsoft.com/office/drawing/2014/main" id="{09CBB291-522B-43E0-A321-ABB9078C8D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1" descr="hoahong">
                <a:extLst>
                  <a:ext uri="{FF2B5EF4-FFF2-40B4-BE49-F238E27FC236}">
                    <a16:creationId xmlns:a16="http://schemas.microsoft.com/office/drawing/2014/main" id="{44FDDBB8-C6B8-4C69-B362-E7690DD440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12" descr="hoahong">
                <a:extLst>
                  <a:ext uri="{FF2B5EF4-FFF2-40B4-BE49-F238E27FC236}">
                    <a16:creationId xmlns:a16="http://schemas.microsoft.com/office/drawing/2014/main" id="{E75E65B2-85B4-49DE-BF00-DB139006DCD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51" name="Group 6">
            <a:extLst>
              <a:ext uri="{FF2B5EF4-FFF2-40B4-BE49-F238E27FC236}">
                <a16:creationId xmlns:a16="http://schemas.microsoft.com/office/drawing/2014/main" id="{0B35537C-C1C5-424C-8493-FF77FC1051C1}"/>
              </a:ext>
            </a:extLst>
          </p:cNvPr>
          <p:cNvGrpSpPr>
            <a:grpSpLocks/>
          </p:cNvGrpSpPr>
          <p:nvPr/>
        </p:nvGrpSpPr>
        <p:grpSpPr bwMode="auto">
          <a:xfrm>
            <a:off x="10646150" y="4275650"/>
            <a:ext cx="1369861" cy="2511412"/>
            <a:chOff x="1968" y="1152"/>
            <a:chExt cx="1829" cy="2688"/>
          </a:xfrm>
        </p:grpSpPr>
        <p:pic>
          <p:nvPicPr>
            <p:cNvPr id="6162" name="Picture 7" descr="hoahong">
              <a:extLst>
                <a:ext uri="{FF2B5EF4-FFF2-40B4-BE49-F238E27FC236}">
                  <a16:creationId xmlns:a16="http://schemas.microsoft.com/office/drawing/2014/main" id="{8A12EE3C-C095-4CB9-B6C0-5AF2CDFD89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8">
              <a:extLst>
                <a:ext uri="{FF2B5EF4-FFF2-40B4-BE49-F238E27FC236}">
                  <a16:creationId xmlns:a16="http://schemas.microsoft.com/office/drawing/2014/main" id="{8F314A37-4A49-4FE2-B080-375DBF6B3584}"/>
                </a:ext>
              </a:extLst>
            </p:cNvPr>
            <p:cNvGrpSpPr>
              <a:grpSpLocks/>
            </p:cNvGrpSpPr>
            <p:nvPr/>
          </p:nvGrpSpPr>
          <p:grpSpPr bwMode="auto">
            <a:xfrm>
              <a:off x="1968" y="1296"/>
              <a:ext cx="1829" cy="2256"/>
              <a:chOff x="1968" y="1296"/>
              <a:chExt cx="1829" cy="2256"/>
            </a:xfrm>
          </p:grpSpPr>
          <p:pic>
            <p:nvPicPr>
              <p:cNvPr id="6164" name="Picture 9" descr="hoahong">
                <a:extLst>
                  <a:ext uri="{FF2B5EF4-FFF2-40B4-BE49-F238E27FC236}">
                    <a16:creationId xmlns:a16="http://schemas.microsoft.com/office/drawing/2014/main" id="{452CF2B3-28EB-4EA3-8B39-B92DF0CFC91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10" descr="hoahong">
                <a:extLst>
                  <a:ext uri="{FF2B5EF4-FFF2-40B4-BE49-F238E27FC236}">
                    <a16:creationId xmlns:a16="http://schemas.microsoft.com/office/drawing/2014/main" id="{D15EA716-F2AC-401E-BFA0-9ECBC64874F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1" descr="hoahong">
                <a:extLst>
                  <a:ext uri="{FF2B5EF4-FFF2-40B4-BE49-F238E27FC236}">
                    <a16:creationId xmlns:a16="http://schemas.microsoft.com/office/drawing/2014/main" id="{00D67B5E-D41B-4842-BD21-7EE1416350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2" descr="hoahong">
                <a:extLst>
                  <a:ext uri="{FF2B5EF4-FFF2-40B4-BE49-F238E27FC236}">
                    <a16:creationId xmlns:a16="http://schemas.microsoft.com/office/drawing/2014/main" id="{130207B5-719C-4925-B74C-6C6F73B998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3" name="Cẩm Nhung – Hổng Dám Đâu.mp3">
            <a:hlinkClick r:id="" action="ppaction://media"/>
            <a:extLst>
              <a:ext uri="{FF2B5EF4-FFF2-40B4-BE49-F238E27FC236}">
                <a16:creationId xmlns:a16="http://schemas.microsoft.com/office/drawing/2014/main" id="{E4C8D9D3-5C28-41B7-8DFE-52A37F4B6361}"/>
              </a:ext>
            </a:extLst>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916808" y="5045008"/>
            <a:ext cx="304414"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descr="Froc1">
            <a:extLst>
              <a:ext uri="{FF2B5EF4-FFF2-40B4-BE49-F238E27FC236}">
                <a16:creationId xmlns:a16="http://schemas.microsoft.com/office/drawing/2014/main" id="{BA25730E-6EE4-4F77-B766-BC1E094F480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2260" y="1873637"/>
            <a:ext cx="4623281" cy="28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FSTV116">
            <a:extLst>
              <a:ext uri="{FF2B5EF4-FFF2-40B4-BE49-F238E27FC236}">
                <a16:creationId xmlns:a16="http://schemas.microsoft.com/office/drawing/2014/main" id="{A9BE97B0-9C1B-4EF9-8F0B-69C7EE5590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23" y="364650"/>
            <a:ext cx="1883559" cy="17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 descr="XMSTRER2">
            <a:extLst>
              <a:ext uri="{FF2B5EF4-FFF2-40B4-BE49-F238E27FC236}">
                <a16:creationId xmlns:a16="http://schemas.microsoft.com/office/drawing/2014/main" id="{E38E744B-0B6F-466E-8F99-9D5ED616B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900253" y="-1365513"/>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6" descr="FSTV116">
            <a:extLst>
              <a:ext uri="{FF2B5EF4-FFF2-40B4-BE49-F238E27FC236}">
                <a16:creationId xmlns:a16="http://schemas.microsoft.com/office/drawing/2014/main" id="{E3B05DA2-5CB4-4EA9-8AC7-E04DE6BBB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10143749" y="86991"/>
            <a:ext cx="1992957" cy="17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7" descr="XMSTRER2">
            <a:extLst>
              <a:ext uri="{FF2B5EF4-FFF2-40B4-BE49-F238E27FC236}">
                <a16:creationId xmlns:a16="http://schemas.microsoft.com/office/drawing/2014/main" id="{65C3CB5E-28C9-4202-BE84-C2500E755F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44664" y="108990"/>
            <a:ext cx="209284" cy="29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8" name="Object 11">
            <a:extLst>
              <a:ext uri="{FF2B5EF4-FFF2-40B4-BE49-F238E27FC236}">
                <a16:creationId xmlns:a16="http://schemas.microsoft.com/office/drawing/2014/main" id="{E6E0092A-04B3-47BD-BAAA-3DD94BB3AEB0}"/>
              </a:ext>
            </a:extLst>
          </p:cNvPr>
          <p:cNvGraphicFramePr>
            <a:graphicFrameLocks noChangeAspect="1"/>
          </p:cNvGraphicFramePr>
          <p:nvPr/>
        </p:nvGraphicFramePr>
        <p:xfrm>
          <a:off x="60645" y="-34893"/>
          <a:ext cx="1478070" cy="1598172"/>
        </p:xfrm>
        <a:graphic>
          <a:graphicData uri="http://schemas.openxmlformats.org/presentationml/2006/ole">
            <mc:AlternateContent xmlns:mc="http://schemas.openxmlformats.org/markup-compatibility/2006">
              <mc:Choice xmlns:v="urn:schemas-microsoft-com:vml" Requires="v">
                <p:oleObj spid="_x0000_s1096" name="Clip" r:id="rId11" imgW="13315950" imgH="13268325" progId="">
                  <p:embed/>
                </p:oleObj>
              </mc:Choice>
              <mc:Fallback>
                <p:oleObj name="Clip" r:id="rId11" imgW="13315950" imgH="13268325" progId="">
                  <p:embed/>
                  <p:pic>
                    <p:nvPicPr>
                      <p:cNvPr id="6158" name="Object 11">
                        <a:extLst>
                          <a:ext uri="{FF2B5EF4-FFF2-40B4-BE49-F238E27FC236}">
                            <a16:creationId xmlns:a16="http://schemas.microsoft.com/office/drawing/2014/main" id="{E6E0092A-04B3-47BD-BAAA-3DD94BB3AE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5" y="-34893"/>
                        <a:ext cx="1478070" cy="159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AutoShape 35">
            <a:extLst>
              <a:ext uri="{FF2B5EF4-FFF2-40B4-BE49-F238E27FC236}">
                <a16:creationId xmlns:a16="http://schemas.microsoft.com/office/drawing/2014/main" id="{328FD8A1-7EB3-4225-A2C7-E7D8833F1046}"/>
              </a:ext>
            </a:extLst>
          </p:cNvPr>
          <p:cNvSpPr>
            <a:spLocks noChangeArrowheads="1"/>
          </p:cNvSpPr>
          <p:nvPr/>
        </p:nvSpPr>
        <p:spPr bwMode="auto">
          <a:xfrm rot="16200000">
            <a:off x="9025385" y="1697648"/>
            <a:ext cx="1626710" cy="1978688"/>
          </a:xfrm>
          <a:prstGeom prst="irregularSeal1">
            <a:avLst/>
          </a:prstGeom>
          <a:gradFill rotWithShape="1">
            <a:gsLst>
              <a:gs pos="0">
                <a:srgbClr val="00FF00"/>
              </a:gs>
              <a:gs pos="100000">
                <a:schemeClr val="bg1"/>
              </a:gs>
            </a:gsLst>
            <a:path path="shape">
              <a:fillToRect l="50000" t="50000" r="50000" b="50000"/>
            </a:path>
          </a:gradFill>
          <a:ln>
            <a:noFill/>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vi-VN" altLang="en-US" sz="1998">
              <a:solidFill>
                <a:srgbClr val="000000"/>
              </a:solidFill>
            </a:endParaRPr>
          </a:p>
        </p:txBody>
      </p:sp>
      <p:cxnSp>
        <p:nvCxnSpPr>
          <p:cNvPr id="30" name="Straight Connector 29">
            <a:extLst>
              <a:ext uri="{FF2B5EF4-FFF2-40B4-BE49-F238E27FC236}">
                <a16:creationId xmlns:a16="http://schemas.microsoft.com/office/drawing/2014/main" id="{8D079BBE-BFB4-4D18-8CF4-B249F88E117E}"/>
              </a:ext>
            </a:extLst>
          </p:cNvPr>
          <p:cNvCxnSpPr>
            <a:cxnSpLocks/>
          </p:cNvCxnSpPr>
          <p:nvPr/>
        </p:nvCxnSpPr>
        <p:spPr bwMode="auto">
          <a:xfrm>
            <a:off x="5639975" y="1317131"/>
            <a:ext cx="76579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32" name="WordArt 4">
            <a:extLst>
              <a:ext uri="{FF2B5EF4-FFF2-40B4-BE49-F238E27FC236}">
                <a16:creationId xmlns:a16="http://schemas.microsoft.com/office/drawing/2014/main" id="{E936DAD8-C4E7-4A27-A53A-AF6888771383}"/>
              </a:ext>
            </a:extLst>
          </p:cNvPr>
          <p:cNvSpPr>
            <a:spLocks noChangeArrowheads="1" noChangeShapeType="1" noTextEdit="1"/>
          </p:cNvSpPr>
          <p:nvPr/>
        </p:nvSpPr>
        <p:spPr bwMode="auto">
          <a:xfrm>
            <a:off x="3759200" y="2697526"/>
            <a:ext cx="5080000" cy="1350499"/>
          </a:xfrm>
          <a:prstGeom prst="rect">
            <a:avLst/>
          </a:prstGeom>
        </p:spPr>
        <p:txBody>
          <a:bodyPr wrap="none" fromWordArt="1">
            <a:prstTxWarp prst="textChevron">
              <a:avLst>
                <a:gd name="adj" fmla="val 10306"/>
              </a:avLst>
            </a:prstTxWarp>
            <a:scene3d>
              <a:camera prst="legacyObliqueTopLeft"/>
              <a:lightRig rig="legacyFlat3" dir="t"/>
            </a:scene3d>
            <a:sp3d extrusionH="430200" prstMaterial="legacyMatte">
              <a:extrusionClr>
                <a:srgbClr val="FF33CC"/>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w="9525">
                  <a:round/>
                  <a:headEnd/>
                  <a:tailEnd/>
                </a:ln>
                <a:solidFill>
                  <a:srgbClr val="FF33CC"/>
                </a:solidFill>
                <a:effectLst/>
                <a:uLnTx/>
                <a:uFillTx/>
                <a:latin typeface="Times New Roman"/>
                <a:ea typeface="+mn-ea"/>
                <a:cs typeface="Times New Roman"/>
              </a:rPr>
              <a:t>KHỞI ĐỘNG</a:t>
            </a:r>
          </a:p>
        </p:txBody>
      </p:sp>
    </p:spTree>
    <p:extLst>
      <p:ext uri="{BB962C8B-B14F-4D97-AF65-F5344CB8AC3E}">
        <p14:creationId xmlns:p14="http://schemas.microsoft.com/office/powerpoint/2010/main" val="2093268921"/>
      </p:ext>
    </p:extLst>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184558" y="293680"/>
            <a:ext cx="2764306" cy="13160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262834" y="4133085"/>
            <a:ext cx="3741531" cy="2097033"/>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lợn</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50 kg</a:t>
            </a:r>
          </a:p>
        </p:txBody>
      </p:sp>
      <p:sp>
        <p:nvSpPr>
          <p:cNvPr id="5" name="Rectangle 4">
            <a:extLst>
              <a:ext uri="{FF2B5EF4-FFF2-40B4-BE49-F238E27FC236}">
                <a16:creationId xmlns:a16="http://schemas.microsoft.com/office/drawing/2014/main" id="{D5864A41-55B5-81D6-A621-D38B3EB007F3}"/>
              </a:ext>
            </a:extLst>
          </p:cNvPr>
          <p:cNvSpPr/>
          <p:nvPr/>
        </p:nvSpPr>
        <p:spPr>
          <a:xfrm>
            <a:off x="3973585" y="4595830"/>
            <a:ext cx="4244830" cy="1637875"/>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trâu</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800 kg</a:t>
            </a:r>
          </a:p>
        </p:txBody>
      </p:sp>
      <p:pic>
        <p:nvPicPr>
          <p:cNvPr id="8" name="Picture 2" descr="Top 10 loài động vật có cân nặng “khủng” nhất hành tinh">
            <a:extLst>
              <a:ext uri="{FF2B5EF4-FFF2-40B4-BE49-F238E27FC236}">
                <a16:creationId xmlns:a16="http://schemas.microsoft.com/office/drawing/2014/main" id="{BEF5A73D-D726-44D6-958C-9A48CCF82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691" y="1619075"/>
            <a:ext cx="4244830" cy="33579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BB0ECFC-F8FA-4817-9C86-128656F6A107}"/>
              </a:ext>
            </a:extLst>
          </p:cNvPr>
          <p:cNvSpPr/>
          <p:nvPr/>
        </p:nvSpPr>
        <p:spPr>
          <a:xfrm>
            <a:off x="7734691" y="4586491"/>
            <a:ext cx="4244830"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mã</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4 000 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7C2130C-3949-4F0C-86E8-7B15AFFABE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834" y="1619075"/>
            <a:ext cx="3730326" cy="2967416"/>
          </a:xfrm>
          <a:prstGeom prst="rect">
            <a:avLst/>
          </a:prstGeom>
        </p:spPr>
      </p:pic>
      <p:pic>
        <p:nvPicPr>
          <p:cNvPr id="12" name="Picture 11">
            <a:extLst>
              <a:ext uri="{FF2B5EF4-FFF2-40B4-BE49-F238E27FC236}">
                <a16:creationId xmlns:a16="http://schemas.microsoft.com/office/drawing/2014/main" id="{F172248D-8FEF-46B0-90DF-1F3B6A546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3160" y="1628412"/>
            <a:ext cx="3719123" cy="2967417"/>
          </a:xfrm>
          <a:prstGeom prst="rect">
            <a:avLst/>
          </a:prstGeom>
        </p:spPr>
      </p:pic>
      <p:sp>
        <p:nvSpPr>
          <p:cNvPr id="43" name="TextBox 7">
            <a:extLst>
              <a:ext uri="{FF2B5EF4-FFF2-40B4-BE49-F238E27FC236}">
                <a16:creationId xmlns:a16="http://schemas.microsoft.com/office/drawing/2014/main" id="{0A5AD154-5521-41DC-9505-43537B4008F7}"/>
              </a:ext>
            </a:extLst>
          </p:cNvPr>
          <p:cNvSpPr txBox="1">
            <a:spLocks noChangeArrowheads="1"/>
          </p:cNvSpPr>
          <p:nvPr/>
        </p:nvSpPr>
        <p:spPr bwMode="auto">
          <a:xfrm>
            <a:off x="3025921" y="64968"/>
            <a:ext cx="63912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ba</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ngày</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29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tháng</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10 </a:t>
            </a:r>
            <a:r>
              <a:rPr kumimoji="0" lang="en-US" alt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năm</a:t>
            </a:r>
            <a:r>
              <a:rPr kumimoji="0" lang="en-US" alt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2024</a:t>
            </a:r>
            <a:r>
              <a:rPr kumimoji="0" lang="en-US"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1" i="0" u="sng"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Toán</a:t>
            </a:r>
            <a:endParaRPr kumimoji="0" lang="en-US" altLang="en-US" sz="2800" b="1" i="0" u="sng"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4572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1526188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TotalTime>
  <Words>1370</Words>
  <Application>Microsoft Office PowerPoint</Application>
  <PresentationFormat>Widescreen</PresentationFormat>
  <Paragraphs>271</Paragraphs>
  <Slides>30</Slides>
  <Notes>12</Notes>
  <HiddenSlides>0</HiddenSlides>
  <MMClips>9</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5" baseType="lpstr">
      <vt:lpstr>等线</vt:lpstr>
      <vt:lpstr>等线 Light</vt:lpstr>
      <vt:lpstr>.VnTime</vt:lpstr>
      <vt:lpstr>Arial</vt:lpstr>
      <vt:lpstr>Calibri</vt:lpstr>
      <vt:lpstr>Calibri Light</vt:lpstr>
      <vt:lpstr>Cambria</vt:lpstr>
      <vt:lpstr>Times New Roman</vt:lpstr>
      <vt:lpstr>UTM Aristote</vt:lpstr>
      <vt:lpstr>UTM Loko</vt:lpstr>
      <vt:lpstr>UTM Mabella</vt:lpstr>
      <vt:lpstr>www.99ppt.com</vt:lpstr>
      <vt:lpstr>2_Office Theme</vt:lpstr>
      <vt:lpstr>Office 主题​​</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123</cp:revision>
  <dcterms:created xsi:type="dcterms:W3CDTF">2023-08-10T04:53:54Z</dcterms:created>
  <dcterms:modified xsi:type="dcterms:W3CDTF">2024-11-27T22:23:31Z</dcterms:modified>
</cp:coreProperties>
</file>