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00" r:id="rId4"/>
    <p:sldMasterId id="2147483712" r:id="rId5"/>
  </p:sldMasterIdLst>
  <p:notesMasterIdLst>
    <p:notesMasterId r:id="rId23"/>
  </p:notesMasterIdLst>
  <p:sldIdLst>
    <p:sldId id="369" r:id="rId6"/>
    <p:sldId id="375" r:id="rId7"/>
    <p:sldId id="633" r:id="rId8"/>
    <p:sldId id="634" r:id="rId9"/>
    <p:sldId id="642" r:id="rId10"/>
    <p:sldId id="637" r:id="rId11"/>
    <p:sldId id="376" r:id="rId12"/>
    <p:sldId id="371" r:id="rId13"/>
    <p:sldId id="377" r:id="rId14"/>
    <p:sldId id="378" r:id="rId15"/>
    <p:sldId id="635" r:id="rId16"/>
    <p:sldId id="628" r:id="rId17"/>
    <p:sldId id="626" r:id="rId18"/>
    <p:sldId id="630" r:id="rId19"/>
    <p:sldId id="631" r:id="rId20"/>
    <p:sldId id="632" r:id="rId21"/>
    <p:sldId id="328" r:id="rId22"/>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8FF"/>
    <a:srgbClr val="893BC3"/>
    <a:srgbClr val="BBE1EA"/>
    <a:srgbClr val="2C9AC6"/>
    <a:srgbClr val="39A7D3"/>
    <a:srgbClr val="5DB7DB"/>
    <a:srgbClr val="FEF5EF"/>
    <a:srgbClr val="EB6C15"/>
    <a:srgbClr val="BCBEF1"/>
    <a:srgbClr val="72BE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95" autoAdjust="0"/>
    <p:restoredTop sz="90426" autoAdjust="0"/>
  </p:normalViewPr>
  <p:slideViewPr>
    <p:cSldViewPr snapToGrid="0">
      <p:cViewPr varScale="1">
        <p:scale>
          <a:sx n="83" d="100"/>
          <a:sy n="83" d="100"/>
        </p:scale>
        <p:origin x="187" y="38"/>
      </p:cViewPr>
      <p:guideLst>
        <p:guide orient="horz" pos="2160"/>
        <p:guide pos="3840"/>
      </p:guideLst>
    </p:cSldViewPr>
  </p:slideViewPr>
  <p:notesTextViewPr>
    <p:cViewPr>
      <p:scale>
        <a:sx n="1" d="1"/>
        <a:sy n="1" d="1"/>
      </p:scale>
      <p:origin x="0" y="0"/>
    </p:cViewPr>
  </p:notesTextViewPr>
  <p:sorterViewPr>
    <p:cViewPr>
      <p:scale>
        <a:sx n="100" d="100"/>
        <a:sy n="100" d="100"/>
      </p:scale>
      <p:origin x="0" y="-1389"/>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7E543B-50D6-49BC-9D11-22362738E59E}" type="datetimeFigureOut">
              <a:rPr lang="zh-CN" altLang="en-US" smtClean="0"/>
              <a:t>2025/2/15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445193-9164-46A4-8EEC-A752B77F82E3}" type="slidenum">
              <a:rPr lang="zh-CN" altLang="en-US" smtClean="0"/>
              <a:t>‹#›</a:t>
            </a:fld>
            <a:endParaRPr lang="zh-CN" altLang="en-US"/>
          </a:p>
        </p:txBody>
      </p:sp>
    </p:spTree>
    <p:extLst>
      <p:ext uri="{BB962C8B-B14F-4D97-AF65-F5344CB8AC3E}">
        <p14:creationId xmlns:p14="http://schemas.microsoft.com/office/powerpoint/2010/main" val="51167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D01B87A8-EC94-F7AF-4216-3C7E28772B94}"/>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4392CB16-54A4-4544-511A-FDBBDE534BD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1268" name="Slide Number Placeholder 3">
            <a:extLst>
              <a:ext uri="{FF2B5EF4-FFF2-40B4-BE49-F238E27FC236}">
                <a16:creationId xmlns:a16="http://schemas.microsoft.com/office/drawing/2014/main" id="{CB7B1C32-CCC0-EFF9-78B8-D4FF776940F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D87111-91D6-4BA9-81DF-F39D329E6B0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45193-9164-46A4-8EEC-A752B77F82E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38791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445193-9164-46A4-8EEC-A752B77F82E3}" type="slidenum">
              <a:rPr lang="zh-CN" altLang="en-US" smtClean="0"/>
              <a:t>3</a:t>
            </a:fld>
            <a:endParaRPr lang="zh-CN" altLang="en-US"/>
          </a:p>
        </p:txBody>
      </p:sp>
    </p:spTree>
    <p:extLst>
      <p:ext uri="{BB962C8B-B14F-4D97-AF65-F5344CB8AC3E}">
        <p14:creationId xmlns:p14="http://schemas.microsoft.com/office/powerpoint/2010/main" val="3817930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45193-9164-46A4-8EEC-A752B77F82E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49497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45193-9164-46A4-8EEC-A752B77F82E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92091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45193-9164-46A4-8EEC-A752B77F82E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89588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465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3F6FA59C-2742-3BA0-A46A-8B28951DD13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D0CCAE-E217-4399-B464-A50454FEB2E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8131" name="Rectangle 2">
            <a:extLst>
              <a:ext uri="{FF2B5EF4-FFF2-40B4-BE49-F238E27FC236}">
                <a16:creationId xmlns:a16="http://schemas.microsoft.com/office/drawing/2014/main" id="{293126A4-6611-445C-0778-7E9A458540EE}"/>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97482C63-2DCA-A2C6-2A0B-A249CDD5DCB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71467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3CAB17-4845-4C74-910D-5FB7582589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C24EB39-8DE9-4E1D-AAC5-8822C9C876C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A619A85-AC21-4A02-AD01-37D7CE873E6E}"/>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2025/2/15</a:t>
            </a:fld>
            <a:endParaRPr lang="zh-CN" altLang="en-US"/>
          </a:p>
        </p:txBody>
      </p:sp>
      <p:sp>
        <p:nvSpPr>
          <p:cNvPr id="5" name="页脚占位符 4">
            <a:extLst>
              <a:ext uri="{FF2B5EF4-FFF2-40B4-BE49-F238E27FC236}">
                <a16:creationId xmlns:a16="http://schemas.microsoft.com/office/drawing/2014/main" id="{A4251C2D-25FF-40BE-80B5-8B4C4018D64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B8B278F-3DEA-490C-9CAD-06FD8A9DE48B}"/>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61948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6B596CC-7BDC-4294-AF76-D6FF43CA785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B3B7253-E21C-479D-AE19-49C0A4C7BD9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29CE7C0-9F69-4B91-92DA-81F6C821E62E}"/>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2025/2/15</a:t>
            </a:fld>
            <a:endParaRPr lang="zh-CN" altLang="en-US"/>
          </a:p>
        </p:txBody>
      </p:sp>
      <p:sp>
        <p:nvSpPr>
          <p:cNvPr id="5" name="页脚占位符 4">
            <a:extLst>
              <a:ext uri="{FF2B5EF4-FFF2-40B4-BE49-F238E27FC236}">
                <a16:creationId xmlns:a16="http://schemas.microsoft.com/office/drawing/2014/main" id="{318DC51F-6A5D-4D38-B855-21FA297928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B009530-BAA1-43F6-8014-E9A4E620CC60}"/>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389528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0A06-5942-9C6B-12CB-CA5C949AAA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790949-150D-EB28-32CA-1E4B4CFF7E1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DA5446-D18C-AE31-3434-6E8E12841AA6}"/>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2/15/2025</a:t>
            </a:fld>
            <a:endParaRPr lang="en-US"/>
          </a:p>
        </p:txBody>
      </p:sp>
      <p:sp>
        <p:nvSpPr>
          <p:cNvPr id="5" name="Footer Placeholder 4">
            <a:extLst>
              <a:ext uri="{FF2B5EF4-FFF2-40B4-BE49-F238E27FC236}">
                <a16:creationId xmlns:a16="http://schemas.microsoft.com/office/drawing/2014/main" id="{6139AC39-E70E-8F17-CAA4-D4BA06C4FC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E63C0A-5437-F4AF-7DC0-113235D7AFE5}"/>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664676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D0D18-51A5-3AEC-56B4-87B92C20CF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7571D1-EA22-57AC-126D-2A13BC61D05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3CD00-605B-24ED-CF4D-A80B58C2C021}"/>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2/15/2025</a:t>
            </a:fld>
            <a:endParaRPr lang="en-US"/>
          </a:p>
        </p:txBody>
      </p:sp>
      <p:sp>
        <p:nvSpPr>
          <p:cNvPr id="5" name="Footer Placeholder 4">
            <a:extLst>
              <a:ext uri="{FF2B5EF4-FFF2-40B4-BE49-F238E27FC236}">
                <a16:creationId xmlns:a16="http://schemas.microsoft.com/office/drawing/2014/main" id="{ECE0FF54-E086-4328-F3F2-F981D558DA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E799AD-4922-EE68-7D65-ED8B160B64A1}"/>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44856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A81B0-9231-67F2-C610-DF436A28B85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E0EDEF-DB8E-9CC6-0AA7-D9B8D60B2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9D7D62-D27C-7F9B-0354-99355C1CC224}"/>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2/15/2025</a:t>
            </a:fld>
            <a:endParaRPr lang="en-US"/>
          </a:p>
        </p:txBody>
      </p:sp>
      <p:sp>
        <p:nvSpPr>
          <p:cNvPr id="5" name="Footer Placeholder 4">
            <a:extLst>
              <a:ext uri="{FF2B5EF4-FFF2-40B4-BE49-F238E27FC236}">
                <a16:creationId xmlns:a16="http://schemas.microsoft.com/office/drawing/2014/main" id="{32113CBF-94BE-334D-4CDA-F1BA0CA472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700214-BCBE-A821-9BC4-9023F175F8BA}"/>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2937046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B6BA2-73B7-31FD-D3F2-5B7286AB32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F32DD8A-5DB0-3C92-CD5B-74953B1FBAD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138706-1E5B-F8EE-1215-2F7037CB8E1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6577FD-A18F-E907-A6A1-DB12ABB78AA4}"/>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2/15/2025</a:t>
            </a:fld>
            <a:endParaRPr lang="en-US"/>
          </a:p>
        </p:txBody>
      </p:sp>
      <p:sp>
        <p:nvSpPr>
          <p:cNvPr id="6" name="Footer Placeholder 5">
            <a:extLst>
              <a:ext uri="{FF2B5EF4-FFF2-40B4-BE49-F238E27FC236}">
                <a16:creationId xmlns:a16="http://schemas.microsoft.com/office/drawing/2014/main" id="{748A3C78-EEC3-2696-CC6D-479B6B38E8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4588DBF-A404-238F-9B4B-0A6015657AEE}"/>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675179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558FD-1DEE-C9C1-1923-69E650ADEFB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89EE71F-01ED-81F8-C67D-DFE39D0744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C269B0-18D5-060E-F297-1621BF505C2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378B95-B2DA-872F-4798-E0A893E4C04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1A8147-6410-9A41-37C7-0A355693F49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4BF60B-57E7-BEB5-DE84-1639AE01FEA6}"/>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2/15/2025</a:t>
            </a:fld>
            <a:endParaRPr lang="en-US"/>
          </a:p>
        </p:txBody>
      </p:sp>
      <p:sp>
        <p:nvSpPr>
          <p:cNvPr id="8" name="Footer Placeholder 7">
            <a:extLst>
              <a:ext uri="{FF2B5EF4-FFF2-40B4-BE49-F238E27FC236}">
                <a16:creationId xmlns:a16="http://schemas.microsoft.com/office/drawing/2014/main" id="{86D68101-1A27-E1DB-2F8F-C8B9FB1FC6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DFD931B-F2FB-8583-AAF7-F547E556D8A6}"/>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367083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F303-90BD-3347-4A5C-70EEA14077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489E27-C0F2-D34A-D217-0C23237732A9}"/>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2/15/2025</a:t>
            </a:fld>
            <a:endParaRPr lang="en-US"/>
          </a:p>
        </p:txBody>
      </p:sp>
      <p:sp>
        <p:nvSpPr>
          <p:cNvPr id="4" name="Footer Placeholder 3">
            <a:extLst>
              <a:ext uri="{FF2B5EF4-FFF2-40B4-BE49-F238E27FC236}">
                <a16:creationId xmlns:a16="http://schemas.microsoft.com/office/drawing/2014/main" id="{3354BB85-122B-1CC5-AAAC-937E006104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77BDABC-A549-0108-5F05-8FE113B7482F}"/>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577133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AE69D6-7520-0926-FC55-04EC74F79EDD}"/>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2/15/2025</a:t>
            </a:fld>
            <a:endParaRPr lang="en-US"/>
          </a:p>
        </p:txBody>
      </p:sp>
      <p:sp>
        <p:nvSpPr>
          <p:cNvPr id="3" name="Footer Placeholder 2">
            <a:extLst>
              <a:ext uri="{FF2B5EF4-FFF2-40B4-BE49-F238E27FC236}">
                <a16:creationId xmlns:a16="http://schemas.microsoft.com/office/drawing/2014/main" id="{D7DF066C-FFB2-BA74-75C1-A1B6003A00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8919244-646D-DD25-A241-2559B0E65ADE}"/>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64873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A7A66-0880-A9FC-42E6-9461748228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C2FD40-AEF0-A95F-9C11-F4BC5EE7129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6D9242-CDCD-6F27-9A8D-B79130F9AA6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39837E-2057-11AF-DD51-63AC65B6041D}"/>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2/15/2025</a:t>
            </a:fld>
            <a:endParaRPr lang="en-US"/>
          </a:p>
        </p:txBody>
      </p:sp>
      <p:sp>
        <p:nvSpPr>
          <p:cNvPr id="6" name="Footer Placeholder 5">
            <a:extLst>
              <a:ext uri="{FF2B5EF4-FFF2-40B4-BE49-F238E27FC236}">
                <a16:creationId xmlns:a16="http://schemas.microsoft.com/office/drawing/2014/main" id="{CB1EBA48-4765-C52F-7CB9-55F4ECFCB2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6D9C02-2456-A8E7-E805-52902E4519FD}"/>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2497578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2E9A98-58AA-4DE6-8001-29D4485310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BBF7653-EF5E-426B-A804-DBF60EBF498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D154B8B-7203-4CB2-B452-46C85FAA14BC}"/>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2025/2/15</a:t>
            </a:fld>
            <a:endParaRPr lang="zh-CN" altLang="en-US"/>
          </a:p>
        </p:txBody>
      </p:sp>
      <p:sp>
        <p:nvSpPr>
          <p:cNvPr id="5" name="页脚占位符 4">
            <a:extLst>
              <a:ext uri="{FF2B5EF4-FFF2-40B4-BE49-F238E27FC236}">
                <a16:creationId xmlns:a16="http://schemas.microsoft.com/office/drawing/2014/main" id="{275B8721-81E9-4585-9A57-74F5732EB2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D77C66-FACC-4585-A503-8A8A20C20FBF}"/>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0577873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4CAC6-01F3-035F-82AF-CD77BD3C80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926B7F-BEEF-5789-B1CC-A821FB5B7D5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3142FF-9280-BC5C-DCB5-775D7D8BEF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BCC65E-26FF-C9D7-454A-9977598CEA38}"/>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2/15/2025</a:t>
            </a:fld>
            <a:endParaRPr lang="en-US"/>
          </a:p>
        </p:txBody>
      </p:sp>
      <p:sp>
        <p:nvSpPr>
          <p:cNvPr id="6" name="Footer Placeholder 5">
            <a:extLst>
              <a:ext uri="{FF2B5EF4-FFF2-40B4-BE49-F238E27FC236}">
                <a16:creationId xmlns:a16="http://schemas.microsoft.com/office/drawing/2014/main" id="{DAEE7CDF-D200-D60B-865C-23E1B586CE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C95F34E-1AAB-A279-943D-68F1FB7A311B}"/>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2802778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C7E05-7021-D73C-814E-02D480ED43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789C79-388E-CE3A-9FA4-05B610A7733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C6259D-8F06-5FC1-0254-AD5EBD6C967C}"/>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2/15/2025</a:t>
            </a:fld>
            <a:endParaRPr lang="en-US"/>
          </a:p>
        </p:txBody>
      </p:sp>
      <p:sp>
        <p:nvSpPr>
          <p:cNvPr id="5" name="Footer Placeholder 4">
            <a:extLst>
              <a:ext uri="{FF2B5EF4-FFF2-40B4-BE49-F238E27FC236}">
                <a16:creationId xmlns:a16="http://schemas.microsoft.com/office/drawing/2014/main" id="{8DA2D933-8824-B1D2-2736-52960CE767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876D14-2EBA-040B-96AE-F42FD66CA323}"/>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1549904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4CEE28-8EFF-64D4-A161-AB250C47FCB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10D4EC-82EA-82FA-9818-F1CBC0491AB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54EDF-7164-DD23-63C4-A6D5ED51F881}"/>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2/15/2025</a:t>
            </a:fld>
            <a:endParaRPr lang="en-US"/>
          </a:p>
        </p:txBody>
      </p:sp>
      <p:sp>
        <p:nvSpPr>
          <p:cNvPr id="5" name="Footer Placeholder 4">
            <a:extLst>
              <a:ext uri="{FF2B5EF4-FFF2-40B4-BE49-F238E27FC236}">
                <a16:creationId xmlns:a16="http://schemas.microsoft.com/office/drawing/2014/main" id="{F964F041-CA66-E131-0041-213225F42E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208442-C55F-C694-A4A7-E733C1A5B199}"/>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4064439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CA78CB-E122-4D1E-B876-5D5FF802047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A447D27-D5A9-4172-9C92-F5B3FAF8A3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84A1CB-3A11-45AA-8C90-2203D1F8E7B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2025/2/15</a:t>
            </a:fld>
            <a:endParaRPr lang="zh-CN" altLang="en-US"/>
          </a:p>
        </p:txBody>
      </p:sp>
      <p:sp>
        <p:nvSpPr>
          <p:cNvPr id="5" name="页脚占位符 4">
            <a:extLst>
              <a:ext uri="{FF2B5EF4-FFF2-40B4-BE49-F238E27FC236}">
                <a16:creationId xmlns:a16="http://schemas.microsoft.com/office/drawing/2014/main" id="{CFA7BB8C-BAA7-4908-A871-6BE06E04CF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96ECB27-03B6-405C-82A8-C3775B036656}"/>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64442723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9CF981-E0EB-4022-9C64-ECCB7707A69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06B5B7C-60C9-4B63-82C2-5C3E50FE6A68}"/>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EC112F-F71E-4229-A317-A002963366B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2025/2/15</a:t>
            </a:fld>
            <a:endParaRPr lang="zh-CN" altLang="en-US"/>
          </a:p>
        </p:txBody>
      </p:sp>
      <p:sp>
        <p:nvSpPr>
          <p:cNvPr id="5" name="页脚占位符 4">
            <a:extLst>
              <a:ext uri="{FF2B5EF4-FFF2-40B4-BE49-F238E27FC236}">
                <a16:creationId xmlns:a16="http://schemas.microsoft.com/office/drawing/2014/main" id="{36E7C300-B4D8-4E15-AFDE-00A89236C3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1B4B86A-BFBA-4864-8215-CCC73B6389AA}"/>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68831674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DE9F70-6EF9-4EF4-AC73-A58A6AB8B0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43B9D8E-2DD1-4D4C-916F-02429108EA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3EB3EB4-F9FE-4312-8BE8-6813AEC04D82}"/>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2025/2/15</a:t>
            </a:fld>
            <a:endParaRPr lang="zh-CN" altLang="en-US"/>
          </a:p>
        </p:txBody>
      </p:sp>
      <p:sp>
        <p:nvSpPr>
          <p:cNvPr id="5" name="页脚占位符 4">
            <a:extLst>
              <a:ext uri="{FF2B5EF4-FFF2-40B4-BE49-F238E27FC236}">
                <a16:creationId xmlns:a16="http://schemas.microsoft.com/office/drawing/2014/main" id="{259740CD-E6E9-4839-9BD7-819238DEEA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87BEB5-4A59-41A1-AE12-D3896AD9550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13932555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04C430-93D6-4885-B17F-5145803255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9C23B1D-7D19-48D3-AE3F-1557828669B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DEB8CB3-61A1-4130-8496-B2D36E13BC3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43EC49-F41C-4F4F-B618-53C4B0988EA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2025/2/15</a:t>
            </a:fld>
            <a:endParaRPr lang="zh-CN" altLang="en-US"/>
          </a:p>
        </p:txBody>
      </p:sp>
      <p:sp>
        <p:nvSpPr>
          <p:cNvPr id="6" name="页脚占位符 5">
            <a:extLst>
              <a:ext uri="{FF2B5EF4-FFF2-40B4-BE49-F238E27FC236}">
                <a16:creationId xmlns:a16="http://schemas.microsoft.com/office/drawing/2014/main" id="{A81160F0-1EB6-43CE-9881-CA8C133CCF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3291198-8F57-4828-898C-AADF3785DA0C}"/>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69688399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4C9C4B-F7B0-411C-B4EA-73A07924426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0B8AE7-09EC-4C64-9089-358B661DDA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95A0BA5-E838-4FA9-BFD5-D0F57CB72F8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57F8E12-DFA4-444F-B837-9AB8587BC6A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E6F9DF0-6BCF-495D-B4E1-7714E6E37B1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9437C74-ACB6-47CD-9E98-9C2B589297C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2025/2/15</a:t>
            </a:fld>
            <a:endParaRPr lang="zh-CN" altLang="en-US"/>
          </a:p>
        </p:txBody>
      </p:sp>
      <p:sp>
        <p:nvSpPr>
          <p:cNvPr id="8" name="页脚占位符 7">
            <a:extLst>
              <a:ext uri="{FF2B5EF4-FFF2-40B4-BE49-F238E27FC236}">
                <a16:creationId xmlns:a16="http://schemas.microsoft.com/office/drawing/2014/main" id="{22914722-6C47-4C1B-BB0E-B326F06B7EA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D9B61E16-E64C-4650-9EE3-8A6B662A36A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61809111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B9F68B-903E-4D2F-BA12-8B9243FA27F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A8381DD-404C-41D8-A1A4-FC9381814F87}"/>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2025/2/15</a:t>
            </a:fld>
            <a:endParaRPr lang="zh-CN" altLang="en-US"/>
          </a:p>
        </p:txBody>
      </p:sp>
      <p:sp>
        <p:nvSpPr>
          <p:cNvPr id="4" name="页脚占位符 3">
            <a:extLst>
              <a:ext uri="{FF2B5EF4-FFF2-40B4-BE49-F238E27FC236}">
                <a16:creationId xmlns:a16="http://schemas.microsoft.com/office/drawing/2014/main" id="{4A8216B5-4B08-4299-9D24-4EA9811A67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703182-5FD3-45F7-997D-84B021D4A99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32280169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A7BF478-B6FB-4267-83DE-F4069BA8C3E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2025/2/15</a:t>
            </a:fld>
            <a:endParaRPr lang="zh-CN" altLang="en-US"/>
          </a:p>
        </p:txBody>
      </p:sp>
      <p:sp>
        <p:nvSpPr>
          <p:cNvPr id="3" name="页脚占位符 2">
            <a:extLst>
              <a:ext uri="{FF2B5EF4-FFF2-40B4-BE49-F238E27FC236}">
                <a16:creationId xmlns:a16="http://schemas.microsoft.com/office/drawing/2014/main" id="{4E4A9D94-110E-495C-9234-74C544A639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E2D90AA-A76C-49F7-9D52-765A7B549CC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4649850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0268EE4-EBD5-4BE9-8385-0BADCF4C5B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14" t="10122" r="30255" b="9877"/>
          <a:stretch/>
        </p:blipFill>
        <p:spPr>
          <a:xfrm rot="16200000">
            <a:off x="2666999" y="-2667003"/>
            <a:ext cx="6858004" cy="12192001"/>
          </a:xfrm>
          <a:prstGeom prst="rect">
            <a:avLst/>
          </a:prstGeom>
        </p:spPr>
      </p:pic>
      <p:pic>
        <p:nvPicPr>
          <p:cNvPr id="8" name="Picture 6" descr="D:\png\透明气泡.png">
            <a:extLst>
              <a:ext uri="{FF2B5EF4-FFF2-40B4-BE49-F238E27FC236}">
                <a16:creationId xmlns:a16="http://schemas.microsoft.com/office/drawing/2014/main" id="{25BAA237-EA73-4323-9186-65A332D3D17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9410" y="624335"/>
            <a:ext cx="752403" cy="7615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png\透明气泡.png">
            <a:extLst>
              <a:ext uri="{FF2B5EF4-FFF2-40B4-BE49-F238E27FC236}">
                <a16:creationId xmlns:a16="http://schemas.microsoft.com/office/drawing/2014/main" id="{DABBEF21-4DF9-4710-8B00-775933AFEEF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96786" y="1319991"/>
            <a:ext cx="552350" cy="5590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D:\png\透明气泡.png">
            <a:extLst>
              <a:ext uri="{FF2B5EF4-FFF2-40B4-BE49-F238E27FC236}">
                <a16:creationId xmlns:a16="http://schemas.microsoft.com/office/drawing/2014/main" id="{54D32456-9219-4B8F-A2EF-800DA5BD44E6}"/>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11757" y="1769095"/>
            <a:ext cx="447272" cy="4527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png\透明气泡.png">
            <a:extLst>
              <a:ext uri="{FF2B5EF4-FFF2-40B4-BE49-F238E27FC236}">
                <a16:creationId xmlns:a16="http://schemas.microsoft.com/office/drawing/2014/main" id="{F526B4D8-E028-4ADB-9EEB-FB5266C1BB58}"/>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67456" y="3857026"/>
            <a:ext cx="598343" cy="6056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D:\png\透明气泡.png">
            <a:extLst>
              <a:ext uri="{FF2B5EF4-FFF2-40B4-BE49-F238E27FC236}">
                <a16:creationId xmlns:a16="http://schemas.microsoft.com/office/drawing/2014/main" id="{8A2C5B49-E93D-4D8A-BC05-E3BE73B55CED}"/>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670162" y="3262136"/>
            <a:ext cx="402311" cy="4072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D:\png\透明气泡.png">
            <a:extLst>
              <a:ext uri="{FF2B5EF4-FFF2-40B4-BE49-F238E27FC236}">
                <a16:creationId xmlns:a16="http://schemas.microsoft.com/office/drawing/2014/main" id="{A654F572-27EA-497D-9828-14657F4850A3}"/>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55556" y="3275351"/>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D:\png\透明气泡.png">
            <a:extLst>
              <a:ext uri="{FF2B5EF4-FFF2-40B4-BE49-F238E27FC236}">
                <a16:creationId xmlns:a16="http://schemas.microsoft.com/office/drawing/2014/main" id="{069602EC-C33A-4589-BEF3-4B00FF47B5DE}"/>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69706" y="3361764"/>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D:\png\透明气泡.png">
            <a:extLst>
              <a:ext uri="{FF2B5EF4-FFF2-40B4-BE49-F238E27FC236}">
                <a16:creationId xmlns:a16="http://schemas.microsoft.com/office/drawing/2014/main" id="{3D8C89B9-E996-41B9-892E-3E9F44CE2EFE}"/>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95292" y="2543300"/>
            <a:ext cx="603574" cy="6109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png\透明气泡.png">
            <a:extLst>
              <a:ext uri="{FF2B5EF4-FFF2-40B4-BE49-F238E27FC236}">
                <a16:creationId xmlns:a16="http://schemas.microsoft.com/office/drawing/2014/main" id="{FCFC13B8-CF41-4B5D-A94E-8ED2053A5834}"/>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824166" y="2543306"/>
            <a:ext cx="268537" cy="2718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D:\png\透明气泡.png">
            <a:extLst>
              <a:ext uri="{FF2B5EF4-FFF2-40B4-BE49-F238E27FC236}">
                <a16:creationId xmlns:a16="http://schemas.microsoft.com/office/drawing/2014/main" id="{E6B8219A-3198-48ED-8618-C54B4F858BDE}"/>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748222" y="2669867"/>
            <a:ext cx="478716" cy="4845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D:\png\透明气泡.png">
            <a:extLst>
              <a:ext uri="{FF2B5EF4-FFF2-40B4-BE49-F238E27FC236}">
                <a16:creationId xmlns:a16="http://schemas.microsoft.com/office/drawing/2014/main" id="{CB88E456-8C19-4C01-8164-1B97240D94F7}"/>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193247" y="2063349"/>
            <a:ext cx="272636" cy="2759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D:\png\透明气泡.png">
            <a:extLst>
              <a:ext uri="{FF2B5EF4-FFF2-40B4-BE49-F238E27FC236}">
                <a16:creationId xmlns:a16="http://schemas.microsoft.com/office/drawing/2014/main" id="{34FB05DB-E779-4777-B4CF-55319AB64751}"/>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89375" y="4583661"/>
            <a:ext cx="376201" cy="380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08333E-7 2.22222E-6 C 0.01185 0.0044 0.02122 0.02014 0.03047 0.03449 C 0.04336 0.05463 0.02292 0.02801 0.03828 0.0493 C 0.04648 0.06041 0.05508 0.06967 0.06302 0.08148 C 0.06758 0.08796 0.06901 0.09745 0.07422 0.10116 C 0.07852 0.11041 0.08307 0.11736 0.08789 0.12592 C 0.09284 0.13541 0.09557 0.1456 0.10026 0.15555 C 0.10339 0.17801 0.09818 0.14745 0.10456 0.16782 C 0.11003 0.18449 0.11289 0.20555 0.11836 0.22222 C 0.12214 0.23403 0.12682 0.24514 0.1306 0.25648 C 0.13216 0.2669 0.13451 0.2706 0.13737 0.27893 C 0.14219 0.29282 0.14583 0.30509 0.15091 0.31852 C 0.1543 0.32685 0.15781 0.33541 0.1599 0.34514 C 0.16094 0.34977 0.16107 0.35393 0.16224 0.35787 C 0.16523 0.36759 0.17005 0.37662 0.1737 0.38518 C 0.17852 0.39745 0.18828 0.42708 0.19505 0.43217 C 0.19909 0.44629 0.20833 0.45162 0.21523 0.45926 C 0.22461 0.46944 0.23268 0.48449 0.24232 0.49375 C 0.25404 0.50555 0.26641 0.51296 0.27943 0.51597 C 0.32721 0.51504 0.375 0.51504 0.42266 0.51366 C 0.44349 0.51296 0.46432 0.49143 0.48464 0.48634 C 0.49844 0.47893 0.5125 0.47338 0.52656 0.46921 C 0.54036 0.45903 0.55716 0.45208 0.57148 0.4493 C 0.57721 0.44699 0.58307 0.44097 0.58867 0.43958 C 0.59375 0.43819 0.59922 0.43796 0.60443 0.43703 C 0.61432 0.42963 0.62031 0.43125 0.63255 0.42963 C 0.64076 0.42384 0.63711 0.42592 0.64375 0.42222 C 0.72982 0.42315 0.81589 0.42222 0.90195 0.42477 C 0.91693 0.425 0.9362 0.46366 0.95052 0.47407 C 0.96159 0.49236 0.975 0.50254 0.98672 0.51852 C 0.99297 0.52685 1.00169 0.54236 1.00807 0.54815 C 1.01315 0.55254 1.01797 0.55764 1.02279 0.56273 C 1.03346 0.57453 1.02409 0.56736 1.03177 0.57291 C 1.04076 0.58773 1.05117 0.59884 1.06094 0.60995 C 1.06393 0.61296 1.06667 0.62222 1.07005 0.62222 " pathEditMode="relative" rAng="0" ptsTypes="AAAAAAAAAAAAAAAAAAAAAAAAAAAAAAAAAAA">
                                      <p:cBhvr>
                                        <p:cTn id="6" dur="5000" fill="hold"/>
                                        <p:tgtEl>
                                          <p:spTgt spid="8"/>
                                        </p:tgtEl>
                                        <p:attrNameLst>
                                          <p:attrName>ppt_x</p:attrName>
                                          <p:attrName>ppt_y</p:attrName>
                                        </p:attrNameLst>
                                      </p:cBhvr>
                                      <p:rCtr x="53503" y="31111"/>
                                    </p:animMotion>
                                  </p:childTnLst>
                                </p:cTn>
                              </p:par>
                              <p:par>
                                <p:cTn id="7" presetID="0" presetClass="path" presetSubtype="0" accel="50000" decel="50000" fill="hold" nodeType="withEffect">
                                  <p:stCondLst>
                                    <p:cond delay="0"/>
                                  </p:stCondLst>
                                  <p:childTnLst>
                                    <p:animMotion origin="layout" path="M 4.58333E-6 -1.48148E-6 C 0.0121 0.00208 0.02161 0.00972 0.03112 0.0169 C 0.0444 0.02662 0.02356 0.01366 0.03932 0.02408 C 0.04752 0.02963 0.05625 0.03403 0.06445 0.03982 C 0.06914 0.04306 0.07083 0.04769 0.07604 0.04954 C 0.0802 0.05417 0.08502 0.05764 0.08984 0.06181 C 0.09492 0.06644 0.09765 0.07153 0.10234 0.07639 C 0.10585 0.08727 0.10026 0.07246 0.10703 0.08241 C 0.11237 0.09051 0.11523 0.10093 0.12096 0.10903 C 0.12474 0.11482 0.12955 0.12037 0.13333 0.12593 C 0.13502 0.13102 0.1375 0.13287 0.14036 0.13704 C 0.14518 0.14375 0.14921 0.14977 0.15416 0.15648 C 0.15768 0.16042 0.16106 0.16482 0.16328 0.16968 C 0.16432 0.17176 0.16445 0.17384 0.16549 0.1757 C 0.16862 0.18056 0.17356 0.18496 0.17721 0.18912 C 0.18216 0.19514 0.19205 0.20972 0.19908 0.21227 C 0.20351 0.21921 0.21263 0.22176 0.21966 0.2257 C 0.22929 0.23056 0.2375 0.23796 0.24739 0.24259 C 0.25937 0.24838 0.272 0.25208 0.28528 0.25347 C 0.33411 0.25301 0.38281 0.25301 0.43138 0.25232 C 0.45273 0.25208 0.47395 0.24144 0.49492 0.23889 C 0.50885 0.23519 0.5233 0.23264 0.53763 0.23056 C 0.55169 0.22546 0.56888 0.22199 0.58346 0.2206 C 0.58932 0.21945 0.59531 0.21667 0.60091 0.21597 C 0.60625 0.21528 0.61184 0.21505 0.61705 0.21458 C 0.62721 0.21111 0.63333 0.21181 0.64583 0.21111 C 0.65416 0.2081 0.65052 0.20926 0.65729 0.20741 C 0.74518 0.20787 0.83307 0.20741 0.92083 0.20857 C 0.93619 0.2088 0.95572 0.22778 0.97044 0.23287 C 0.98177 0.2419 0.99557 0.24676 1.00742 0.25463 C 1.01393 0.2588 1.02278 0.26644 1.02916 0.26921 C 1.0345 0.27153 1.03932 0.27384 1.04427 0.27639 C 1.0552 0.28218 1.04557 0.27871 1.05338 0.28148 C 1.06263 0.28866 1.07317 0.29421 1.0832 0.29954 C 1.08632 0.30116 1.08906 0.30579 1.09257 0.30579 " pathEditMode="relative" rAng="0" ptsTypes="AAAAAAAAAAAAAAAAAAAAAAAAAAAAAAAAAAA">
                                      <p:cBhvr>
                                        <p:cTn id="8" dur="5000" fill="hold"/>
                                        <p:tgtEl>
                                          <p:spTgt spid="11"/>
                                        </p:tgtEl>
                                        <p:attrNameLst>
                                          <p:attrName>ppt_x</p:attrName>
                                          <p:attrName>ppt_y</p:attrName>
                                        </p:attrNameLst>
                                      </p:cBhvr>
                                      <p:rCtr x="54622" y="15278"/>
                                    </p:animMotion>
                                  </p:childTnLst>
                                </p:cTn>
                              </p:par>
                              <p:par>
                                <p:cTn id="9" presetID="0" presetClass="path" presetSubtype="0" accel="50000" decel="50000" fill="hold" nodeType="withEffect">
                                  <p:stCondLst>
                                    <p:cond delay="1800"/>
                                  </p:stCondLst>
                                  <p:childTnLst>
                                    <p:animMotion origin="layout" path="M 8.33333E-7 -2.22222E-6 C 0.00638 -0.00949 0.01406 -0.01227 0.02148 -0.01481 C 0.02604 -0.01828 0.03086 -0.01875 0.03542 -0.02222 C 0.04154 -0.02199 0.06888 -0.02291 0.08242 -0.01736 C 0.08698 -0.01551 0.09232 -0.00764 0.09635 -0.00254 C 0.09857 0.00023 0.10065 0.00394 0.10273 0.00741 C 0.10391 0.00903 0.10599 0.01227 0.10599 0.0125 C 0.11068 0.02871 0.11588 0.04422 0.12096 0.05926 C 0.12448 0.06968 0.12591 0.08172 0.1306 0.08889 C 0.1362 0.1081 0.14232 0.13496 0.15091 0.14815 C 0.15521 0.15463 0.15937 0.16482 0.1638 0.17037 C 0.16901 0.17709 0.17448 0.1831 0.17982 0.19005 C 0.18633 0.19884 0.1819 0.19236 0.18945 0.19746 C 0.19297 0.2 0.19818 0.2081 0.20117 0.20996 C 0.20547 0.21227 0.21406 0.21482 0.21406 0.21505 C 0.26068 0.2132 0.27708 0.21389 0.31263 0.20486 C 0.32682 0.19653 0.34154 0.19097 0.35534 0.18033 C 0.36328 0.17431 0.36706 0.16134 0.37474 0.1581 C 0.37851 0.14931 0.38021 0.14607 0.38542 0.14329 C 0.38659 0.14167 0.3875 0.13959 0.38867 0.1382 C 0.39062 0.13611 0.39505 0.13334 0.39505 0.13357 C 0.40026 0.12384 0.40638 0.11875 0.41224 0.11111 C 0.4151 0.10718 0.42083 0.09884 0.42083 0.09908 C 0.42396 0.08727 0.42969 0.08496 0.43476 0.07894 C 0.43802 0.07523 0.4388 0.07107 0.44219 0.06667 C 0.44323 0.06551 0.4444 0.06505 0.44544 0.06412 C 0.44713 0.06273 0.44896 0.06134 0.45078 0.05926 C 0.45456 0.05371 0.4556 0.04884 0.45937 0.04445 C 0.4638 0.03912 0.46146 0.0456 0.46575 0.03704 C 0.47213 0.02431 0.46732 0.0294 0.47331 0.02477 C 0.47825 0.01297 0.48346 0.00857 0.48919 -2.22222E-6 C 0.49271 -0.00532 0.49583 -0.01134 0.49896 -0.01736 C 0.50521 -0.02893 0.51367 -0.03588 0.52031 -0.04699 C 0.53268 -0.0669 0.51862 -0.04282 0.52682 -0.0618 C 0.53125 -0.07199 0.53958 -0.07708 0.54271 -0.08889 C 0.54857 -0.10903 0.56185 -0.12801 0.57174 -0.13588 C 0.57708 -0.14514 0.57982 -0.15532 0.58659 -0.16041 C 0.60013 -0.18403 0.6181 -0.20347 0.63281 -0.22222 C 0.63919 -0.23032 0.64375 -0.24282 0.65091 -0.24699 C 0.65599 -0.25463 0.66042 -0.25764 0.66601 -0.2618 C 0.67643 -0.26921 0.68607 -0.28032 0.69713 -0.28403 C 0.70273 -0.28819 0.70833 -0.28958 0.71419 -0.29143 C 0.72474 -0.2993 0.73086 -0.29722 0.74414 -0.29884 C 0.76237 -0.29791 0.7806 -0.29838 0.79883 -0.29629 C 0.80846 -0.29514 0.81836 -0.28588 0.8276 -0.28148 C 0.83476 -0.27801 0.84362 -0.27685 0.85013 -0.26921 C 0.85937 -0.25833 0.87409 -0.24375 0.88112 -0.22708 C 0.88216 -0.225 0.88229 -0.22153 0.88346 -0.21967 C 0.88437 -0.21828 0.88568 -0.21852 0.88659 -0.21736 C 0.89297 -0.20926 0.90052 -0.20116 0.90586 -0.19004 C 0.90911 -0.18356 0.91276 -0.17778 0.91549 -0.17037 C 0.91784 -0.16412 0.91901 -0.15532 0.922 -0.15069 C 0.93086 -0.13703 0.93763 -0.11759 0.94661 -0.1037 C 0.94922 -0.0993 0.95013 -0.09074 0.95299 -0.08634 C 0.95859 -0.07708 0.96458 -0.06875 0.97005 -0.05926 C 0.98125 -0.04004 0.9918 -0.02014 1.00338 -0.00254 C 1.00924 0.00672 1.01497 0.02222 1.02161 0.02963 C 1.03516 0.04537 1.04792 0.06551 1.06224 0.07662 C 1.06497 0.07871 1.07279 0.08056 1.075 0.08148 C 1.08164 0.08426 1.08776 0.08889 1.09427 0.09144 C 1.10078 0.09352 1.1099 0.09445 1.11588 0.10116 " pathEditMode="relative" rAng="0" ptsTypes="AAAAAAAAAAAAAAAAAAAAAAAAAAAAAAAAAAAAAAAAAAAAAAAAAAAAAAAAAAAAA">
                                      <p:cBhvr>
                                        <p:cTn id="10" dur="5000" fill="hold"/>
                                        <p:tgtEl>
                                          <p:spTgt spid="10"/>
                                        </p:tgtEl>
                                        <p:attrNameLst>
                                          <p:attrName>ppt_x</p:attrName>
                                          <p:attrName>ppt_y</p:attrName>
                                        </p:attrNameLst>
                                      </p:cBhvr>
                                      <p:rCtr x="55794" y="-4190"/>
                                    </p:animMotion>
                                  </p:childTnLst>
                                </p:cTn>
                              </p:par>
                              <p:par>
                                <p:cTn id="11" presetID="0" presetClass="path" presetSubtype="0" accel="50000" decel="50000" fill="hold" nodeType="withEffect">
                                  <p:stCondLst>
                                    <p:cond delay="1800"/>
                                  </p:stCondLst>
                                  <p:childTnLst>
                                    <p:animMotion origin="layout" path="M 2.70833E-6 -4.07407E-6 C 0.00377 -0.00092 0.00755 -0.00092 0.0112 -0.00254 C 0.02265 -0.00717 0.01393 -0.00532 0.02122 -0.01226 C 0.02708 -0.01828 0.03307 -0.02476 0.03906 -0.02963 C 0.0444 -0.03402 0.05026 -0.03426 0.05573 -0.03703 C 0.06536 -0.04166 0.075 -0.04629 0.08476 -0.0493 C 0.09843 -0.05949 0.11914 -0.05301 0.13242 -0.05185 C 0.13815 -0.04884 0.14375 -0.04745 0.14896 -0.04444 C 0.15638 -0.04051 0.16198 -0.03125 0.16901 -0.02708 C 0.17005 -0.02569 0.17122 -0.02314 0.17226 -0.02222 C 0.17539 -0.01967 0.18164 -0.01736 0.18164 -0.01713 C 0.18685 -0.00926 0.19218 -0.00856 0.1983 -0.00486 C 0.20286 -0.00185 0.20768 0.00255 0.21237 0.00487 C 0.21497 0.00625 0.21927 0.00718 0.22174 0.00996 C 0.22773 0.01667 0.23437 0.02385 0.24062 0.02963 C 0.24492 0.03357 0.247 0.03033 0.25182 0.03704 C 0.25599 0.04329 0.26041 0.04607 0.26497 0.04931 C 0.26614 0.05024 0.26705 0.05301 0.26823 0.0544 C 0.27343 0.05903 0.27968 0.06366 0.28489 0.06667 C 0.29218 0.07778 0.30156 0.08149 0.30937 0.08889 C 0.3164 0.09468 0.32291 0.10116 0.32968 0.10625 C 0.33099 0.10718 0.33177 0.11019 0.33307 0.11112 C 0.33607 0.11366 0.3388 0.11389 0.34205 0.11598 C 0.34323 0.11852 0.34453 0.12199 0.34648 0.12338 C 0.34896 0.12593 0.35508 0.12848 0.35508 0.12871 C 0.36354 0.14074 0.35299 0.12616 0.36315 0.13588 C 0.36784 0.14051 0.3707 0.14561 0.37617 0.14815 C 0.38047 0.15255 0.38463 0.15371 0.3888 0.15811 C 0.39661 0.16667 0.40573 0.17662 0.41419 0.18033 C 0.41914 0.18565 0.42226 0.19005 0.42747 0.1926 C 0.43411 0.19931 0.43945 0.20487 0.44674 0.20741 C 0.45091 0.21204 0.45599 0.21274 0.46015 0.21737 C 0.46549 0.22315 0.47096 0.22894 0.47682 0.23218 C 0.48255 0.23982 0.48711 0.24422 0.49349 0.24699 C 0.49974 0.25579 0.50885 0.26088 0.51549 0.26667 C 0.51718 0.26783 0.51758 0.27037 0.51927 0.27153 C 0.52773 0.28125 0.53867 0.28959 0.54817 0.2963 C 0.55638 0.30255 0.5638 0.31227 0.57226 0.31598 C 0.58398 0.33311 0.59935 0.33542 0.61276 0.34074 C 0.63307 0.34885 0.6526 0.36135 0.67304 0.36783 C 0.67982 0.37292 0.67343 0.36875 0.68515 0.37292 C 0.69544 0.37616 0.70495 0.38264 0.71523 0.38519 C 0.85833 0.38056 0.82604 0.38612 0.90039 0.36783 C 0.91263 0.36112 0.92539 0.35625 0.93815 0.35301 C 0.9487 0.3463 0.95963 0.34352 0.97044 0.3382 C 0.9819 0.33311 0.99271 0.32338 1.0039 0.31852 C 1.01159 0.31505 1.01966 0.31459 1.02734 0.31112 C 1.03372 0.30834 1.03971 0.30371 1.04635 0.30116 C 1.05482 0.29352 1.06393 0.29167 1.07291 0.28889 C 1.07877 0.28449 1.08476 0.28357 1.09088 0.28149 C 1.09765 0.27153 1.09049 0.28079 1.0987 0.27408 C 1.10286 0.27061 1.10703 0.26389 1.11093 0.25926 C 1.12031 0.24746 1.13047 0.2257 1.14101 0.21968 C 1.14479 0.21112 1.147 0.21204 1.15104 0.20487 C 1.15338 0.2007 1.15416 0.19514 1.15781 0.19514 C 1.15833 0.19514 1.15703 0.19653 1.15664 0.19746 " pathEditMode="relative" rAng="0" ptsTypes="AAAAAAAAAAAAAAAAAAAAAAAAAAAAAAAAAAAAAAAAAAAAAAAAAAAAAAAA">
                                      <p:cBhvr>
                                        <p:cTn id="12" dur="5000" fill="hold"/>
                                        <p:tgtEl>
                                          <p:spTgt spid="12"/>
                                        </p:tgtEl>
                                        <p:attrNameLst>
                                          <p:attrName>ppt_x</p:attrName>
                                          <p:attrName>ppt_y</p:attrName>
                                        </p:attrNameLst>
                                      </p:cBhvr>
                                      <p:rCtr x="57891" y="16505"/>
                                    </p:animMotion>
                                  </p:childTnLst>
                                </p:cTn>
                              </p:par>
                              <p:par>
                                <p:cTn id="13" presetID="0" presetClass="path" presetSubtype="0" accel="50000" decel="50000" fill="hold" nodeType="withEffect">
                                  <p:stCondLst>
                                    <p:cond delay="1200"/>
                                  </p:stCondLst>
                                  <p:childTnLst>
                                    <p:animMotion origin="layout" path="M 4.16667E-7 7.40741E-7 C 0.0431 0.00093 0.08607 0.00093 0.12917 0.00255 C 0.14245 0.00301 0.15417 0.01829 0.16615 0.02708 C 0.17865 0.03611 0.16003 0.02199 0.17292 0.03449 C 0.17513 0.0368 0.17956 0.03958 0.17956 0.03981 C 0.19049 0.06319 0.17682 0.03518 0.18659 0.0493 C 0.18997 0.05463 0.1931 0.06134 0.19648 0.06667 C 0.20039 0.07222 0.20169 0.08079 0.20547 0.08634 C 0.21146 0.10532 0.20352 0.08218 0.21237 0.09884 C 0.21367 0.10162 0.21445 0.10579 0.21575 0.10856 C 0.21654 0.11088 0.21797 0.1118 0.21914 0.11366 C 0.22344 0.12222 0.22682 0.13542 0.23138 0.14329 C 0.24062 0.15926 0.25104 0.17477 0.26172 0.18518 C 0.26823 0.19143 0.27526 0.19375 0.2819 0.19745 C 0.33216 0.19653 0.38229 0.19653 0.43268 0.19514 C 0.44531 0.19468 0.45924 0.18356 0.472 0.18032 C 0.48346 0.17153 0.4957 0.16597 0.50781 0.16296 C 0.51849 0.15532 0.51198 0.15856 0.52682 0.15555 C 0.53503 0.14977 0.54219 0.14537 0.55065 0.14329 C 0.56016 0.13611 0.57174 0.13148 0.5819 0.12847 C 0.59349 0.11574 0.6056 0.10625 0.61693 0.09375 C 0.62474 0.08518 0.63477 0.08518 0.64271 0.07662 C 0.65078 0.06759 0.65898 0.05903 0.66745 0.05185 C 0.67656 0.04421 0.68724 0.04236 0.69674 0.03704 C 0.76823 0.03796 0.83984 0.03796 0.9112 0.03958 C 0.91901 0.03981 0.92513 0.05 0.93268 0.05185 C 0.94844 0.05579 0.96328 0.06481 0.97852 0.07153 C 0.98398 0.0794 0.98984 0.08148 0.9957 0.08634 C 1.00768 0.0963 1.02096 0.10347 1.03385 0.10625 C 1.04167 0.11042 1.04922 0.11412 1.05742 0.11597 C 1.06901 0.12245 1.06042 0.11852 1.08437 0.11852 " pathEditMode="relative" rAng="0" ptsTypes="AAAAAAAAAAAAAAAAAAAAAAAAAAAAAAA">
                                      <p:cBhvr>
                                        <p:cTn id="14" dur="5000" fill="hold"/>
                                        <p:tgtEl>
                                          <p:spTgt spid="16"/>
                                        </p:tgtEl>
                                        <p:attrNameLst>
                                          <p:attrName>ppt_x</p:attrName>
                                          <p:attrName>ppt_y</p:attrName>
                                        </p:attrNameLst>
                                      </p:cBhvr>
                                      <p:rCtr x="54219" y="9861"/>
                                    </p:animMotion>
                                  </p:childTnLst>
                                </p:cTn>
                              </p:par>
                              <p:par>
                                <p:cTn id="15" presetID="0" presetClass="path" presetSubtype="0" accel="50000" decel="50000" fill="hold" nodeType="withEffect">
                                  <p:stCondLst>
                                    <p:cond delay="1200"/>
                                  </p:stCondLst>
                                  <p:childTnLst>
                                    <p:animMotion origin="layout" path="M 3.125E-6 4.44444E-6 C 0.00364 -0.00093 0.00729 -0.00093 0.0108 -0.00255 C 0.02174 -0.00718 0.01341 -0.00533 0.02044 -0.01227 C 0.02604 -0.01829 0.03164 -0.02477 0.03737 -0.02963 C 0.04244 -0.03403 0.04817 -0.03426 0.05338 -0.03704 C 0.06263 -0.04167 0.07187 -0.0463 0.08125 -0.04931 C 0.09453 -0.0595 0.11432 -0.05301 0.12721 -0.05186 C 0.13281 -0.04885 0.13815 -0.04746 0.14323 -0.04445 C 0.15026 -0.04051 0.1556 -0.03125 0.1625 -0.02709 C 0.16354 -0.0257 0.16445 -0.02315 0.16562 -0.02223 C 0.16849 -0.01968 0.17448 -0.01737 0.17448 -0.01713 C 0.17955 -0.00926 0.18463 -0.00857 0.19062 -0.00487 C 0.19505 -0.00186 0.19961 0.00254 0.20429 0.00486 C 0.20664 0.00625 0.2108 0.00717 0.21302 0.00995 C 0.21888 0.01666 0.22526 0.02384 0.23125 0.02963 C 0.23541 0.03356 0.2375 0.03032 0.24192 0.03703 C 0.24596 0.04328 0.25026 0.04606 0.25468 0.0493 C 0.25586 0.05023 0.25664 0.053 0.25781 0.05439 C 0.26276 0.05902 0.26875 0.06365 0.27396 0.06666 C 0.28099 0.07777 0.28971 0.08148 0.29739 0.08888 C 0.30403 0.09467 0.31028 0.10115 0.31692 0.10625 C 0.3181 0.10717 0.31888 0.11018 0.32005 0.11111 C 0.32291 0.11365 0.32565 0.11388 0.32877 0.11597 C 0.32994 0.11851 0.33112 0.12199 0.33294 0.12338 C 0.33541 0.12592 0.3414 0.12847 0.3414 0.1287 C 0.34935 0.14074 0.33919 0.12615 0.34896 0.13588 C 0.35364 0.1405 0.35638 0.1456 0.36159 0.14814 C 0.36562 0.15254 0.36966 0.1537 0.37356 0.1581 C 0.38112 0.16666 0.38997 0.17662 0.39804 0.18032 C 0.40286 0.18564 0.40586 0.19004 0.41093 0.19259 C 0.41718 0.1993 0.42239 0.20486 0.42929 0.2074 C 0.43333 0.21203 0.43815 0.21273 0.44218 0.21736 C 0.44726 0.22314 0.4526 0.22893 0.4582 0.23217 C 0.4638 0.23981 0.4681 0.24421 0.47435 0.24699 C 0.48021 0.25578 0.48919 0.26088 0.49544 0.26666 C 0.497 0.26782 0.49752 0.27037 0.49896 0.27152 C 0.50716 0.28125 0.51771 0.28958 0.52682 0.29629 C 0.53476 0.30254 0.54179 0.31226 0.55013 0.31597 C 0.56119 0.3331 0.57604 0.33541 0.5888 0.34074 C 0.60833 0.34884 0.62708 0.36134 0.64674 0.36782 C 0.65325 0.37291 0.64713 0.36875 0.65846 0.37291 C 0.66823 0.37615 0.67734 0.38263 0.68737 0.38518 C 0.82487 0.38055 0.79375 0.38611 0.86523 0.36782 C 0.87708 0.36111 0.88932 0.35625 0.90156 0.353 C 0.91172 0.34629 0.92226 0.34351 0.93255 0.33819 C 0.94349 0.3331 0.95403 0.32338 0.96471 0.31851 C 0.97213 0.31504 0.97981 0.31458 0.98724 0.31111 C 0.99349 0.30833 0.99909 0.3037 1.00547 0.30115 C 1.01367 0.29351 1.02239 0.29166 1.03112 0.28888 C 1.03672 0.28449 1.04244 0.28356 1.0483 0.28148 C 1.05481 0.27152 1.04791 0.28078 1.05573 0.27407 C 1.05976 0.2706 1.0638 0.26388 1.06758 0.25925 C 1.07669 0.24745 1.08633 0.22569 1.09648 0.21967 C 1.10013 0.21111 1.10221 0.21203 1.10612 0.20486 C 1.10833 0.20069 1.10924 0.19513 1.11263 0.19513 C 1.11315 0.19513 1.11185 0.19652 1.11146 0.19745 " pathEditMode="relative" rAng="0" ptsTypes="AAAAAAAAAAAAAAAAAAAAAAAAAAAAAAAAAAAAAAAAAAAAAAAAAAAAAAAA">
                                      <p:cBhvr>
                                        <p:cTn id="16" dur="5000" fill="hold"/>
                                        <p:tgtEl>
                                          <p:spTgt spid="14"/>
                                        </p:tgtEl>
                                        <p:attrNameLst>
                                          <p:attrName>ppt_x</p:attrName>
                                          <p:attrName>ppt_y</p:attrName>
                                        </p:attrNameLst>
                                      </p:cBhvr>
                                      <p:rCtr x="55638" y="16505"/>
                                    </p:animMotion>
                                  </p:childTnLst>
                                </p:cTn>
                              </p:par>
                              <p:par>
                                <p:cTn id="17" presetID="0" presetClass="path" presetSubtype="0" accel="50000" decel="50000" fill="hold" nodeType="withEffect">
                                  <p:stCondLst>
                                    <p:cond delay="0"/>
                                  </p:stCondLst>
                                  <p:childTnLst>
                                    <p:animMotion origin="layout" path="M -0.32331 0.09329 C -0.31862 0.09237 -0.31393 0.09237 -0.30937 0.09075 C -0.29518 0.08612 -0.30599 0.08797 -0.29687 0.08102 C -0.28958 0.075 -0.28216 0.06852 -0.27474 0.06366 C -0.2681 0.05926 -0.26068 0.05903 -0.25391 0.05625 C -0.24193 0.05163 -0.22995 0.047 -0.21784 0.04399 C -0.20065 0.0338 -0.17487 0.04028 -0.1582 0.04144 C -0.15104 0.04445 -0.14401 0.04584 -0.1375 0.04885 C -0.12838 0.05278 -0.12161 0.06204 -0.1125 0.06621 C -0.1112 0.0676 -0.10989 0.07014 -0.10859 0.07107 C -0.10469 0.07362 -0.09687 0.07593 -0.09687 0.07616 C -0.09036 0.08403 -0.08372 0.08473 -0.07604 0.08843 C -0.07044 0.09144 -0.06432 0.09584 -0.05859 0.09815 C -0.05521 0.09954 -0.04987 0.10047 -0.04687 0.10325 C -0.03932 0.10996 -0.03112 0.11713 -0.02331 0.12292 C -0.01797 0.12686 -0.01536 0.12362 -0.00937 0.13033 C -0.00417 0.13658 0.0013 0.13936 0.00703 0.1426 C 0.00833 0.14352 0.00964 0.1463 0.01094 0.14769 C 0.01758 0.15232 0.02539 0.15695 0.0319 0.15996 C 0.04089 0.17107 0.05261 0.17477 0.06224 0.18218 C 0.07109 0.18797 0.0793 0.19445 0.08776 0.19954 C 0.08932 0.20047 0.09037 0.20348 0.09193 0.2044 C 0.09557 0.20695 0.09883 0.20718 0.10313 0.20926 C 0.1043 0.21181 0.10612 0.21528 0.1086 0.21667 C 0.11146 0.21922 0.11927 0.22176 0.11927 0.222 C 0.12982 0.23403 0.11667 0.21945 0.12943 0.22917 C 0.13503 0.2338 0.13854 0.23889 0.14557 0.24144 C 0.15091 0.24584 0.15612 0.247 0.16133 0.25139 C 0.1711 0.25996 0.18242 0.26991 0.19284 0.27362 C 0.19896 0.27871 0.20313 0.28334 0.20938 0.28588 C 0.21784 0.2926 0.22435 0.29815 0.2336 0.3007 C 0.2388 0.30533 0.24505 0.30602 0.25026 0.31065 C 0.2569 0.31644 0.2638 0.32223 0.2711 0.32547 C 0.27826 0.33311 0.28386 0.3375 0.29193 0.34028 C 0.29961 0.34908 0.31107 0.35417 0.31901 0.35996 C 0.32136 0.36112 0.32162 0.36366 0.32396 0.36482 C 0.33451 0.37454 0.34792 0.38288 0.36003 0.38959 C 0.37031 0.39584 0.37943 0.40556 0.38998 0.40926 C 0.40469 0.42639 0.42383 0.42871 0.4405 0.43403 C 0.46576 0.44213 0.49011 0.45463 0.51563 0.46112 C 0.52409 0.46621 0.51615 0.46204 0.53073 0.46621 C 0.54349 0.46945 0.55534 0.47593 0.56823 0.47848 C 0.74662 0.47385 0.70625 0.4794 0.79896 0.46112 C 0.81432 0.4544 0.83021 0.44954 0.8461 0.4463 C 0.85925 0.43959 0.87292 0.43681 0.88633 0.43149 C 0.90052 0.42639 0.91406 0.41667 0.928 0.41181 C 0.93763 0.40834 0.94766 0.40788 0.95729 0.4044 C 0.96524 0.40163 0.97266 0.397 0.98086 0.39445 C 0.99154 0.38681 1.00287 0.38496 1.01406 0.38218 C 1.02136 0.37778 1.02878 0.37686 1.03646 0.37477 C 1.04492 0.36482 1.03594 0.37408 1.0461 0.36737 C 1.0513 0.36389 1.05651 0.35718 1.06146 0.35255 C 1.07318 0.34075 1.08581 0.31899 1.09896 0.31297 C 1.10365 0.3044 1.10638 0.30533 1.11133 0.29815 C 1.11432 0.29399 1.11537 0.28843 1.11979 0.28843 C 1.12044 0.28843 1.11888 0.28982 1.11836 0.29075 " pathEditMode="relative" rAng="0" ptsTypes="AAAAAAAAAAAAAAAAAAAAAAAAAAAAAAAAAAAAAAAAAAAAAAAAAAAAAAAA">
                                      <p:cBhvr>
                                        <p:cTn id="18" dur="5000" fill="hold"/>
                                        <p:tgtEl>
                                          <p:spTgt spid="18"/>
                                        </p:tgtEl>
                                        <p:attrNameLst>
                                          <p:attrName>ppt_x</p:attrName>
                                          <p:attrName>ppt_y</p:attrName>
                                        </p:attrNameLst>
                                      </p:cBhvr>
                                      <p:rCtr x="72161" y="16505"/>
                                    </p:animMotion>
                                  </p:childTnLst>
                                </p:cTn>
                              </p:par>
                              <p:par>
                                <p:cTn id="19" presetID="0" presetClass="path" presetSubtype="0" accel="50000" decel="50000" fill="hold" nodeType="withEffect">
                                  <p:stCondLst>
                                    <p:cond delay="0"/>
                                  </p:stCondLst>
                                  <p:childTnLst>
                                    <p:animMotion origin="layout" path="M 8.33333E-7 -1.85185E-6 C 0.00378 -0.00092 0.00742 -0.00092 0.01094 -0.00254 C 0.022 -0.00717 0.01354 -0.00532 0.0207 -0.01227 C 0.02643 -0.01829 0.03216 -0.02477 0.03802 -0.02963 C 0.04323 -0.03403 0.04896 -0.03426 0.0543 -0.03704 C 0.06354 -0.04166 0.07305 -0.04629 0.08229 -0.0493 C 0.0957 -0.05949 0.11588 -0.05301 0.12891 -0.05185 C 0.1345 -0.04884 0.13997 -0.04745 0.14518 -0.04444 C 0.15221 -0.04051 0.15768 -0.03125 0.16471 -0.02708 C 0.16562 -0.02569 0.16667 -0.02315 0.16784 -0.02222 C 0.1707 -0.01967 0.17682 -0.01736 0.17682 -0.01713 C 0.1819 -0.00926 0.18711 -0.00856 0.1931 -0.00486 C 0.19753 -0.00185 0.20234 0.00255 0.2069 0.00486 C 0.20937 0.00625 0.21354 0.00718 0.21588 0.00996 C 0.22187 0.01667 0.22825 0.02384 0.23437 0.02963 C 0.23854 0.03357 0.24062 0.03033 0.24518 0.03704 C 0.24935 0.04329 0.25365 0.04607 0.25807 0.04931 C 0.25911 0.05023 0.26016 0.05301 0.2612 0.0544 C 0.26628 0.05903 0.2724 0.06366 0.27747 0.06667 C 0.28463 0.07778 0.29362 0.08148 0.3013 0.08889 C 0.30807 0.09468 0.31458 0.10116 0.32109 0.10625 C 0.3224 0.10718 0.32318 0.11019 0.32435 0.11111 C 0.32721 0.11366 0.32995 0.11389 0.3332 0.11597 C 0.33424 0.11852 0.33555 0.12199 0.33737 0.12338 C 0.33984 0.12593 0.34583 0.12847 0.34583 0.12871 C 0.35404 0.14074 0.34375 0.12616 0.35365 0.13588 C 0.35833 0.14051 0.36107 0.1456 0.36641 0.14815 C 0.37044 0.15255 0.37461 0.15371 0.37865 0.1581 C 0.3862 0.16667 0.39505 0.17662 0.40338 0.18033 C 0.4082 0.18496 0.41133 0.19005 0.41641 0.19259 C 0.42279 0.19931 0.42799 0.20486 0.43516 0.20741 C 0.43919 0.21204 0.44401 0.21273 0.44818 0.21667 C 0.45325 0.22315 0.45872 0.22894 0.46445 0.23218 C 0.47005 0.23982 0.47435 0.24421 0.48073 0.24699 C 0.48672 0.25579 0.49557 0.26088 0.50208 0.26667 C 0.50365 0.26783 0.50404 0.27037 0.50573 0.27153 C 0.51393 0.28125 0.52461 0.28959 0.53385 0.2963 C 0.54193 0.30255 0.54909 0.31227 0.55742 0.31597 C 0.56875 0.3331 0.58372 0.33542 0.59674 0.34074 C 0.61654 0.34884 0.63555 0.36134 0.65547 0.36783 C 0.66211 0.37292 0.65586 0.36875 0.66732 0.37292 C 0.67721 0.37616 0.68646 0.38264 0.69661 0.38519 C 0.83594 0.38056 0.80443 0.38611 0.87682 0.36783 C 0.88893 0.36111 0.9013 0.35625 0.91367 0.35301 C 0.92396 0.3463 0.93463 0.34352 0.94518 0.3382 C 0.95625 0.3331 0.9668 0.32338 0.97773 0.31852 C 0.98529 0.31505 0.9931 0.31459 1.00065 0.31111 C 1.00677 0.30834 1.01263 0.30371 1.01901 0.30116 C 1.02734 0.29352 1.0362 0.29167 1.04492 0.28889 C 1.05065 0.28449 1.05651 0.28357 1.0625 0.28148 C 1.06901 0.27153 1.06198 0.28079 1.06992 0.27408 C 1.07409 0.2706 1.07812 0.26389 1.08203 0.25926 C 1.09115 0.24746 1.10104 0.2257 1.11133 0.21968 C 1.11497 0.21111 1.11706 0.21204 1.12096 0.20486 C 1.12331 0.2007 1.12409 0.19514 1.1276 0.19514 C 1.12812 0.19514 1.12682 0.19653 1.12643 0.19746 " pathEditMode="relative" rAng="0" ptsTypes="AAAAAAAAAAAAAAAAAAAAAAAAAAAAAAAAAAAAAAAAAAAAAAAAAAAAAAAA">
                                      <p:cBhvr>
                                        <p:cTn id="20" dur="5000" fill="hold"/>
                                        <p:tgtEl>
                                          <p:spTgt spid="9"/>
                                        </p:tgtEl>
                                        <p:attrNameLst>
                                          <p:attrName>ppt_x</p:attrName>
                                          <p:attrName>ppt_y</p:attrName>
                                        </p:attrNameLst>
                                      </p:cBhvr>
                                      <p:rCtr x="56380" y="16505"/>
                                    </p:animMotion>
                                  </p:childTnLst>
                                </p:cTn>
                              </p:par>
                              <p:par>
                                <p:cTn id="21" presetID="0" presetClass="path" presetSubtype="0" accel="50000" decel="50000" fill="hold" nodeType="withEffect">
                                  <p:stCondLst>
                                    <p:cond delay="3100"/>
                                  </p:stCondLst>
                                  <p:childTnLst>
                                    <p:animMotion origin="layout" path="M 2.5E-6 -4.81481E-6 C 0.00807 -0.0118 0.00416 -0.00833 0.01133 -0.01226 C 0.01614 -0.01921 0.02083 -0.01921 0.02604 -0.02476 C 0.0362 -0.03611 0.04817 -0.04143 0.05937 -0.04444 C 0.07018 -0.05208 0.08151 -0.05208 0.09205 -0.05925 C 0.09974 -0.06458 0.10781 -0.06643 0.11549 -0.07152 C 0.12656 -0.07893 0.13763 -0.08587 0.14922 -0.08888 C 0.15182 -0.09074 0.15429 -0.09467 0.15703 -0.09629 C 0.16367 -0.1 0.17044 -0.10115 0.17721 -0.1037 C 0.18255 -0.10555 0.18776 -0.11018 0.19297 -0.11365 C 0.19557 -0.11504 0.20078 -0.11851 0.20078 -0.11828 C 0.21172 -0.1331 0.22383 -0.13449 0.23554 -0.14328 C 0.24661 -0.1618 0.26159 -0.16412 0.27383 -0.17777 C 0.28867 -0.19444 0.30455 -0.20555 0.31979 -0.22222 C 0.32474 -0.22754 0.3306 -0.22708 0.33541 -0.2324 C 0.34192 -0.23912 0.35416 -0.2537 0.36133 -0.25925 C 0.37995 -0.2743 0.35078 -0.23773 0.38151 -0.27152 C 0.3901 -0.28125 0.39804 -0.28703 0.40729 -0.29375 C 0.41289 -0.29791 0.41653 -0.30439 0.42291 -0.30856 C 0.43515 -0.31689 0.42187 -0.30995 0.43424 -0.32106 C 0.43854 -0.325 0.44765 -0.33078 0.44765 -0.33055 C 0.45442 -0.34189 0.47291 -0.35185 0.48138 -0.3581 C 0.49739 -0.36967 0.51263 -0.38495 0.52851 -0.39745 C 0.53073 -0.3993 0.53307 -0.40023 0.53528 -0.40254 C 0.53646 -0.4037 0.53737 -0.40625 0.53854 -0.4074 C 0.54323 -0.41134 0.55026 -0.41226 0.55429 -0.41967 C 0.55716 -0.425 0.56002 -0.43032 0.56211 -0.43703 C 0.5638 -0.44189 0.56666 -0.45185 0.56666 -0.45162 C 0.5694 -0.4824 0.58203 -0.48773 0.59245 -0.5037 C 0.60078 -0.51643 0.60937 -0.53819 0.6194 -0.5456 C 0.62578 -0.55949 0.63372 -0.56597 0.64179 -0.57291 C 0.64336 -0.57407 0.64492 -0.57569 0.64635 -0.578 C 0.64765 -0.57986 0.6483 -0.58356 0.64974 -0.58518 C 0.65364 -0.58912 0.65807 -0.58888 0.66198 -0.59259 C 0.66836 -0.59837 0.67448 -0.60625 0.68112 -0.60995 C 0.6875 -0.61921 0.69609 -0.62384 0.70351 -0.62708 C 0.71497 -0.63981 0.72682 -0.65092 0.73945 -0.65439 C 0.74726 -0.65995 0.75508 -0.66203 0.76302 -0.66412 C 0.7681 -0.66759 0.77344 -0.66921 0.77877 -0.67152 C 0.81875 -0.6706 0.87239 -0.67523 0.91784 -0.66666 C 0.94336 -0.6618 0.96705 -0.64236 0.99192 -0.63449 C 0.99987 -0.6287 1.00729 -0.62662 1.01549 -0.62476 C 1.02226 -0.62106 1.02903 -0.61851 1.03567 -0.61481 C 1.04219 -0.61134 1.04349 -0.60486 1.05156 -0.60486 " pathEditMode="relative" rAng="0" ptsTypes="AAAAAAAAAAAAAAAAAAAAAAAAAAAAAAAAAAAAAAAAAAAA">
                                      <p:cBhvr>
                                        <p:cTn id="22" dur="5000" fill="hold"/>
                                        <p:tgtEl>
                                          <p:spTgt spid="19"/>
                                        </p:tgtEl>
                                        <p:attrNameLst>
                                          <p:attrName>ppt_x</p:attrName>
                                          <p:attrName>ppt_y</p:attrName>
                                        </p:attrNameLst>
                                      </p:cBhvr>
                                      <p:rCtr x="52578" y="-3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B8C152-50D3-4472-B6DB-0F20E5E14C7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C92E61C-6894-4274-8539-DD802F292DB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5B86838-E6D6-4C99-B08D-C5FF7AA3656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80E5C83-4121-4563-9B3A-59DB3F3A42D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2025/2/15</a:t>
            </a:fld>
            <a:endParaRPr lang="zh-CN" altLang="en-US"/>
          </a:p>
        </p:txBody>
      </p:sp>
      <p:sp>
        <p:nvSpPr>
          <p:cNvPr id="6" name="页脚占位符 5">
            <a:extLst>
              <a:ext uri="{FF2B5EF4-FFF2-40B4-BE49-F238E27FC236}">
                <a16:creationId xmlns:a16="http://schemas.microsoft.com/office/drawing/2014/main" id="{A48D18CE-6596-45C7-A5F1-6665E6BFBCE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427E353-76D4-4591-B09C-0D1CD31A54A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426154847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BDF4EC-6658-486A-BD04-75E6502031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9D8D8E9-A797-4E59-820B-342E113E9A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D2CD28-F4B3-4207-9C0F-489858732F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390A812-4FC0-461C-A1A5-87FF88BF5DDE}"/>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2025/2/15</a:t>
            </a:fld>
            <a:endParaRPr lang="zh-CN" altLang="en-US"/>
          </a:p>
        </p:txBody>
      </p:sp>
      <p:sp>
        <p:nvSpPr>
          <p:cNvPr id="6" name="页脚占位符 5">
            <a:extLst>
              <a:ext uri="{FF2B5EF4-FFF2-40B4-BE49-F238E27FC236}">
                <a16:creationId xmlns:a16="http://schemas.microsoft.com/office/drawing/2014/main" id="{89A60833-0558-484E-8066-3FB97F1154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DA8B28E-A0F6-4782-BDED-E1EDAB25B76D}"/>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85450622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DEDA16-ACD4-443D-879B-A9F9E6D338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1B8614-EB3D-413D-8ABF-B32A96FBAC6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9629E-28D9-4594-8FFE-E8CD882CCEA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2025/2/15</a:t>
            </a:fld>
            <a:endParaRPr lang="zh-CN" altLang="en-US"/>
          </a:p>
        </p:txBody>
      </p:sp>
      <p:sp>
        <p:nvSpPr>
          <p:cNvPr id="5" name="页脚占位符 4">
            <a:extLst>
              <a:ext uri="{FF2B5EF4-FFF2-40B4-BE49-F238E27FC236}">
                <a16:creationId xmlns:a16="http://schemas.microsoft.com/office/drawing/2014/main" id="{BEAF5105-5B27-4FE2-B5F6-E5617C07EAF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21F9262-CDBD-44AF-A51D-F3D07DA23810}"/>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87052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D477C75-DEA1-487F-B024-C17F14C45A3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CE4021-24E7-4F1E-8094-A76D46210D4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5B0F85D-B627-40D3-9686-47FB4AC6C19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2025/2/15</a:t>
            </a:fld>
            <a:endParaRPr lang="zh-CN" altLang="en-US"/>
          </a:p>
        </p:txBody>
      </p:sp>
      <p:sp>
        <p:nvSpPr>
          <p:cNvPr id="5" name="页脚占位符 4">
            <a:extLst>
              <a:ext uri="{FF2B5EF4-FFF2-40B4-BE49-F238E27FC236}">
                <a16:creationId xmlns:a16="http://schemas.microsoft.com/office/drawing/2014/main" id="{3310ED89-2DEC-4E08-9A0C-02939559D5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2D3B7A0-35CB-4C1D-AB6E-CDEA5A01DA42}"/>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64953937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a:xfrm>
            <a:off x="838200" y="6356350"/>
            <a:ext cx="2743200" cy="365125"/>
          </a:xfrm>
          <a:prstGeom prst="rect">
            <a:avLst/>
          </a:prstGeom>
        </p:spPr>
        <p:txBody>
          <a:bodyPr/>
          <a:lstStyle/>
          <a:p>
            <a:fld id="{496B880E-3BE9-4A10-966A-C1D42C70BCF6}" type="datetimeFigureOut">
              <a:rPr lang="zh-CN" altLang="en-US" smtClean="0"/>
              <a:t>2025/2/15</a:t>
            </a:fld>
            <a:endParaRPr lang="zh-CN" altLang="en-US"/>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a:xfrm>
            <a:off x="8610600" y="6356350"/>
            <a:ext cx="2743200" cy="365125"/>
          </a:xfrm>
          <a:prstGeom prst="rect">
            <a:avLst/>
          </a:prstGeom>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354493046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D25362-C43D-4FDC-B0F3-24B3E74BDC1D}"/>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矩形 1">
            <a:extLst>
              <a:ext uri="{FF2B5EF4-FFF2-40B4-BE49-F238E27FC236}">
                <a16:creationId xmlns:a16="http://schemas.microsoft.com/office/drawing/2014/main" id="{29349B6C-E14E-2349-82A2-F1A7A8ED30E7}"/>
              </a:ext>
            </a:extLst>
          </p:cNvPr>
          <p:cNvSpPr/>
          <p:nvPr userDrawn="1"/>
        </p:nvSpPr>
        <p:spPr>
          <a:xfrm>
            <a:off x="184597" y="196403"/>
            <a:ext cx="11822806" cy="6465194"/>
          </a:xfrm>
          <a:prstGeom prst="rect">
            <a:avLst/>
          </a:prstGeom>
          <a:solidFill>
            <a:schemeClr val="bg1"/>
          </a:solidFill>
          <a:ln>
            <a:solidFill>
              <a:schemeClr val="accent5">
                <a:lumMod val="5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Picture 3">
            <a:extLst>
              <a:ext uri="{FF2B5EF4-FFF2-40B4-BE49-F238E27FC236}">
                <a16:creationId xmlns:a16="http://schemas.microsoft.com/office/drawing/2014/main" id="{A52ADBA8-C015-4FAF-8687-16E7E908686D}"/>
              </a:ext>
            </a:extLst>
          </p:cNvPr>
          <p:cNvPicPr>
            <a:picLocks noChangeAspect="1"/>
          </p:cNvPicPr>
          <p:nvPr userDrawn="1"/>
        </p:nvPicPr>
        <p:blipFill>
          <a:blip r:embed="rId4"/>
          <a:stretch>
            <a:fillRect/>
          </a:stretch>
        </p:blipFill>
        <p:spPr>
          <a:xfrm>
            <a:off x="11113784" y="-245837"/>
            <a:ext cx="1383912" cy="579170"/>
          </a:xfrm>
          <a:prstGeom prst="rect">
            <a:avLst/>
          </a:prstGeom>
        </p:spPr>
      </p:pic>
    </p:spTree>
    <p:extLst>
      <p:ext uri="{BB962C8B-B14F-4D97-AF65-F5344CB8AC3E}">
        <p14:creationId xmlns:p14="http://schemas.microsoft.com/office/powerpoint/2010/main" val="258136856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1966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011386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7" indent="0" algn="ctr">
              <a:buNone/>
              <a:defRPr>
                <a:solidFill>
                  <a:schemeClr val="tx1">
                    <a:tint val="75000"/>
                  </a:schemeClr>
                </a:solidFill>
              </a:defRPr>
            </a:lvl2pPr>
            <a:lvl3pPr marL="914413" indent="0" algn="ctr">
              <a:buNone/>
              <a:defRPr>
                <a:solidFill>
                  <a:schemeClr val="tx1">
                    <a:tint val="75000"/>
                  </a:schemeClr>
                </a:solidFill>
              </a:defRPr>
            </a:lvl3pPr>
            <a:lvl4pPr marL="1371619" indent="0" algn="ctr">
              <a:buNone/>
              <a:defRPr>
                <a:solidFill>
                  <a:schemeClr val="tx1">
                    <a:tint val="75000"/>
                  </a:schemeClr>
                </a:solidFill>
              </a:defRPr>
            </a:lvl4pPr>
            <a:lvl5pPr marL="1828826" indent="0" algn="ctr">
              <a:buNone/>
              <a:defRPr>
                <a:solidFill>
                  <a:schemeClr val="tx1">
                    <a:tint val="75000"/>
                  </a:schemeClr>
                </a:solidFill>
              </a:defRPr>
            </a:lvl5pPr>
            <a:lvl6pPr marL="2286033" indent="0" algn="ctr">
              <a:buNone/>
              <a:defRPr>
                <a:solidFill>
                  <a:schemeClr val="tx1">
                    <a:tint val="75000"/>
                  </a:schemeClr>
                </a:solidFill>
              </a:defRPr>
            </a:lvl6pPr>
            <a:lvl7pPr marL="2743238" indent="0" algn="ctr">
              <a:buNone/>
              <a:defRPr>
                <a:solidFill>
                  <a:schemeClr val="tx1">
                    <a:tint val="75000"/>
                  </a:schemeClr>
                </a:solidFill>
              </a:defRPr>
            </a:lvl7pPr>
            <a:lvl8pPr marL="3200445" indent="0" algn="ctr">
              <a:buNone/>
              <a:defRPr>
                <a:solidFill>
                  <a:schemeClr val="tx1">
                    <a:tint val="75000"/>
                  </a:schemeClr>
                </a:solidFill>
              </a:defRPr>
            </a:lvl8pPr>
            <a:lvl9pPr marL="3657652"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DBADBC0-B059-69E0-9AD7-1536B7AE39F9}"/>
              </a:ext>
            </a:extLst>
          </p:cNvPr>
          <p:cNvSpPr>
            <a:spLocks noGrp="1"/>
          </p:cNvSpPr>
          <p:nvPr>
            <p:ph type="dt" sz="half" idx="10"/>
          </p:nvPr>
        </p:nvSpPr>
        <p:spPr/>
        <p:txBody>
          <a:bodyPr/>
          <a:lstStyle>
            <a:lvl1pPr>
              <a:defRPr/>
            </a:lvl1pPr>
          </a:lstStyle>
          <a:p>
            <a:pPr>
              <a:defRPr/>
            </a:pPr>
            <a:fld id="{F2B6FBEF-EC73-459C-BFDA-640432556500}" type="datetimeFigureOut">
              <a:rPr lang="en-US"/>
              <a:pPr>
                <a:defRPr/>
              </a:pPr>
              <a:t>2/15/2025</a:t>
            </a:fld>
            <a:endParaRPr lang="en-US"/>
          </a:p>
        </p:txBody>
      </p:sp>
      <p:sp>
        <p:nvSpPr>
          <p:cNvPr id="5" name="Footer Placeholder 4">
            <a:extLst>
              <a:ext uri="{FF2B5EF4-FFF2-40B4-BE49-F238E27FC236}">
                <a16:creationId xmlns:a16="http://schemas.microsoft.com/office/drawing/2014/main" id="{C3FDC7F5-A931-6758-FB0E-AAB84F56EF6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0ED194F-CF3B-E4AD-0712-C2FE707B8708}"/>
              </a:ext>
            </a:extLst>
          </p:cNvPr>
          <p:cNvSpPr>
            <a:spLocks noGrp="1"/>
          </p:cNvSpPr>
          <p:nvPr>
            <p:ph type="sldNum" sz="quarter" idx="12"/>
          </p:nvPr>
        </p:nvSpPr>
        <p:spPr/>
        <p:txBody>
          <a:bodyPr/>
          <a:lstStyle>
            <a:lvl1pPr>
              <a:defRPr/>
            </a:lvl1pPr>
          </a:lstStyle>
          <a:p>
            <a:pPr>
              <a:defRPr/>
            </a:pPr>
            <a:fld id="{E1D3B6F1-7695-4057-A63C-FAEDC9EE2463}" type="slidenum">
              <a:rPr lang="en-US"/>
              <a:pPr>
                <a:defRPr/>
              </a:pPr>
              <a:t>‹#›</a:t>
            </a:fld>
            <a:endParaRPr lang="en-US"/>
          </a:p>
        </p:txBody>
      </p:sp>
    </p:spTree>
    <p:extLst>
      <p:ext uri="{BB962C8B-B14F-4D97-AF65-F5344CB8AC3E}">
        <p14:creationId xmlns:p14="http://schemas.microsoft.com/office/powerpoint/2010/main" val="27125281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1CCC5-5257-078E-F6D7-4FE79C4DEA63}"/>
              </a:ext>
            </a:extLst>
          </p:cNvPr>
          <p:cNvSpPr>
            <a:spLocks noGrp="1"/>
          </p:cNvSpPr>
          <p:nvPr>
            <p:ph type="dt" sz="half" idx="10"/>
          </p:nvPr>
        </p:nvSpPr>
        <p:spPr/>
        <p:txBody>
          <a:bodyPr/>
          <a:lstStyle>
            <a:lvl1pPr>
              <a:defRPr/>
            </a:lvl1pPr>
          </a:lstStyle>
          <a:p>
            <a:pPr>
              <a:defRPr/>
            </a:pPr>
            <a:fld id="{87EED06A-D138-42E2-9BE7-505C5E6D5B58}" type="datetimeFigureOut">
              <a:rPr lang="en-US"/>
              <a:pPr>
                <a:defRPr/>
              </a:pPr>
              <a:t>2/15/2025</a:t>
            </a:fld>
            <a:endParaRPr lang="en-US"/>
          </a:p>
        </p:txBody>
      </p:sp>
      <p:sp>
        <p:nvSpPr>
          <p:cNvPr id="5" name="Footer Placeholder 4">
            <a:extLst>
              <a:ext uri="{FF2B5EF4-FFF2-40B4-BE49-F238E27FC236}">
                <a16:creationId xmlns:a16="http://schemas.microsoft.com/office/drawing/2014/main" id="{95BE4DF2-B629-0B0E-F987-0ACDB713242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FCCFC0-CAA1-0498-E6F9-83DDF5FDD19C}"/>
              </a:ext>
            </a:extLst>
          </p:cNvPr>
          <p:cNvSpPr>
            <a:spLocks noGrp="1"/>
          </p:cNvSpPr>
          <p:nvPr>
            <p:ph type="sldNum" sz="quarter" idx="12"/>
          </p:nvPr>
        </p:nvSpPr>
        <p:spPr/>
        <p:txBody>
          <a:bodyPr/>
          <a:lstStyle>
            <a:lvl1pPr>
              <a:defRPr/>
            </a:lvl1pPr>
          </a:lstStyle>
          <a:p>
            <a:pPr>
              <a:defRPr/>
            </a:pPr>
            <a:fld id="{B88E39F5-298F-4699-B6E1-7CEE4AF6F601}" type="slidenum">
              <a:rPr lang="en-US"/>
              <a:pPr>
                <a:defRPr/>
              </a:pPr>
              <a:t>‹#›</a:t>
            </a:fld>
            <a:endParaRPr lang="en-US"/>
          </a:p>
        </p:txBody>
      </p:sp>
    </p:spTree>
    <p:extLst>
      <p:ext uri="{BB962C8B-B14F-4D97-AF65-F5344CB8AC3E}">
        <p14:creationId xmlns:p14="http://schemas.microsoft.com/office/powerpoint/2010/main" val="4002436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DB1D70-9BFD-436B-8F0B-D1563607F6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F54C16-0680-40A6-B25A-FC767B3B4939}"/>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6220AB3E-2871-42C3-A3FA-1B08D72E3058}"/>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A3FF7CF-9C30-4073-AC6D-BAF60D1DDADB}"/>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2025/2/15</a:t>
            </a:fld>
            <a:endParaRPr lang="zh-CN" altLang="en-US"/>
          </a:p>
        </p:txBody>
      </p:sp>
      <p:sp>
        <p:nvSpPr>
          <p:cNvPr id="6" name="页脚占位符 5">
            <a:extLst>
              <a:ext uri="{FF2B5EF4-FFF2-40B4-BE49-F238E27FC236}">
                <a16:creationId xmlns:a16="http://schemas.microsoft.com/office/drawing/2014/main" id="{A980CDDE-AAFE-4879-B83C-C27AC15BEE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6312D8-63D8-4000-B08E-07FF2E2C0E1F}"/>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3777093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000">
                <a:solidFill>
                  <a:schemeClr val="tx1">
                    <a:tint val="75000"/>
                  </a:schemeClr>
                </a:solidFill>
              </a:defRPr>
            </a:lvl1pPr>
            <a:lvl2pPr marL="457207" indent="0">
              <a:buNone/>
              <a:defRPr sz="1800">
                <a:solidFill>
                  <a:schemeClr val="tx1">
                    <a:tint val="75000"/>
                  </a:schemeClr>
                </a:solidFill>
              </a:defRPr>
            </a:lvl2pPr>
            <a:lvl3pPr marL="914413" indent="0">
              <a:buNone/>
              <a:defRPr sz="1600">
                <a:solidFill>
                  <a:schemeClr val="tx1">
                    <a:tint val="75000"/>
                  </a:schemeClr>
                </a:solidFill>
              </a:defRPr>
            </a:lvl3pPr>
            <a:lvl4pPr marL="1371619" indent="0">
              <a:buNone/>
              <a:defRPr sz="1400">
                <a:solidFill>
                  <a:schemeClr val="tx1">
                    <a:tint val="75000"/>
                  </a:schemeClr>
                </a:solidFill>
              </a:defRPr>
            </a:lvl4pPr>
            <a:lvl5pPr marL="1828826" indent="0">
              <a:buNone/>
              <a:defRPr sz="1400">
                <a:solidFill>
                  <a:schemeClr val="tx1">
                    <a:tint val="75000"/>
                  </a:schemeClr>
                </a:solidFill>
              </a:defRPr>
            </a:lvl5pPr>
            <a:lvl6pPr marL="2286033" indent="0">
              <a:buNone/>
              <a:defRPr sz="1400">
                <a:solidFill>
                  <a:schemeClr val="tx1">
                    <a:tint val="75000"/>
                  </a:schemeClr>
                </a:solidFill>
              </a:defRPr>
            </a:lvl6pPr>
            <a:lvl7pPr marL="2743238" indent="0">
              <a:buNone/>
              <a:defRPr sz="1400">
                <a:solidFill>
                  <a:schemeClr val="tx1">
                    <a:tint val="75000"/>
                  </a:schemeClr>
                </a:solidFill>
              </a:defRPr>
            </a:lvl7pPr>
            <a:lvl8pPr marL="3200445" indent="0">
              <a:buNone/>
              <a:defRPr sz="1400">
                <a:solidFill>
                  <a:schemeClr val="tx1">
                    <a:tint val="75000"/>
                  </a:schemeClr>
                </a:solidFill>
              </a:defRPr>
            </a:lvl8pPr>
            <a:lvl9pPr marL="3657652"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E308AD-9E5B-E66E-BC45-F6B375008591}"/>
              </a:ext>
            </a:extLst>
          </p:cNvPr>
          <p:cNvSpPr>
            <a:spLocks noGrp="1"/>
          </p:cNvSpPr>
          <p:nvPr>
            <p:ph type="dt" sz="half" idx="10"/>
          </p:nvPr>
        </p:nvSpPr>
        <p:spPr/>
        <p:txBody>
          <a:bodyPr/>
          <a:lstStyle>
            <a:lvl1pPr>
              <a:defRPr/>
            </a:lvl1pPr>
          </a:lstStyle>
          <a:p>
            <a:pPr>
              <a:defRPr/>
            </a:pPr>
            <a:fld id="{65C4B8DA-C75D-4BFC-B192-82EA2B27AFA5}" type="datetimeFigureOut">
              <a:rPr lang="en-US"/>
              <a:pPr>
                <a:defRPr/>
              </a:pPr>
              <a:t>2/15/2025</a:t>
            </a:fld>
            <a:endParaRPr lang="en-US"/>
          </a:p>
        </p:txBody>
      </p:sp>
      <p:sp>
        <p:nvSpPr>
          <p:cNvPr id="5" name="Footer Placeholder 4">
            <a:extLst>
              <a:ext uri="{FF2B5EF4-FFF2-40B4-BE49-F238E27FC236}">
                <a16:creationId xmlns:a16="http://schemas.microsoft.com/office/drawing/2014/main" id="{D2EE9E09-A2F3-D426-46F7-334DC525B7C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996E9BD-9698-DCF6-7246-9C1DB437612D}"/>
              </a:ext>
            </a:extLst>
          </p:cNvPr>
          <p:cNvSpPr>
            <a:spLocks noGrp="1"/>
          </p:cNvSpPr>
          <p:nvPr>
            <p:ph type="sldNum" sz="quarter" idx="12"/>
          </p:nvPr>
        </p:nvSpPr>
        <p:spPr/>
        <p:txBody>
          <a:bodyPr/>
          <a:lstStyle>
            <a:lvl1pPr>
              <a:defRPr/>
            </a:lvl1pPr>
          </a:lstStyle>
          <a:p>
            <a:pPr>
              <a:defRPr/>
            </a:pPr>
            <a:fld id="{EADC9B7C-20D8-401B-BA6F-54D676C9EE4F}" type="slidenum">
              <a:rPr lang="en-US"/>
              <a:pPr>
                <a:defRPr/>
              </a:pPr>
              <a:t>‹#›</a:t>
            </a:fld>
            <a:endParaRPr lang="en-US"/>
          </a:p>
        </p:txBody>
      </p:sp>
    </p:spTree>
    <p:extLst>
      <p:ext uri="{BB962C8B-B14F-4D97-AF65-F5344CB8AC3E}">
        <p14:creationId xmlns:p14="http://schemas.microsoft.com/office/powerpoint/2010/main" val="16553983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2720E74-9649-AC1B-3198-6438028F7AC4}"/>
              </a:ext>
            </a:extLst>
          </p:cNvPr>
          <p:cNvSpPr>
            <a:spLocks noGrp="1"/>
          </p:cNvSpPr>
          <p:nvPr>
            <p:ph type="dt" sz="half" idx="10"/>
          </p:nvPr>
        </p:nvSpPr>
        <p:spPr/>
        <p:txBody>
          <a:bodyPr/>
          <a:lstStyle>
            <a:lvl1pPr>
              <a:defRPr/>
            </a:lvl1pPr>
          </a:lstStyle>
          <a:p>
            <a:pPr>
              <a:defRPr/>
            </a:pPr>
            <a:fld id="{674C5783-D879-47ED-A870-EC0D24422E47}" type="datetimeFigureOut">
              <a:rPr lang="en-US"/>
              <a:pPr>
                <a:defRPr/>
              </a:pPr>
              <a:t>2/15/2025</a:t>
            </a:fld>
            <a:endParaRPr lang="en-US"/>
          </a:p>
        </p:txBody>
      </p:sp>
      <p:sp>
        <p:nvSpPr>
          <p:cNvPr id="6" name="Footer Placeholder 4">
            <a:extLst>
              <a:ext uri="{FF2B5EF4-FFF2-40B4-BE49-F238E27FC236}">
                <a16:creationId xmlns:a16="http://schemas.microsoft.com/office/drawing/2014/main" id="{0D8E5DA9-A7AB-FC33-2AF9-0710BA62CED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5BE7BFD-4248-1E56-9549-04C96C7728DF}"/>
              </a:ext>
            </a:extLst>
          </p:cNvPr>
          <p:cNvSpPr>
            <a:spLocks noGrp="1"/>
          </p:cNvSpPr>
          <p:nvPr>
            <p:ph type="sldNum" sz="quarter" idx="12"/>
          </p:nvPr>
        </p:nvSpPr>
        <p:spPr/>
        <p:txBody>
          <a:bodyPr/>
          <a:lstStyle>
            <a:lvl1pPr>
              <a:defRPr/>
            </a:lvl1pPr>
          </a:lstStyle>
          <a:p>
            <a:pPr>
              <a:defRPr/>
            </a:pPr>
            <a:fld id="{74176C89-E688-4CC3-BEE3-A7B7D2572577}" type="slidenum">
              <a:rPr lang="en-US"/>
              <a:pPr>
                <a:defRPr/>
              </a:pPr>
              <a:t>‹#›</a:t>
            </a:fld>
            <a:endParaRPr lang="en-US"/>
          </a:p>
        </p:txBody>
      </p:sp>
    </p:spTree>
    <p:extLst>
      <p:ext uri="{BB962C8B-B14F-4D97-AF65-F5344CB8AC3E}">
        <p14:creationId xmlns:p14="http://schemas.microsoft.com/office/powerpoint/2010/main" val="2096003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2"/>
          </a:xfrm>
        </p:spPr>
        <p:txBody>
          <a:bodyPr anchor="b"/>
          <a:lstStyle>
            <a:lvl1pPr marL="0" indent="0">
              <a:buNone/>
              <a:defRPr sz="2400" b="1"/>
            </a:lvl1pPr>
            <a:lvl2pPr marL="457207" indent="0">
              <a:buNone/>
              <a:defRPr sz="2000" b="1"/>
            </a:lvl2pPr>
            <a:lvl3pPr marL="914413" indent="0">
              <a:buNone/>
              <a:defRPr sz="1800" b="1"/>
            </a:lvl3pPr>
            <a:lvl4pPr marL="1371619" indent="0">
              <a:buNone/>
              <a:defRPr sz="1600" b="1"/>
            </a:lvl4pPr>
            <a:lvl5pPr marL="1828826" indent="0">
              <a:buNone/>
              <a:defRPr sz="1600" b="1"/>
            </a:lvl5pPr>
            <a:lvl6pPr marL="2286033" indent="0">
              <a:buNone/>
              <a:defRPr sz="1600" b="1"/>
            </a:lvl6pPr>
            <a:lvl7pPr marL="2743238" indent="0">
              <a:buNone/>
              <a:defRPr sz="1600" b="1"/>
            </a:lvl7pPr>
            <a:lvl8pPr marL="3200445" indent="0">
              <a:buNone/>
              <a:defRPr sz="1600" b="1"/>
            </a:lvl8pPr>
            <a:lvl9pPr marL="365765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400" b="1"/>
            </a:lvl1pPr>
            <a:lvl2pPr marL="457207" indent="0">
              <a:buNone/>
              <a:defRPr sz="2000" b="1"/>
            </a:lvl2pPr>
            <a:lvl3pPr marL="914413" indent="0">
              <a:buNone/>
              <a:defRPr sz="1800" b="1"/>
            </a:lvl3pPr>
            <a:lvl4pPr marL="1371619" indent="0">
              <a:buNone/>
              <a:defRPr sz="1600" b="1"/>
            </a:lvl4pPr>
            <a:lvl5pPr marL="1828826" indent="0">
              <a:buNone/>
              <a:defRPr sz="1600" b="1"/>
            </a:lvl5pPr>
            <a:lvl6pPr marL="2286033" indent="0">
              <a:buNone/>
              <a:defRPr sz="1600" b="1"/>
            </a:lvl6pPr>
            <a:lvl7pPr marL="2743238" indent="0">
              <a:buNone/>
              <a:defRPr sz="1600" b="1"/>
            </a:lvl7pPr>
            <a:lvl8pPr marL="3200445" indent="0">
              <a:buNone/>
              <a:defRPr sz="1600" b="1"/>
            </a:lvl8pPr>
            <a:lvl9pPr marL="36576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6767A66-289A-AC1A-5FD9-92865FD6F159}"/>
              </a:ext>
            </a:extLst>
          </p:cNvPr>
          <p:cNvSpPr>
            <a:spLocks noGrp="1"/>
          </p:cNvSpPr>
          <p:nvPr>
            <p:ph type="dt" sz="half" idx="10"/>
          </p:nvPr>
        </p:nvSpPr>
        <p:spPr/>
        <p:txBody>
          <a:bodyPr/>
          <a:lstStyle>
            <a:lvl1pPr>
              <a:defRPr/>
            </a:lvl1pPr>
          </a:lstStyle>
          <a:p>
            <a:pPr>
              <a:defRPr/>
            </a:pPr>
            <a:fld id="{8B9E3001-9B80-4B76-AE5A-6B77775BEB22}" type="datetimeFigureOut">
              <a:rPr lang="en-US"/>
              <a:pPr>
                <a:defRPr/>
              </a:pPr>
              <a:t>2/15/2025</a:t>
            </a:fld>
            <a:endParaRPr lang="en-US"/>
          </a:p>
        </p:txBody>
      </p:sp>
      <p:sp>
        <p:nvSpPr>
          <p:cNvPr id="8" name="Footer Placeholder 4">
            <a:extLst>
              <a:ext uri="{FF2B5EF4-FFF2-40B4-BE49-F238E27FC236}">
                <a16:creationId xmlns:a16="http://schemas.microsoft.com/office/drawing/2014/main" id="{EB23BB6F-94DB-DC1C-5A2E-C92982CC190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0B00674-4735-F2D0-C900-72AC9AD80341}"/>
              </a:ext>
            </a:extLst>
          </p:cNvPr>
          <p:cNvSpPr>
            <a:spLocks noGrp="1"/>
          </p:cNvSpPr>
          <p:nvPr>
            <p:ph type="sldNum" sz="quarter" idx="12"/>
          </p:nvPr>
        </p:nvSpPr>
        <p:spPr/>
        <p:txBody>
          <a:bodyPr/>
          <a:lstStyle>
            <a:lvl1pPr>
              <a:defRPr/>
            </a:lvl1pPr>
          </a:lstStyle>
          <a:p>
            <a:pPr>
              <a:defRPr/>
            </a:pPr>
            <a:fld id="{B33EEC41-E15C-4A9C-8590-77432C9B0C80}" type="slidenum">
              <a:rPr lang="en-US"/>
              <a:pPr>
                <a:defRPr/>
              </a:pPr>
              <a:t>‹#›</a:t>
            </a:fld>
            <a:endParaRPr lang="en-US"/>
          </a:p>
        </p:txBody>
      </p:sp>
    </p:spTree>
    <p:extLst>
      <p:ext uri="{BB962C8B-B14F-4D97-AF65-F5344CB8AC3E}">
        <p14:creationId xmlns:p14="http://schemas.microsoft.com/office/powerpoint/2010/main" val="2806142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6FFEB6E-B35F-676B-8105-A53A5F18B090}"/>
              </a:ext>
            </a:extLst>
          </p:cNvPr>
          <p:cNvSpPr>
            <a:spLocks noGrp="1"/>
          </p:cNvSpPr>
          <p:nvPr>
            <p:ph type="dt" sz="half" idx="10"/>
          </p:nvPr>
        </p:nvSpPr>
        <p:spPr/>
        <p:txBody>
          <a:bodyPr/>
          <a:lstStyle>
            <a:lvl1pPr>
              <a:defRPr/>
            </a:lvl1pPr>
          </a:lstStyle>
          <a:p>
            <a:pPr>
              <a:defRPr/>
            </a:pPr>
            <a:fld id="{A38CA580-5ED1-4B6B-BE96-0562617A628B}" type="datetimeFigureOut">
              <a:rPr lang="en-US"/>
              <a:pPr>
                <a:defRPr/>
              </a:pPr>
              <a:t>2/15/2025</a:t>
            </a:fld>
            <a:endParaRPr lang="en-US"/>
          </a:p>
        </p:txBody>
      </p:sp>
      <p:sp>
        <p:nvSpPr>
          <p:cNvPr id="4" name="Footer Placeholder 4">
            <a:extLst>
              <a:ext uri="{FF2B5EF4-FFF2-40B4-BE49-F238E27FC236}">
                <a16:creationId xmlns:a16="http://schemas.microsoft.com/office/drawing/2014/main" id="{BB4501FA-8B80-E07C-30F0-5A0385D21EA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7C7E182-A776-F645-3DEE-604D496A7C10}"/>
              </a:ext>
            </a:extLst>
          </p:cNvPr>
          <p:cNvSpPr>
            <a:spLocks noGrp="1"/>
          </p:cNvSpPr>
          <p:nvPr>
            <p:ph type="sldNum" sz="quarter" idx="12"/>
          </p:nvPr>
        </p:nvSpPr>
        <p:spPr/>
        <p:txBody>
          <a:bodyPr/>
          <a:lstStyle>
            <a:lvl1pPr>
              <a:defRPr/>
            </a:lvl1pPr>
          </a:lstStyle>
          <a:p>
            <a:pPr>
              <a:defRPr/>
            </a:pPr>
            <a:fld id="{CFE4FBC0-52DA-4968-B17D-4E5F3F1A3743}" type="slidenum">
              <a:rPr lang="en-US"/>
              <a:pPr>
                <a:defRPr/>
              </a:pPr>
              <a:t>‹#›</a:t>
            </a:fld>
            <a:endParaRPr lang="en-US"/>
          </a:p>
        </p:txBody>
      </p:sp>
    </p:spTree>
    <p:extLst>
      <p:ext uri="{BB962C8B-B14F-4D97-AF65-F5344CB8AC3E}">
        <p14:creationId xmlns:p14="http://schemas.microsoft.com/office/powerpoint/2010/main" val="32192305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B3F30AD-349B-7B24-26EC-A8F90820832E}"/>
              </a:ext>
            </a:extLst>
          </p:cNvPr>
          <p:cNvSpPr>
            <a:spLocks noGrp="1"/>
          </p:cNvSpPr>
          <p:nvPr>
            <p:ph type="dt" sz="half" idx="10"/>
          </p:nvPr>
        </p:nvSpPr>
        <p:spPr/>
        <p:txBody>
          <a:bodyPr/>
          <a:lstStyle>
            <a:lvl1pPr>
              <a:defRPr/>
            </a:lvl1pPr>
          </a:lstStyle>
          <a:p>
            <a:pPr>
              <a:defRPr/>
            </a:pPr>
            <a:fld id="{7B565969-37FA-4264-947E-74C23A152D33}" type="datetimeFigureOut">
              <a:rPr lang="en-US"/>
              <a:pPr>
                <a:defRPr/>
              </a:pPr>
              <a:t>2/15/2025</a:t>
            </a:fld>
            <a:endParaRPr lang="en-US"/>
          </a:p>
        </p:txBody>
      </p:sp>
      <p:sp>
        <p:nvSpPr>
          <p:cNvPr id="3" name="Footer Placeholder 4">
            <a:extLst>
              <a:ext uri="{FF2B5EF4-FFF2-40B4-BE49-F238E27FC236}">
                <a16:creationId xmlns:a16="http://schemas.microsoft.com/office/drawing/2014/main" id="{9595EF90-603F-CE6A-71E4-E08F8FF7802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29058A6-FAC5-F820-0E3E-B45F5C2041AA}"/>
              </a:ext>
            </a:extLst>
          </p:cNvPr>
          <p:cNvSpPr>
            <a:spLocks noGrp="1"/>
          </p:cNvSpPr>
          <p:nvPr>
            <p:ph type="sldNum" sz="quarter" idx="12"/>
          </p:nvPr>
        </p:nvSpPr>
        <p:spPr/>
        <p:txBody>
          <a:bodyPr/>
          <a:lstStyle>
            <a:lvl1pPr>
              <a:defRPr/>
            </a:lvl1pPr>
          </a:lstStyle>
          <a:p>
            <a:pPr>
              <a:defRPr/>
            </a:pPr>
            <a:fld id="{A88CFC41-140D-449D-BAF3-40130094CE0A}" type="slidenum">
              <a:rPr lang="en-US"/>
              <a:pPr>
                <a:defRPr/>
              </a:pPr>
              <a:t>‹#›</a:t>
            </a:fld>
            <a:endParaRPr lang="en-US"/>
          </a:p>
        </p:txBody>
      </p:sp>
    </p:spTree>
    <p:extLst>
      <p:ext uri="{BB962C8B-B14F-4D97-AF65-F5344CB8AC3E}">
        <p14:creationId xmlns:p14="http://schemas.microsoft.com/office/powerpoint/2010/main" val="41469006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207" indent="0">
              <a:buNone/>
              <a:defRPr sz="1200"/>
            </a:lvl2pPr>
            <a:lvl3pPr marL="914413" indent="0">
              <a:buNone/>
              <a:defRPr sz="1000"/>
            </a:lvl3pPr>
            <a:lvl4pPr marL="1371619" indent="0">
              <a:buNone/>
              <a:defRPr sz="900"/>
            </a:lvl4pPr>
            <a:lvl5pPr marL="1828826" indent="0">
              <a:buNone/>
              <a:defRPr sz="900"/>
            </a:lvl5pPr>
            <a:lvl6pPr marL="2286033" indent="0">
              <a:buNone/>
              <a:defRPr sz="900"/>
            </a:lvl6pPr>
            <a:lvl7pPr marL="2743238" indent="0">
              <a:buNone/>
              <a:defRPr sz="900"/>
            </a:lvl7pPr>
            <a:lvl8pPr marL="3200445" indent="0">
              <a:buNone/>
              <a:defRPr sz="900"/>
            </a:lvl8pPr>
            <a:lvl9pPr marL="3657652"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D7D4553-447D-3FF2-FC9E-0DD53EB7732C}"/>
              </a:ext>
            </a:extLst>
          </p:cNvPr>
          <p:cNvSpPr>
            <a:spLocks noGrp="1"/>
          </p:cNvSpPr>
          <p:nvPr>
            <p:ph type="dt" sz="half" idx="10"/>
          </p:nvPr>
        </p:nvSpPr>
        <p:spPr/>
        <p:txBody>
          <a:bodyPr/>
          <a:lstStyle>
            <a:lvl1pPr>
              <a:defRPr/>
            </a:lvl1pPr>
          </a:lstStyle>
          <a:p>
            <a:pPr>
              <a:defRPr/>
            </a:pPr>
            <a:fld id="{25DDEDE2-3F01-4C86-9B42-F237B4C9894E}" type="datetimeFigureOut">
              <a:rPr lang="en-US"/>
              <a:pPr>
                <a:defRPr/>
              </a:pPr>
              <a:t>2/15/2025</a:t>
            </a:fld>
            <a:endParaRPr lang="en-US"/>
          </a:p>
        </p:txBody>
      </p:sp>
      <p:sp>
        <p:nvSpPr>
          <p:cNvPr id="6" name="Footer Placeholder 4">
            <a:extLst>
              <a:ext uri="{FF2B5EF4-FFF2-40B4-BE49-F238E27FC236}">
                <a16:creationId xmlns:a16="http://schemas.microsoft.com/office/drawing/2014/main" id="{8552EA7C-7D91-85A8-862E-83625AD91BF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813295C-183E-391C-2924-3821AF4FD867}"/>
              </a:ext>
            </a:extLst>
          </p:cNvPr>
          <p:cNvSpPr>
            <a:spLocks noGrp="1"/>
          </p:cNvSpPr>
          <p:nvPr>
            <p:ph type="sldNum" sz="quarter" idx="12"/>
          </p:nvPr>
        </p:nvSpPr>
        <p:spPr/>
        <p:txBody>
          <a:bodyPr/>
          <a:lstStyle>
            <a:lvl1pPr>
              <a:defRPr/>
            </a:lvl1pPr>
          </a:lstStyle>
          <a:p>
            <a:pPr>
              <a:defRPr/>
            </a:pPr>
            <a:fld id="{66A3E01F-351C-411B-BD49-52CF676D9778}" type="slidenum">
              <a:rPr lang="en-US"/>
              <a:pPr>
                <a:defRPr/>
              </a:pPr>
              <a:t>‹#›</a:t>
            </a:fld>
            <a:endParaRPr lang="en-US"/>
          </a:p>
        </p:txBody>
      </p:sp>
    </p:spTree>
    <p:extLst>
      <p:ext uri="{BB962C8B-B14F-4D97-AF65-F5344CB8AC3E}">
        <p14:creationId xmlns:p14="http://schemas.microsoft.com/office/powerpoint/2010/main" val="42008111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p:spPr>
        <p:txBody>
          <a:bodyPr rtlCol="0">
            <a:normAutofit/>
          </a:bodyPr>
          <a:lstStyle>
            <a:lvl1pPr marL="0" indent="0">
              <a:buNone/>
              <a:defRPr sz="3200"/>
            </a:lvl1pPr>
            <a:lvl2pPr marL="457207" indent="0">
              <a:buNone/>
              <a:defRPr sz="2800"/>
            </a:lvl2pPr>
            <a:lvl3pPr marL="914413" indent="0">
              <a:buNone/>
              <a:defRPr sz="2400"/>
            </a:lvl3pPr>
            <a:lvl4pPr marL="1371619" indent="0">
              <a:buNone/>
              <a:defRPr sz="2000"/>
            </a:lvl4pPr>
            <a:lvl5pPr marL="1828826" indent="0">
              <a:buNone/>
              <a:defRPr sz="2000"/>
            </a:lvl5pPr>
            <a:lvl6pPr marL="2286033" indent="0">
              <a:buNone/>
              <a:defRPr sz="2000"/>
            </a:lvl6pPr>
            <a:lvl7pPr marL="2743238" indent="0">
              <a:buNone/>
              <a:defRPr sz="2000"/>
            </a:lvl7pPr>
            <a:lvl8pPr marL="3200445" indent="0">
              <a:buNone/>
              <a:defRPr sz="2000"/>
            </a:lvl8pPr>
            <a:lvl9pPr marL="3657652"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7" indent="0">
              <a:buNone/>
              <a:defRPr sz="1200"/>
            </a:lvl2pPr>
            <a:lvl3pPr marL="914413" indent="0">
              <a:buNone/>
              <a:defRPr sz="1000"/>
            </a:lvl3pPr>
            <a:lvl4pPr marL="1371619" indent="0">
              <a:buNone/>
              <a:defRPr sz="900"/>
            </a:lvl4pPr>
            <a:lvl5pPr marL="1828826" indent="0">
              <a:buNone/>
              <a:defRPr sz="900"/>
            </a:lvl5pPr>
            <a:lvl6pPr marL="2286033" indent="0">
              <a:buNone/>
              <a:defRPr sz="900"/>
            </a:lvl6pPr>
            <a:lvl7pPr marL="2743238" indent="0">
              <a:buNone/>
              <a:defRPr sz="900"/>
            </a:lvl7pPr>
            <a:lvl8pPr marL="3200445" indent="0">
              <a:buNone/>
              <a:defRPr sz="900"/>
            </a:lvl8pPr>
            <a:lvl9pPr marL="3657652"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CFB6CDC-A611-AF16-33B3-FA02D0EE5DEA}"/>
              </a:ext>
            </a:extLst>
          </p:cNvPr>
          <p:cNvSpPr>
            <a:spLocks noGrp="1"/>
          </p:cNvSpPr>
          <p:nvPr>
            <p:ph type="dt" sz="half" idx="10"/>
          </p:nvPr>
        </p:nvSpPr>
        <p:spPr/>
        <p:txBody>
          <a:bodyPr/>
          <a:lstStyle>
            <a:lvl1pPr>
              <a:defRPr/>
            </a:lvl1pPr>
          </a:lstStyle>
          <a:p>
            <a:pPr>
              <a:defRPr/>
            </a:pPr>
            <a:fld id="{93FF12FD-9E27-428D-B148-47F7B9BA8A0D}" type="datetimeFigureOut">
              <a:rPr lang="en-US"/>
              <a:pPr>
                <a:defRPr/>
              </a:pPr>
              <a:t>2/15/2025</a:t>
            </a:fld>
            <a:endParaRPr lang="en-US"/>
          </a:p>
        </p:txBody>
      </p:sp>
      <p:sp>
        <p:nvSpPr>
          <p:cNvPr id="6" name="Footer Placeholder 4">
            <a:extLst>
              <a:ext uri="{FF2B5EF4-FFF2-40B4-BE49-F238E27FC236}">
                <a16:creationId xmlns:a16="http://schemas.microsoft.com/office/drawing/2014/main" id="{78D25FA9-47C6-7837-2D04-AB73A66460C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4C05935-A2FB-A164-264C-FE89F21DF8AA}"/>
              </a:ext>
            </a:extLst>
          </p:cNvPr>
          <p:cNvSpPr>
            <a:spLocks noGrp="1"/>
          </p:cNvSpPr>
          <p:nvPr>
            <p:ph type="sldNum" sz="quarter" idx="12"/>
          </p:nvPr>
        </p:nvSpPr>
        <p:spPr/>
        <p:txBody>
          <a:bodyPr/>
          <a:lstStyle>
            <a:lvl1pPr>
              <a:defRPr/>
            </a:lvl1pPr>
          </a:lstStyle>
          <a:p>
            <a:pPr>
              <a:defRPr/>
            </a:pPr>
            <a:fld id="{863A0286-7032-4735-87EC-EC8CDABCF19D}" type="slidenum">
              <a:rPr lang="en-US"/>
              <a:pPr>
                <a:defRPr/>
              </a:pPr>
              <a:t>‹#›</a:t>
            </a:fld>
            <a:endParaRPr lang="en-US"/>
          </a:p>
        </p:txBody>
      </p:sp>
    </p:spTree>
    <p:extLst>
      <p:ext uri="{BB962C8B-B14F-4D97-AF65-F5344CB8AC3E}">
        <p14:creationId xmlns:p14="http://schemas.microsoft.com/office/powerpoint/2010/main" val="26449992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AA7266-6046-8481-E978-950F5E9BF536}"/>
              </a:ext>
            </a:extLst>
          </p:cNvPr>
          <p:cNvSpPr>
            <a:spLocks noGrp="1"/>
          </p:cNvSpPr>
          <p:nvPr>
            <p:ph type="dt" sz="half" idx="10"/>
          </p:nvPr>
        </p:nvSpPr>
        <p:spPr/>
        <p:txBody>
          <a:bodyPr/>
          <a:lstStyle>
            <a:lvl1pPr>
              <a:defRPr/>
            </a:lvl1pPr>
          </a:lstStyle>
          <a:p>
            <a:pPr>
              <a:defRPr/>
            </a:pPr>
            <a:fld id="{AB22DB67-6800-4910-A56B-77E161E4B860}" type="datetimeFigureOut">
              <a:rPr lang="en-US"/>
              <a:pPr>
                <a:defRPr/>
              </a:pPr>
              <a:t>2/15/2025</a:t>
            </a:fld>
            <a:endParaRPr lang="en-US"/>
          </a:p>
        </p:txBody>
      </p:sp>
      <p:sp>
        <p:nvSpPr>
          <p:cNvPr id="5" name="Footer Placeholder 4">
            <a:extLst>
              <a:ext uri="{FF2B5EF4-FFF2-40B4-BE49-F238E27FC236}">
                <a16:creationId xmlns:a16="http://schemas.microsoft.com/office/drawing/2014/main" id="{1BDE7491-0D1A-62AF-359A-600BD8D3441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90082E2-07F2-C7D1-9E3B-256089154699}"/>
              </a:ext>
            </a:extLst>
          </p:cNvPr>
          <p:cNvSpPr>
            <a:spLocks noGrp="1"/>
          </p:cNvSpPr>
          <p:nvPr>
            <p:ph type="sldNum" sz="quarter" idx="12"/>
          </p:nvPr>
        </p:nvSpPr>
        <p:spPr/>
        <p:txBody>
          <a:bodyPr/>
          <a:lstStyle>
            <a:lvl1pPr>
              <a:defRPr/>
            </a:lvl1pPr>
          </a:lstStyle>
          <a:p>
            <a:pPr>
              <a:defRPr/>
            </a:pPr>
            <a:fld id="{7200737C-884F-44D9-BEC7-038C7018D731}" type="slidenum">
              <a:rPr lang="en-US"/>
              <a:pPr>
                <a:defRPr/>
              </a:pPr>
              <a:t>‹#›</a:t>
            </a:fld>
            <a:endParaRPr lang="en-US"/>
          </a:p>
        </p:txBody>
      </p:sp>
    </p:spTree>
    <p:extLst>
      <p:ext uri="{BB962C8B-B14F-4D97-AF65-F5344CB8AC3E}">
        <p14:creationId xmlns:p14="http://schemas.microsoft.com/office/powerpoint/2010/main" val="11528292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A4E8E1-302D-AED3-DCBD-41D53786CB7F}"/>
              </a:ext>
            </a:extLst>
          </p:cNvPr>
          <p:cNvSpPr>
            <a:spLocks noGrp="1"/>
          </p:cNvSpPr>
          <p:nvPr>
            <p:ph type="dt" sz="half" idx="10"/>
          </p:nvPr>
        </p:nvSpPr>
        <p:spPr/>
        <p:txBody>
          <a:bodyPr/>
          <a:lstStyle>
            <a:lvl1pPr>
              <a:defRPr/>
            </a:lvl1pPr>
          </a:lstStyle>
          <a:p>
            <a:pPr>
              <a:defRPr/>
            </a:pPr>
            <a:fld id="{AA2CD38D-527F-4571-9841-1EE2C7D6E974}" type="datetimeFigureOut">
              <a:rPr lang="en-US"/>
              <a:pPr>
                <a:defRPr/>
              </a:pPr>
              <a:t>2/15/2025</a:t>
            </a:fld>
            <a:endParaRPr lang="en-US"/>
          </a:p>
        </p:txBody>
      </p:sp>
      <p:sp>
        <p:nvSpPr>
          <p:cNvPr id="5" name="Footer Placeholder 4">
            <a:extLst>
              <a:ext uri="{FF2B5EF4-FFF2-40B4-BE49-F238E27FC236}">
                <a16:creationId xmlns:a16="http://schemas.microsoft.com/office/drawing/2014/main" id="{C85BFB6C-D7D3-333C-0DBE-BCF542902D0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4BA763A-68E4-1A17-829D-EC631D297FA6}"/>
              </a:ext>
            </a:extLst>
          </p:cNvPr>
          <p:cNvSpPr>
            <a:spLocks noGrp="1"/>
          </p:cNvSpPr>
          <p:nvPr>
            <p:ph type="sldNum" sz="quarter" idx="12"/>
          </p:nvPr>
        </p:nvSpPr>
        <p:spPr/>
        <p:txBody>
          <a:bodyPr/>
          <a:lstStyle>
            <a:lvl1pPr>
              <a:defRPr/>
            </a:lvl1pPr>
          </a:lstStyle>
          <a:p>
            <a:pPr>
              <a:defRPr/>
            </a:pPr>
            <a:fld id="{CE2CCD12-E2A4-4B82-9FA9-4D8EAFED2C2C}" type="slidenum">
              <a:rPr lang="en-US"/>
              <a:pPr>
                <a:defRPr/>
              </a:pPr>
              <a:t>‹#›</a:t>
            </a:fld>
            <a:endParaRPr lang="en-US"/>
          </a:p>
        </p:txBody>
      </p:sp>
    </p:spTree>
    <p:extLst>
      <p:ext uri="{BB962C8B-B14F-4D97-AF65-F5344CB8AC3E}">
        <p14:creationId xmlns:p14="http://schemas.microsoft.com/office/powerpoint/2010/main" val="35462262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85270" indent="0" algn="ctr">
              <a:buNone/>
              <a:defRPr/>
            </a:lvl2pPr>
            <a:lvl3pPr marL="1170539" indent="0" algn="ctr">
              <a:buNone/>
              <a:defRPr/>
            </a:lvl3pPr>
            <a:lvl4pPr marL="1755809" indent="0" algn="ctr">
              <a:buNone/>
              <a:defRPr/>
            </a:lvl4pPr>
            <a:lvl5pPr marL="2341080" indent="0" algn="ctr">
              <a:buNone/>
              <a:defRPr/>
            </a:lvl5pPr>
            <a:lvl6pPr marL="2926350" indent="0" algn="ctr">
              <a:buNone/>
              <a:defRPr/>
            </a:lvl6pPr>
            <a:lvl7pPr marL="3511620" indent="0" algn="ctr">
              <a:buNone/>
              <a:defRPr/>
            </a:lvl7pPr>
            <a:lvl8pPr marL="4096890" indent="0" algn="ctr">
              <a:buNone/>
              <a:defRPr/>
            </a:lvl8pPr>
            <a:lvl9pPr marL="468216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461ED42-BBDE-51B9-47A5-6EA39F26AD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54FA52E-752F-9AA9-C955-6FA558E070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2C81368-C387-FFD8-A009-CFC0E677B9E4}"/>
              </a:ext>
            </a:extLst>
          </p:cNvPr>
          <p:cNvSpPr>
            <a:spLocks noGrp="1" noChangeArrowheads="1"/>
          </p:cNvSpPr>
          <p:nvPr>
            <p:ph type="sldNum" sz="quarter" idx="12"/>
          </p:nvPr>
        </p:nvSpPr>
        <p:spPr>
          <a:ln/>
        </p:spPr>
        <p:txBody>
          <a:bodyPr/>
          <a:lstStyle>
            <a:lvl1pPr>
              <a:defRPr/>
            </a:lvl1pPr>
          </a:lstStyle>
          <a:p>
            <a:pPr>
              <a:defRPr/>
            </a:pPr>
            <a:fld id="{E26094E2-BCC2-4E97-9EB3-162191850FCD}" type="slidenum">
              <a:rPr lang="en-US" altLang="en-US"/>
              <a:pPr>
                <a:defRPr/>
              </a:pPr>
              <a:t>‹#›</a:t>
            </a:fld>
            <a:endParaRPr lang="en-US" altLang="en-US"/>
          </a:p>
        </p:txBody>
      </p:sp>
    </p:spTree>
    <p:extLst>
      <p:ext uri="{BB962C8B-B14F-4D97-AF65-F5344CB8AC3E}">
        <p14:creationId xmlns:p14="http://schemas.microsoft.com/office/powerpoint/2010/main" val="3108511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47E638-BF9B-4062-BE26-0466B4C0471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B1573C3-31F7-4D61-8B89-0F4CA0BDF7C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3CBAE128-187D-4DC7-BE2C-51DB98E465D4}"/>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B9A20118-231F-41FC-9128-82EED9C5BE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A328F244-7DF0-4176-A283-7DB684B28962}"/>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CEE06D0-8AB2-44FF-A01D-C599B1FC5001}"/>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2025/2/15</a:t>
            </a:fld>
            <a:endParaRPr lang="zh-CN" altLang="en-US"/>
          </a:p>
        </p:txBody>
      </p:sp>
      <p:sp>
        <p:nvSpPr>
          <p:cNvPr id="8" name="页脚占位符 7">
            <a:extLst>
              <a:ext uri="{FF2B5EF4-FFF2-40B4-BE49-F238E27FC236}">
                <a16:creationId xmlns:a16="http://schemas.microsoft.com/office/drawing/2014/main" id="{4E838C53-E257-45DD-81A2-1E44CEC72A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D13EF872-4C4B-4937-BDE9-267AA1B5BB39}"/>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27572934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1AC516C-4804-A9B1-ECAB-09EF5CEEC18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E60637B-ED1F-0F54-5226-DB1D988DAC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9851D5B-2FDE-8CAE-CAF5-248B61A33CF9}"/>
              </a:ext>
            </a:extLst>
          </p:cNvPr>
          <p:cNvSpPr>
            <a:spLocks noGrp="1" noChangeArrowheads="1"/>
          </p:cNvSpPr>
          <p:nvPr>
            <p:ph type="sldNum" sz="quarter" idx="12"/>
          </p:nvPr>
        </p:nvSpPr>
        <p:spPr>
          <a:ln/>
        </p:spPr>
        <p:txBody>
          <a:bodyPr/>
          <a:lstStyle>
            <a:lvl1pPr>
              <a:defRPr/>
            </a:lvl1pPr>
          </a:lstStyle>
          <a:p>
            <a:pPr>
              <a:defRPr/>
            </a:pPr>
            <a:fld id="{B7FFA924-39F8-4490-A717-95F39ACEAD94}" type="slidenum">
              <a:rPr lang="en-US" altLang="en-US"/>
              <a:pPr>
                <a:defRPr/>
              </a:pPr>
              <a:t>‹#›</a:t>
            </a:fld>
            <a:endParaRPr lang="en-US" altLang="en-US"/>
          </a:p>
        </p:txBody>
      </p:sp>
    </p:spTree>
    <p:extLst>
      <p:ext uri="{BB962C8B-B14F-4D97-AF65-F5344CB8AC3E}">
        <p14:creationId xmlns:p14="http://schemas.microsoft.com/office/powerpoint/2010/main" val="24654042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12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560"/>
            </a:lvl1pPr>
            <a:lvl2pPr marL="585270" indent="0">
              <a:buNone/>
              <a:defRPr sz="2304"/>
            </a:lvl2pPr>
            <a:lvl3pPr marL="1170539" indent="0">
              <a:buNone/>
              <a:defRPr sz="2048"/>
            </a:lvl3pPr>
            <a:lvl4pPr marL="1755809" indent="0">
              <a:buNone/>
              <a:defRPr sz="1792"/>
            </a:lvl4pPr>
            <a:lvl5pPr marL="2341080" indent="0">
              <a:buNone/>
              <a:defRPr sz="1792"/>
            </a:lvl5pPr>
            <a:lvl6pPr marL="2926350" indent="0">
              <a:buNone/>
              <a:defRPr sz="1792"/>
            </a:lvl6pPr>
            <a:lvl7pPr marL="3511620" indent="0">
              <a:buNone/>
              <a:defRPr sz="1792"/>
            </a:lvl7pPr>
            <a:lvl8pPr marL="4096890" indent="0">
              <a:buNone/>
              <a:defRPr sz="1792"/>
            </a:lvl8pPr>
            <a:lvl9pPr marL="4682160" indent="0">
              <a:buNone/>
              <a:defRPr sz="1792"/>
            </a:lvl9pPr>
          </a:lstStyle>
          <a:p>
            <a:pPr lvl="0"/>
            <a:r>
              <a:rPr lang="en-US"/>
              <a:t>Click to edit Master text styles</a:t>
            </a:r>
          </a:p>
        </p:txBody>
      </p:sp>
      <p:sp>
        <p:nvSpPr>
          <p:cNvPr id="4" name="Rectangle 4">
            <a:extLst>
              <a:ext uri="{FF2B5EF4-FFF2-40B4-BE49-F238E27FC236}">
                <a16:creationId xmlns:a16="http://schemas.microsoft.com/office/drawing/2014/main" id="{FFFA6BA2-FCB1-58CF-34AC-47FD51D10D8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46491F-2318-B50D-F463-D07A00C9B6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FB98DBC-1936-F5E4-2A68-5E41B21B15CE}"/>
              </a:ext>
            </a:extLst>
          </p:cNvPr>
          <p:cNvSpPr>
            <a:spLocks noGrp="1" noChangeArrowheads="1"/>
          </p:cNvSpPr>
          <p:nvPr>
            <p:ph type="sldNum" sz="quarter" idx="12"/>
          </p:nvPr>
        </p:nvSpPr>
        <p:spPr>
          <a:ln/>
        </p:spPr>
        <p:txBody>
          <a:bodyPr/>
          <a:lstStyle>
            <a:lvl1pPr>
              <a:defRPr/>
            </a:lvl1pPr>
          </a:lstStyle>
          <a:p>
            <a:pPr>
              <a:defRPr/>
            </a:pPr>
            <a:fld id="{135F7736-0547-4453-914D-70210A14E075}" type="slidenum">
              <a:rPr lang="en-US" altLang="en-US"/>
              <a:pPr>
                <a:defRPr/>
              </a:pPr>
              <a:t>‹#›</a:t>
            </a:fld>
            <a:endParaRPr lang="en-US" altLang="en-US"/>
          </a:p>
        </p:txBody>
      </p:sp>
    </p:spTree>
    <p:extLst>
      <p:ext uri="{BB962C8B-B14F-4D97-AF65-F5344CB8AC3E}">
        <p14:creationId xmlns:p14="http://schemas.microsoft.com/office/powerpoint/2010/main" val="5440768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2"/>
            <a:ext cx="5384800" cy="4525963"/>
          </a:xfrm>
        </p:spPr>
        <p:txBody>
          <a:bodyPr/>
          <a:lstStyle>
            <a:lvl1pPr>
              <a:defRPr sz="3584"/>
            </a:lvl1pPr>
            <a:lvl2pPr>
              <a:defRPr sz="3072"/>
            </a:lvl2pPr>
            <a:lvl3pPr>
              <a:defRPr sz="2560"/>
            </a:lvl3pPr>
            <a:lvl4pPr>
              <a:defRPr sz="2304"/>
            </a:lvl4pPr>
            <a:lvl5pPr>
              <a:defRPr sz="2304"/>
            </a:lvl5pPr>
            <a:lvl6pPr>
              <a:defRPr sz="2304"/>
            </a:lvl6pPr>
            <a:lvl7pPr>
              <a:defRPr sz="2304"/>
            </a:lvl7pPr>
            <a:lvl8pPr>
              <a:defRPr sz="2304"/>
            </a:lvl8pPr>
            <a:lvl9pPr>
              <a:defRPr sz="23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584"/>
            </a:lvl1pPr>
            <a:lvl2pPr>
              <a:defRPr sz="3072"/>
            </a:lvl2pPr>
            <a:lvl3pPr>
              <a:defRPr sz="2560"/>
            </a:lvl3pPr>
            <a:lvl4pPr>
              <a:defRPr sz="2304"/>
            </a:lvl4pPr>
            <a:lvl5pPr>
              <a:defRPr sz="2304"/>
            </a:lvl5pPr>
            <a:lvl6pPr>
              <a:defRPr sz="2304"/>
            </a:lvl6pPr>
            <a:lvl7pPr>
              <a:defRPr sz="2304"/>
            </a:lvl7pPr>
            <a:lvl8pPr>
              <a:defRPr sz="2304"/>
            </a:lvl8pPr>
            <a:lvl9pPr>
              <a:defRPr sz="23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B635292-684E-2F65-D848-C2B138C8A62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3E3EB3E-878A-58C7-B616-7C25B3DF4F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1E9CFD1-B1A5-8508-91C5-4B87F789D867}"/>
              </a:ext>
            </a:extLst>
          </p:cNvPr>
          <p:cNvSpPr>
            <a:spLocks noGrp="1" noChangeArrowheads="1"/>
          </p:cNvSpPr>
          <p:nvPr>
            <p:ph type="sldNum" sz="quarter" idx="12"/>
          </p:nvPr>
        </p:nvSpPr>
        <p:spPr>
          <a:ln/>
        </p:spPr>
        <p:txBody>
          <a:bodyPr/>
          <a:lstStyle>
            <a:lvl1pPr>
              <a:defRPr/>
            </a:lvl1pPr>
          </a:lstStyle>
          <a:p>
            <a:pPr>
              <a:defRPr/>
            </a:pPr>
            <a:fld id="{43DCC55B-D9BD-49F7-941E-628529ABADDA}" type="slidenum">
              <a:rPr lang="en-US" altLang="en-US"/>
              <a:pPr>
                <a:defRPr/>
              </a:pPr>
              <a:t>‹#›</a:t>
            </a:fld>
            <a:endParaRPr lang="en-US" altLang="en-US"/>
          </a:p>
        </p:txBody>
      </p:sp>
    </p:spTree>
    <p:extLst>
      <p:ext uri="{BB962C8B-B14F-4D97-AF65-F5344CB8AC3E}">
        <p14:creationId xmlns:p14="http://schemas.microsoft.com/office/powerpoint/2010/main" val="32025714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5"/>
            <a:ext cx="5386917" cy="639762"/>
          </a:xfrm>
        </p:spPr>
        <p:txBody>
          <a:bodyPr anchor="b"/>
          <a:lstStyle>
            <a:lvl1pPr marL="0" indent="0">
              <a:buNone/>
              <a:defRPr sz="3072" b="1"/>
            </a:lvl1pPr>
            <a:lvl2pPr marL="585270" indent="0">
              <a:buNone/>
              <a:defRPr sz="2560" b="1"/>
            </a:lvl2pPr>
            <a:lvl3pPr marL="1170539" indent="0">
              <a:buNone/>
              <a:defRPr sz="2304" b="1"/>
            </a:lvl3pPr>
            <a:lvl4pPr marL="1755809" indent="0">
              <a:buNone/>
              <a:defRPr sz="2048" b="1"/>
            </a:lvl4pPr>
            <a:lvl5pPr marL="2341080" indent="0">
              <a:buNone/>
              <a:defRPr sz="2048" b="1"/>
            </a:lvl5pPr>
            <a:lvl6pPr marL="2926350" indent="0">
              <a:buNone/>
              <a:defRPr sz="2048" b="1"/>
            </a:lvl6pPr>
            <a:lvl7pPr marL="3511620" indent="0">
              <a:buNone/>
              <a:defRPr sz="2048" b="1"/>
            </a:lvl7pPr>
            <a:lvl8pPr marL="4096890" indent="0">
              <a:buNone/>
              <a:defRPr sz="2048" b="1"/>
            </a:lvl8pPr>
            <a:lvl9pPr marL="4682160" indent="0">
              <a:buNone/>
              <a:defRPr sz="2048" b="1"/>
            </a:lvl9pPr>
          </a:lstStyle>
          <a:p>
            <a:pPr lvl="0"/>
            <a:r>
              <a:rPr lang="en-US"/>
              <a:t>Click to edit Master text styles</a:t>
            </a:r>
          </a:p>
        </p:txBody>
      </p:sp>
      <p:sp>
        <p:nvSpPr>
          <p:cNvPr id="4" name="Content Placeholder 3"/>
          <p:cNvSpPr>
            <a:spLocks noGrp="1"/>
          </p:cNvSpPr>
          <p:nvPr>
            <p:ph sz="half" idx="2"/>
          </p:nvPr>
        </p:nvSpPr>
        <p:spPr>
          <a:xfrm>
            <a:off x="609602" y="2174876"/>
            <a:ext cx="5386917" cy="3951288"/>
          </a:xfrm>
        </p:spPr>
        <p:txBody>
          <a:bodyPr/>
          <a:lstStyle>
            <a:lvl1pPr>
              <a:defRPr sz="3072"/>
            </a:lvl1pPr>
            <a:lvl2pPr>
              <a:defRPr sz="2560"/>
            </a:lvl2pPr>
            <a:lvl3pPr>
              <a:defRPr sz="2304"/>
            </a:lvl3pPr>
            <a:lvl4pPr>
              <a:defRPr sz="2048"/>
            </a:lvl4pPr>
            <a:lvl5pPr>
              <a:defRPr sz="2048"/>
            </a:lvl5pPr>
            <a:lvl6pPr>
              <a:defRPr sz="2048"/>
            </a:lvl6pPr>
            <a:lvl7pPr>
              <a:defRPr sz="2048"/>
            </a:lvl7pPr>
            <a:lvl8pPr>
              <a:defRPr sz="2048"/>
            </a:lvl8pPr>
            <a:lvl9pPr>
              <a:defRPr sz="204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5"/>
            <a:ext cx="5389033" cy="639762"/>
          </a:xfrm>
        </p:spPr>
        <p:txBody>
          <a:bodyPr anchor="b"/>
          <a:lstStyle>
            <a:lvl1pPr marL="0" indent="0">
              <a:buNone/>
              <a:defRPr sz="3072" b="1"/>
            </a:lvl1pPr>
            <a:lvl2pPr marL="585270" indent="0">
              <a:buNone/>
              <a:defRPr sz="2560" b="1"/>
            </a:lvl2pPr>
            <a:lvl3pPr marL="1170539" indent="0">
              <a:buNone/>
              <a:defRPr sz="2304" b="1"/>
            </a:lvl3pPr>
            <a:lvl4pPr marL="1755809" indent="0">
              <a:buNone/>
              <a:defRPr sz="2048" b="1"/>
            </a:lvl4pPr>
            <a:lvl5pPr marL="2341080" indent="0">
              <a:buNone/>
              <a:defRPr sz="2048" b="1"/>
            </a:lvl5pPr>
            <a:lvl6pPr marL="2926350" indent="0">
              <a:buNone/>
              <a:defRPr sz="2048" b="1"/>
            </a:lvl6pPr>
            <a:lvl7pPr marL="3511620" indent="0">
              <a:buNone/>
              <a:defRPr sz="2048" b="1"/>
            </a:lvl7pPr>
            <a:lvl8pPr marL="4096890" indent="0">
              <a:buNone/>
              <a:defRPr sz="2048" b="1"/>
            </a:lvl8pPr>
            <a:lvl9pPr marL="4682160" indent="0">
              <a:buNone/>
              <a:defRPr sz="2048" b="1"/>
            </a:lvl9pPr>
          </a:lstStyle>
          <a:p>
            <a:pPr lvl="0"/>
            <a:r>
              <a:rPr lang="en-US"/>
              <a:t>Click to edit Master text styles</a:t>
            </a:r>
          </a:p>
        </p:txBody>
      </p:sp>
      <p:sp>
        <p:nvSpPr>
          <p:cNvPr id="6" name="Content Placeholder 5"/>
          <p:cNvSpPr>
            <a:spLocks noGrp="1"/>
          </p:cNvSpPr>
          <p:nvPr>
            <p:ph sz="quarter" idx="4"/>
          </p:nvPr>
        </p:nvSpPr>
        <p:spPr>
          <a:xfrm>
            <a:off x="6193370" y="2174876"/>
            <a:ext cx="5389033" cy="3951288"/>
          </a:xfrm>
        </p:spPr>
        <p:txBody>
          <a:bodyPr/>
          <a:lstStyle>
            <a:lvl1pPr>
              <a:defRPr sz="3072"/>
            </a:lvl1pPr>
            <a:lvl2pPr>
              <a:defRPr sz="2560"/>
            </a:lvl2pPr>
            <a:lvl3pPr>
              <a:defRPr sz="2304"/>
            </a:lvl3pPr>
            <a:lvl4pPr>
              <a:defRPr sz="2048"/>
            </a:lvl4pPr>
            <a:lvl5pPr>
              <a:defRPr sz="2048"/>
            </a:lvl5pPr>
            <a:lvl6pPr>
              <a:defRPr sz="2048"/>
            </a:lvl6pPr>
            <a:lvl7pPr>
              <a:defRPr sz="2048"/>
            </a:lvl7pPr>
            <a:lvl8pPr>
              <a:defRPr sz="2048"/>
            </a:lvl8pPr>
            <a:lvl9pPr>
              <a:defRPr sz="204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71EB8E7-04F0-897F-8C61-C17B2C52618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1AC60B0-CE08-38E4-76B7-2DF969ADAE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C93835B-86F8-D4FE-C3FF-9FBC20C4F076}"/>
              </a:ext>
            </a:extLst>
          </p:cNvPr>
          <p:cNvSpPr>
            <a:spLocks noGrp="1" noChangeArrowheads="1"/>
          </p:cNvSpPr>
          <p:nvPr>
            <p:ph type="sldNum" sz="quarter" idx="12"/>
          </p:nvPr>
        </p:nvSpPr>
        <p:spPr>
          <a:ln/>
        </p:spPr>
        <p:txBody>
          <a:bodyPr/>
          <a:lstStyle>
            <a:lvl1pPr>
              <a:defRPr/>
            </a:lvl1pPr>
          </a:lstStyle>
          <a:p>
            <a:pPr>
              <a:defRPr/>
            </a:pPr>
            <a:fld id="{76FD3D00-B929-465D-9EF2-026B6432A0C0}" type="slidenum">
              <a:rPr lang="en-US" altLang="en-US"/>
              <a:pPr>
                <a:defRPr/>
              </a:pPr>
              <a:t>‹#›</a:t>
            </a:fld>
            <a:endParaRPr lang="en-US" altLang="en-US"/>
          </a:p>
        </p:txBody>
      </p:sp>
    </p:spTree>
    <p:extLst>
      <p:ext uri="{BB962C8B-B14F-4D97-AF65-F5344CB8AC3E}">
        <p14:creationId xmlns:p14="http://schemas.microsoft.com/office/powerpoint/2010/main" val="11932020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A6D0217-5B5C-FEC9-1311-9016C01FABE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9FA10E4-E811-187A-15CB-F86FCFB46C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3D155ED-CDB5-EDF1-35FF-CCD83B49969C}"/>
              </a:ext>
            </a:extLst>
          </p:cNvPr>
          <p:cNvSpPr>
            <a:spLocks noGrp="1" noChangeArrowheads="1"/>
          </p:cNvSpPr>
          <p:nvPr>
            <p:ph type="sldNum" sz="quarter" idx="12"/>
          </p:nvPr>
        </p:nvSpPr>
        <p:spPr>
          <a:ln/>
        </p:spPr>
        <p:txBody>
          <a:bodyPr/>
          <a:lstStyle>
            <a:lvl1pPr>
              <a:defRPr/>
            </a:lvl1pPr>
          </a:lstStyle>
          <a:p>
            <a:pPr>
              <a:defRPr/>
            </a:pPr>
            <a:fld id="{720D970C-3205-4A6F-AA0C-1FAE0D6E8469}" type="slidenum">
              <a:rPr lang="en-US" altLang="en-US"/>
              <a:pPr>
                <a:defRPr/>
              </a:pPr>
              <a:t>‹#›</a:t>
            </a:fld>
            <a:endParaRPr lang="en-US" altLang="en-US"/>
          </a:p>
        </p:txBody>
      </p:sp>
    </p:spTree>
    <p:extLst>
      <p:ext uri="{BB962C8B-B14F-4D97-AF65-F5344CB8AC3E}">
        <p14:creationId xmlns:p14="http://schemas.microsoft.com/office/powerpoint/2010/main" val="33221044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A7BADB8-83B0-A6BF-ABBA-73E69ED045E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A60326D-C5B3-C8F2-9F50-967CDF3991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3B2237F-A619-DD22-565F-999BD780A9CF}"/>
              </a:ext>
            </a:extLst>
          </p:cNvPr>
          <p:cNvSpPr>
            <a:spLocks noGrp="1" noChangeArrowheads="1"/>
          </p:cNvSpPr>
          <p:nvPr>
            <p:ph type="sldNum" sz="quarter" idx="12"/>
          </p:nvPr>
        </p:nvSpPr>
        <p:spPr>
          <a:ln/>
        </p:spPr>
        <p:txBody>
          <a:bodyPr/>
          <a:lstStyle>
            <a:lvl1pPr>
              <a:defRPr/>
            </a:lvl1pPr>
          </a:lstStyle>
          <a:p>
            <a:pPr>
              <a:defRPr/>
            </a:pPr>
            <a:fld id="{987FC5CA-E656-4ADD-9D94-59A77EB11C81}" type="slidenum">
              <a:rPr lang="en-US" altLang="en-US"/>
              <a:pPr>
                <a:defRPr/>
              </a:pPr>
              <a:t>‹#›</a:t>
            </a:fld>
            <a:endParaRPr lang="en-US" altLang="en-US"/>
          </a:p>
        </p:txBody>
      </p:sp>
    </p:spTree>
    <p:extLst>
      <p:ext uri="{BB962C8B-B14F-4D97-AF65-F5344CB8AC3E}">
        <p14:creationId xmlns:p14="http://schemas.microsoft.com/office/powerpoint/2010/main" val="20236414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560" b="1"/>
            </a:lvl1pPr>
          </a:lstStyle>
          <a:p>
            <a:r>
              <a:rPr lang="en-US"/>
              <a:t>Click to edit Master title style</a:t>
            </a:r>
          </a:p>
        </p:txBody>
      </p:sp>
      <p:sp>
        <p:nvSpPr>
          <p:cNvPr id="3" name="Content Placeholder 2"/>
          <p:cNvSpPr>
            <a:spLocks noGrp="1"/>
          </p:cNvSpPr>
          <p:nvPr>
            <p:ph idx="1"/>
          </p:nvPr>
        </p:nvSpPr>
        <p:spPr>
          <a:xfrm>
            <a:off x="4766735" y="273053"/>
            <a:ext cx="6815667" cy="5853113"/>
          </a:xfrm>
        </p:spPr>
        <p:txBody>
          <a:bodyPr/>
          <a:lstStyle>
            <a:lvl1pPr>
              <a:defRPr sz="4096"/>
            </a:lvl1pPr>
            <a:lvl2pPr>
              <a:defRPr sz="3584"/>
            </a:lvl2pPr>
            <a:lvl3pPr>
              <a:defRPr sz="3072"/>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792"/>
            </a:lvl1pPr>
            <a:lvl2pPr marL="585270" indent="0">
              <a:buNone/>
              <a:defRPr sz="1536"/>
            </a:lvl2pPr>
            <a:lvl3pPr marL="1170539" indent="0">
              <a:buNone/>
              <a:defRPr sz="1280"/>
            </a:lvl3pPr>
            <a:lvl4pPr marL="1755809" indent="0">
              <a:buNone/>
              <a:defRPr sz="1152"/>
            </a:lvl4pPr>
            <a:lvl5pPr marL="2341080" indent="0">
              <a:buNone/>
              <a:defRPr sz="1152"/>
            </a:lvl5pPr>
            <a:lvl6pPr marL="2926350" indent="0">
              <a:buNone/>
              <a:defRPr sz="1152"/>
            </a:lvl6pPr>
            <a:lvl7pPr marL="3511620" indent="0">
              <a:buNone/>
              <a:defRPr sz="1152"/>
            </a:lvl7pPr>
            <a:lvl8pPr marL="4096890" indent="0">
              <a:buNone/>
              <a:defRPr sz="1152"/>
            </a:lvl8pPr>
            <a:lvl9pPr marL="4682160" indent="0">
              <a:buNone/>
              <a:defRPr sz="1152"/>
            </a:lvl9pPr>
          </a:lstStyle>
          <a:p>
            <a:pPr lvl="0"/>
            <a:r>
              <a:rPr lang="en-US"/>
              <a:t>Click to edit Master text styles</a:t>
            </a:r>
          </a:p>
        </p:txBody>
      </p:sp>
      <p:sp>
        <p:nvSpPr>
          <p:cNvPr id="5" name="Rectangle 4">
            <a:extLst>
              <a:ext uri="{FF2B5EF4-FFF2-40B4-BE49-F238E27FC236}">
                <a16:creationId xmlns:a16="http://schemas.microsoft.com/office/drawing/2014/main" id="{3718EB90-0648-5502-5112-52245CCFA00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F544D91-4D51-5619-C28E-EAB5DD811B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DB01253-BDC7-2686-2754-D900B6615D55}"/>
              </a:ext>
            </a:extLst>
          </p:cNvPr>
          <p:cNvSpPr>
            <a:spLocks noGrp="1" noChangeArrowheads="1"/>
          </p:cNvSpPr>
          <p:nvPr>
            <p:ph type="sldNum" sz="quarter" idx="12"/>
          </p:nvPr>
        </p:nvSpPr>
        <p:spPr>
          <a:ln/>
        </p:spPr>
        <p:txBody>
          <a:bodyPr/>
          <a:lstStyle>
            <a:lvl1pPr>
              <a:defRPr/>
            </a:lvl1pPr>
          </a:lstStyle>
          <a:p>
            <a:pPr>
              <a:defRPr/>
            </a:pPr>
            <a:fld id="{C976D969-85C4-4B85-B4A8-656E43A002C1}" type="slidenum">
              <a:rPr lang="en-US" altLang="en-US"/>
              <a:pPr>
                <a:defRPr/>
              </a:pPr>
              <a:t>‹#›</a:t>
            </a:fld>
            <a:endParaRPr lang="en-US" altLang="en-US"/>
          </a:p>
        </p:txBody>
      </p:sp>
    </p:spTree>
    <p:extLst>
      <p:ext uri="{BB962C8B-B14F-4D97-AF65-F5344CB8AC3E}">
        <p14:creationId xmlns:p14="http://schemas.microsoft.com/office/powerpoint/2010/main" val="15146576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8"/>
          </a:xfrm>
        </p:spPr>
        <p:txBody>
          <a:bodyPr anchor="b"/>
          <a:lstStyle>
            <a:lvl1pPr algn="l">
              <a:defRPr sz="2560"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p:spPr>
        <p:txBody>
          <a:bodyPr/>
          <a:lstStyle>
            <a:lvl1pPr marL="0" indent="0">
              <a:buNone/>
              <a:defRPr sz="4096"/>
            </a:lvl1pPr>
            <a:lvl2pPr marL="585270" indent="0">
              <a:buNone/>
              <a:defRPr sz="3584"/>
            </a:lvl2pPr>
            <a:lvl3pPr marL="1170539" indent="0">
              <a:buNone/>
              <a:defRPr sz="3072"/>
            </a:lvl3pPr>
            <a:lvl4pPr marL="1755809" indent="0">
              <a:buNone/>
              <a:defRPr sz="2560"/>
            </a:lvl4pPr>
            <a:lvl5pPr marL="2341080" indent="0">
              <a:buNone/>
              <a:defRPr sz="2560"/>
            </a:lvl5pPr>
            <a:lvl6pPr marL="2926350" indent="0">
              <a:buNone/>
              <a:defRPr sz="2560"/>
            </a:lvl6pPr>
            <a:lvl7pPr marL="3511620" indent="0">
              <a:buNone/>
              <a:defRPr sz="2560"/>
            </a:lvl7pPr>
            <a:lvl8pPr marL="4096890" indent="0">
              <a:buNone/>
              <a:defRPr sz="2560"/>
            </a:lvl8pPr>
            <a:lvl9pPr marL="4682160" indent="0">
              <a:buNone/>
              <a:defRPr sz="256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792"/>
            </a:lvl1pPr>
            <a:lvl2pPr marL="585270" indent="0">
              <a:buNone/>
              <a:defRPr sz="1536"/>
            </a:lvl2pPr>
            <a:lvl3pPr marL="1170539" indent="0">
              <a:buNone/>
              <a:defRPr sz="1280"/>
            </a:lvl3pPr>
            <a:lvl4pPr marL="1755809" indent="0">
              <a:buNone/>
              <a:defRPr sz="1152"/>
            </a:lvl4pPr>
            <a:lvl5pPr marL="2341080" indent="0">
              <a:buNone/>
              <a:defRPr sz="1152"/>
            </a:lvl5pPr>
            <a:lvl6pPr marL="2926350" indent="0">
              <a:buNone/>
              <a:defRPr sz="1152"/>
            </a:lvl6pPr>
            <a:lvl7pPr marL="3511620" indent="0">
              <a:buNone/>
              <a:defRPr sz="1152"/>
            </a:lvl7pPr>
            <a:lvl8pPr marL="4096890" indent="0">
              <a:buNone/>
              <a:defRPr sz="1152"/>
            </a:lvl8pPr>
            <a:lvl9pPr marL="4682160" indent="0">
              <a:buNone/>
              <a:defRPr sz="1152"/>
            </a:lvl9pPr>
          </a:lstStyle>
          <a:p>
            <a:pPr lvl="0"/>
            <a:r>
              <a:rPr lang="en-US"/>
              <a:t>Click to edit Master text styles</a:t>
            </a:r>
          </a:p>
        </p:txBody>
      </p:sp>
      <p:sp>
        <p:nvSpPr>
          <p:cNvPr id="5" name="Rectangle 4">
            <a:extLst>
              <a:ext uri="{FF2B5EF4-FFF2-40B4-BE49-F238E27FC236}">
                <a16:creationId xmlns:a16="http://schemas.microsoft.com/office/drawing/2014/main" id="{FC36DDAB-3603-EFC4-40A2-798AB03B4EF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75BFD0E-BC7E-4352-9350-18E2989D6A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3DCFBB5-F524-FF63-08A2-5022F0895B62}"/>
              </a:ext>
            </a:extLst>
          </p:cNvPr>
          <p:cNvSpPr>
            <a:spLocks noGrp="1" noChangeArrowheads="1"/>
          </p:cNvSpPr>
          <p:nvPr>
            <p:ph type="sldNum" sz="quarter" idx="12"/>
          </p:nvPr>
        </p:nvSpPr>
        <p:spPr>
          <a:ln/>
        </p:spPr>
        <p:txBody>
          <a:bodyPr/>
          <a:lstStyle>
            <a:lvl1pPr>
              <a:defRPr/>
            </a:lvl1pPr>
          </a:lstStyle>
          <a:p>
            <a:pPr>
              <a:defRPr/>
            </a:pPr>
            <a:fld id="{DACB539A-22D7-41BF-8EE0-9D7FA64EA44D}" type="slidenum">
              <a:rPr lang="en-US" altLang="en-US"/>
              <a:pPr>
                <a:defRPr/>
              </a:pPr>
              <a:t>‹#›</a:t>
            </a:fld>
            <a:endParaRPr lang="en-US" altLang="en-US"/>
          </a:p>
        </p:txBody>
      </p:sp>
    </p:spTree>
    <p:extLst>
      <p:ext uri="{BB962C8B-B14F-4D97-AF65-F5344CB8AC3E}">
        <p14:creationId xmlns:p14="http://schemas.microsoft.com/office/powerpoint/2010/main" val="29661546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86DB56A-7420-252F-FE80-A4552ED0232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D70E13D-9432-545D-AE35-3AE860EC81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18A4D38-F28D-D4D7-4413-9CC95C348698}"/>
              </a:ext>
            </a:extLst>
          </p:cNvPr>
          <p:cNvSpPr>
            <a:spLocks noGrp="1" noChangeArrowheads="1"/>
          </p:cNvSpPr>
          <p:nvPr>
            <p:ph type="sldNum" sz="quarter" idx="12"/>
          </p:nvPr>
        </p:nvSpPr>
        <p:spPr>
          <a:ln/>
        </p:spPr>
        <p:txBody>
          <a:bodyPr/>
          <a:lstStyle>
            <a:lvl1pPr>
              <a:defRPr/>
            </a:lvl1pPr>
          </a:lstStyle>
          <a:p>
            <a:pPr>
              <a:defRPr/>
            </a:pPr>
            <a:fld id="{A5541C58-2644-418D-91E6-3356B17A70E7}" type="slidenum">
              <a:rPr lang="en-US" altLang="en-US"/>
              <a:pPr>
                <a:defRPr/>
              </a:pPr>
              <a:t>‹#›</a:t>
            </a:fld>
            <a:endParaRPr lang="en-US" altLang="en-US"/>
          </a:p>
        </p:txBody>
      </p:sp>
    </p:spTree>
    <p:extLst>
      <p:ext uri="{BB962C8B-B14F-4D97-AF65-F5344CB8AC3E}">
        <p14:creationId xmlns:p14="http://schemas.microsoft.com/office/powerpoint/2010/main" val="32859673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B8FB09A-6C09-ADA6-4AB7-E99611754D6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4E1577F-D520-7775-6DB5-C753B76C8F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EE5CF0-43C7-0C2C-1369-524A78923536}"/>
              </a:ext>
            </a:extLst>
          </p:cNvPr>
          <p:cNvSpPr>
            <a:spLocks noGrp="1" noChangeArrowheads="1"/>
          </p:cNvSpPr>
          <p:nvPr>
            <p:ph type="sldNum" sz="quarter" idx="12"/>
          </p:nvPr>
        </p:nvSpPr>
        <p:spPr>
          <a:ln/>
        </p:spPr>
        <p:txBody>
          <a:bodyPr/>
          <a:lstStyle>
            <a:lvl1pPr>
              <a:defRPr/>
            </a:lvl1pPr>
          </a:lstStyle>
          <a:p>
            <a:pPr>
              <a:defRPr/>
            </a:pPr>
            <a:fld id="{FDDF2FB2-8C80-44B3-ADF2-27ACFB5F01D6}" type="slidenum">
              <a:rPr lang="en-US" altLang="en-US"/>
              <a:pPr>
                <a:defRPr/>
              </a:pPr>
              <a:t>‹#›</a:t>
            </a:fld>
            <a:endParaRPr lang="en-US" altLang="en-US"/>
          </a:p>
        </p:txBody>
      </p:sp>
    </p:spTree>
    <p:extLst>
      <p:ext uri="{BB962C8B-B14F-4D97-AF65-F5344CB8AC3E}">
        <p14:creationId xmlns:p14="http://schemas.microsoft.com/office/powerpoint/2010/main" val="2487553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3CF069-FA11-44DB-B295-5928B03C32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138DCC0-1C7B-4C0F-99C0-5C36280882FC}"/>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2025/2/15</a:t>
            </a:fld>
            <a:endParaRPr lang="zh-CN" altLang="en-US"/>
          </a:p>
        </p:txBody>
      </p:sp>
      <p:sp>
        <p:nvSpPr>
          <p:cNvPr id="4" name="页脚占位符 3">
            <a:extLst>
              <a:ext uri="{FF2B5EF4-FFF2-40B4-BE49-F238E27FC236}">
                <a16:creationId xmlns:a16="http://schemas.microsoft.com/office/drawing/2014/main" id="{3CE5B6CA-5489-4CF1-A06F-FA1D6B513F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FB361FC-74F4-49B9-8904-F01769F38EFC}"/>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825305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897FEB-C037-4B94-A5DB-551470D797D7}"/>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2025/2/15</a:t>
            </a:fld>
            <a:endParaRPr lang="zh-CN" altLang="en-US"/>
          </a:p>
        </p:txBody>
      </p:sp>
      <p:sp>
        <p:nvSpPr>
          <p:cNvPr id="3" name="页脚占位符 2">
            <a:extLst>
              <a:ext uri="{FF2B5EF4-FFF2-40B4-BE49-F238E27FC236}">
                <a16:creationId xmlns:a16="http://schemas.microsoft.com/office/drawing/2014/main" id="{539E76E7-8A95-4999-B41C-80CC05527D4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676953C-DCC2-4A8D-A58D-683CD471F228}"/>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3155400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CF788A-C1B8-49B1-A896-E100993FEF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D2A2547-5343-4AB7-9206-82C780A9F3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A39E5BD-D950-4063-94BF-6E3EEB331D6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C8236A9-62EB-4D13-B4F6-BB432805E793}"/>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2025/2/15</a:t>
            </a:fld>
            <a:endParaRPr lang="zh-CN" altLang="en-US"/>
          </a:p>
        </p:txBody>
      </p:sp>
      <p:sp>
        <p:nvSpPr>
          <p:cNvPr id="6" name="页脚占位符 5">
            <a:extLst>
              <a:ext uri="{FF2B5EF4-FFF2-40B4-BE49-F238E27FC236}">
                <a16:creationId xmlns:a16="http://schemas.microsoft.com/office/drawing/2014/main" id="{671364B3-0A7C-4E69-9FE3-BE41425E3D4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5F2569A-56FC-4A61-A06E-5207D0FE35E9}"/>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579190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B6F7B-ED6E-46F6-BA06-E6A2418B79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77F3917-8F70-445B-83AA-C6F136F56E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E06BBAF-200B-4C66-8079-A4B3D153C7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B0C4386-B761-4FA2-BB2E-3E451CFEAC51}"/>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2025/2/15</a:t>
            </a:fld>
            <a:endParaRPr lang="zh-CN" altLang="en-US"/>
          </a:p>
        </p:txBody>
      </p:sp>
      <p:sp>
        <p:nvSpPr>
          <p:cNvPr id="6" name="页脚占位符 5">
            <a:extLst>
              <a:ext uri="{FF2B5EF4-FFF2-40B4-BE49-F238E27FC236}">
                <a16:creationId xmlns:a16="http://schemas.microsoft.com/office/drawing/2014/main" id="{C2CEC48A-AE56-4E5B-853D-42DECEDC754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58B8922-FE68-45FB-8BED-64DFEB35F8BB}"/>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2344249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6.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026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9668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6980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1DDD4463-235E-1D1F-E85E-7504257B66A3}"/>
              </a:ext>
            </a:extLst>
          </p:cNvPr>
          <p:cNvSpPr>
            <a:spLocks noGrp="1" noChangeArrowheads="1"/>
          </p:cNvSpPr>
          <p:nvPr>
            <p:ph type="title"/>
          </p:nvPr>
        </p:nvSpPr>
        <p:spPr bwMode="auto">
          <a:xfrm>
            <a:off x="610158" y="274073"/>
            <a:ext cx="10971684" cy="114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2560589C-9CEF-E34E-BF82-D0D82AD9A1E2}"/>
              </a:ext>
            </a:extLst>
          </p:cNvPr>
          <p:cNvSpPr>
            <a:spLocks noGrp="1" noChangeArrowheads="1"/>
          </p:cNvSpPr>
          <p:nvPr>
            <p:ph type="body" idx="1"/>
          </p:nvPr>
        </p:nvSpPr>
        <p:spPr bwMode="auto">
          <a:xfrm>
            <a:off x="610158" y="1599787"/>
            <a:ext cx="10971684" cy="452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25218E5-BE98-DA96-7D55-E36FB991F04B}"/>
              </a:ext>
            </a:extLst>
          </p:cNvPr>
          <p:cNvSpPr>
            <a:spLocks noGrp="1"/>
          </p:cNvSpPr>
          <p:nvPr>
            <p:ph type="dt" sz="half" idx="2"/>
          </p:nvPr>
        </p:nvSpPr>
        <p:spPr>
          <a:xfrm>
            <a:off x="610158" y="6355742"/>
            <a:ext cx="2843684" cy="365842"/>
          </a:xfrm>
          <a:prstGeom prst="rect">
            <a:avLst/>
          </a:prstGeom>
        </p:spPr>
        <p:txBody>
          <a:bodyPr vert="horz" lIns="91440" tIns="45720" rIns="91440" bIns="45720" rtlCol="0" anchor="ctr"/>
          <a:lstStyle>
            <a:lvl1pPr algn="l">
              <a:defRPr sz="1200">
                <a:solidFill>
                  <a:schemeClr val="tx1">
                    <a:tint val="75000"/>
                  </a:schemeClr>
                </a:solidFill>
                <a:latin typeface="VNI-Times" pitchFamily="2" charset="0"/>
              </a:defRPr>
            </a:lvl1pPr>
          </a:lstStyle>
          <a:p>
            <a:pPr>
              <a:defRPr/>
            </a:pPr>
            <a:fld id="{0D195DD5-E9DB-4CD4-B2CA-E5989A295962}" type="datetimeFigureOut">
              <a:rPr lang="en-US"/>
              <a:pPr>
                <a:defRPr/>
              </a:pPr>
              <a:t>2/15/2025</a:t>
            </a:fld>
            <a:endParaRPr lang="en-US"/>
          </a:p>
        </p:txBody>
      </p:sp>
      <p:sp>
        <p:nvSpPr>
          <p:cNvPr id="5" name="Footer Placeholder 4">
            <a:extLst>
              <a:ext uri="{FF2B5EF4-FFF2-40B4-BE49-F238E27FC236}">
                <a16:creationId xmlns:a16="http://schemas.microsoft.com/office/drawing/2014/main" id="{2D90F0A1-D962-BAED-B25B-5B6ABFD5F9E9}"/>
              </a:ext>
            </a:extLst>
          </p:cNvPr>
          <p:cNvSpPr>
            <a:spLocks noGrp="1"/>
          </p:cNvSpPr>
          <p:nvPr>
            <p:ph type="ftr" sz="quarter" idx="3"/>
          </p:nvPr>
        </p:nvSpPr>
        <p:spPr>
          <a:xfrm>
            <a:off x="4165694" y="6355742"/>
            <a:ext cx="3860613" cy="365842"/>
          </a:xfrm>
          <a:prstGeom prst="rect">
            <a:avLst/>
          </a:prstGeom>
        </p:spPr>
        <p:txBody>
          <a:bodyPr vert="horz" lIns="91440" tIns="45720" rIns="91440" bIns="45720" rtlCol="0" anchor="ctr"/>
          <a:lstStyle>
            <a:lvl1pPr algn="ctr">
              <a:defRPr sz="1200">
                <a:solidFill>
                  <a:schemeClr val="tx1">
                    <a:tint val="75000"/>
                  </a:schemeClr>
                </a:solidFill>
                <a:latin typeface="VNI-Times" pitchFamily="2" charset="0"/>
              </a:defRPr>
            </a:lvl1pPr>
          </a:lstStyle>
          <a:p>
            <a:pPr>
              <a:defRPr/>
            </a:pPr>
            <a:endParaRPr lang="en-US"/>
          </a:p>
        </p:txBody>
      </p:sp>
      <p:sp>
        <p:nvSpPr>
          <p:cNvPr id="6" name="Slide Number Placeholder 5">
            <a:extLst>
              <a:ext uri="{FF2B5EF4-FFF2-40B4-BE49-F238E27FC236}">
                <a16:creationId xmlns:a16="http://schemas.microsoft.com/office/drawing/2014/main" id="{F88F4BD4-542A-FE47-6B8D-5ADB6FBE3A70}"/>
              </a:ext>
            </a:extLst>
          </p:cNvPr>
          <p:cNvSpPr>
            <a:spLocks noGrp="1"/>
          </p:cNvSpPr>
          <p:nvPr>
            <p:ph type="sldNum" sz="quarter" idx="4"/>
          </p:nvPr>
        </p:nvSpPr>
        <p:spPr>
          <a:xfrm>
            <a:off x="8738158" y="6355742"/>
            <a:ext cx="2843684" cy="365842"/>
          </a:xfrm>
          <a:prstGeom prst="rect">
            <a:avLst/>
          </a:prstGeom>
        </p:spPr>
        <p:txBody>
          <a:bodyPr vert="horz" lIns="91440" tIns="45720" rIns="91440" bIns="45720" rtlCol="0" anchor="ctr"/>
          <a:lstStyle>
            <a:lvl1pPr algn="r">
              <a:defRPr sz="1200">
                <a:solidFill>
                  <a:schemeClr val="tx1">
                    <a:tint val="75000"/>
                  </a:schemeClr>
                </a:solidFill>
                <a:latin typeface="VNI-Times" pitchFamily="2" charset="0"/>
              </a:defRPr>
            </a:lvl1pPr>
          </a:lstStyle>
          <a:p>
            <a:pPr>
              <a:defRPr/>
            </a:pPr>
            <a:fld id="{E500290E-A56E-4E25-8C30-CB8159043616}" type="slidenum">
              <a:rPr lang="en-US"/>
              <a:pPr>
                <a:defRPr/>
              </a:pPr>
              <a:t>‹#›</a:t>
            </a:fld>
            <a:endParaRPr lang="en-US"/>
          </a:p>
        </p:txBody>
      </p:sp>
    </p:spTree>
    <p:extLst>
      <p:ext uri="{BB962C8B-B14F-4D97-AF65-F5344CB8AC3E}">
        <p14:creationId xmlns:p14="http://schemas.microsoft.com/office/powerpoint/2010/main" val="23638503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rtl="0" eaLnBrk="0" fontAlgn="base" hangingPunct="0">
        <a:spcBef>
          <a:spcPct val="0"/>
        </a:spcBef>
        <a:spcAft>
          <a:spcPct val="0"/>
        </a:spcAft>
        <a:defRPr sz="4375" kern="1200">
          <a:solidFill>
            <a:schemeClr val="tx1"/>
          </a:solidFill>
          <a:latin typeface="+mj-lt"/>
          <a:ea typeface="+mj-ea"/>
          <a:cs typeface="+mj-cs"/>
        </a:defRPr>
      </a:lvl1pPr>
      <a:lvl2pPr algn="ctr" rtl="0" eaLnBrk="0" fontAlgn="base" hangingPunct="0">
        <a:spcBef>
          <a:spcPct val="0"/>
        </a:spcBef>
        <a:spcAft>
          <a:spcPct val="0"/>
        </a:spcAft>
        <a:defRPr sz="4375">
          <a:solidFill>
            <a:schemeClr val="tx1"/>
          </a:solidFill>
          <a:latin typeface="Calibri" panose="020F0502020204030204" pitchFamily="34" charset="0"/>
        </a:defRPr>
      </a:lvl2pPr>
      <a:lvl3pPr algn="ctr" rtl="0" eaLnBrk="0" fontAlgn="base" hangingPunct="0">
        <a:spcBef>
          <a:spcPct val="0"/>
        </a:spcBef>
        <a:spcAft>
          <a:spcPct val="0"/>
        </a:spcAft>
        <a:defRPr sz="4375">
          <a:solidFill>
            <a:schemeClr val="tx1"/>
          </a:solidFill>
          <a:latin typeface="Calibri" panose="020F0502020204030204" pitchFamily="34" charset="0"/>
        </a:defRPr>
      </a:lvl3pPr>
      <a:lvl4pPr algn="ctr" rtl="0" eaLnBrk="0" fontAlgn="base" hangingPunct="0">
        <a:spcBef>
          <a:spcPct val="0"/>
        </a:spcBef>
        <a:spcAft>
          <a:spcPct val="0"/>
        </a:spcAft>
        <a:defRPr sz="4375">
          <a:solidFill>
            <a:schemeClr val="tx1"/>
          </a:solidFill>
          <a:latin typeface="Calibri" panose="020F0502020204030204" pitchFamily="34" charset="0"/>
        </a:defRPr>
      </a:lvl4pPr>
      <a:lvl5pPr algn="ctr" rtl="0" eaLnBrk="0" fontAlgn="base" hangingPunct="0">
        <a:spcBef>
          <a:spcPct val="0"/>
        </a:spcBef>
        <a:spcAft>
          <a:spcPct val="0"/>
        </a:spcAft>
        <a:defRPr sz="4375">
          <a:solidFill>
            <a:schemeClr val="tx1"/>
          </a:solidFill>
          <a:latin typeface="Calibri" panose="020F0502020204030204" pitchFamily="34" charset="0"/>
        </a:defRPr>
      </a:lvl5pPr>
      <a:lvl6pPr marL="457207" algn="ctr" rtl="0" fontAlgn="base">
        <a:spcBef>
          <a:spcPct val="0"/>
        </a:spcBef>
        <a:spcAft>
          <a:spcPct val="0"/>
        </a:spcAft>
        <a:defRPr sz="4400">
          <a:solidFill>
            <a:schemeClr val="tx1"/>
          </a:solidFill>
          <a:latin typeface="Calibri" panose="020F0502020204030204" pitchFamily="34" charset="0"/>
        </a:defRPr>
      </a:lvl6pPr>
      <a:lvl7pPr marL="914413" algn="ctr" rtl="0" fontAlgn="base">
        <a:spcBef>
          <a:spcPct val="0"/>
        </a:spcBef>
        <a:spcAft>
          <a:spcPct val="0"/>
        </a:spcAft>
        <a:defRPr sz="4400">
          <a:solidFill>
            <a:schemeClr val="tx1"/>
          </a:solidFill>
          <a:latin typeface="Calibri" panose="020F0502020204030204" pitchFamily="34" charset="0"/>
        </a:defRPr>
      </a:lvl7pPr>
      <a:lvl8pPr marL="1371619" algn="ctr" rtl="0" fontAlgn="base">
        <a:spcBef>
          <a:spcPct val="0"/>
        </a:spcBef>
        <a:spcAft>
          <a:spcPct val="0"/>
        </a:spcAft>
        <a:defRPr sz="4400">
          <a:solidFill>
            <a:schemeClr val="tx1"/>
          </a:solidFill>
          <a:latin typeface="Calibri" panose="020F0502020204030204" pitchFamily="34" charset="0"/>
        </a:defRPr>
      </a:lvl8pPr>
      <a:lvl9pPr marL="1828826" algn="ctr" rtl="0" fontAlgn="base">
        <a:spcBef>
          <a:spcPct val="0"/>
        </a:spcBef>
        <a:spcAft>
          <a:spcPct val="0"/>
        </a:spcAft>
        <a:defRPr sz="4400">
          <a:solidFill>
            <a:schemeClr val="tx1"/>
          </a:solidFill>
          <a:latin typeface="Calibri" panose="020F0502020204030204" pitchFamily="34" charset="0"/>
        </a:defRPr>
      </a:lvl9pPr>
    </p:titleStyle>
    <p:bodyStyle>
      <a:lvl1pPr marL="342283" indent="-342283" algn="l" rtl="0" eaLnBrk="0" fontAlgn="base" hangingPunct="0">
        <a:spcBef>
          <a:spcPct val="20000"/>
        </a:spcBef>
        <a:spcAft>
          <a:spcPct val="0"/>
        </a:spcAft>
        <a:buFont typeface="Arial" panose="020B0604020202020204" pitchFamily="34" charset="0"/>
        <a:buChar char="•"/>
        <a:defRPr sz="3125" kern="1200">
          <a:solidFill>
            <a:schemeClr val="tx1"/>
          </a:solidFill>
          <a:latin typeface="+mn-lt"/>
          <a:ea typeface="+mn-ea"/>
          <a:cs typeface="+mn-cs"/>
        </a:defRPr>
      </a:lvl1pPr>
      <a:lvl2pPr marL="742853" indent="-285236" algn="l" rtl="0" eaLnBrk="0" fontAlgn="base" hangingPunct="0">
        <a:spcBef>
          <a:spcPct val="20000"/>
        </a:spcBef>
        <a:spcAft>
          <a:spcPct val="0"/>
        </a:spcAft>
        <a:buFont typeface="Arial" panose="020B0604020202020204" pitchFamily="34" charset="0"/>
        <a:buChar char="–"/>
        <a:defRPr sz="2734" kern="1200">
          <a:solidFill>
            <a:schemeClr val="tx1"/>
          </a:solidFill>
          <a:latin typeface="+mn-lt"/>
          <a:ea typeface="+mn-ea"/>
          <a:cs typeface="+mn-cs"/>
        </a:defRPr>
      </a:lvl2pPr>
      <a:lvl3pPr marL="1142183" indent="-228189" algn="l" rtl="0" eaLnBrk="0" fontAlgn="base" hangingPunct="0">
        <a:spcBef>
          <a:spcPct val="20000"/>
        </a:spcBef>
        <a:spcAft>
          <a:spcPct val="0"/>
        </a:spcAft>
        <a:buFont typeface="Arial" panose="020B0604020202020204" pitchFamily="34" charset="0"/>
        <a:buChar char="•"/>
        <a:defRPr sz="2344" kern="1200">
          <a:solidFill>
            <a:schemeClr val="tx1"/>
          </a:solidFill>
          <a:latin typeface="+mn-lt"/>
          <a:ea typeface="+mn-ea"/>
          <a:cs typeface="+mn-cs"/>
        </a:defRPr>
      </a:lvl3pPr>
      <a:lvl4pPr marL="1599800" indent="-228189" algn="l" rtl="0" eaLnBrk="0" fontAlgn="base" hangingPunct="0">
        <a:spcBef>
          <a:spcPct val="20000"/>
        </a:spcBef>
        <a:spcAft>
          <a:spcPct val="0"/>
        </a:spcAft>
        <a:buFont typeface="Arial" panose="020B0604020202020204" pitchFamily="34" charset="0"/>
        <a:buChar char="–"/>
        <a:defRPr sz="1953" kern="1200">
          <a:solidFill>
            <a:schemeClr val="tx1"/>
          </a:solidFill>
          <a:latin typeface="+mn-lt"/>
          <a:ea typeface="+mn-ea"/>
          <a:cs typeface="+mn-cs"/>
        </a:defRPr>
      </a:lvl4pPr>
      <a:lvl5pPr marL="2057418" indent="-228189" algn="l" rtl="0" eaLnBrk="0" fontAlgn="base" hangingPunct="0">
        <a:spcBef>
          <a:spcPct val="20000"/>
        </a:spcBef>
        <a:spcAft>
          <a:spcPct val="0"/>
        </a:spcAft>
        <a:buFont typeface="Arial" panose="020B0604020202020204" pitchFamily="34" charset="0"/>
        <a:buChar char="»"/>
        <a:defRPr sz="1953" kern="1200">
          <a:solidFill>
            <a:schemeClr val="tx1"/>
          </a:solidFill>
          <a:latin typeface="+mn-lt"/>
          <a:ea typeface="+mn-ea"/>
          <a:cs typeface="+mn-cs"/>
        </a:defRPr>
      </a:lvl5pPr>
      <a:lvl6pPr marL="2514635" indent="-228603" algn="l" defTabSz="91441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42" indent="-228603" algn="l" defTabSz="91441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48" indent="-228603" algn="l" defTabSz="91441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55" indent="-228603" algn="l" defTabSz="91441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13" rtl="0" eaLnBrk="1" latinLnBrk="0" hangingPunct="1">
        <a:defRPr sz="1800" kern="1200">
          <a:solidFill>
            <a:schemeClr val="tx1"/>
          </a:solidFill>
          <a:latin typeface="+mn-lt"/>
          <a:ea typeface="+mn-ea"/>
          <a:cs typeface="+mn-cs"/>
        </a:defRPr>
      </a:lvl1pPr>
      <a:lvl2pPr marL="457207" algn="l" defTabSz="914413" rtl="0" eaLnBrk="1" latinLnBrk="0" hangingPunct="1">
        <a:defRPr sz="1800" kern="1200">
          <a:solidFill>
            <a:schemeClr val="tx1"/>
          </a:solidFill>
          <a:latin typeface="+mn-lt"/>
          <a:ea typeface="+mn-ea"/>
          <a:cs typeface="+mn-cs"/>
        </a:defRPr>
      </a:lvl2pPr>
      <a:lvl3pPr marL="914413" algn="l" defTabSz="914413" rtl="0" eaLnBrk="1" latinLnBrk="0" hangingPunct="1">
        <a:defRPr sz="1800" kern="1200">
          <a:solidFill>
            <a:schemeClr val="tx1"/>
          </a:solidFill>
          <a:latin typeface="+mn-lt"/>
          <a:ea typeface="+mn-ea"/>
          <a:cs typeface="+mn-cs"/>
        </a:defRPr>
      </a:lvl3pPr>
      <a:lvl4pPr marL="1371619" algn="l" defTabSz="914413" rtl="0" eaLnBrk="1" latinLnBrk="0" hangingPunct="1">
        <a:defRPr sz="1800" kern="1200">
          <a:solidFill>
            <a:schemeClr val="tx1"/>
          </a:solidFill>
          <a:latin typeface="+mn-lt"/>
          <a:ea typeface="+mn-ea"/>
          <a:cs typeface="+mn-cs"/>
        </a:defRPr>
      </a:lvl4pPr>
      <a:lvl5pPr marL="1828826" algn="l" defTabSz="914413" rtl="0" eaLnBrk="1" latinLnBrk="0" hangingPunct="1">
        <a:defRPr sz="1800" kern="1200">
          <a:solidFill>
            <a:schemeClr val="tx1"/>
          </a:solidFill>
          <a:latin typeface="+mn-lt"/>
          <a:ea typeface="+mn-ea"/>
          <a:cs typeface="+mn-cs"/>
        </a:defRPr>
      </a:lvl5pPr>
      <a:lvl6pPr marL="2286033" algn="l" defTabSz="914413" rtl="0" eaLnBrk="1" latinLnBrk="0" hangingPunct="1">
        <a:defRPr sz="1800" kern="1200">
          <a:solidFill>
            <a:schemeClr val="tx1"/>
          </a:solidFill>
          <a:latin typeface="+mn-lt"/>
          <a:ea typeface="+mn-ea"/>
          <a:cs typeface="+mn-cs"/>
        </a:defRPr>
      </a:lvl6pPr>
      <a:lvl7pPr marL="2743238" algn="l" defTabSz="914413" rtl="0" eaLnBrk="1" latinLnBrk="0" hangingPunct="1">
        <a:defRPr sz="1800" kern="1200">
          <a:solidFill>
            <a:schemeClr val="tx1"/>
          </a:solidFill>
          <a:latin typeface="+mn-lt"/>
          <a:ea typeface="+mn-ea"/>
          <a:cs typeface="+mn-cs"/>
        </a:defRPr>
      </a:lvl7pPr>
      <a:lvl8pPr marL="3200445" algn="l" defTabSz="914413" rtl="0" eaLnBrk="1" latinLnBrk="0" hangingPunct="1">
        <a:defRPr sz="1800" kern="1200">
          <a:solidFill>
            <a:schemeClr val="tx1"/>
          </a:solidFill>
          <a:latin typeface="+mn-lt"/>
          <a:ea typeface="+mn-ea"/>
          <a:cs typeface="+mn-cs"/>
        </a:defRPr>
      </a:lvl8pPr>
      <a:lvl9pPr marL="3657652" algn="l" defTabSz="91441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CFDFE"/>
            </a:gs>
            <a:gs pos="74001">
              <a:srgbClr val="E0F1F2"/>
            </a:gs>
            <a:gs pos="83000">
              <a:srgbClr val="E0F1F2"/>
            </a:gs>
            <a:gs pos="100000">
              <a:srgbClr val="EBF6F7"/>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7169443-F84B-284C-83AA-3C676130967A}"/>
              </a:ext>
            </a:extLst>
          </p:cNvPr>
          <p:cNvSpPr>
            <a:spLocks noGrp="1" noChangeArrowheads="1"/>
          </p:cNvSpPr>
          <p:nvPr>
            <p:ph type="title"/>
          </p:nvPr>
        </p:nvSpPr>
        <p:spPr bwMode="auto">
          <a:xfrm>
            <a:off x="610158" y="274073"/>
            <a:ext cx="10971684" cy="114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39DD83E-6CFB-1CA4-0C01-D88F6C706C7D}"/>
              </a:ext>
            </a:extLst>
          </p:cNvPr>
          <p:cNvSpPr>
            <a:spLocks noGrp="1" noChangeArrowheads="1"/>
          </p:cNvSpPr>
          <p:nvPr>
            <p:ph type="body" idx="1"/>
          </p:nvPr>
        </p:nvSpPr>
        <p:spPr bwMode="auto">
          <a:xfrm>
            <a:off x="610158" y="1599787"/>
            <a:ext cx="10971684" cy="452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C2C22E3-7608-4CBD-E96E-EE5F04FA1F76}"/>
              </a:ext>
            </a:extLst>
          </p:cNvPr>
          <p:cNvSpPr>
            <a:spLocks noGrp="1" noChangeArrowheads="1"/>
          </p:cNvSpPr>
          <p:nvPr>
            <p:ph type="dt" sz="half" idx="2"/>
          </p:nvPr>
        </p:nvSpPr>
        <p:spPr bwMode="auto">
          <a:xfrm>
            <a:off x="610158" y="6245368"/>
            <a:ext cx="2843684" cy="476216"/>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792">
                <a:latin typeface="Arial" charset="0"/>
              </a:defRPr>
            </a:lvl1pPr>
          </a:lstStyle>
          <a:p>
            <a:pPr>
              <a:defRPr/>
            </a:pPr>
            <a:endParaRPr lang="en-US"/>
          </a:p>
        </p:txBody>
      </p:sp>
      <p:sp>
        <p:nvSpPr>
          <p:cNvPr id="1029" name="Rectangle 5">
            <a:extLst>
              <a:ext uri="{FF2B5EF4-FFF2-40B4-BE49-F238E27FC236}">
                <a16:creationId xmlns:a16="http://schemas.microsoft.com/office/drawing/2014/main" id="{E4FD6EA6-4E03-CB0E-7439-57EF18DF2A98}"/>
              </a:ext>
            </a:extLst>
          </p:cNvPr>
          <p:cNvSpPr>
            <a:spLocks noGrp="1" noChangeArrowheads="1"/>
          </p:cNvSpPr>
          <p:nvPr>
            <p:ph type="ftr" sz="quarter" idx="3"/>
          </p:nvPr>
        </p:nvSpPr>
        <p:spPr bwMode="auto">
          <a:xfrm>
            <a:off x="4165694" y="6245368"/>
            <a:ext cx="3860613" cy="476216"/>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792">
                <a:latin typeface="Arial" charset="0"/>
              </a:defRPr>
            </a:lvl1pPr>
          </a:lstStyle>
          <a:p>
            <a:pPr>
              <a:defRPr/>
            </a:pPr>
            <a:endParaRPr lang="en-US"/>
          </a:p>
        </p:txBody>
      </p:sp>
      <p:sp>
        <p:nvSpPr>
          <p:cNvPr id="1030" name="Rectangle 6">
            <a:extLst>
              <a:ext uri="{FF2B5EF4-FFF2-40B4-BE49-F238E27FC236}">
                <a16:creationId xmlns:a16="http://schemas.microsoft.com/office/drawing/2014/main" id="{0358C36B-A6EA-288B-D108-FBC5F0BACF65}"/>
              </a:ext>
            </a:extLst>
          </p:cNvPr>
          <p:cNvSpPr>
            <a:spLocks noGrp="1" noChangeArrowheads="1"/>
          </p:cNvSpPr>
          <p:nvPr>
            <p:ph type="sldNum" sz="quarter" idx="4"/>
          </p:nvPr>
        </p:nvSpPr>
        <p:spPr bwMode="auto">
          <a:xfrm>
            <a:off x="8738158" y="6245368"/>
            <a:ext cx="2843684" cy="476216"/>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792"/>
            </a:lvl1pPr>
          </a:lstStyle>
          <a:p>
            <a:pPr>
              <a:defRPr/>
            </a:pPr>
            <a:fld id="{80991912-01E4-4A67-A64B-2A972F9140DF}" type="slidenum">
              <a:rPr lang="en-US" altLang="en-US"/>
              <a:pPr>
                <a:defRPr/>
              </a:pPr>
              <a:t>‹#›</a:t>
            </a:fld>
            <a:endParaRPr lang="en-US" altLang="en-US"/>
          </a:p>
        </p:txBody>
      </p:sp>
    </p:spTree>
    <p:extLst>
      <p:ext uri="{BB962C8B-B14F-4D97-AF65-F5344CB8AC3E}">
        <p14:creationId xmlns:p14="http://schemas.microsoft.com/office/powerpoint/2010/main" val="20169745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rtl="0" eaLnBrk="0" fontAlgn="base" hangingPunct="0">
        <a:spcBef>
          <a:spcPct val="0"/>
        </a:spcBef>
        <a:spcAft>
          <a:spcPct val="0"/>
        </a:spcAft>
        <a:defRPr sz="5625">
          <a:solidFill>
            <a:schemeClr val="tx2"/>
          </a:solidFill>
          <a:latin typeface="+mj-lt"/>
          <a:ea typeface="+mj-ea"/>
          <a:cs typeface="+mj-cs"/>
        </a:defRPr>
      </a:lvl1pPr>
      <a:lvl2pPr algn="ctr" rtl="0" eaLnBrk="0" fontAlgn="base" hangingPunct="0">
        <a:spcBef>
          <a:spcPct val="0"/>
        </a:spcBef>
        <a:spcAft>
          <a:spcPct val="0"/>
        </a:spcAft>
        <a:defRPr sz="5625">
          <a:solidFill>
            <a:schemeClr val="tx2"/>
          </a:solidFill>
          <a:latin typeface="Arial" charset="0"/>
        </a:defRPr>
      </a:lvl2pPr>
      <a:lvl3pPr algn="ctr" rtl="0" eaLnBrk="0" fontAlgn="base" hangingPunct="0">
        <a:spcBef>
          <a:spcPct val="0"/>
        </a:spcBef>
        <a:spcAft>
          <a:spcPct val="0"/>
        </a:spcAft>
        <a:defRPr sz="5625">
          <a:solidFill>
            <a:schemeClr val="tx2"/>
          </a:solidFill>
          <a:latin typeface="Arial" charset="0"/>
        </a:defRPr>
      </a:lvl3pPr>
      <a:lvl4pPr algn="ctr" rtl="0" eaLnBrk="0" fontAlgn="base" hangingPunct="0">
        <a:spcBef>
          <a:spcPct val="0"/>
        </a:spcBef>
        <a:spcAft>
          <a:spcPct val="0"/>
        </a:spcAft>
        <a:defRPr sz="5625">
          <a:solidFill>
            <a:schemeClr val="tx2"/>
          </a:solidFill>
          <a:latin typeface="Arial" charset="0"/>
        </a:defRPr>
      </a:lvl4pPr>
      <a:lvl5pPr algn="ctr" rtl="0" eaLnBrk="0" fontAlgn="base" hangingPunct="0">
        <a:spcBef>
          <a:spcPct val="0"/>
        </a:spcBef>
        <a:spcAft>
          <a:spcPct val="0"/>
        </a:spcAft>
        <a:defRPr sz="5625">
          <a:solidFill>
            <a:schemeClr val="tx2"/>
          </a:solidFill>
          <a:latin typeface="Arial" charset="0"/>
        </a:defRPr>
      </a:lvl5pPr>
      <a:lvl6pPr marL="585270" algn="ctr" rtl="0" fontAlgn="base">
        <a:spcBef>
          <a:spcPct val="0"/>
        </a:spcBef>
        <a:spcAft>
          <a:spcPct val="0"/>
        </a:spcAft>
        <a:defRPr sz="5632">
          <a:solidFill>
            <a:schemeClr val="tx2"/>
          </a:solidFill>
          <a:latin typeface="Arial" charset="0"/>
        </a:defRPr>
      </a:lvl6pPr>
      <a:lvl7pPr marL="1170539" algn="ctr" rtl="0" fontAlgn="base">
        <a:spcBef>
          <a:spcPct val="0"/>
        </a:spcBef>
        <a:spcAft>
          <a:spcPct val="0"/>
        </a:spcAft>
        <a:defRPr sz="5632">
          <a:solidFill>
            <a:schemeClr val="tx2"/>
          </a:solidFill>
          <a:latin typeface="Arial" charset="0"/>
        </a:defRPr>
      </a:lvl7pPr>
      <a:lvl8pPr marL="1755809" algn="ctr" rtl="0" fontAlgn="base">
        <a:spcBef>
          <a:spcPct val="0"/>
        </a:spcBef>
        <a:spcAft>
          <a:spcPct val="0"/>
        </a:spcAft>
        <a:defRPr sz="5632">
          <a:solidFill>
            <a:schemeClr val="tx2"/>
          </a:solidFill>
          <a:latin typeface="Arial" charset="0"/>
        </a:defRPr>
      </a:lvl8pPr>
      <a:lvl9pPr marL="2341080" algn="ctr" rtl="0" fontAlgn="base">
        <a:spcBef>
          <a:spcPct val="0"/>
        </a:spcBef>
        <a:spcAft>
          <a:spcPct val="0"/>
        </a:spcAft>
        <a:defRPr sz="5632">
          <a:solidFill>
            <a:schemeClr val="tx2"/>
          </a:solidFill>
          <a:latin typeface="Arial" charset="0"/>
        </a:defRPr>
      </a:lvl9pPr>
    </p:titleStyle>
    <p:bodyStyle>
      <a:lvl1pPr marL="437775" indent="-437775" algn="l" rtl="0" eaLnBrk="0" fontAlgn="base" hangingPunct="0">
        <a:spcBef>
          <a:spcPct val="20000"/>
        </a:spcBef>
        <a:spcAft>
          <a:spcPct val="0"/>
        </a:spcAft>
        <a:buChar char="•"/>
        <a:defRPr sz="4062">
          <a:solidFill>
            <a:schemeClr val="tx1"/>
          </a:solidFill>
          <a:latin typeface="+mn-lt"/>
          <a:ea typeface="+mn-ea"/>
          <a:cs typeface="+mn-cs"/>
        </a:defRPr>
      </a:lvl1pPr>
      <a:lvl2pPr marL="949959" indent="-364606" algn="l" rtl="0" eaLnBrk="0" fontAlgn="base" hangingPunct="0">
        <a:spcBef>
          <a:spcPct val="20000"/>
        </a:spcBef>
        <a:spcAft>
          <a:spcPct val="0"/>
        </a:spcAft>
        <a:buChar char="–"/>
        <a:defRPr sz="3515">
          <a:solidFill>
            <a:schemeClr val="tx1"/>
          </a:solidFill>
          <a:latin typeface="+mn-lt"/>
        </a:defRPr>
      </a:lvl2pPr>
      <a:lvl3pPr marL="1462143" indent="-291437" algn="l" rtl="0" eaLnBrk="0" fontAlgn="base" hangingPunct="0">
        <a:spcBef>
          <a:spcPct val="20000"/>
        </a:spcBef>
        <a:spcAft>
          <a:spcPct val="0"/>
        </a:spcAft>
        <a:buChar char="•"/>
        <a:defRPr sz="3047">
          <a:solidFill>
            <a:schemeClr val="tx1"/>
          </a:solidFill>
          <a:latin typeface="+mn-lt"/>
        </a:defRPr>
      </a:lvl3pPr>
      <a:lvl4pPr marL="2047496" indent="-291437" algn="l" rtl="0" eaLnBrk="0" fontAlgn="base" hangingPunct="0">
        <a:spcBef>
          <a:spcPct val="20000"/>
        </a:spcBef>
        <a:spcAft>
          <a:spcPct val="0"/>
        </a:spcAft>
        <a:buChar char="–"/>
        <a:defRPr sz="2500">
          <a:solidFill>
            <a:schemeClr val="tx1"/>
          </a:solidFill>
          <a:latin typeface="+mn-lt"/>
        </a:defRPr>
      </a:lvl4pPr>
      <a:lvl5pPr marL="2632849" indent="-291437" algn="l" rtl="0" eaLnBrk="0" fontAlgn="base" hangingPunct="0">
        <a:spcBef>
          <a:spcPct val="20000"/>
        </a:spcBef>
        <a:spcAft>
          <a:spcPct val="0"/>
        </a:spcAft>
        <a:buChar char="»"/>
        <a:defRPr sz="2500">
          <a:solidFill>
            <a:schemeClr val="tx1"/>
          </a:solidFill>
          <a:latin typeface="+mn-lt"/>
        </a:defRPr>
      </a:lvl5pPr>
      <a:lvl6pPr marL="3218985" indent="-292635" algn="l" rtl="0" fontAlgn="base">
        <a:spcBef>
          <a:spcPct val="20000"/>
        </a:spcBef>
        <a:spcAft>
          <a:spcPct val="0"/>
        </a:spcAft>
        <a:buChar char="»"/>
        <a:defRPr sz="2560">
          <a:solidFill>
            <a:schemeClr val="tx1"/>
          </a:solidFill>
          <a:latin typeface="+mn-lt"/>
        </a:defRPr>
      </a:lvl6pPr>
      <a:lvl7pPr marL="3804255" indent="-292635" algn="l" rtl="0" fontAlgn="base">
        <a:spcBef>
          <a:spcPct val="20000"/>
        </a:spcBef>
        <a:spcAft>
          <a:spcPct val="0"/>
        </a:spcAft>
        <a:buChar char="»"/>
        <a:defRPr sz="2560">
          <a:solidFill>
            <a:schemeClr val="tx1"/>
          </a:solidFill>
          <a:latin typeface="+mn-lt"/>
        </a:defRPr>
      </a:lvl7pPr>
      <a:lvl8pPr marL="4389525" indent="-292635" algn="l" rtl="0" fontAlgn="base">
        <a:spcBef>
          <a:spcPct val="20000"/>
        </a:spcBef>
        <a:spcAft>
          <a:spcPct val="0"/>
        </a:spcAft>
        <a:buChar char="»"/>
        <a:defRPr sz="2560">
          <a:solidFill>
            <a:schemeClr val="tx1"/>
          </a:solidFill>
          <a:latin typeface="+mn-lt"/>
        </a:defRPr>
      </a:lvl8pPr>
      <a:lvl9pPr marL="4974795" indent="-292635" algn="l" rtl="0" fontAlgn="base">
        <a:spcBef>
          <a:spcPct val="20000"/>
        </a:spcBef>
        <a:spcAft>
          <a:spcPct val="0"/>
        </a:spcAft>
        <a:buChar char="»"/>
        <a:defRPr sz="2560">
          <a:solidFill>
            <a:schemeClr val="tx1"/>
          </a:solidFill>
          <a:latin typeface="+mn-lt"/>
        </a:defRPr>
      </a:lvl9pPr>
    </p:bodyStyle>
    <p:otherStyle>
      <a:defPPr>
        <a:defRPr lang="en-US"/>
      </a:defPPr>
      <a:lvl1pPr marL="0" algn="l" defTabSz="1170539" rtl="0" eaLnBrk="1" latinLnBrk="0" hangingPunct="1">
        <a:defRPr sz="2304" kern="1200">
          <a:solidFill>
            <a:schemeClr val="tx1"/>
          </a:solidFill>
          <a:latin typeface="+mn-lt"/>
          <a:ea typeface="+mn-ea"/>
          <a:cs typeface="+mn-cs"/>
        </a:defRPr>
      </a:lvl1pPr>
      <a:lvl2pPr marL="585270" algn="l" defTabSz="1170539" rtl="0" eaLnBrk="1" latinLnBrk="0" hangingPunct="1">
        <a:defRPr sz="2304" kern="1200">
          <a:solidFill>
            <a:schemeClr val="tx1"/>
          </a:solidFill>
          <a:latin typeface="+mn-lt"/>
          <a:ea typeface="+mn-ea"/>
          <a:cs typeface="+mn-cs"/>
        </a:defRPr>
      </a:lvl2pPr>
      <a:lvl3pPr marL="1170539" algn="l" defTabSz="1170539" rtl="0" eaLnBrk="1" latinLnBrk="0" hangingPunct="1">
        <a:defRPr sz="2304" kern="1200">
          <a:solidFill>
            <a:schemeClr val="tx1"/>
          </a:solidFill>
          <a:latin typeface="+mn-lt"/>
          <a:ea typeface="+mn-ea"/>
          <a:cs typeface="+mn-cs"/>
        </a:defRPr>
      </a:lvl3pPr>
      <a:lvl4pPr marL="1755809" algn="l" defTabSz="1170539" rtl="0" eaLnBrk="1" latinLnBrk="0" hangingPunct="1">
        <a:defRPr sz="2304" kern="1200">
          <a:solidFill>
            <a:schemeClr val="tx1"/>
          </a:solidFill>
          <a:latin typeface="+mn-lt"/>
          <a:ea typeface="+mn-ea"/>
          <a:cs typeface="+mn-cs"/>
        </a:defRPr>
      </a:lvl4pPr>
      <a:lvl5pPr marL="2341080" algn="l" defTabSz="1170539" rtl="0" eaLnBrk="1" latinLnBrk="0" hangingPunct="1">
        <a:defRPr sz="2304" kern="1200">
          <a:solidFill>
            <a:schemeClr val="tx1"/>
          </a:solidFill>
          <a:latin typeface="+mn-lt"/>
          <a:ea typeface="+mn-ea"/>
          <a:cs typeface="+mn-cs"/>
        </a:defRPr>
      </a:lvl5pPr>
      <a:lvl6pPr marL="2926350" algn="l" defTabSz="1170539" rtl="0" eaLnBrk="1" latinLnBrk="0" hangingPunct="1">
        <a:defRPr sz="2304" kern="1200">
          <a:solidFill>
            <a:schemeClr val="tx1"/>
          </a:solidFill>
          <a:latin typeface="+mn-lt"/>
          <a:ea typeface="+mn-ea"/>
          <a:cs typeface="+mn-cs"/>
        </a:defRPr>
      </a:lvl6pPr>
      <a:lvl7pPr marL="3511620" algn="l" defTabSz="1170539" rtl="0" eaLnBrk="1" latinLnBrk="0" hangingPunct="1">
        <a:defRPr sz="2304" kern="1200">
          <a:solidFill>
            <a:schemeClr val="tx1"/>
          </a:solidFill>
          <a:latin typeface="+mn-lt"/>
          <a:ea typeface="+mn-ea"/>
          <a:cs typeface="+mn-cs"/>
        </a:defRPr>
      </a:lvl7pPr>
      <a:lvl8pPr marL="4096890" algn="l" defTabSz="1170539" rtl="0" eaLnBrk="1" latinLnBrk="0" hangingPunct="1">
        <a:defRPr sz="2304" kern="1200">
          <a:solidFill>
            <a:schemeClr val="tx1"/>
          </a:solidFill>
          <a:latin typeface="+mn-lt"/>
          <a:ea typeface="+mn-ea"/>
          <a:cs typeface="+mn-cs"/>
        </a:defRPr>
      </a:lvl8pPr>
      <a:lvl9pPr marL="4682160" algn="l" defTabSz="1170539" rtl="0" eaLnBrk="1" latinLnBrk="0" hangingPunct="1">
        <a:defRPr sz="230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20.png"/><Relationship Id="rId5" Type="http://schemas.openxmlformats.org/officeDocument/2006/relationships/image" Target="../media/image19.gif"/><Relationship Id="rId4" Type="http://schemas.openxmlformats.org/officeDocument/2006/relationships/image" Target="../media/image18.gif"/><Relationship Id="rId9" Type="http://schemas.openxmlformats.org/officeDocument/2006/relationships/image" Target="../media/image23.gif"/></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8.xml"/><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4.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4.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4.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5.png"/><Relationship Id="rId3" Type="http://schemas.openxmlformats.org/officeDocument/2006/relationships/image" Target="../media/image24.jp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xml"/><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26.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5.png"/><Relationship Id="rId3" Type="http://schemas.openxmlformats.org/officeDocument/2006/relationships/image" Target="../media/image24.jp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4.xml"/><Relationship Id="rId16"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29.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5.png"/><Relationship Id="rId3" Type="http://schemas.openxmlformats.org/officeDocument/2006/relationships/image" Target="../media/image24.jp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26.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5.png"/><Relationship Id="rId3" Type="http://schemas.openxmlformats.org/officeDocument/2006/relationships/image" Target="../media/image24.jp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6.xml"/><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26.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0242" name="Picture 16">
            <a:extLst>
              <a:ext uri="{FF2B5EF4-FFF2-40B4-BE49-F238E27FC236}">
                <a16:creationId xmlns:a16="http://schemas.microsoft.com/office/drawing/2014/main" id="{82C3422B-8602-5E83-0A96-3EDF6E7CF24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792863">
            <a:off x="297704" y="-37204"/>
            <a:ext cx="770130" cy="69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0">
            <a:extLst>
              <a:ext uri="{FF2B5EF4-FFF2-40B4-BE49-F238E27FC236}">
                <a16:creationId xmlns:a16="http://schemas.microsoft.com/office/drawing/2014/main" id="{545251E9-B98A-BABD-14B4-848145AB39D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9215585" y="3721"/>
            <a:ext cx="1101248" cy="813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23">
            <a:extLst>
              <a:ext uri="{FF2B5EF4-FFF2-40B4-BE49-F238E27FC236}">
                <a16:creationId xmlns:a16="http://schemas.microsoft.com/office/drawing/2014/main" id="{024E8F7C-E450-2558-5C9C-30FE45D5174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792863">
            <a:off x="2334022" y="5297899"/>
            <a:ext cx="618833" cy="55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1">
            <a:extLst>
              <a:ext uri="{FF2B5EF4-FFF2-40B4-BE49-F238E27FC236}">
                <a16:creationId xmlns:a16="http://schemas.microsoft.com/office/drawing/2014/main" id="{9A7D4F48-5E9D-715A-8EC5-1B1C154DCB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942" y="4899813"/>
            <a:ext cx="3843209" cy="22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2">
            <a:extLst>
              <a:ext uri="{FF2B5EF4-FFF2-40B4-BE49-F238E27FC236}">
                <a16:creationId xmlns:a16="http://schemas.microsoft.com/office/drawing/2014/main" id="{C6C0F0C5-9002-990F-2882-200348B4E0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44116" y="104173"/>
            <a:ext cx="1871378" cy="1184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4">
            <a:extLst>
              <a:ext uri="{FF2B5EF4-FFF2-40B4-BE49-F238E27FC236}">
                <a16:creationId xmlns:a16="http://schemas.microsoft.com/office/drawing/2014/main" id="{443E27E8-FFE8-4F35-8772-531BD93FAD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14711" y="4133059"/>
            <a:ext cx="210078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a16="http://schemas.microsoft.com/office/drawing/2014/main" id="{B594D16E-A3F3-8F0B-DFB0-813C709D4121}"/>
              </a:ext>
            </a:extLst>
          </p:cNvPr>
          <p:cNvSpPr txBox="1">
            <a:spLocks noChangeArrowheads="1"/>
          </p:cNvSpPr>
          <p:nvPr/>
        </p:nvSpPr>
        <p:spPr bwMode="auto">
          <a:xfrm>
            <a:off x="3090510" y="265391"/>
            <a:ext cx="6516961" cy="704402"/>
          </a:xfrm>
          <a:prstGeom prst="rect">
            <a:avLst/>
          </a:prstGeom>
          <a:no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13" fontAlgn="base">
              <a:spcBef>
                <a:spcPct val="0"/>
              </a:spcBef>
              <a:spcAft>
                <a:spcPct val="0"/>
              </a:spcAft>
              <a:buNone/>
              <a:defRPr/>
            </a:pPr>
            <a:r>
              <a:rPr lang="en-US" altLang="en-US" sz="1800" b="1">
                <a:solidFill>
                  <a:srgbClr val="0000FF"/>
                </a:solidFill>
                <a:latin typeface="Times New Roman" panose="02020603050405020304" pitchFamily="18" charset="0"/>
                <a:cs typeface="Times New Roman" panose="02020603050405020304" pitchFamily="18" charset="0"/>
              </a:rPr>
              <a:t>ỦY BAN NHÂN DÂN THÀNH PHỐ </a:t>
            </a:r>
            <a:r>
              <a:rPr lang="vi-VN" altLang="en-US" sz="1800" b="1">
                <a:solidFill>
                  <a:srgbClr val="0000FF"/>
                </a:solidFill>
                <a:latin typeface="Times New Roman" panose="02020603050405020304" pitchFamily="18" charset="0"/>
                <a:cs typeface="Times New Roman" panose="02020603050405020304" pitchFamily="18" charset="0"/>
              </a:rPr>
              <a:t>QUY </a:t>
            </a:r>
            <a:r>
              <a:rPr lang="vi-VN" altLang="en-US" sz="1800" b="1" dirty="0">
                <a:solidFill>
                  <a:srgbClr val="0000FF"/>
                </a:solidFill>
                <a:latin typeface="Times New Roman" panose="02020603050405020304" pitchFamily="18" charset="0"/>
                <a:cs typeface="Times New Roman" panose="02020603050405020304" pitchFamily="18" charset="0"/>
              </a:rPr>
              <a:t>NHƠN</a:t>
            </a:r>
          </a:p>
          <a:p>
            <a:pPr algn="ctr" defTabSz="914413" fontAlgn="base">
              <a:spcBef>
                <a:spcPct val="0"/>
              </a:spcBef>
              <a:spcAft>
                <a:spcPct val="0"/>
              </a:spcAft>
              <a:buNone/>
              <a:defRPr/>
            </a:pPr>
            <a:r>
              <a:rPr lang="vi-VN" altLang="en-US" sz="1800" b="1" u="sng" dirty="0">
                <a:solidFill>
                  <a:srgbClr val="0000FF"/>
                </a:solidFill>
                <a:latin typeface="Times New Roman" panose="02020603050405020304" pitchFamily="18" charset="0"/>
                <a:cs typeface="Times New Roman" panose="02020603050405020304" pitchFamily="18" charset="0"/>
              </a:rPr>
              <a:t>TRƯỜNG TIỂU HỌC QUANG TRUNG</a:t>
            </a:r>
            <a:endParaRPr lang="af-ZA" altLang="en-US" sz="1800" b="1" u="sng" dirty="0">
              <a:solidFill>
                <a:srgbClr val="0000FF"/>
              </a:solidFill>
              <a:latin typeface="Times New Roman" panose="02020603050405020304" pitchFamily="18" charset="0"/>
              <a:cs typeface="Times New Roman" panose="02020603050405020304" pitchFamily="18" charset="0"/>
            </a:endParaRPr>
          </a:p>
        </p:txBody>
      </p:sp>
      <p:sp>
        <p:nvSpPr>
          <p:cNvPr id="10249" name="WordArt 22">
            <a:extLst>
              <a:ext uri="{FF2B5EF4-FFF2-40B4-BE49-F238E27FC236}">
                <a16:creationId xmlns:a16="http://schemas.microsoft.com/office/drawing/2014/main" id="{8C02208E-F7F8-79E9-4453-43DB61E36FB0}"/>
              </a:ext>
            </a:extLst>
          </p:cNvPr>
          <p:cNvSpPr>
            <a:spLocks noChangeArrowheads="1" noChangeShapeType="1" noTextEdit="1"/>
          </p:cNvSpPr>
          <p:nvPr/>
        </p:nvSpPr>
        <p:spPr bwMode="auto">
          <a:xfrm>
            <a:off x="1035591" y="1297192"/>
            <a:ext cx="10760735" cy="2012755"/>
          </a:xfrm>
          <a:prstGeom prst="rect">
            <a:avLst/>
          </a:prstGeom>
        </p:spPr>
        <p:txBody>
          <a:bodyPr wrap="none" fromWordArt="1">
            <a:prstTxWarp prst="textTriangle">
              <a:avLst>
                <a:gd name="adj" fmla="val 50000"/>
              </a:avLst>
            </a:prstTxWarp>
          </a:bodyPr>
          <a:lstStyle/>
          <a:p>
            <a:pPr algn="ctr" defTabSz="714329" eaLnBrk="0" fontAlgn="base" hangingPunct="0">
              <a:spcBef>
                <a:spcPct val="0"/>
              </a:spcBef>
              <a:spcAft>
                <a:spcPct val="0"/>
              </a:spcAft>
            </a:pPr>
            <a:r>
              <a:rPr lang="en-US" sz="4608" b="1" kern="10">
                <a:ln w="28575">
                  <a:solidFill>
                    <a:srgbClr val="FFFF00"/>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CHÀO MỪNG QUÝ THẦY CÔ VỀ DỰ GIỜ LỚP 5G</a:t>
            </a:r>
          </a:p>
        </p:txBody>
      </p:sp>
      <p:sp>
        <p:nvSpPr>
          <p:cNvPr id="3" name="TextBox 2">
            <a:extLst>
              <a:ext uri="{FF2B5EF4-FFF2-40B4-BE49-F238E27FC236}">
                <a16:creationId xmlns:a16="http://schemas.microsoft.com/office/drawing/2014/main" id="{F6D1535C-8FC7-6A3F-3D8C-6083C1CAB587}"/>
              </a:ext>
            </a:extLst>
          </p:cNvPr>
          <p:cNvSpPr txBox="1"/>
          <p:nvPr/>
        </p:nvSpPr>
        <p:spPr>
          <a:xfrm>
            <a:off x="2145313" y="3444905"/>
            <a:ext cx="9949280" cy="1306063"/>
          </a:xfrm>
          <a:prstGeom prst="rect">
            <a:avLst/>
          </a:prstGeom>
          <a:noFill/>
        </p:spPr>
        <p:txBody>
          <a:bodyPr>
            <a:spAutoFit/>
          </a:bodyPr>
          <a:lstStyle/>
          <a:p>
            <a:pPr defTabSz="714329" fontAlgn="base">
              <a:spcBef>
                <a:spcPct val="0"/>
              </a:spcBef>
              <a:spcAft>
                <a:spcPct val="0"/>
              </a:spcAft>
              <a:defRPr/>
            </a:pPr>
            <a:r>
              <a:rPr lang="en-US" sz="3200" b="1" u="sng">
                <a:ln w="6600">
                  <a:solidFill>
                    <a:srgbClr val="C0504D"/>
                  </a:solidFill>
                  <a:prstDash val="solid"/>
                </a:ln>
                <a:solidFill>
                  <a:srgbClr val="00B0F0"/>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Môn</a:t>
            </a:r>
            <a:r>
              <a:rPr lang="en-US" sz="3200" b="1">
                <a:ln w="6600">
                  <a:solidFill>
                    <a:srgbClr val="C0504D"/>
                  </a:solidFill>
                  <a:prstDash val="solid"/>
                </a:ln>
                <a:solidFill>
                  <a:srgbClr val="00B0F0"/>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 Lịch sử và địa lí</a:t>
            </a:r>
          </a:p>
          <a:p>
            <a:pPr defTabSz="714329" fontAlgn="base">
              <a:spcBef>
                <a:spcPct val="0"/>
              </a:spcBef>
              <a:spcAft>
                <a:spcPct val="0"/>
              </a:spcAft>
              <a:defRPr/>
            </a:pPr>
            <a:r>
              <a:rPr lang="en-US" sz="4687" b="1" u="sng">
                <a:ln w="6600">
                  <a:solidFill>
                    <a:srgbClr val="C0504D"/>
                  </a:solidFill>
                  <a:prstDash val="solid"/>
                </a:ln>
                <a:solidFill>
                  <a:srgbClr val="FF0000"/>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Bài</a:t>
            </a:r>
            <a:r>
              <a:rPr lang="en-US" sz="4687" b="1">
                <a:ln w="6600">
                  <a:solidFill>
                    <a:srgbClr val="C0504D"/>
                  </a:solidFill>
                  <a:prstDash val="solid"/>
                </a:ln>
                <a:solidFill>
                  <a:srgbClr val="FF0000"/>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 BIỂN, ĐẢO VIỆT NAM </a:t>
            </a:r>
            <a:r>
              <a:rPr lang="en-US" sz="3200" b="1">
                <a:ln w="6600">
                  <a:solidFill>
                    <a:srgbClr val="C0504D"/>
                  </a:solidFill>
                  <a:prstDash val="solid"/>
                </a:ln>
                <a:solidFill>
                  <a:srgbClr val="FF0000"/>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(TIẾT 2)</a:t>
            </a:r>
            <a:endParaRPr lang="en-US" sz="3200" b="1" dirty="0">
              <a:ln w="6600">
                <a:solidFill>
                  <a:srgbClr val="C0504D"/>
                </a:solidFill>
                <a:prstDash val="solid"/>
              </a:ln>
              <a:solidFill>
                <a:srgbClr val="FF0000"/>
              </a:solidFill>
              <a:effectLst>
                <a:outerShdw dist="38100" dir="2700000" algn="tl" rotWithShape="0">
                  <a:srgbClr val="C0504D"/>
                </a:outerShdw>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99AAD00-5C52-C79B-419F-356029874DB4}"/>
              </a:ext>
            </a:extLst>
          </p:cNvPr>
          <p:cNvSpPr txBox="1"/>
          <p:nvPr/>
        </p:nvSpPr>
        <p:spPr>
          <a:xfrm>
            <a:off x="3647116" y="5900438"/>
            <a:ext cx="9949280" cy="525080"/>
          </a:xfrm>
          <a:prstGeom prst="rect">
            <a:avLst/>
          </a:prstGeom>
          <a:noFill/>
        </p:spPr>
        <p:txBody>
          <a:bodyPr>
            <a:spAutoFit/>
          </a:bodyPr>
          <a:lstStyle/>
          <a:p>
            <a:pPr defTabSz="714329" fontAlgn="base">
              <a:spcBef>
                <a:spcPct val="0"/>
              </a:spcBef>
              <a:spcAft>
                <a:spcPct val="0"/>
              </a:spcAft>
              <a:defRPr/>
            </a:pPr>
            <a:r>
              <a:rPr lang="en-US" sz="2812" b="1" dirty="0">
                <a:ln w="6600">
                  <a:solidFill>
                    <a:srgbClr val="C0504D"/>
                  </a:solidFill>
                  <a:prstDash val="solid"/>
                </a:ln>
                <a:solidFill>
                  <a:srgbClr val="002060"/>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GV: NGUYỄN THỊ THANH TUYỀN</a:t>
            </a:r>
          </a:p>
        </p:txBody>
      </p:sp>
      <p:pic>
        <p:nvPicPr>
          <p:cNvPr id="7" name="Picture 24" descr="RNBOWBTN">
            <a:extLst>
              <a:ext uri="{FF2B5EF4-FFF2-40B4-BE49-F238E27FC236}">
                <a16:creationId xmlns:a16="http://schemas.microsoft.com/office/drawing/2014/main" id="{455C7308-94AE-DA6A-3928-AEEF35CEEA29}"/>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791545" y="3276463"/>
            <a:ext cx="303836" cy="277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33">
            <a:extLst>
              <a:ext uri="{FF2B5EF4-FFF2-40B4-BE49-F238E27FC236}">
                <a16:creationId xmlns:a16="http://schemas.microsoft.com/office/drawing/2014/main" id="{16987952-7E98-E3F3-E638-2ECF88532777}"/>
              </a:ext>
            </a:extLst>
          </p:cNvPr>
          <p:cNvSpPr>
            <a:spLocks noChangeArrowheads="1"/>
          </p:cNvSpPr>
          <p:nvPr/>
        </p:nvSpPr>
        <p:spPr bwMode="auto">
          <a:xfrm rot="3870432" flipH="1">
            <a:off x="5993130" y="6344124"/>
            <a:ext cx="457613" cy="533262"/>
          </a:xfrm>
          <a:prstGeom prst="irregularSeal1">
            <a:avLst/>
          </a:prstGeom>
          <a:gradFill rotWithShape="1">
            <a:gsLst>
              <a:gs pos="0">
                <a:srgbClr val="FF0000"/>
              </a:gs>
              <a:gs pos="100000">
                <a:srgbClr val="1907FD"/>
              </a:gs>
            </a:gsLst>
            <a:path path="shape">
              <a:fillToRect l="50000" t="50000" r="50000" b="50000"/>
            </a:path>
          </a:gra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13" eaLnBrk="0" fontAlgn="base" hangingPunct="0">
              <a:spcBef>
                <a:spcPct val="0"/>
              </a:spcBef>
              <a:spcAft>
                <a:spcPct val="0"/>
              </a:spcAft>
              <a:defRPr/>
            </a:pPr>
            <a:endParaRPr lang="en-US" altLang="en-US">
              <a:solidFill>
                <a:prstClr val="black"/>
              </a:solidFill>
            </a:endParaRPr>
          </a:p>
        </p:txBody>
      </p:sp>
      <p:sp>
        <p:nvSpPr>
          <p:cNvPr id="9" name="AutoShape 39">
            <a:extLst>
              <a:ext uri="{FF2B5EF4-FFF2-40B4-BE49-F238E27FC236}">
                <a16:creationId xmlns:a16="http://schemas.microsoft.com/office/drawing/2014/main" id="{DDC7B353-FBDE-9DC6-4B83-9137F1746474}"/>
              </a:ext>
            </a:extLst>
          </p:cNvPr>
          <p:cNvSpPr>
            <a:spLocks noChangeArrowheads="1"/>
          </p:cNvSpPr>
          <p:nvPr/>
        </p:nvSpPr>
        <p:spPr bwMode="auto">
          <a:xfrm>
            <a:off x="4093246" y="6255289"/>
            <a:ext cx="543183" cy="540703"/>
          </a:xfrm>
          <a:prstGeom prst="star4">
            <a:avLst>
              <a:gd name="adj" fmla="val 12574"/>
            </a:avLst>
          </a:prstGeom>
          <a:gradFill rotWithShape="1">
            <a:gsLst>
              <a:gs pos="0">
                <a:srgbClr val="000082"/>
              </a:gs>
              <a:gs pos="100000">
                <a:srgbClr val="FF8200"/>
              </a:gs>
            </a:gsLst>
            <a:path path="shape">
              <a:fillToRect l="50000" t="50000" r="50000" b="50000"/>
            </a:path>
          </a:gra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13" eaLnBrk="0" fontAlgn="base" hangingPunct="0">
              <a:spcBef>
                <a:spcPct val="0"/>
              </a:spcBef>
              <a:spcAft>
                <a:spcPct val="0"/>
              </a:spcAft>
              <a:defRPr/>
            </a:pPr>
            <a:endParaRPr lang="en-US" altLang="en-US">
              <a:solidFill>
                <a:prstClr val="black"/>
              </a:solidFill>
            </a:endParaRPr>
          </a:p>
        </p:txBody>
      </p:sp>
      <p:sp>
        <p:nvSpPr>
          <p:cNvPr id="10" name="AutoShape 32">
            <a:extLst>
              <a:ext uri="{FF2B5EF4-FFF2-40B4-BE49-F238E27FC236}">
                <a16:creationId xmlns:a16="http://schemas.microsoft.com/office/drawing/2014/main" id="{4C1674E9-F6E5-77FD-3378-66CAA1F571AC}"/>
              </a:ext>
            </a:extLst>
          </p:cNvPr>
          <p:cNvSpPr>
            <a:spLocks noChangeArrowheads="1"/>
          </p:cNvSpPr>
          <p:nvPr/>
        </p:nvSpPr>
        <p:spPr bwMode="auto">
          <a:xfrm rot="3870432" flipH="1">
            <a:off x="3087840" y="5313218"/>
            <a:ext cx="457614" cy="534502"/>
          </a:xfrm>
          <a:prstGeom prst="irregularSeal1">
            <a:avLst/>
          </a:prstGeom>
          <a:gradFill rotWithShape="1">
            <a:gsLst>
              <a:gs pos="0">
                <a:srgbClr val="FF0000"/>
              </a:gs>
              <a:gs pos="100000">
                <a:srgbClr val="1907FD"/>
              </a:gs>
            </a:gsLst>
            <a:path path="shape">
              <a:fillToRect l="50000" t="50000" r="50000" b="50000"/>
            </a:path>
          </a:gra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13" eaLnBrk="0" fontAlgn="base" hangingPunct="0">
              <a:spcBef>
                <a:spcPct val="0"/>
              </a:spcBef>
              <a:spcAft>
                <a:spcPct val="0"/>
              </a:spcAft>
              <a:defRPr/>
            </a:pPr>
            <a:endParaRPr lang="en-US" altLang="en-US">
              <a:solidFill>
                <a:prstClr val="black"/>
              </a:solidFill>
            </a:endParaRPr>
          </a:p>
        </p:txBody>
      </p:sp>
      <p:sp>
        <p:nvSpPr>
          <p:cNvPr id="11" name="AutoShape 38">
            <a:extLst>
              <a:ext uri="{FF2B5EF4-FFF2-40B4-BE49-F238E27FC236}">
                <a16:creationId xmlns:a16="http://schemas.microsoft.com/office/drawing/2014/main" id="{D27CD3E9-FFB4-D728-A1E4-F9C4861DB47F}"/>
              </a:ext>
            </a:extLst>
          </p:cNvPr>
          <p:cNvSpPr>
            <a:spLocks noChangeArrowheads="1"/>
          </p:cNvSpPr>
          <p:nvPr/>
        </p:nvSpPr>
        <p:spPr bwMode="auto">
          <a:xfrm>
            <a:off x="2145313" y="4049602"/>
            <a:ext cx="543183" cy="539463"/>
          </a:xfrm>
          <a:prstGeom prst="star4">
            <a:avLst>
              <a:gd name="adj" fmla="val 12574"/>
            </a:avLst>
          </a:prstGeom>
          <a:gradFill rotWithShape="1">
            <a:gsLst>
              <a:gs pos="0">
                <a:srgbClr val="000082"/>
              </a:gs>
              <a:gs pos="100000">
                <a:srgbClr val="FF8200"/>
              </a:gs>
            </a:gsLst>
            <a:path path="shape">
              <a:fillToRect l="50000" t="50000" r="50000" b="50000"/>
            </a:path>
          </a:gra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13" eaLnBrk="0" fontAlgn="base" hangingPunct="0">
              <a:spcBef>
                <a:spcPct val="0"/>
              </a:spcBef>
              <a:spcAft>
                <a:spcPct val="0"/>
              </a:spcAft>
              <a:defRPr/>
            </a:pPr>
            <a:endParaRPr lang="en-US" altLang="en-US">
              <a:solidFill>
                <a:prstClr val="black"/>
              </a:solidFill>
            </a:endParaRPr>
          </a:p>
        </p:txBody>
      </p:sp>
      <p:sp>
        <p:nvSpPr>
          <p:cNvPr id="12" name="AutoShape 31">
            <a:extLst>
              <a:ext uri="{FF2B5EF4-FFF2-40B4-BE49-F238E27FC236}">
                <a16:creationId xmlns:a16="http://schemas.microsoft.com/office/drawing/2014/main" id="{B14895AA-186D-0338-A98A-9BE4E022892C}"/>
              </a:ext>
            </a:extLst>
          </p:cNvPr>
          <p:cNvSpPr>
            <a:spLocks noChangeArrowheads="1"/>
          </p:cNvSpPr>
          <p:nvPr/>
        </p:nvSpPr>
        <p:spPr bwMode="auto">
          <a:xfrm rot="3870432" flipH="1">
            <a:off x="1518776" y="3060025"/>
            <a:ext cx="457614" cy="533262"/>
          </a:xfrm>
          <a:prstGeom prst="irregularSeal1">
            <a:avLst/>
          </a:prstGeom>
          <a:gradFill rotWithShape="1">
            <a:gsLst>
              <a:gs pos="0">
                <a:srgbClr val="FF0000"/>
              </a:gs>
              <a:gs pos="100000">
                <a:srgbClr val="1907FD"/>
              </a:gs>
            </a:gsLst>
            <a:path path="shape">
              <a:fillToRect l="50000" t="50000" r="50000" b="50000"/>
            </a:path>
          </a:gra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13" eaLnBrk="0" fontAlgn="base" hangingPunct="0">
              <a:spcBef>
                <a:spcPct val="0"/>
              </a:spcBef>
              <a:spcAft>
                <a:spcPct val="0"/>
              </a:spcAft>
              <a:defRPr/>
            </a:pPr>
            <a:endParaRPr lang="en-US" altLang="en-US">
              <a:solidFill>
                <a:prstClr val="black"/>
              </a:solidFill>
            </a:endParaRPr>
          </a:p>
        </p:txBody>
      </p:sp>
      <p:sp>
        <p:nvSpPr>
          <p:cNvPr id="13" name="AutoShape 37">
            <a:extLst>
              <a:ext uri="{FF2B5EF4-FFF2-40B4-BE49-F238E27FC236}">
                <a16:creationId xmlns:a16="http://schemas.microsoft.com/office/drawing/2014/main" id="{99A81DBC-1B6D-AACA-AD13-A486CC05AB2A}"/>
              </a:ext>
            </a:extLst>
          </p:cNvPr>
          <p:cNvSpPr>
            <a:spLocks noChangeArrowheads="1"/>
          </p:cNvSpPr>
          <p:nvPr/>
        </p:nvSpPr>
        <p:spPr bwMode="auto">
          <a:xfrm>
            <a:off x="1906230" y="1415502"/>
            <a:ext cx="543183" cy="539463"/>
          </a:xfrm>
          <a:prstGeom prst="star4">
            <a:avLst>
              <a:gd name="adj" fmla="val 12574"/>
            </a:avLst>
          </a:prstGeom>
          <a:gradFill rotWithShape="1">
            <a:gsLst>
              <a:gs pos="0">
                <a:srgbClr val="000082"/>
              </a:gs>
              <a:gs pos="100000">
                <a:srgbClr val="FF8200"/>
              </a:gs>
            </a:gsLst>
            <a:path path="shape">
              <a:fillToRect l="50000" t="50000" r="50000" b="50000"/>
            </a:path>
          </a:gra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13" eaLnBrk="0" fontAlgn="base" hangingPunct="0">
              <a:spcBef>
                <a:spcPct val="0"/>
              </a:spcBef>
              <a:spcAft>
                <a:spcPct val="0"/>
              </a:spcAft>
              <a:defRPr/>
            </a:pPr>
            <a:endParaRPr lang="en-US" altLang="en-US">
              <a:solidFill>
                <a:prstClr val="black"/>
              </a:solidFill>
            </a:endParaRPr>
          </a:p>
        </p:txBody>
      </p:sp>
      <p:sp>
        <p:nvSpPr>
          <p:cNvPr id="14" name="AutoShape 30">
            <a:extLst>
              <a:ext uri="{FF2B5EF4-FFF2-40B4-BE49-F238E27FC236}">
                <a16:creationId xmlns:a16="http://schemas.microsoft.com/office/drawing/2014/main" id="{359E039E-4172-6BEF-0BB2-FCB69DD2DA74}"/>
              </a:ext>
            </a:extLst>
          </p:cNvPr>
          <p:cNvSpPr>
            <a:spLocks noChangeArrowheads="1"/>
          </p:cNvSpPr>
          <p:nvPr/>
        </p:nvSpPr>
        <p:spPr bwMode="auto">
          <a:xfrm rot="3870432" flipH="1">
            <a:off x="2754134" y="569484"/>
            <a:ext cx="456373" cy="533262"/>
          </a:xfrm>
          <a:prstGeom prst="irregularSeal1">
            <a:avLst/>
          </a:prstGeom>
          <a:gradFill rotWithShape="1">
            <a:gsLst>
              <a:gs pos="0">
                <a:srgbClr val="FF0000"/>
              </a:gs>
              <a:gs pos="100000">
                <a:srgbClr val="1907FD"/>
              </a:gs>
            </a:gsLst>
            <a:path path="shape">
              <a:fillToRect l="50000" t="50000" r="50000" b="50000"/>
            </a:path>
          </a:gra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13" eaLnBrk="0" fontAlgn="base" hangingPunct="0">
              <a:spcBef>
                <a:spcPct val="0"/>
              </a:spcBef>
              <a:spcAft>
                <a:spcPct val="0"/>
              </a:spcAft>
              <a:defRPr/>
            </a:pPr>
            <a:endParaRPr lang="en-US" altLang="en-US">
              <a:solidFill>
                <a:prstClr val="black"/>
              </a:solidFill>
            </a:endParaRPr>
          </a:p>
        </p:txBody>
      </p:sp>
      <p:sp>
        <p:nvSpPr>
          <p:cNvPr id="15" name="AutoShape 36">
            <a:extLst>
              <a:ext uri="{FF2B5EF4-FFF2-40B4-BE49-F238E27FC236}">
                <a16:creationId xmlns:a16="http://schemas.microsoft.com/office/drawing/2014/main" id="{D638D7CD-6A12-5C76-D430-66E7C0E1AAF7}"/>
              </a:ext>
            </a:extLst>
          </p:cNvPr>
          <p:cNvSpPr>
            <a:spLocks noChangeArrowheads="1"/>
          </p:cNvSpPr>
          <p:nvPr/>
        </p:nvSpPr>
        <p:spPr bwMode="auto">
          <a:xfrm>
            <a:off x="3424270" y="259006"/>
            <a:ext cx="380724" cy="229426"/>
          </a:xfrm>
          <a:prstGeom prst="star4">
            <a:avLst>
              <a:gd name="adj" fmla="val 50000"/>
            </a:avLst>
          </a:prstGeom>
          <a:gradFill rotWithShape="1">
            <a:gsLst>
              <a:gs pos="0">
                <a:srgbClr val="000082"/>
              </a:gs>
              <a:gs pos="100000">
                <a:srgbClr val="FF8200"/>
              </a:gs>
            </a:gsLst>
            <a:path path="shape">
              <a:fillToRect l="50000" t="50000" r="50000" b="50000"/>
            </a:path>
          </a:gra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13" eaLnBrk="0" fontAlgn="base" hangingPunct="0">
              <a:spcBef>
                <a:spcPct val="0"/>
              </a:spcBef>
              <a:spcAft>
                <a:spcPct val="0"/>
              </a:spcAft>
              <a:defRPr/>
            </a:pPr>
            <a:endParaRPr lang="en-US" altLang="en-US">
              <a:solidFill>
                <a:prstClr val="black"/>
              </a:solidFill>
            </a:endParaRPr>
          </a:p>
        </p:txBody>
      </p:sp>
      <p:sp>
        <p:nvSpPr>
          <p:cNvPr id="16" name="AutoShape 29">
            <a:extLst>
              <a:ext uri="{FF2B5EF4-FFF2-40B4-BE49-F238E27FC236}">
                <a16:creationId xmlns:a16="http://schemas.microsoft.com/office/drawing/2014/main" id="{C3EB67FC-346D-1DA2-2E4D-4A2CB54535C0}"/>
              </a:ext>
            </a:extLst>
          </p:cNvPr>
          <p:cNvSpPr>
            <a:spLocks noChangeArrowheads="1"/>
          </p:cNvSpPr>
          <p:nvPr/>
        </p:nvSpPr>
        <p:spPr bwMode="auto">
          <a:xfrm rot="3870432" flipH="1">
            <a:off x="5982528" y="952432"/>
            <a:ext cx="456373" cy="533262"/>
          </a:xfrm>
          <a:prstGeom prst="irregularSeal1">
            <a:avLst/>
          </a:prstGeom>
          <a:gradFill rotWithShape="1">
            <a:gsLst>
              <a:gs pos="0">
                <a:srgbClr val="FF0000"/>
              </a:gs>
              <a:gs pos="100000">
                <a:srgbClr val="1907FD"/>
              </a:gs>
            </a:gsLst>
            <a:path path="shape">
              <a:fillToRect l="50000" t="50000" r="50000" b="50000"/>
            </a:path>
          </a:gra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13" eaLnBrk="0" fontAlgn="base" hangingPunct="0">
              <a:spcBef>
                <a:spcPct val="0"/>
              </a:spcBef>
              <a:spcAft>
                <a:spcPct val="0"/>
              </a:spcAft>
              <a:defRPr/>
            </a:pPr>
            <a:endParaRPr lang="en-US" altLang="en-US">
              <a:solidFill>
                <a:prstClr val="black"/>
              </a:solidFill>
            </a:endParaRPr>
          </a:p>
        </p:txBody>
      </p:sp>
      <p:sp>
        <p:nvSpPr>
          <p:cNvPr id="17" name="AutoShape 35">
            <a:extLst>
              <a:ext uri="{FF2B5EF4-FFF2-40B4-BE49-F238E27FC236}">
                <a16:creationId xmlns:a16="http://schemas.microsoft.com/office/drawing/2014/main" id="{DA667C6F-EF7B-AA5D-CB69-090E343207DA}"/>
              </a:ext>
            </a:extLst>
          </p:cNvPr>
          <p:cNvSpPr>
            <a:spLocks noChangeArrowheads="1"/>
          </p:cNvSpPr>
          <p:nvPr/>
        </p:nvSpPr>
        <p:spPr bwMode="auto">
          <a:xfrm>
            <a:off x="8767731" y="191604"/>
            <a:ext cx="390646" cy="303835"/>
          </a:xfrm>
          <a:prstGeom prst="star4">
            <a:avLst>
              <a:gd name="adj" fmla="val 50000"/>
            </a:avLst>
          </a:prstGeom>
          <a:gradFill rotWithShape="1">
            <a:gsLst>
              <a:gs pos="0">
                <a:srgbClr val="000082"/>
              </a:gs>
              <a:gs pos="100000">
                <a:srgbClr val="FF8200"/>
              </a:gs>
            </a:gsLst>
            <a:path path="shape">
              <a:fillToRect l="50000" t="50000" r="50000" b="50000"/>
            </a:path>
          </a:gra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13" eaLnBrk="0" fontAlgn="base" hangingPunct="0">
              <a:spcBef>
                <a:spcPct val="0"/>
              </a:spcBef>
              <a:spcAft>
                <a:spcPct val="0"/>
              </a:spcAft>
              <a:defRPr/>
            </a:pPr>
            <a:endParaRPr lang="en-US" altLang="en-US">
              <a:solidFill>
                <a:prstClr val="black"/>
              </a:solidFill>
            </a:endParaRPr>
          </a:p>
        </p:txBody>
      </p:sp>
      <p:sp>
        <p:nvSpPr>
          <p:cNvPr id="18" name="AutoShape 28">
            <a:extLst>
              <a:ext uri="{FF2B5EF4-FFF2-40B4-BE49-F238E27FC236}">
                <a16:creationId xmlns:a16="http://schemas.microsoft.com/office/drawing/2014/main" id="{D00AB17A-7429-93C7-3C04-700B95A72DB0}"/>
              </a:ext>
            </a:extLst>
          </p:cNvPr>
          <p:cNvSpPr>
            <a:spLocks noChangeArrowheads="1"/>
          </p:cNvSpPr>
          <p:nvPr/>
        </p:nvSpPr>
        <p:spPr bwMode="auto">
          <a:xfrm rot="3870432" flipH="1">
            <a:off x="9717814" y="1239124"/>
            <a:ext cx="457613" cy="533262"/>
          </a:xfrm>
          <a:prstGeom prst="irregularSeal1">
            <a:avLst/>
          </a:prstGeom>
          <a:gradFill rotWithShape="1">
            <a:gsLst>
              <a:gs pos="0">
                <a:srgbClr val="FF0000"/>
              </a:gs>
              <a:gs pos="100000">
                <a:srgbClr val="1907FD"/>
              </a:gs>
            </a:gsLst>
            <a:path path="shape">
              <a:fillToRect l="50000" t="50000" r="50000" b="50000"/>
            </a:path>
          </a:gra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13" eaLnBrk="0" fontAlgn="base" hangingPunct="0">
              <a:spcBef>
                <a:spcPct val="0"/>
              </a:spcBef>
              <a:spcAft>
                <a:spcPct val="0"/>
              </a:spcAft>
              <a:defRPr/>
            </a:pPr>
            <a:endParaRPr lang="en-US" altLang="en-US">
              <a:solidFill>
                <a:prstClr val="black"/>
              </a:solidFill>
            </a:endParaRPr>
          </a:p>
        </p:txBody>
      </p:sp>
      <p:sp>
        <p:nvSpPr>
          <p:cNvPr id="19" name="AutoShape 27">
            <a:extLst>
              <a:ext uri="{FF2B5EF4-FFF2-40B4-BE49-F238E27FC236}">
                <a16:creationId xmlns:a16="http://schemas.microsoft.com/office/drawing/2014/main" id="{C93A6AFC-89C1-0296-9A8B-C1D57C38418A}"/>
              </a:ext>
            </a:extLst>
          </p:cNvPr>
          <p:cNvSpPr>
            <a:spLocks noChangeArrowheads="1"/>
          </p:cNvSpPr>
          <p:nvPr/>
        </p:nvSpPr>
        <p:spPr bwMode="auto">
          <a:xfrm rot="3870432" flipH="1">
            <a:off x="9747630" y="3236542"/>
            <a:ext cx="457614" cy="533262"/>
          </a:xfrm>
          <a:prstGeom prst="irregularSeal1">
            <a:avLst/>
          </a:prstGeom>
          <a:gradFill rotWithShape="1">
            <a:gsLst>
              <a:gs pos="0">
                <a:srgbClr val="FF0000"/>
              </a:gs>
              <a:gs pos="100000">
                <a:srgbClr val="1907FD"/>
              </a:gs>
            </a:gsLst>
            <a:path path="shape">
              <a:fillToRect l="50000" t="50000" r="50000" b="50000"/>
            </a:path>
          </a:gra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13" eaLnBrk="0" fontAlgn="base" hangingPunct="0">
              <a:spcBef>
                <a:spcPct val="0"/>
              </a:spcBef>
              <a:spcAft>
                <a:spcPct val="0"/>
              </a:spcAft>
              <a:defRPr/>
            </a:pPr>
            <a:endParaRPr lang="en-US" altLang="en-US">
              <a:solidFill>
                <a:prstClr val="black"/>
              </a:solidFill>
            </a:endParaRPr>
          </a:p>
        </p:txBody>
      </p:sp>
      <p:sp>
        <p:nvSpPr>
          <p:cNvPr id="20" name="AutoShape 34">
            <a:extLst>
              <a:ext uri="{FF2B5EF4-FFF2-40B4-BE49-F238E27FC236}">
                <a16:creationId xmlns:a16="http://schemas.microsoft.com/office/drawing/2014/main" id="{1B04BC21-C05D-12B0-F184-B45B4C07AC22}"/>
              </a:ext>
            </a:extLst>
          </p:cNvPr>
          <p:cNvSpPr>
            <a:spLocks noChangeArrowheads="1"/>
          </p:cNvSpPr>
          <p:nvPr/>
        </p:nvSpPr>
        <p:spPr bwMode="auto">
          <a:xfrm>
            <a:off x="9503504" y="4121040"/>
            <a:ext cx="543183" cy="540703"/>
          </a:xfrm>
          <a:prstGeom prst="star4">
            <a:avLst>
              <a:gd name="adj" fmla="val 12574"/>
            </a:avLst>
          </a:prstGeom>
          <a:gradFill rotWithShape="1">
            <a:gsLst>
              <a:gs pos="0">
                <a:srgbClr val="000082"/>
              </a:gs>
              <a:gs pos="100000">
                <a:srgbClr val="FF8200"/>
              </a:gs>
            </a:gsLst>
            <a:path path="shape">
              <a:fillToRect l="50000" t="50000" r="50000" b="50000"/>
            </a:path>
          </a:gra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13" eaLnBrk="0" fontAlgn="base" hangingPunct="0">
              <a:spcBef>
                <a:spcPct val="0"/>
              </a:spcBef>
              <a:spcAft>
                <a:spcPct val="0"/>
              </a:spcAft>
              <a:defRPr/>
            </a:pPr>
            <a:endParaRPr lang="en-US" altLang="en-US">
              <a:solidFill>
                <a:prstClr val="black"/>
              </a:solidFill>
            </a:endParaRPr>
          </a:p>
        </p:txBody>
      </p:sp>
      <p:sp>
        <p:nvSpPr>
          <p:cNvPr id="21" name="AutoShape 26">
            <a:extLst>
              <a:ext uri="{FF2B5EF4-FFF2-40B4-BE49-F238E27FC236}">
                <a16:creationId xmlns:a16="http://schemas.microsoft.com/office/drawing/2014/main" id="{8E968596-4671-382C-2C39-9ECDEA1E095E}"/>
              </a:ext>
            </a:extLst>
          </p:cNvPr>
          <p:cNvSpPr>
            <a:spLocks noChangeArrowheads="1"/>
          </p:cNvSpPr>
          <p:nvPr/>
        </p:nvSpPr>
        <p:spPr bwMode="auto">
          <a:xfrm rot="3870432" flipH="1">
            <a:off x="8590420" y="5335635"/>
            <a:ext cx="457614" cy="533262"/>
          </a:xfrm>
          <a:prstGeom prst="irregularSeal1">
            <a:avLst/>
          </a:prstGeom>
          <a:gradFill rotWithShape="1">
            <a:gsLst>
              <a:gs pos="0">
                <a:srgbClr val="FF0000"/>
              </a:gs>
              <a:gs pos="100000">
                <a:srgbClr val="1907FD"/>
              </a:gs>
            </a:gsLst>
            <a:path path="shape">
              <a:fillToRect l="50000" t="50000" r="50000" b="50000"/>
            </a:path>
          </a:gra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13" eaLnBrk="0" fontAlgn="base" hangingPunct="0">
              <a:spcBef>
                <a:spcPct val="0"/>
              </a:spcBef>
              <a:spcAft>
                <a:spcPct val="0"/>
              </a:spcAft>
              <a:defRPr/>
            </a:pPr>
            <a:endParaRPr lang="en-US" altLang="en-US">
              <a:solidFill>
                <a:prstClr val="black"/>
              </a:solidFill>
            </a:endParaRPr>
          </a:p>
        </p:txBody>
      </p:sp>
      <p:sp>
        <p:nvSpPr>
          <p:cNvPr id="22" name="AutoShape 25">
            <a:extLst>
              <a:ext uri="{FF2B5EF4-FFF2-40B4-BE49-F238E27FC236}">
                <a16:creationId xmlns:a16="http://schemas.microsoft.com/office/drawing/2014/main" id="{29C6240E-0AB2-BDBC-5975-BDDE409A67A8}"/>
              </a:ext>
            </a:extLst>
          </p:cNvPr>
          <p:cNvSpPr>
            <a:spLocks noChangeArrowheads="1"/>
          </p:cNvSpPr>
          <p:nvPr/>
        </p:nvSpPr>
        <p:spPr bwMode="auto">
          <a:xfrm>
            <a:off x="7755934" y="6255290"/>
            <a:ext cx="543183" cy="540703"/>
          </a:xfrm>
          <a:prstGeom prst="star4">
            <a:avLst>
              <a:gd name="adj" fmla="val 12574"/>
            </a:avLst>
          </a:prstGeom>
          <a:gradFill rotWithShape="1">
            <a:gsLst>
              <a:gs pos="0">
                <a:srgbClr val="000082"/>
              </a:gs>
              <a:gs pos="100000">
                <a:srgbClr val="FF8200"/>
              </a:gs>
            </a:gsLst>
            <a:path path="shape">
              <a:fillToRect l="50000" t="50000" r="50000" b="50000"/>
            </a:path>
          </a:gra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13" eaLnBrk="0" fontAlgn="base" hangingPunct="0">
              <a:spcBef>
                <a:spcPct val="0"/>
              </a:spcBef>
              <a:spcAft>
                <a:spcPct val="0"/>
              </a:spcAft>
              <a:defRPr/>
            </a:pPr>
            <a:endParaRPr lang="en-US" altLang="en-US">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par>
                                <p:cTn id="9" presetID="23" presetClass="entr" presetSubtype="528" repeatCount="indefinite"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ppt_x</p:attrName>
                                        </p:attrNameLst>
                                      </p:cBhvr>
                                      <p:tavLst>
                                        <p:tav tm="0">
                                          <p:val>
                                            <p:fltVal val="0.5"/>
                                          </p:val>
                                        </p:tav>
                                        <p:tav tm="100000">
                                          <p:val>
                                            <p:strVal val="#ppt_x"/>
                                          </p:val>
                                        </p:tav>
                                      </p:tavLst>
                                    </p:anim>
                                    <p:anim calcmode="lin" valueType="num">
                                      <p:cBhvr>
                                        <p:cTn id="14" dur="1000" fill="hold"/>
                                        <p:tgtEl>
                                          <p:spTgt spid="8"/>
                                        </p:tgtEl>
                                        <p:attrNameLst>
                                          <p:attrName>ppt_y</p:attrName>
                                        </p:attrNameLst>
                                      </p:cBhvr>
                                      <p:tavLst>
                                        <p:tav tm="0">
                                          <p:val>
                                            <p:fltVal val="0.5"/>
                                          </p:val>
                                        </p:tav>
                                        <p:tav tm="100000">
                                          <p:val>
                                            <p:strVal val="#ppt_y"/>
                                          </p:val>
                                        </p:tav>
                                      </p:tavLst>
                                    </p:anim>
                                  </p:childTnLst>
                                </p:cTn>
                              </p:par>
                              <p:par>
                                <p:cTn id="15" presetID="23" presetClass="entr" presetSubtype="528" repeatCount="indefinite"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ppt_x</p:attrName>
                                        </p:attrNameLst>
                                      </p:cBhvr>
                                      <p:tavLst>
                                        <p:tav tm="0">
                                          <p:val>
                                            <p:fltVal val="0.5"/>
                                          </p:val>
                                        </p:tav>
                                        <p:tav tm="100000">
                                          <p:val>
                                            <p:strVal val="#ppt_x"/>
                                          </p:val>
                                        </p:tav>
                                      </p:tavLst>
                                    </p:anim>
                                    <p:anim calcmode="lin" valueType="num">
                                      <p:cBhvr>
                                        <p:cTn id="20" dur="1000" fill="hold"/>
                                        <p:tgtEl>
                                          <p:spTgt spid="9"/>
                                        </p:tgtEl>
                                        <p:attrNameLst>
                                          <p:attrName>ppt_y</p:attrName>
                                        </p:attrNameLst>
                                      </p:cBhvr>
                                      <p:tavLst>
                                        <p:tav tm="0">
                                          <p:val>
                                            <p:fltVal val="0.5"/>
                                          </p:val>
                                        </p:tav>
                                        <p:tav tm="100000">
                                          <p:val>
                                            <p:strVal val="#ppt_y"/>
                                          </p:val>
                                        </p:tav>
                                      </p:tavLst>
                                    </p:anim>
                                  </p:childTnLst>
                                </p:cTn>
                              </p:par>
                              <p:par>
                                <p:cTn id="21" presetID="23" presetClass="entr" presetSubtype="528" repeatCount="indefinite"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ppt_x</p:attrName>
                                        </p:attrNameLst>
                                      </p:cBhvr>
                                      <p:tavLst>
                                        <p:tav tm="0">
                                          <p:val>
                                            <p:fltVal val="0.5"/>
                                          </p:val>
                                        </p:tav>
                                        <p:tav tm="100000">
                                          <p:val>
                                            <p:strVal val="#ppt_x"/>
                                          </p:val>
                                        </p:tav>
                                      </p:tavLst>
                                    </p:anim>
                                    <p:anim calcmode="lin" valueType="num">
                                      <p:cBhvr>
                                        <p:cTn id="26" dur="1000" fill="hold"/>
                                        <p:tgtEl>
                                          <p:spTgt spid="10"/>
                                        </p:tgtEl>
                                        <p:attrNameLst>
                                          <p:attrName>ppt_y</p:attrName>
                                        </p:attrNameLst>
                                      </p:cBhvr>
                                      <p:tavLst>
                                        <p:tav tm="0">
                                          <p:val>
                                            <p:fltVal val="0.5"/>
                                          </p:val>
                                        </p:tav>
                                        <p:tav tm="100000">
                                          <p:val>
                                            <p:strVal val="#ppt_y"/>
                                          </p:val>
                                        </p:tav>
                                      </p:tavLst>
                                    </p:anim>
                                  </p:childTnLst>
                                </p:cTn>
                              </p:par>
                              <p:par>
                                <p:cTn id="27" presetID="23" presetClass="entr" presetSubtype="528" repeatCount="indefinite"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fltVal val="0"/>
                                          </p:val>
                                        </p:tav>
                                        <p:tav tm="100000">
                                          <p:val>
                                            <p:strVal val="#ppt_w"/>
                                          </p:val>
                                        </p:tav>
                                      </p:tavLst>
                                    </p:anim>
                                    <p:anim calcmode="lin" valueType="num">
                                      <p:cBhvr>
                                        <p:cTn id="30" dur="1000" fill="hold"/>
                                        <p:tgtEl>
                                          <p:spTgt spid="11"/>
                                        </p:tgtEl>
                                        <p:attrNameLst>
                                          <p:attrName>ppt_h</p:attrName>
                                        </p:attrNameLst>
                                      </p:cBhvr>
                                      <p:tavLst>
                                        <p:tav tm="0">
                                          <p:val>
                                            <p:fltVal val="0"/>
                                          </p:val>
                                        </p:tav>
                                        <p:tav tm="100000">
                                          <p:val>
                                            <p:strVal val="#ppt_h"/>
                                          </p:val>
                                        </p:tav>
                                      </p:tavLst>
                                    </p:anim>
                                    <p:anim calcmode="lin" valueType="num">
                                      <p:cBhvr>
                                        <p:cTn id="31" dur="1000" fill="hold"/>
                                        <p:tgtEl>
                                          <p:spTgt spid="11"/>
                                        </p:tgtEl>
                                        <p:attrNameLst>
                                          <p:attrName>ppt_x</p:attrName>
                                        </p:attrNameLst>
                                      </p:cBhvr>
                                      <p:tavLst>
                                        <p:tav tm="0">
                                          <p:val>
                                            <p:fltVal val="0.5"/>
                                          </p:val>
                                        </p:tav>
                                        <p:tav tm="100000">
                                          <p:val>
                                            <p:strVal val="#ppt_x"/>
                                          </p:val>
                                        </p:tav>
                                      </p:tavLst>
                                    </p:anim>
                                    <p:anim calcmode="lin" valueType="num">
                                      <p:cBhvr>
                                        <p:cTn id="32" dur="1000" fill="hold"/>
                                        <p:tgtEl>
                                          <p:spTgt spid="11"/>
                                        </p:tgtEl>
                                        <p:attrNameLst>
                                          <p:attrName>ppt_y</p:attrName>
                                        </p:attrNameLst>
                                      </p:cBhvr>
                                      <p:tavLst>
                                        <p:tav tm="0">
                                          <p:val>
                                            <p:fltVal val="0.5"/>
                                          </p:val>
                                        </p:tav>
                                        <p:tav tm="100000">
                                          <p:val>
                                            <p:strVal val="#ppt_y"/>
                                          </p:val>
                                        </p:tav>
                                      </p:tavLst>
                                    </p:anim>
                                  </p:childTnLst>
                                </p:cTn>
                              </p:par>
                              <p:par>
                                <p:cTn id="33" presetID="23" presetClass="entr" presetSubtype="528" repeatCount="indefinite"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ppt_w</p:attrName>
                                        </p:attrNameLst>
                                      </p:cBhvr>
                                      <p:tavLst>
                                        <p:tav tm="0">
                                          <p:val>
                                            <p:fltVal val="0"/>
                                          </p:val>
                                        </p:tav>
                                        <p:tav tm="100000">
                                          <p:val>
                                            <p:strVal val="#ppt_w"/>
                                          </p:val>
                                        </p:tav>
                                      </p:tavLst>
                                    </p:anim>
                                    <p:anim calcmode="lin" valueType="num">
                                      <p:cBhvr>
                                        <p:cTn id="36" dur="1000" fill="hold"/>
                                        <p:tgtEl>
                                          <p:spTgt spid="12"/>
                                        </p:tgtEl>
                                        <p:attrNameLst>
                                          <p:attrName>ppt_h</p:attrName>
                                        </p:attrNameLst>
                                      </p:cBhvr>
                                      <p:tavLst>
                                        <p:tav tm="0">
                                          <p:val>
                                            <p:fltVal val="0"/>
                                          </p:val>
                                        </p:tav>
                                        <p:tav tm="100000">
                                          <p:val>
                                            <p:strVal val="#ppt_h"/>
                                          </p:val>
                                        </p:tav>
                                      </p:tavLst>
                                    </p:anim>
                                    <p:anim calcmode="lin" valueType="num">
                                      <p:cBhvr>
                                        <p:cTn id="37" dur="1000" fill="hold"/>
                                        <p:tgtEl>
                                          <p:spTgt spid="12"/>
                                        </p:tgtEl>
                                        <p:attrNameLst>
                                          <p:attrName>ppt_x</p:attrName>
                                        </p:attrNameLst>
                                      </p:cBhvr>
                                      <p:tavLst>
                                        <p:tav tm="0">
                                          <p:val>
                                            <p:fltVal val="0.5"/>
                                          </p:val>
                                        </p:tav>
                                        <p:tav tm="100000">
                                          <p:val>
                                            <p:strVal val="#ppt_x"/>
                                          </p:val>
                                        </p:tav>
                                      </p:tavLst>
                                    </p:anim>
                                    <p:anim calcmode="lin" valueType="num">
                                      <p:cBhvr>
                                        <p:cTn id="38" dur="1000" fill="hold"/>
                                        <p:tgtEl>
                                          <p:spTgt spid="12"/>
                                        </p:tgtEl>
                                        <p:attrNameLst>
                                          <p:attrName>ppt_y</p:attrName>
                                        </p:attrNameLst>
                                      </p:cBhvr>
                                      <p:tavLst>
                                        <p:tav tm="0">
                                          <p:val>
                                            <p:fltVal val="0.5"/>
                                          </p:val>
                                        </p:tav>
                                        <p:tav tm="100000">
                                          <p:val>
                                            <p:strVal val="#ppt_y"/>
                                          </p:val>
                                        </p:tav>
                                      </p:tavLst>
                                    </p:anim>
                                  </p:childTnLst>
                                </p:cTn>
                              </p:par>
                              <p:par>
                                <p:cTn id="39" presetID="23" presetClass="entr" presetSubtype="528" repeatCount="indefinite"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1000" fill="hold"/>
                                        <p:tgtEl>
                                          <p:spTgt spid="13"/>
                                        </p:tgtEl>
                                        <p:attrNameLst>
                                          <p:attrName>ppt_w</p:attrName>
                                        </p:attrNameLst>
                                      </p:cBhvr>
                                      <p:tavLst>
                                        <p:tav tm="0">
                                          <p:val>
                                            <p:fltVal val="0"/>
                                          </p:val>
                                        </p:tav>
                                        <p:tav tm="100000">
                                          <p:val>
                                            <p:strVal val="#ppt_w"/>
                                          </p:val>
                                        </p:tav>
                                      </p:tavLst>
                                    </p:anim>
                                    <p:anim calcmode="lin" valueType="num">
                                      <p:cBhvr>
                                        <p:cTn id="42" dur="1000" fill="hold"/>
                                        <p:tgtEl>
                                          <p:spTgt spid="13"/>
                                        </p:tgtEl>
                                        <p:attrNameLst>
                                          <p:attrName>ppt_h</p:attrName>
                                        </p:attrNameLst>
                                      </p:cBhvr>
                                      <p:tavLst>
                                        <p:tav tm="0">
                                          <p:val>
                                            <p:fltVal val="0"/>
                                          </p:val>
                                        </p:tav>
                                        <p:tav tm="100000">
                                          <p:val>
                                            <p:strVal val="#ppt_h"/>
                                          </p:val>
                                        </p:tav>
                                      </p:tavLst>
                                    </p:anim>
                                    <p:anim calcmode="lin" valueType="num">
                                      <p:cBhvr>
                                        <p:cTn id="43" dur="1000" fill="hold"/>
                                        <p:tgtEl>
                                          <p:spTgt spid="13"/>
                                        </p:tgtEl>
                                        <p:attrNameLst>
                                          <p:attrName>ppt_x</p:attrName>
                                        </p:attrNameLst>
                                      </p:cBhvr>
                                      <p:tavLst>
                                        <p:tav tm="0">
                                          <p:val>
                                            <p:fltVal val="0.5"/>
                                          </p:val>
                                        </p:tav>
                                        <p:tav tm="100000">
                                          <p:val>
                                            <p:strVal val="#ppt_x"/>
                                          </p:val>
                                        </p:tav>
                                      </p:tavLst>
                                    </p:anim>
                                    <p:anim calcmode="lin" valueType="num">
                                      <p:cBhvr>
                                        <p:cTn id="44" dur="1000" fill="hold"/>
                                        <p:tgtEl>
                                          <p:spTgt spid="13"/>
                                        </p:tgtEl>
                                        <p:attrNameLst>
                                          <p:attrName>ppt_y</p:attrName>
                                        </p:attrNameLst>
                                      </p:cBhvr>
                                      <p:tavLst>
                                        <p:tav tm="0">
                                          <p:val>
                                            <p:fltVal val="0.5"/>
                                          </p:val>
                                        </p:tav>
                                        <p:tav tm="100000">
                                          <p:val>
                                            <p:strVal val="#ppt_y"/>
                                          </p:val>
                                        </p:tav>
                                      </p:tavLst>
                                    </p:anim>
                                  </p:childTnLst>
                                </p:cTn>
                              </p:par>
                              <p:par>
                                <p:cTn id="45" presetID="23" presetClass="entr" presetSubtype="528" repeatCount="indefinite"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1000" fill="hold"/>
                                        <p:tgtEl>
                                          <p:spTgt spid="14"/>
                                        </p:tgtEl>
                                        <p:attrNameLst>
                                          <p:attrName>ppt_w</p:attrName>
                                        </p:attrNameLst>
                                      </p:cBhvr>
                                      <p:tavLst>
                                        <p:tav tm="0">
                                          <p:val>
                                            <p:fltVal val="0"/>
                                          </p:val>
                                        </p:tav>
                                        <p:tav tm="100000">
                                          <p:val>
                                            <p:strVal val="#ppt_w"/>
                                          </p:val>
                                        </p:tav>
                                      </p:tavLst>
                                    </p:anim>
                                    <p:anim calcmode="lin" valueType="num">
                                      <p:cBhvr>
                                        <p:cTn id="48" dur="1000" fill="hold"/>
                                        <p:tgtEl>
                                          <p:spTgt spid="14"/>
                                        </p:tgtEl>
                                        <p:attrNameLst>
                                          <p:attrName>ppt_h</p:attrName>
                                        </p:attrNameLst>
                                      </p:cBhvr>
                                      <p:tavLst>
                                        <p:tav tm="0">
                                          <p:val>
                                            <p:fltVal val="0"/>
                                          </p:val>
                                        </p:tav>
                                        <p:tav tm="100000">
                                          <p:val>
                                            <p:strVal val="#ppt_h"/>
                                          </p:val>
                                        </p:tav>
                                      </p:tavLst>
                                    </p:anim>
                                    <p:anim calcmode="lin" valueType="num">
                                      <p:cBhvr>
                                        <p:cTn id="49" dur="1000" fill="hold"/>
                                        <p:tgtEl>
                                          <p:spTgt spid="14"/>
                                        </p:tgtEl>
                                        <p:attrNameLst>
                                          <p:attrName>ppt_x</p:attrName>
                                        </p:attrNameLst>
                                      </p:cBhvr>
                                      <p:tavLst>
                                        <p:tav tm="0">
                                          <p:val>
                                            <p:fltVal val="0.5"/>
                                          </p:val>
                                        </p:tav>
                                        <p:tav tm="100000">
                                          <p:val>
                                            <p:strVal val="#ppt_x"/>
                                          </p:val>
                                        </p:tav>
                                      </p:tavLst>
                                    </p:anim>
                                    <p:anim calcmode="lin" valueType="num">
                                      <p:cBhvr>
                                        <p:cTn id="50" dur="1000" fill="hold"/>
                                        <p:tgtEl>
                                          <p:spTgt spid="14"/>
                                        </p:tgtEl>
                                        <p:attrNameLst>
                                          <p:attrName>ppt_y</p:attrName>
                                        </p:attrNameLst>
                                      </p:cBhvr>
                                      <p:tavLst>
                                        <p:tav tm="0">
                                          <p:val>
                                            <p:fltVal val="0.5"/>
                                          </p:val>
                                        </p:tav>
                                        <p:tav tm="100000">
                                          <p:val>
                                            <p:strVal val="#ppt_y"/>
                                          </p:val>
                                        </p:tav>
                                      </p:tavLst>
                                    </p:anim>
                                  </p:childTnLst>
                                </p:cTn>
                              </p:par>
                              <p:par>
                                <p:cTn id="51" presetID="23" presetClass="entr" presetSubtype="528" repeatCount="indefinite"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1000" fill="hold"/>
                                        <p:tgtEl>
                                          <p:spTgt spid="15"/>
                                        </p:tgtEl>
                                        <p:attrNameLst>
                                          <p:attrName>ppt_w</p:attrName>
                                        </p:attrNameLst>
                                      </p:cBhvr>
                                      <p:tavLst>
                                        <p:tav tm="0">
                                          <p:val>
                                            <p:fltVal val="0"/>
                                          </p:val>
                                        </p:tav>
                                        <p:tav tm="100000">
                                          <p:val>
                                            <p:strVal val="#ppt_w"/>
                                          </p:val>
                                        </p:tav>
                                      </p:tavLst>
                                    </p:anim>
                                    <p:anim calcmode="lin" valueType="num">
                                      <p:cBhvr>
                                        <p:cTn id="54" dur="1000" fill="hold"/>
                                        <p:tgtEl>
                                          <p:spTgt spid="15"/>
                                        </p:tgtEl>
                                        <p:attrNameLst>
                                          <p:attrName>ppt_h</p:attrName>
                                        </p:attrNameLst>
                                      </p:cBhvr>
                                      <p:tavLst>
                                        <p:tav tm="0">
                                          <p:val>
                                            <p:fltVal val="0"/>
                                          </p:val>
                                        </p:tav>
                                        <p:tav tm="100000">
                                          <p:val>
                                            <p:strVal val="#ppt_h"/>
                                          </p:val>
                                        </p:tav>
                                      </p:tavLst>
                                    </p:anim>
                                    <p:anim calcmode="lin" valueType="num">
                                      <p:cBhvr>
                                        <p:cTn id="55" dur="1000" fill="hold"/>
                                        <p:tgtEl>
                                          <p:spTgt spid="15"/>
                                        </p:tgtEl>
                                        <p:attrNameLst>
                                          <p:attrName>ppt_x</p:attrName>
                                        </p:attrNameLst>
                                      </p:cBhvr>
                                      <p:tavLst>
                                        <p:tav tm="0">
                                          <p:val>
                                            <p:fltVal val="0.5"/>
                                          </p:val>
                                        </p:tav>
                                        <p:tav tm="100000">
                                          <p:val>
                                            <p:strVal val="#ppt_x"/>
                                          </p:val>
                                        </p:tav>
                                      </p:tavLst>
                                    </p:anim>
                                    <p:anim calcmode="lin" valueType="num">
                                      <p:cBhvr>
                                        <p:cTn id="56" dur="1000" fill="hold"/>
                                        <p:tgtEl>
                                          <p:spTgt spid="15"/>
                                        </p:tgtEl>
                                        <p:attrNameLst>
                                          <p:attrName>ppt_y</p:attrName>
                                        </p:attrNameLst>
                                      </p:cBhvr>
                                      <p:tavLst>
                                        <p:tav tm="0">
                                          <p:val>
                                            <p:fltVal val="0.5"/>
                                          </p:val>
                                        </p:tav>
                                        <p:tav tm="100000">
                                          <p:val>
                                            <p:strVal val="#ppt_y"/>
                                          </p:val>
                                        </p:tav>
                                      </p:tavLst>
                                    </p:anim>
                                  </p:childTnLst>
                                </p:cTn>
                              </p:par>
                              <p:par>
                                <p:cTn id="57" presetID="23" presetClass="entr" presetSubtype="528" repeatCount="indefinite"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p:cTn id="59" dur="1000" fill="hold"/>
                                        <p:tgtEl>
                                          <p:spTgt spid="16"/>
                                        </p:tgtEl>
                                        <p:attrNameLst>
                                          <p:attrName>ppt_w</p:attrName>
                                        </p:attrNameLst>
                                      </p:cBhvr>
                                      <p:tavLst>
                                        <p:tav tm="0">
                                          <p:val>
                                            <p:fltVal val="0"/>
                                          </p:val>
                                        </p:tav>
                                        <p:tav tm="100000">
                                          <p:val>
                                            <p:strVal val="#ppt_w"/>
                                          </p:val>
                                        </p:tav>
                                      </p:tavLst>
                                    </p:anim>
                                    <p:anim calcmode="lin" valueType="num">
                                      <p:cBhvr>
                                        <p:cTn id="60" dur="1000" fill="hold"/>
                                        <p:tgtEl>
                                          <p:spTgt spid="16"/>
                                        </p:tgtEl>
                                        <p:attrNameLst>
                                          <p:attrName>ppt_h</p:attrName>
                                        </p:attrNameLst>
                                      </p:cBhvr>
                                      <p:tavLst>
                                        <p:tav tm="0">
                                          <p:val>
                                            <p:fltVal val="0"/>
                                          </p:val>
                                        </p:tav>
                                        <p:tav tm="100000">
                                          <p:val>
                                            <p:strVal val="#ppt_h"/>
                                          </p:val>
                                        </p:tav>
                                      </p:tavLst>
                                    </p:anim>
                                    <p:anim calcmode="lin" valueType="num">
                                      <p:cBhvr>
                                        <p:cTn id="61" dur="1000" fill="hold"/>
                                        <p:tgtEl>
                                          <p:spTgt spid="16"/>
                                        </p:tgtEl>
                                        <p:attrNameLst>
                                          <p:attrName>ppt_x</p:attrName>
                                        </p:attrNameLst>
                                      </p:cBhvr>
                                      <p:tavLst>
                                        <p:tav tm="0">
                                          <p:val>
                                            <p:fltVal val="0.5"/>
                                          </p:val>
                                        </p:tav>
                                        <p:tav tm="100000">
                                          <p:val>
                                            <p:strVal val="#ppt_x"/>
                                          </p:val>
                                        </p:tav>
                                      </p:tavLst>
                                    </p:anim>
                                    <p:anim calcmode="lin" valueType="num">
                                      <p:cBhvr>
                                        <p:cTn id="62" dur="1000" fill="hold"/>
                                        <p:tgtEl>
                                          <p:spTgt spid="16"/>
                                        </p:tgtEl>
                                        <p:attrNameLst>
                                          <p:attrName>ppt_y</p:attrName>
                                        </p:attrNameLst>
                                      </p:cBhvr>
                                      <p:tavLst>
                                        <p:tav tm="0">
                                          <p:val>
                                            <p:fltVal val="0.5"/>
                                          </p:val>
                                        </p:tav>
                                        <p:tav tm="100000">
                                          <p:val>
                                            <p:strVal val="#ppt_y"/>
                                          </p:val>
                                        </p:tav>
                                      </p:tavLst>
                                    </p:anim>
                                  </p:childTnLst>
                                </p:cTn>
                              </p:par>
                              <p:par>
                                <p:cTn id="63" presetID="23" presetClass="entr" presetSubtype="528" repeatCount="indefinite"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1000" fill="hold"/>
                                        <p:tgtEl>
                                          <p:spTgt spid="17"/>
                                        </p:tgtEl>
                                        <p:attrNameLst>
                                          <p:attrName>ppt_w</p:attrName>
                                        </p:attrNameLst>
                                      </p:cBhvr>
                                      <p:tavLst>
                                        <p:tav tm="0">
                                          <p:val>
                                            <p:fltVal val="0"/>
                                          </p:val>
                                        </p:tav>
                                        <p:tav tm="100000">
                                          <p:val>
                                            <p:strVal val="#ppt_w"/>
                                          </p:val>
                                        </p:tav>
                                      </p:tavLst>
                                    </p:anim>
                                    <p:anim calcmode="lin" valueType="num">
                                      <p:cBhvr>
                                        <p:cTn id="66" dur="1000" fill="hold"/>
                                        <p:tgtEl>
                                          <p:spTgt spid="17"/>
                                        </p:tgtEl>
                                        <p:attrNameLst>
                                          <p:attrName>ppt_h</p:attrName>
                                        </p:attrNameLst>
                                      </p:cBhvr>
                                      <p:tavLst>
                                        <p:tav tm="0">
                                          <p:val>
                                            <p:fltVal val="0"/>
                                          </p:val>
                                        </p:tav>
                                        <p:tav tm="100000">
                                          <p:val>
                                            <p:strVal val="#ppt_h"/>
                                          </p:val>
                                        </p:tav>
                                      </p:tavLst>
                                    </p:anim>
                                    <p:anim calcmode="lin" valueType="num">
                                      <p:cBhvr>
                                        <p:cTn id="67" dur="1000" fill="hold"/>
                                        <p:tgtEl>
                                          <p:spTgt spid="17"/>
                                        </p:tgtEl>
                                        <p:attrNameLst>
                                          <p:attrName>ppt_x</p:attrName>
                                        </p:attrNameLst>
                                      </p:cBhvr>
                                      <p:tavLst>
                                        <p:tav tm="0">
                                          <p:val>
                                            <p:fltVal val="0.5"/>
                                          </p:val>
                                        </p:tav>
                                        <p:tav tm="100000">
                                          <p:val>
                                            <p:strVal val="#ppt_x"/>
                                          </p:val>
                                        </p:tav>
                                      </p:tavLst>
                                    </p:anim>
                                    <p:anim calcmode="lin" valueType="num">
                                      <p:cBhvr>
                                        <p:cTn id="68" dur="1000" fill="hold"/>
                                        <p:tgtEl>
                                          <p:spTgt spid="17"/>
                                        </p:tgtEl>
                                        <p:attrNameLst>
                                          <p:attrName>ppt_y</p:attrName>
                                        </p:attrNameLst>
                                      </p:cBhvr>
                                      <p:tavLst>
                                        <p:tav tm="0">
                                          <p:val>
                                            <p:fltVal val="0.5"/>
                                          </p:val>
                                        </p:tav>
                                        <p:tav tm="100000">
                                          <p:val>
                                            <p:strVal val="#ppt_y"/>
                                          </p:val>
                                        </p:tav>
                                      </p:tavLst>
                                    </p:anim>
                                  </p:childTnLst>
                                </p:cTn>
                              </p:par>
                              <p:par>
                                <p:cTn id="69" presetID="23" presetClass="entr" presetSubtype="528" repeatCount="indefinite" fill="hold" nodeType="with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p:cTn id="71" dur="1000" fill="hold"/>
                                        <p:tgtEl>
                                          <p:spTgt spid="18"/>
                                        </p:tgtEl>
                                        <p:attrNameLst>
                                          <p:attrName>ppt_w</p:attrName>
                                        </p:attrNameLst>
                                      </p:cBhvr>
                                      <p:tavLst>
                                        <p:tav tm="0">
                                          <p:val>
                                            <p:fltVal val="0"/>
                                          </p:val>
                                        </p:tav>
                                        <p:tav tm="100000">
                                          <p:val>
                                            <p:strVal val="#ppt_w"/>
                                          </p:val>
                                        </p:tav>
                                      </p:tavLst>
                                    </p:anim>
                                    <p:anim calcmode="lin" valueType="num">
                                      <p:cBhvr>
                                        <p:cTn id="72" dur="1000" fill="hold"/>
                                        <p:tgtEl>
                                          <p:spTgt spid="18"/>
                                        </p:tgtEl>
                                        <p:attrNameLst>
                                          <p:attrName>ppt_h</p:attrName>
                                        </p:attrNameLst>
                                      </p:cBhvr>
                                      <p:tavLst>
                                        <p:tav tm="0">
                                          <p:val>
                                            <p:fltVal val="0"/>
                                          </p:val>
                                        </p:tav>
                                        <p:tav tm="100000">
                                          <p:val>
                                            <p:strVal val="#ppt_h"/>
                                          </p:val>
                                        </p:tav>
                                      </p:tavLst>
                                    </p:anim>
                                    <p:anim calcmode="lin" valueType="num">
                                      <p:cBhvr>
                                        <p:cTn id="73" dur="1000" fill="hold"/>
                                        <p:tgtEl>
                                          <p:spTgt spid="18"/>
                                        </p:tgtEl>
                                        <p:attrNameLst>
                                          <p:attrName>ppt_x</p:attrName>
                                        </p:attrNameLst>
                                      </p:cBhvr>
                                      <p:tavLst>
                                        <p:tav tm="0">
                                          <p:val>
                                            <p:fltVal val="0.5"/>
                                          </p:val>
                                        </p:tav>
                                        <p:tav tm="100000">
                                          <p:val>
                                            <p:strVal val="#ppt_x"/>
                                          </p:val>
                                        </p:tav>
                                      </p:tavLst>
                                    </p:anim>
                                    <p:anim calcmode="lin" valueType="num">
                                      <p:cBhvr>
                                        <p:cTn id="74" dur="1000" fill="hold"/>
                                        <p:tgtEl>
                                          <p:spTgt spid="18"/>
                                        </p:tgtEl>
                                        <p:attrNameLst>
                                          <p:attrName>ppt_y</p:attrName>
                                        </p:attrNameLst>
                                      </p:cBhvr>
                                      <p:tavLst>
                                        <p:tav tm="0">
                                          <p:val>
                                            <p:fltVal val="0.5"/>
                                          </p:val>
                                        </p:tav>
                                        <p:tav tm="100000">
                                          <p:val>
                                            <p:strVal val="#ppt_y"/>
                                          </p:val>
                                        </p:tav>
                                      </p:tavLst>
                                    </p:anim>
                                  </p:childTnLst>
                                </p:cTn>
                              </p:par>
                              <p:par>
                                <p:cTn id="75" presetID="23" presetClass="entr" presetSubtype="528" repeatCount="indefinite" fill="hold" nodeType="with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p:cTn id="77" dur="1000" fill="hold"/>
                                        <p:tgtEl>
                                          <p:spTgt spid="19"/>
                                        </p:tgtEl>
                                        <p:attrNameLst>
                                          <p:attrName>ppt_w</p:attrName>
                                        </p:attrNameLst>
                                      </p:cBhvr>
                                      <p:tavLst>
                                        <p:tav tm="0">
                                          <p:val>
                                            <p:fltVal val="0"/>
                                          </p:val>
                                        </p:tav>
                                        <p:tav tm="100000">
                                          <p:val>
                                            <p:strVal val="#ppt_w"/>
                                          </p:val>
                                        </p:tav>
                                      </p:tavLst>
                                    </p:anim>
                                    <p:anim calcmode="lin" valueType="num">
                                      <p:cBhvr>
                                        <p:cTn id="78" dur="1000" fill="hold"/>
                                        <p:tgtEl>
                                          <p:spTgt spid="19"/>
                                        </p:tgtEl>
                                        <p:attrNameLst>
                                          <p:attrName>ppt_h</p:attrName>
                                        </p:attrNameLst>
                                      </p:cBhvr>
                                      <p:tavLst>
                                        <p:tav tm="0">
                                          <p:val>
                                            <p:fltVal val="0"/>
                                          </p:val>
                                        </p:tav>
                                        <p:tav tm="100000">
                                          <p:val>
                                            <p:strVal val="#ppt_h"/>
                                          </p:val>
                                        </p:tav>
                                      </p:tavLst>
                                    </p:anim>
                                    <p:anim calcmode="lin" valueType="num">
                                      <p:cBhvr>
                                        <p:cTn id="79" dur="1000" fill="hold"/>
                                        <p:tgtEl>
                                          <p:spTgt spid="19"/>
                                        </p:tgtEl>
                                        <p:attrNameLst>
                                          <p:attrName>ppt_x</p:attrName>
                                        </p:attrNameLst>
                                      </p:cBhvr>
                                      <p:tavLst>
                                        <p:tav tm="0">
                                          <p:val>
                                            <p:fltVal val="0.5"/>
                                          </p:val>
                                        </p:tav>
                                        <p:tav tm="100000">
                                          <p:val>
                                            <p:strVal val="#ppt_x"/>
                                          </p:val>
                                        </p:tav>
                                      </p:tavLst>
                                    </p:anim>
                                    <p:anim calcmode="lin" valueType="num">
                                      <p:cBhvr>
                                        <p:cTn id="80" dur="1000" fill="hold"/>
                                        <p:tgtEl>
                                          <p:spTgt spid="19"/>
                                        </p:tgtEl>
                                        <p:attrNameLst>
                                          <p:attrName>ppt_y</p:attrName>
                                        </p:attrNameLst>
                                      </p:cBhvr>
                                      <p:tavLst>
                                        <p:tav tm="0">
                                          <p:val>
                                            <p:fltVal val="0.5"/>
                                          </p:val>
                                        </p:tav>
                                        <p:tav tm="100000">
                                          <p:val>
                                            <p:strVal val="#ppt_y"/>
                                          </p:val>
                                        </p:tav>
                                      </p:tavLst>
                                    </p:anim>
                                  </p:childTnLst>
                                </p:cTn>
                              </p:par>
                              <p:par>
                                <p:cTn id="81" presetID="23" presetClass="entr" presetSubtype="528" repeatCount="indefinite" fill="hold" nodeType="withEffect">
                                  <p:stCondLst>
                                    <p:cond delay="0"/>
                                  </p:stCondLst>
                                  <p:childTnLst>
                                    <p:set>
                                      <p:cBhvr>
                                        <p:cTn id="82" dur="1" fill="hold">
                                          <p:stCondLst>
                                            <p:cond delay="0"/>
                                          </p:stCondLst>
                                        </p:cTn>
                                        <p:tgtEl>
                                          <p:spTgt spid="20"/>
                                        </p:tgtEl>
                                        <p:attrNameLst>
                                          <p:attrName>style.visibility</p:attrName>
                                        </p:attrNameLst>
                                      </p:cBhvr>
                                      <p:to>
                                        <p:strVal val="visible"/>
                                      </p:to>
                                    </p:set>
                                    <p:anim calcmode="lin" valueType="num">
                                      <p:cBhvr>
                                        <p:cTn id="83" dur="1000" fill="hold"/>
                                        <p:tgtEl>
                                          <p:spTgt spid="20"/>
                                        </p:tgtEl>
                                        <p:attrNameLst>
                                          <p:attrName>ppt_w</p:attrName>
                                        </p:attrNameLst>
                                      </p:cBhvr>
                                      <p:tavLst>
                                        <p:tav tm="0">
                                          <p:val>
                                            <p:fltVal val="0"/>
                                          </p:val>
                                        </p:tav>
                                        <p:tav tm="100000">
                                          <p:val>
                                            <p:strVal val="#ppt_w"/>
                                          </p:val>
                                        </p:tav>
                                      </p:tavLst>
                                    </p:anim>
                                    <p:anim calcmode="lin" valueType="num">
                                      <p:cBhvr>
                                        <p:cTn id="84" dur="1000" fill="hold"/>
                                        <p:tgtEl>
                                          <p:spTgt spid="20"/>
                                        </p:tgtEl>
                                        <p:attrNameLst>
                                          <p:attrName>ppt_h</p:attrName>
                                        </p:attrNameLst>
                                      </p:cBhvr>
                                      <p:tavLst>
                                        <p:tav tm="0">
                                          <p:val>
                                            <p:fltVal val="0"/>
                                          </p:val>
                                        </p:tav>
                                        <p:tav tm="100000">
                                          <p:val>
                                            <p:strVal val="#ppt_h"/>
                                          </p:val>
                                        </p:tav>
                                      </p:tavLst>
                                    </p:anim>
                                    <p:anim calcmode="lin" valueType="num">
                                      <p:cBhvr>
                                        <p:cTn id="85" dur="1000" fill="hold"/>
                                        <p:tgtEl>
                                          <p:spTgt spid="20"/>
                                        </p:tgtEl>
                                        <p:attrNameLst>
                                          <p:attrName>ppt_x</p:attrName>
                                        </p:attrNameLst>
                                      </p:cBhvr>
                                      <p:tavLst>
                                        <p:tav tm="0">
                                          <p:val>
                                            <p:fltVal val="0.5"/>
                                          </p:val>
                                        </p:tav>
                                        <p:tav tm="100000">
                                          <p:val>
                                            <p:strVal val="#ppt_x"/>
                                          </p:val>
                                        </p:tav>
                                      </p:tavLst>
                                    </p:anim>
                                    <p:anim calcmode="lin" valueType="num">
                                      <p:cBhvr>
                                        <p:cTn id="86" dur="1000" fill="hold"/>
                                        <p:tgtEl>
                                          <p:spTgt spid="20"/>
                                        </p:tgtEl>
                                        <p:attrNameLst>
                                          <p:attrName>ppt_y</p:attrName>
                                        </p:attrNameLst>
                                      </p:cBhvr>
                                      <p:tavLst>
                                        <p:tav tm="0">
                                          <p:val>
                                            <p:fltVal val="0.5"/>
                                          </p:val>
                                        </p:tav>
                                        <p:tav tm="100000">
                                          <p:val>
                                            <p:strVal val="#ppt_y"/>
                                          </p:val>
                                        </p:tav>
                                      </p:tavLst>
                                    </p:anim>
                                  </p:childTnLst>
                                </p:cTn>
                              </p:par>
                              <p:par>
                                <p:cTn id="87" presetID="23" presetClass="entr" presetSubtype="528" repeatCount="indefinite" fill="hold" nodeType="withEffect">
                                  <p:stCondLst>
                                    <p:cond delay="0"/>
                                  </p:stCondLst>
                                  <p:childTnLst>
                                    <p:set>
                                      <p:cBhvr>
                                        <p:cTn id="88" dur="1" fill="hold">
                                          <p:stCondLst>
                                            <p:cond delay="0"/>
                                          </p:stCondLst>
                                        </p:cTn>
                                        <p:tgtEl>
                                          <p:spTgt spid="21"/>
                                        </p:tgtEl>
                                        <p:attrNameLst>
                                          <p:attrName>style.visibility</p:attrName>
                                        </p:attrNameLst>
                                      </p:cBhvr>
                                      <p:to>
                                        <p:strVal val="visible"/>
                                      </p:to>
                                    </p:set>
                                    <p:anim calcmode="lin" valueType="num">
                                      <p:cBhvr>
                                        <p:cTn id="89" dur="1000" fill="hold"/>
                                        <p:tgtEl>
                                          <p:spTgt spid="21"/>
                                        </p:tgtEl>
                                        <p:attrNameLst>
                                          <p:attrName>ppt_w</p:attrName>
                                        </p:attrNameLst>
                                      </p:cBhvr>
                                      <p:tavLst>
                                        <p:tav tm="0">
                                          <p:val>
                                            <p:fltVal val="0"/>
                                          </p:val>
                                        </p:tav>
                                        <p:tav tm="100000">
                                          <p:val>
                                            <p:strVal val="#ppt_w"/>
                                          </p:val>
                                        </p:tav>
                                      </p:tavLst>
                                    </p:anim>
                                    <p:anim calcmode="lin" valueType="num">
                                      <p:cBhvr>
                                        <p:cTn id="90" dur="1000" fill="hold"/>
                                        <p:tgtEl>
                                          <p:spTgt spid="21"/>
                                        </p:tgtEl>
                                        <p:attrNameLst>
                                          <p:attrName>ppt_h</p:attrName>
                                        </p:attrNameLst>
                                      </p:cBhvr>
                                      <p:tavLst>
                                        <p:tav tm="0">
                                          <p:val>
                                            <p:fltVal val="0"/>
                                          </p:val>
                                        </p:tav>
                                        <p:tav tm="100000">
                                          <p:val>
                                            <p:strVal val="#ppt_h"/>
                                          </p:val>
                                        </p:tav>
                                      </p:tavLst>
                                    </p:anim>
                                    <p:anim calcmode="lin" valueType="num">
                                      <p:cBhvr>
                                        <p:cTn id="91" dur="1000" fill="hold"/>
                                        <p:tgtEl>
                                          <p:spTgt spid="21"/>
                                        </p:tgtEl>
                                        <p:attrNameLst>
                                          <p:attrName>ppt_x</p:attrName>
                                        </p:attrNameLst>
                                      </p:cBhvr>
                                      <p:tavLst>
                                        <p:tav tm="0">
                                          <p:val>
                                            <p:fltVal val="0.5"/>
                                          </p:val>
                                        </p:tav>
                                        <p:tav tm="100000">
                                          <p:val>
                                            <p:strVal val="#ppt_x"/>
                                          </p:val>
                                        </p:tav>
                                      </p:tavLst>
                                    </p:anim>
                                    <p:anim calcmode="lin" valueType="num">
                                      <p:cBhvr>
                                        <p:cTn id="92" dur="1000" fill="hold"/>
                                        <p:tgtEl>
                                          <p:spTgt spid="21"/>
                                        </p:tgtEl>
                                        <p:attrNameLst>
                                          <p:attrName>ppt_y</p:attrName>
                                        </p:attrNameLst>
                                      </p:cBhvr>
                                      <p:tavLst>
                                        <p:tav tm="0">
                                          <p:val>
                                            <p:fltVal val="0.5"/>
                                          </p:val>
                                        </p:tav>
                                        <p:tav tm="100000">
                                          <p:val>
                                            <p:strVal val="#ppt_y"/>
                                          </p:val>
                                        </p:tav>
                                      </p:tavLst>
                                    </p:anim>
                                  </p:childTnLst>
                                </p:cTn>
                              </p:par>
                              <p:par>
                                <p:cTn id="93" presetID="23" presetClass="entr" presetSubtype="528" repeatCount="indefinite" fill="hold" nodeType="withEffect">
                                  <p:stCondLst>
                                    <p:cond delay="0"/>
                                  </p:stCondLst>
                                  <p:childTnLst>
                                    <p:set>
                                      <p:cBhvr>
                                        <p:cTn id="94" dur="1" fill="hold">
                                          <p:stCondLst>
                                            <p:cond delay="0"/>
                                          </p:stCondLst>
                                        </p:cTn>
                                        <p:tgtEl>
                                          <p:spTgt spid="22"/>
                                        </p:tgtEl>
                                        <p:attrNameLst>
                                          <p:attrName>style.visibility</p:attrName>
                                        </p:attrNameLst>
                                      </p:cBhvr>
                                      <p:to>
                                        <p:strVal val="visible"/>
                                      </p:to>
                                    </p:set>
                                    <p:anim calcmode="lin" valueType="num">
                                      <p:cBhvr>
                                        <p:cTn id="95" dur="1000" fill="hold"/>
                                        <p:tgtEl>
                                          <p:spTgt spid="22"/>
                                        </p:tgtEl>
                                        <p:attrNameLst>
                                          <p:attrName>ppt_w</p:attrName>
                                        </p:attrNameLst>
                                      </p:cBhvr>
                                      <p:tavLst>
                                        <p:tav tm="0">
                                          <p:val>
                                            <p:fltVal val="0"/>
                                          </p:val>
                                        </p:tav>
                                        <p:tav tm="100000">
                                          <p:val>
                                            <p:strVal val="#ppt_w"/>
                                          </p:val>
                                        </p:tav>
                                      </p:tavLst>
                                    </p:anim>
                                    <p:anim calcmode="lin" valueType="num">
                                      <p:cBhvr>
                                        <p:cTn id="96" dur="1000" fill="hold"/>
                                        <p:tgtEl>
                                          <p:spTgt spid="22"/>
                                        </p:tgtEl>
                                        <p:attrNameLst>
                                          <p:attrName>ppt_h</p:attrName>
                                        </p:attrNameLst>
                                      </p:cBhvr>
                                      <p:tavLst>
                                        <p:tav tm="0">
                                          <p:val>
                                            <p:fltVal val="0"/>
                                          </p:val>
                                        </p:tav>
                                        <p:tav tm="100000">
                                          <p:val>
                                            <p:strVal val="#ppt_h"/>
                                          </p:val>
                                        </p:tav>
                                      </p:tavLst>
                                    </p:anim>
                                    <p:anim calcmode="lin" valueType="num">
                                      <p:cBhvr>
                                        <p:cTn id="97" dur="1000" fill="hold"/>
                                        <p:tgtEl>
                                          <p:spTgt spid="22"/>
                                        </p:tgtEl>
                                        <p:attrNameLst>
                                          <p:attrName>ppt_x</p:attrName>
                                        </p:attrNameLst>
                                      </p:cBhvr>
                                      <p:tavLst>
                                        <p:tav tm="0">
                                          <p:val>
                                            <p:fltVal val="0.5"/>
                                          </p:val>
                                        </p:tav>
                                        <p:tav tm="100000">
                                          <p:val>
                                            <p:strVal val="#ppt_x"/>
                                          </p:val>
                                        </p:tav>
                                      </p:tavLst>
                                    </p:anim>
                                    <p:anim calcmode="lin" valueType="num">
                                      <p:cBhvr>
                                        <p:cTn id="98" dur="1000" fill="hold"/>
                                        <p:tgtEl>
                                          <p:spTgt spid="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87881"/>
            <a:ext cx="11625752" cy="6592987"/>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sd="852854689">
                  <a:custGeom>
                    <a:avLst/>
                    <a:gdLst>
                      <a:gd name="connsiteX0" fmla="*/ 0 w 11625752"/>
                      <a:gd name="connsiteY0" fmla="*/ 657453 h 6592987"/>
                      <a:gd name="connsiteX1" fmla="*/ 657453 w 11625752"/>
                      <a:gd name="connsiteY1" fmla="*/ 0 h 6592987"/>
                      <a:gd name="connsiteX2" fmla="*/ 10968299 w 11625752"/>
                      <a:gd name="connsiteY2" fmla="*/ 0 h 6592987"/>
                      <a:gd name="connsiteX3" fmla="*/ 11625752 w 11625752"/>
                      <a:gd name="connsiteY3" fmla="*/ 657453 h 6592987"/>
                      <a:gd name="connsiteX4" fmla="*/ 11625752 w 11625752"/>
                      <a:gd name="connsiteY4" fmla="*/ 5935534 h 6592987"/>
                      <a:gd name="connsiteX5" fmla="*/ 10968299 w 11625752"/>
                      <a:gd name="connsiteY5" fmla="*/ 6592987 h 6592987"/>
                      <a:gd name="connsiteX6" fmla="*/ 657453 w 11625752"/>
                      <a:gd name="connsiteY6" fmla="*/ 6592987 h 6592987"/>
                      <a:gd name="connsiteX7" fmla="*/ 0 w 11625752"/>
                      <a:gd name="connsiteY7" fmla="*/ 5935534 h 6592987"/>
                      <a:gd name="connsiteX8" fmla="*/ 0 w 11625752"/>
                      <a:gd name="connsiteY8" fmla="*/ 657453 h 659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592987" fill="none" extrusionOk="0">
                        <a:moveTo>
                          <a:pt x="0" y="657453"/>
                        </a:moveTo>
                        <a:cubicBezTo>
                          <a:pt x="883" y="318249"/>
                          <a:pt x="314026" y="33019"/>
                          <a:pt x="657453" y="0"/>
                        </a:cubicBezTo>
                        <a:cubicBezTo>
                          <a:pt x="3978465" y="72427"/>
                          <a:pt x="8315023" y="61419"/>
                          <a:pt x="10968299" y="0"/>
                        </a:cubicBezTo>
                        <a:cubicBezTo>
                          <a:pt x="11327398" y="-27550"/>
                          <a:pt x="11566034" y="276289"/>
                          <a:pt x="11625752" y="657453"/>
                        </a:cubicBezTo>
                        <a:cubicBezTo>
                          <a:pt x="11726628" y="1433769"/>
                          <a:pt x="11518439" y="3503311"/>
                          <a:pt x="11625752" y="5935534"/>
                        </a:cubicBezTo>
                        <a:cubicBezTo>
                          <a:pt x="11627206" y="6291255"/>
                          <a:pt x="11309305" y="6568218"/>
                          <a:pt x="10968299" y="6592987"/>
                        </a:cubicBezTo>
                        <a:cubicBezTo>
                          <a:pt x="6351738" y="6622814"/>
                          <a:pt x="3535672" y="6513681"/>
                          <a:pt x="657453" y="6592987"/>
                        </a:cubicBezTo>
                        <a:cubicBezTo>
                          <a:pt x="340826" y="6587733"/>
                          <a:pt x="-6238" y="6299868"/>
                          <a:pt x="0" y="5935534"/>
                        </a:cubicBezTo>
                        <a:cubicBezTo>
                          <a:pt x="50037" y="4930362"/>
                          <a:pt x="770" y="1743363"/>
                          <a:pt x="0" y="657453"/>
                        </a:cubicBezTo>
                        <a:close/>
                      </a:path>
                      <a:path w="11625752" h="6592987" stroke="0" extrusionOk="0">
                        <a:moveTo>
                          <a:pt x="0" y="657453"/>
                        </a:moveTo>
                        <a:cubicBezTo>
                          <a:pt x="6375" y="296090"/>
                          <a:pt x="314547" y="42076"/>
                          <a:pt x="657453" y="0"/>
                        </a:cubicBezTo>
                        <a:cubicBezTo>
                          <a:pt x="4425537" y="123000"/>
                          <a:pt x="9010635" y="-96860"/>
                          <a:pt x="10968299" y="0"/>
                        </a:cubicBezTo>
                        <a:cubicBezTo>
                          <a:pt x="11319495" y="-9073"/>
                          <a:pt x="11641275" y="263056"/>
                          <a:pt x="11625752" y="657453"/>
                        </a:cubicBezTo>
                        <a:cubicBezTo>
                          <a:pt x="11628925" y="2227539"/>
                          <a:pt x="11720019" y="3940616"/>
                          <a:pt x="11625752" y="5935534"/>
                        </a:cubicBezTo>
                        <a:cubicBezTo>
                          <a:pt x="11618485" y="6301268"/>
                          <a:pt x="11287978" y="6585881"/>
                          <a:pt x="10968299" y="6592987"/>
                        </a:cubicBezTo>
                        <a:cubicBezTo>
                          <a:pt x="6283162" y="6432280"/>
                          <a:pt x="2485787" y="6632654"/>
                          <a:pt x="657453" y="6592987"/>
                        </a:cubicBezTo>
                        <a:cubicBezTo>
                          <a:pt x="250938" y="6584219"/>
                          <a:pt x="-32093" y="6284096"/>
                          <a:pt x="0" y="5935534"/>
                        </a:cubicBezTo>
                        <a:cubicBezTo>
                          <a:pt x="32216" y="3346681"/>
                          <a:pt x="57206" y="2382109"/>
                          <a:pt x="0" y="657453"/>
                        </a:cubicBez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4" name="Group 3">
            <a:extLst>
              <a:ext uri="{FF2B5EF4-FFF2-40B4-BE49-F238E27FC236}">
                <a16:creationId xmlns:a16="http://schemas.microsoft.com/office/drawing/2014/main" id="{B3991F36-6A94-F08B-84E2-93DCCFE91157}"/>
              </a:ext>
            </a:extLst>
          </p:cNvPr>
          <p:cNvGrpSpPr/>
          <p:nvPr/>
        </p:nvGrpSpPr>
        <p:grpSpPr>
          <a:xfrm>
            <a:off x="394407" y="1372731"/>
            <a:ext cx="11099794" cy="1276433"/>
            <a:chOff x="114582" y="1651755"/>
            <a:chExt cx="10731486" cy="1536902"/>
          </a:xfrm>
        </p:grpSpPr>
        <p:grpSp>
          <p:nvGrpSpPr>
            <p:cNvPr id="5" name="Group 4">
              <a:extLst>
                <a:ext uri="{FF2B5EF4-FFF2-40B4-BE49-F238E27FC236}">
                  <a16:creationId xmlns:a16="http://schemas.microsoft.com/office/drawing/2014/main" id="{343E24FE-D578-9CD6-BEB0-B53C80DC30C9}"/>
                </a:ext>
              </a:extLst>
            </p:cNvPr>
            <p:cNvGrpSpPr/>
            <p:nvPr/>
          </p:nvGrpSpPr>
          <p:grpSpPr>
            <a:xfrm>
              <a:off x="699912" y="1651755"/>
              <a:ext cx="10146156" cy="1536902"/>
              <a:chOff x="-222790" y="232396"/>
              <a:chExt cx="10909881" cy="1837155"/>
            </a:xfrm>
          </p:grpSpPr>
          <p:sp>
            <p:nvSpPr>
              <p:cNvPr id="7" name="Hình chữ nhật: Góc Tròn 38">
                <a:extLst>
                  <a:ext uri="{FF2B5EF4-FFF2-40B4-BE49-F238E27FC236}">
                    <a16:creationId xmlns:a16="http://schemas.microsoft.com/office/drawing/2014/main" id="{237EFA6F-739A-C02C-B102-6486B8064562}"/>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0494375"/>
                          <a:gd name="connsiteY0" fmla="*/ 212743 h 1276433"/>
                          <a:gd name="connsiteX1" fmla="*/ 146006 w 10494375"/>
                          <a:gd name="connsiteY1" fmla="*/ 0 h 1276433"/>
                          <a:gd name="connsiteX2" fmla="*/ 979594 w 10494375"/>
                          <a:gd name="connsiteY2" fmla="*/ 0 h 1276433"/>
                          <a:gd name="connsiteX3" fmla="*/ 1749062 w 10494375"/>
                          <a:gd name="connsiteY3" fmla="*/ 0 h 1276433"/>
                          <a:gd name="connsiteX4" fmla="*/ 1749062 w 10494375"/>
                          <a:gd name="connsiteY4" fmla="*/ 0 h 1276433"/>
                          <a:gd name="connsiteX5" fmla="*/ 2544884 w 10494375"/>
                          <a:gd name="connsiteY5" fmla="*/ 0 h 1276433"/>
                          <a:gd name="connsiteX6" fmla="*/ 3366943 w 10494375"/>
                          <a:gd name="connsiteY6" fmla="*/ 0 h 1276433"/>
                          <a:gd name="connsiteX7" fmla="*/ 4372655 w 10494375"/>
                          <a:gd name="connsiteY7" fmla="*/ 0 h 1276433"/>
                          <a:gd name="connsiteX8" fmla="*/ 5047056 w 10494375"/>
                          <a:gd name="connsiteY8" fmla="*/ 0 h 1276433"/>
                          <a:gd name="connsiteX9" fmla="*/ 6020244 w 10494375"/>
                          <a:gd name="connsiteY9" fmla="*/ 0 h 1276433"/>
                          <a:gd name="connsiteX10" fmla="*/ 6814160 w 10494375"/>
                          <a:gd name="connsiteY10" fmla="*/ 0 h 1276433"/>
                          <a:gd name="connsiteX11" fmla="*/ 7608077 w 10494375"/>
                          <a:gd name="connsiteY11" fmla="*/ 0 h 1276433"/>
                          <a:gd name="connsiteX12" fmla="*/ 8581264 w 10494375"/>
                          <a:gd name="connsiteY12" fmla="*/ 0 h 1276433"/>
                          <a:gd name="connsiteX13" fmla="*/ 9255667 w 10494375"/>
                          <a:gd name="connsiteY13" fmla="*/ 0 h 1276433"/>
                          <a:gd name="connsiteX14" fmla="*/ 10348367 w 10494375"/>
                          <a:gd name="connsiteY14" fmla="*/ 0 h 1276433"/>
                          <a:gd name="connsiteX15" fmla="*/ 10494375 w 10494375"/>
                          <a:gd name="connsiteY15" fmla="*/ 212743 h 1276433"/>
                          <a:gd name="connsiteX16" fmla="*/ 10494375 w 10494375"/>
                          <a:gd name="connsiteY16" fmla="*/ 212739 h 1276433"/>
                          <a:gd name="connsiteX17" fmla="*/ 10494375 w 10494375"/>
                          <a:gd name="connsiteY17" fmla="*/ 212739 h 1276433"/>
                          <a:gd name="connsiteX18" fmla="*/ 10494375 w 10494375"/>
                          <a:gd name="connsiteY18" fmla="*/ 531846 h 1276433"/>
                          <a:gd name="connsiteX19" fmla="*/ 10494375 w 10494375"/>
                          <a:gd name="connsiteY19" fmla="*/ 1063688 h 1276433"/>
                          <a:gd name="connsiteX20" fmla="*/ 10348367 w 10494375"/>
                          <a:gd name="connsiteY20" fmla="*/ 1276433 h 1276433"/>
                          <a:gd name="connsiteX21" fmla="*/ 9375180 w 10494375"/>
                          <a:gd name="connsiteY21" fmla="*/ 1276433 h 1276433"/>
                          <a:gd name="connsiteX22" fmla="*/ 8401993 w 10494375"/>
                          <a:gd name="connsiteY22" fmla="*/ 1276433 h 1276433"/>
                          <a:gd name="connsiteX23" fmla="*/ 7548319 w 10494375"/>
                          <a:gd name="connsiteY23" fmla="*/ 1276433 h 1276433"/>
                          <a:gd name="connsiteX24" fmla="*/ 6634889 w 10494375"/>
                          <a:gd name="connsiteY24" fmla="*/ 1276433 h 1276433"/>
                          <a:gd name="connsiteX25" fmla="*/ 5661701 w 10494375"/>
                          <a:gd name="connsiteY25" fmla="*/ 1276433 h 1276433"/>
                          <a:gd name="connsiteX26" fmla="*/ 4372655 w 10494375"/>
                          <a:gd name="connsiteY26" fmla="*/ 1276433 h 1276433"/>
                          <a:gd name="connsiteX27" fmla="*/ 3445651 w 10494375"/>
                          <a:gd name="connsiteY27" fmla="*/ 1276433 h 1276433"/>
                          <a:gd name="connsiteX28" fmla="*/ 2518648 w 10494375"/>
                          <a:gd name="connsiteY28" fmla="*/ 1276433 h 1276433"/>
                          <a:gd name="connsiteX29" fmla="*/ 1749062 w 10494375"/>
                          <a:gd name="connsiteY29" fmla="*/ 1276433 h 1276433"/>
                          <a:gd name="connsiteX30" fmla="*/ 1749062 w 10494375"/>
                          <a:gd name="connsiteY30" fmla="*/ 1276433 h 1276433"/>
                          <a:gd name="connsiteX31" fmla="*/ 995625 w 10494375"/>
                          <a:gd name="connsiteY31" fmla="*/ 1276433 h 1276433"/>
                          <a:gd name="connsiteX32" fmla="*/ 146006 w 10494375"/>
                          <a:gd name="connsiteY32" fmla="*/ 1276433 h 1276433"/>
                          <a:gd name="connsiteX33" fmla="*/ 0 w 10494375"/>
                          <a:gd name="connsiteY33" fmla="*/ 1063688 h 1276433"/>
                          <a:gd name="connsiteX34" fmla="*/ 0 w 10494375"/>
                          <a:gd name="connsiteY34" fmla="*/ 531846 h 1276433"/>
                          <a:gd name="connsiteX35" fmla="*/ 0 w 10494375"/>
                          <a:gd name="connsiteY35" fmla="*/ 412184 h 1276433"/>
                          <a:gd name="connsiteX36" fmla="*/ 0 w 10494375"/>
                          <a:gd name="connsiteY36" fmla="*/ 212739 h 1276433"/>
                          <a:gd name="connsiteX37" fmla="*/ 0 w 10494375"/>
                          <a:gd name="connsiteY37" fmla="*/ 212743 h 1276433"/>
                          <a:gd name="connsiteX0" fmla="*/ 0 w 10494375"/>
                          <a:gd name="connsiteY0" fmla="*/ 212743 h 1276433"/>
                          <a:gd name="connsiteX1" fmla="*/ 146006 w 10494375"/>
                          <a:gd name="connsiteY1" fmla="*/ 0 h 1276433"/>
                          <a:gd name="connsiteX2" fmla="*/ 931502 w 10494375"/>
                          <a:gd name="connsiteY2" fmla="*/ 0 h 1276433"/>
                          <a:gd name="connsiteX3" fmla="*/ 1749062 w 10494375"/>
                          <a:gd name="connsiteY3" fmla="*/ 0 h 1276433"/>
                          <a:gd name="connsiteX4" fmla="*/ 1749062 w 10494375"/>
                          <a:gd name="connsiteY4" fmla="*/ 0 h 1276433"/>
                          <a:gd name="connsiteX5" fmla="*/ 2571121 w 10494375"/>
                          <a:gd name="connsiteY5" fmla="*/ 0 h 1276433"/>
                          <a:gd name="connsiteX6" fmla="*/ 3471887 w 10494375"/>
                          <a:gd name="connsiteY6" fmla="*/ 0 h 1276433"/>
                          <a:gd name="connsiteX7" fmla="*/ 4372655 w 10494375"/>
                          <a:gd name="connsiteY7" fmla="*/ 0 h 1276433"/>
                          <a:gd name="connsiteX8" fmla="*/ 5166570 w 10494375"/>
                          <a:gd name="connsiteY8" fmla="*/ 0 h 1276433"/>
                          <a:gd name="connsiteX9" fmla="*/ 6020244 w 10494375"/>
                          <a:gd name="connsiteY9" fmla="*/ 0 h 1276433"/>
                          <a:gd name="connsiteX10" fmla="*/ 6754403 w 10494375"/>
                          <a:gd name="connsiteY10" fmla="*/ 0 h 1276433"/>
                          <a:gd name="connsiteX11" fmla="*/ 7488562 w 10494375"/>
                          <a:gd name="connsiteY11" fmla="*/ 0 h 1276433"/>
                          <a:gd name="connsiteX12" fmla="*/ 8162964 w 10494375"/>
                          <a:gd name="connsiteY12" fmla="*/ 0 h 1276433"/>
                          <a:gd name="connsiteX13" fmla="*/ 8837367 w 10494375"/>
                          <a:gd name="connsiteY13" fmla="*/ 0 h 1276433"/>
                          <a:gd name="connsiteX14" fmla="*/ 9571524 w 10494375"/>
                          <a:gd name="connsiteY14" fmla="*/ 0 h 1276433"/>
                          <a:gd name="connsiteX15" fmla="*/ 10348367 w 10494375"/>
                          <a:gd name="connsiteY15" fmla="*/ 0 h 1276433"/>
                          <a:gd name="connsiteX16" fmla="*/ 10494375 w 10494375"/>
                          <a:gd name="connsiteY16" fmla="*/ 212743 h 1276433"/>
                          <a:gd name="connsiteX17" fmla="*/ 10494375 w 10494375"/>
                          <a:gd name="connsiteY17" fmla="*/ 212739 h 1276433"/>
                          <a:gd name="connsiteX18" fmla="*/ 10494375 w 10494375"/>
                          <a:gd name="connsiteY18" fmla="*/ 212739 h 1276433"/>
                          <a:gd name="connsiteX19" fmla="*/ 10494375 w 10494375"/>
                          <a:gd name="connsiteY19" fmla="*/ 531846 h 1276433"/>
                          <a:gd name="connsiteX20" fmla="*/ 10494375 w 10494375"/>
                          <a:gd name="connsiteY20" fmla="*/ 1063688 h 1276433"/>
                          <a:gd name="connsiteX21" fmla="*/ 10348367 w 10494375"/>
                          <a:gd name="connsiteY21" fmla="*/ 1276433 h 1276433"/>
                          <a:gd name="connsiteX22" fmla="*/ 9494694 w 10494375"/>
                          <a:gd name="connsiteY22" fmla="*/ 1276433 h 1276433"/>
                          <a:gd name="connsiteX23" fmla="*/ 8820293 w 10494375"/>
                          <a:gd name="connsiteY23" fmla="*/ 1276433 h 1276433"/>
                          <a:gd name="connsiteX24" fmla="*/ 8026377 w 10494375"/>
                          <a:gd name="connsiteY24" fmla="*/ 1276433 h 1276433"/>
                          <a:gd name="connsiteX25" fmla="*/ 7053189 w 10494375"/>
                          <a:gd name="connsiteY25" fmla="*/ 1276433 h 1276433"/>
                          <a:gd name="connsiteX26" fmla="*/ 6080001 w 10494375"/>
                          <a:gd name="connsiteY26" fmla="*/ 1276433 h 1276433"/>
                          <a:gd name="connsiteX27" fmla="*/ 5226328 w 10494375"/>
                          <a:gd name="connsiteY27" fmla="*/ 1276433 h 1276433"/>
                          <a:gd name="connsiteX28" fmla="*/ 4372655 w 10494375"/>
                          <a:gd name="connsiteY28" fmla="*/ 1276433 h 1276433"/>
                          <a:gd name="connsiteX29" fmla="*/ 3576831 w 10494375"/>
                          <a:gd name="connsiteY29" fmla="*/ 1276433 h 1276433"/>
                          <a:gd name="connsiteX30" fmla="*/ 2728537 w 10494375"/>
                          <a:gd name="connsiteY30" fmla="*/ 1276433 h 1276433"/>
                          <a:gd name="connsiteX31" fmla="*/ 1749062 w 10494375"/>
                          <a:gd name="connsiteY31" fmla="*/ 1276433 h 1276433"/>
                          <a:gd name="connsiteX32" fmla="*/ 1749062 w 10494375"/>
                          <a:gd name="connsiteY32" fmla="*/ 1276433 h 1276433"/>
                          <a:gd name="connsiteX33" fmla="*/ 979594 w 10494375"/>
                          <a:gd name="connsiteY33" fmla="*/ 1276433 h 1276433"/>
                          <a:gd name="connsiteX34" fmla="*/ 146006 w 10494375"/>
                          <a:gd name="connsiteY34" fmla="*/ 1276433 h 1276433"/>
                          <a:gd name="connsiteX35" fmla="*/ 0 w 10494375"/>
                          <a:gd name="connsiteY35" fmla="*/ 1063688 h 1276433"/>
                          <a:gd name="connsiteX36" fmla="*/ 0 w 10494375"/>
                          <a:gd name="connsiteY36" fmla="*/ 531846 h 1276433"/>
                          <a:gd name="connsiteX37" fmla="*/ 0 w 10494375"/>
                          <a:gd name="connsiteY37" fmla="*/ 412184 h 1276433"/>
                          <a:gd name="connsiteX38" fmla="*/ 0 w 10494375"/>
                          <a:gd name="connsiteY38" fmla="*/ 212739 h 1276433"/>
                          <a:gd name="connsiteX39" fmla="*/ 0 w 10494375"/>
                          <a:gd name="connsiteY39" fmla="*/ 212743 h 1276433"/>
                          <a:gd name="connsiteX0" fmla="*/ 0 w 10494375"/>
                          <a:gd name="connsiteY0" fmla="*/ 212743 h 1276433"/>
                          <a:gd name="connsiteX1" fmla="*/ 146006 w 10494375"/>
                          <a:gd name="connsiteY1" fmla="*/ 0 h 1276433"/>
                          <a:gd name="connsiteX2" fmla="*/ 979594 w 10494375"/>
                          <a:gd name="connsiteY2" fmla="*/ 0 h 1276433"/>
                          <a:gd name="connsiteX3" fmla="*/ 1749062 w 10494375"/>
                          <a:gd name="connsiteY3" fmla="*/ 0 h 1276433"/>
                          <a:gd name="connsiteX4" fmla="*/ 1749062 w 10494375"/>
                          <a:gd name="connsiteY4" fmla="*/ 0 h 1276433"/>
                          <a:gd name="connsiteX5" fmla="*/ 2544884 w 10494375"/>
                          <a:gd name="connsiteY5" fmla="*/ 0 h 1276433"/>
                          <a:gd name="connsiteX6" fmla="*/ 3366943 w 10494375"/>
                          <a:gd name="connsiteY6" fmla="*/ 0 h 1276433"/>
                          <a:gd name="connsiteX7" fmla="*/ 4372655 w 10494375"/>
                          <a:gd name="connsiteY7" fmla="*/ 0 h 1276433"/>
                          <a:gd name="connsiteX8" fmla="*/ 5047056 w 10494375"/>
                          <a:gd name="connsiteY8" fmla="*/ 0 h 1276433"/>
                          <a:gd name="connsiteX9" fmla="*/ 6020244 w 10494375"/>
                          <a:gd name="connsiteY9" fmla="*/ 0 h 1276433"/>
                          <a:gd name="connsiteX10" fmla="*/ 6814160 w 10494375"/>
                          <a:gd name="connsiteY10" fmla="*/ 0 h 1276433"/>
                          <a:gd name="connsiteX11" fmla="*/ 7608077 w 10494375"/>
                          <a:gd name="connsiteY11" fmla="*/ 0 h 1276433"/>
                          <a:gd name="connsiteX12" fmla="*/ 8581264 w 10494375"/>
                          <a:gd name="connsiteY12" fmla="*/ 0 h 1276433"/>
                          <a:gd name="connsiteX13" fmla="*/ 9255667 w 10494375"/>
                          <a:gd name="connsiteY13" fmla="*/ 0 h 1276433"/>
                          <a:gd name="connsiteX14" fmla="*/ 10348367 w 10494375"/>
                          <a:gd name="connsiteY14" fmla="*/ 0 h 1276433"/>
                          <a:gd name="connsiteX15" fmla="*/ 10494375 w 10494375"/>
                          <a:gd name="connsiteY15" fmla="*/ 212743 h 1276433"/>
                          <a:gd name="connsiteX16" fmla="*/ 10494375 w 10494375"/>
                          <a:gd name="connsiteY16" fmla="*/ 212739 h 1276433"/>
                          <a:gd name="connsiteX17" fmla="*/ 10494375 w 10494375"/>
                          <a:gd name="connsiteY17" fmla="*/ 212739 h 1276433"/>
                          <a:gd name="connsiteX18" fmla="*/ 10494375 w 10494375"/>
                          <a:gd name="connsiteY18" fmla="*/ 531846 h 1276433"/>
                          <a:gd name="connsiteX19" fmla="*/ 10494375 w 10494375"/>
                          <a:gd name="connsiteY19" fmla="*/ 1063688 h 1276433"/>
                          <a:gd name="connsiteX20" fmla="*/ 10348367 w 10494375"/>
                          <a:gd name="connsiteY20" fmla="*/ 1276433 h 1276433"/>
                          <a:gd name="connsiteX21" fmla="*/ 9375180 w 10494375"/>
                          <a:gd name="connsiteY21" fmla="*/ 1276433 h 1276433"/>
                          <a:gd name="connsiteX22" fmla="*/ 8401993 w 10494375"/>
                          <a:gd name="connsiteY22" fmla="*/ 1276433 h 1276433"/>
                          <a:gd name="connsiteX23" fmla="*/ 7548319 w 10494375"/>
                          <a:gd name="connsiteY23" fmla="*/ 1276433 h 1276433"/>
                          <a:gd name="connsiteX24" fmla="*/ 6634889 w 10494375"/>
                          <a:gd name="connsiteY24" fmla="*/ 1276433 h 1276433"/>
                          <a:gd name="connsiteX25" fmla="*/ 5661701 w 10494375"/>
                          <a:gd name="connsiteY25" fmla="*/ 1276433 h 1276433"/>
                          <a:gd name="connsiteX26" fmla="*/ 4372655 w 10494375"/>
                          <a:gd name="connsiteY26" fmla="*/ 1276433 h 1276433"/>
                          <a:gd name="connsiteX27" fmla="*/ 3445651 w 10494375"/>
                          <a:gd name="connsiteY27" fmla="*/ 1276433 h 1276433"/>
                          <a:gd name="connsiteX28" fmla="*/ 2518648 w 10494375"/>
                          <a:gd name="connsiteY28" fmla="*/ 1276433 h 1276433"/>
                          <a:gd name="connsiteX29" fmla="*/ 1749062 w 10494375"/>
                          <a:gd name="connsiteY29" fmla="*/ 1276433 h 1276433"/>
                          <a:gd name="connsiteX30" fmla="*/ 1749062 w 10494375"/>
                          <a:gd name="connsiteY30" fmla="*/ 1276433 h 1276433"/>
                          <a:gd name="connsiteX31" fmla="*/ 995625 w 10494375"/>
                          <a:gd name="connsiteY31" fmla="*/ 1276433 h 1276433"/>
                          <a:gd name="connsiteX32" fmla="*/ 146006 w 10494375"/>
                          <a:gd name="connsiteY32" fmla="*/ 1276433 h 1276433"/>
                          <a:gd name="connsiteX33" fmla="*/ 0 w 10494375"/>
                          <a:gd name="connsiteY33" fmla="*/ 1063688 h 1276433"/>
                          <a:gd name="connsiteX34" fmla="*/ 0 w 10494375"/>
                          <a:gd name="connsiteY34" fmla="*/ 531846 h 1276433"/>
                          <a:gd name="connsiteX35" fmla="*/ 0 w 10494375"/>
                          <a:gd name="connsiteY35" fmla="*/ 412184 h 1276433"/>
                          <a:gd name="connsiteX36" fmla="*/ 0 w 10494375"/>
                          <a:gd name="connsiteY36" fmla="*/ 212739 h 1276433"/>
                          <a:gd name="connsiteX37" fmla="*/ 0 w 10494375"/>
                          <a:gd name="connsiteY37" fmla="*/ 212743 h 127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494375" h="1276433" fill="none" extrusionOk="0">
                            <a:moveTo>
                              <a:pt x="0" y="212743"/>
                            </a:moveTo>
                            <a:cubicBezTo>
                              <a:pt x="38899" y="97988"/>
                              <a:pt x="36286" y="-6514"/>
                              <a:pt x="146006" y="0"/>
                            </a:cubicBezTo>
                            <a:cubicBezTo>
                              <a:pt x="308191" y="-113936"/>
                              <a:pt x="640101" y="112869"/>
                              <a:pt x="979594" y="0"/>
                            </a:cubicBezTo>
                            <a:cubicBezTo>
                              <a:pt x="1284540" y="-74606"/>
                              <a:pt x="1632111" y="-5131"/>
                              <a:pt x="1749062" y="0"/>
                            </a:cubicBezTo>
                            <a:lnTo>
                              <a:pt x="1749062" y="0"/>
                            </a:lnTo>
                            <a:cubicBezTo>
                              <a:pt x="1987566" y="12002"/>
                              <a:pt x="2315344" y="-84138"/>
                              <a:pt x="2544884" y="0"/>
                            </a:cubicBezTo>
                            <a:cubicBezTo>
                              <a:pt x="2800893" y="69113"/>
                              <a:pt x="2993836" y="-11609"/>
                              <a:pt x="3366943" y="0"/>
                            </a:cubicBezTo>
                            <a:cubicBezTo>
                              <a:pt x="3686810" y="-110725"/>
                              <a:pt x="4004187" y="-72116"/>
                              <a:pt x="4372655" y="0"/>
                            </a:cubicBezTo>
                            <a:cubicBezTo>
                              <a:pt x="4623368" y="-77949"/>
                              <a:pt x="4886398" y="-41401"/>
                              <a:pt x="5047056" y="0"/>
                            </a:cubicBezTo>
                            <a:cubicBezTo>
                              <a:pt x="5229842" y="-39777"/>
                              <a:pt x="5782702" y="-69260"/>
                              <a:pt x="6020244" y="0"/>
                            </a:cubicBezTo>
                            <a:cubicBezTo>
                              <a:pt x="6435926" y="-38228"/>
                              <a:pt x="6607278" y="-29485"/>
                              <a:pt x="6814160" y="0"/>
                            </a:cubicBezTo>
                            <a:cubicBezTo>
                              <a:pt x="7029014" y="58541"/>
                              <a:pt x="7287489" y="45845"/>
                              <a:pt x="7608077" y="0"/>
                            </a:cubicBezTo>
                            <a:cubicBezTo>
                              <a:pt x="7848931" y="-131772"/>
                              <a:pt x="8336734" y="93970"/>
                              <a:pt x="8581264" y="0"/>
                            </a:cubicBezTo>
                            <a:cubicBezTo>
                              <a:pt x="8896896" y="-48447"/>
                              <a:pt x="9005419" y="-48941"/>
                              <a:pt x="9255667" y="0"/>
                            </a:cubicBezTo>
                            <a:cubicBezTo>
                              <a:pt x="9615541" y="55014"/>
                              <a:pt x="9868404" y="81648"/>
                              <a:pt x="10348367" y="0"/>
                            </a:cubicBezTo>
                            <a:cubicBezTo>
                              <a:pt x="10412899" y="-15024"/>
                              <a:pt x="10527527" y="82477"/>
                              <a:pt x="10494375" y="212743"/>
                            </a:cubicBezTo>
                            <a:lnTo>
                              <a:pt x="10494375" y="212739"/>
                            </a:lnTo>
                            <a:lnTo>
                              <a:pt x="10494375" y="212739"/>
                            </a:lnTo>
                            <a:cubicBezTo>
                              <a:pt x="10447020" y="343231"/>
                              <a:pt x="10484389" y="433976"/>
                              <a:pt x="10494375" y="531846"/>
                            </a:cubicBezTo>
                            <a:cubicBezTo>
                              <a:pt x="10478679" y="800825"/>
                              <a:pt x="10490359" y="851355"/>
                              <a:pt x="10494375" y="1063688"/>
                            </a:cubicBezTo>
                            <a:cubicBezTo>
                              <a:pt x="10496274" y="1183399"/>
                              <a:pt x="10450017" y="1278211"/>
                              <a:pt x="10348367" y="1276433"/>
                            </a:cubicBezTo>
                            <a:cubicBezTo>
                              <a:pt x="9996120" y="1356646"/>
                              <a:pt x="9670473" y="1285168"/>
                              <a:pt x="9375180" y="1276433"/>
                            </a:cubicBezTo>
                            <a:cubicBezTo>
                              <a:pt x="9171924" y="1262757"/>
                              <a:pt x="8670403" y="1166141"/>
                              <a:pt x="8401993" y="1276433"/>
                            </a:cubicBezTo>
                            <a:cubicBezTo>
                              <a:pt x="8298719" y="1298640"/>
                              <a:pt x="7879556" y="1316243"/>
                              <a:pt x="7548319" y="1276433"/>
                            </a:cubicBezTo>
                            <a:cubicBezTo>
                              <a:pt x="7208156" y="1218302"/>
                              <a:pt x="6831121" y="1341396"/>
                              <a:pt x="6634889" y="1276433"/>
                            </a:cubicBezTo>
                            <a:cubicBezTo>
                              <a:pt x="6436942" y="1376105"/>
                              <a:pt x="5939148" y="1261682"/>
                              <a:pt x="5661701" y="1276433"/>
                            </a:cubicBezTo>
                            <a:cubicBezTo>
                              <a:pt x="5337591" y="1169928"/>
                              <a:pt x="4757471" y="1238091"/>
                              <a:pt x="4372655" y="1276433"/>
                            </a:cubicBezTo>
                            <a:cubicBezTo>
                              <a:pt x="4037720" y="1274838"/>
                              <a:pt x="3894405" y="1309186"/>
                              <a:pt x="3445651" y="1276433"/>
                            </a:cubicBezTo>
                            <a:cubicBezTo>
                              <a:pt x="3080598" y="1240589"/>
                              <a:pt x="2929738" y="1370451"/>
                              <a:pt x="2518648" y="1276433"/>
                            </a:cubicBezTo>
                            <a:cubicBezTo>
                              <a:pt x="2153703" y="1218274"/>
                              <a:pt x="2114388" y="1335699"/>
                              <a:pt x="1749062" y="1276433"/>
                            </a:cubicBezTo>
                            <a:lnTo>
                              <a:pt x="1749062" y="1276433"/>
                            </a:lnTo>
                            <a:cubicBezTo>
                              <a:pt x="1589335" y="1341050"/>
                              <a:pt x="1390427" y="1290813"/>
                              <a:pt x="995625" y="1276433"/>
                            </a:cubicBezTo>
                            <a:cubicBezTo>
                              <a:pt x="607336" y="1214330"/>
                              <a:pt x="332426" y="1309887"/>
                              <a:pt x="146006" y="1276433"/>
                            </a:cubicBezTo>
                            <a:cubicBezTo>
                              <a:pt x="73386" y="1234110"/>
                              <a:pt x="-26375" y="1164392"/>
                              <a:pt x="0" y="1063688"/>
                            </a:cubicBezTo>
                            <a:cubicBezTo>
                              <a:pt x="-43906" y="822316"/>
                              <a:pt x="46800" y="695574"/>
                              <a:pt x="0" y="531846"/>
                            </a:cubicBezTo>
                            <a:cubicBezTo>
                              <a:pt x="7656" y="490453"/>
                              <a:pt x="-7132" y="453796"/>
                              <a:pt x="0" y="412184"/>
                            </a:cubicBezTo>
                            <a:cubicBezTo>
                              <a:pt x="9319" y="395787"/>
                              <a:pt x="22290" y="292705"/>
                              <a:pt x="0" y="212739"/>
                            </a:cubicBezTo>
                            <a:lnTo>
                              <a:pt x="0" y="212743"/>
                            </a:lnTo>
                            <a:close/>
                          </a:path>
                          <a:path w="10494375" h="1276433" stroke="0" extrusionOk="0">
                            <a:moveTo>
                              <a:pt x="0" y="212743"/>
                            </a:moveTo>
                            <a:cubicBezTo>
                              <a:pt x="18195" y="67696"/>
                              <a:pt x="52377" y="-14519"/>
                              <a:pt x="146006" y="0"/>
                            </a:cubicBezTo>
                            <a:cubicBezTo>
                              <a:pt x="420663" y="28492"/>
                              <a:pt x="686619" y="-7579"/>
                              <a:pt x="931502" y="0"/>
                            </a:cubicBezTo>
                            <a:cubicBezTo>
                              <a:pt x="1217482" y="12913"/>
                              <a:pt x="1332034" y="24860"/>
                              <a:pt x="1749062" y="0"/>
                            </a:cubicBezTo>
                            <a:lnTo>
                              <a:pt x="1749062" y="0"/>
                            </a:lnTo>
                            <a:cubicBezTo>
                              <a:pt x="2090301" y="-29876"/>
                              <a:pt x="2276077" y="19670"/>
                              <a:pt x="2571121" y="0"/>
                            </a:cubicBezTo>
                            <a:cubicBezTo>
                              <a:pt x="2926282" y="-8629"/>
                              <a:pt x="3039344" y="60580"/>
                              <a:pt x="3471887" y="0"/>
                            </a:cubicBezTo>
                            <a:cubicBezTo>
                              <a:pt x="3865881" y="-68909"/>
                              <a:pt x="4099112" y="54170"/>
                              <a:pt x="4372655" y="0"/>
                            </a:cubicBezTo>
                            <a:cubicBezTo>
                              <a:pt x="4419672" y="-99364"/>
                              <a:pt x="4799099" y="8170"/>
                              <a:pt x="5166570" y="0"/>
                            </a:cubicBezTo>
                            <a:cubicBezTo>
                              <a:pt x="5429249" y="-65221"/>
                              <a:pt x="5752579" y="-40930"/>
                              <a:pt x="6020244" y="0"/>
                            </a:cubicBezTo>
                            <a:cubicBezTo>
                              <a:pt x="6185833" y="1351"/>
                              <a:pt x="6599141" y="43053"/>
                              <a:pt x="6754403" y="0"/>
                            </a:cubicBezTo>
                            <a:cubicBezTo>
                              <a:pt x="6911997" y="-7309"/>
                              <a:pt x="7248428" y="-14069"/>
                              <a:pt x="7488562" y="0"/>
                            </a:cubicBezTo>
                            <a:cubicBezTo>
                              <a:pt x="7707816" y="61484"/>
                              <a:pt x="7841816" y="-17828"/>
                              <a:pt x="8162964" y="0"/>
                            </a:cubicBezTo>
                            <a:cubicBezTo>
                              <a:pt x="8452651" y="17231"/>
                              <a:pt x="8590577" y="-38073"/>
                              <a:pt x="8837367" y="0"/>
                            </a:cubicBezTo>
                            <a:cubicBezTo>
                              <a:pt x="9062862" y="-2357"/>
                              <a:pt x="9191660" y="-38821"/>
                              <a:pt x="9571524" y="0"/>
                            </a:cubicBezTo>
                            <a:cubicBezTo>
                              <a:pt x="9942920" y="-9542"/>
                              <a:pt x="10025678" y="-51059"/>
                              <a:pt x="10348367" y="0"/>
                            </a:cubicBezTo>
                            <a:cubicBezTo>
                              <a:pt x="10452408" y="11917"/>
                              <a:pt x="10462790" y="73058"/>
                              <a:pt x="10494375" y="212743"/>
                            </a:cubicBezTo>
                            <a:lnTo>
                              <a:pt x="10494375" y="212739"/>
                            </a:lnTo>
                            <a:lnTo>
                              <a:pt x="10494375" y="212739"/>
                            </a:lnTo>
                            <a:cubicBezTo>
                              <a:pt x="10513338" y="348728"/>
                              <a:pt x="10517860" y="379696"/>
                              <a:pt x="10494375" y="531846"/>
                            </a:cubicBezTo>
                            <a:cubicBezTo>
                              <a:pt x="10540775" y="628787"/>
                              <a:pt x="10533298" y="879586"/>
                              <a:pt x="10494375" y="1063688"/>
                            </a:cubicBezTo>
                            <a:cubicBezTo>
                              <a:pt x="10502386" y="1182682"/>
                              <a:pt x="10417833" y="1255641"/>
                              <a:pt x="10348367" y="1276433"/>
                            </a:cubicBezTo>
                            <a:cubicBezTo>
                              <a:pt x="9940939" y="1249763"/>
                              <a:pt x="9758259" y="1279371"/>
                              <a:pt x="9494694" y="1276433"/>
                            </a:cubicBezTo>
                            <a:cubicBezTo>
                              <a:pt x="9213722" y="1254026"/>
                              <a:pt x="8950682" y="1273041"/>
                              <a:pt x="8820293" y="1276433"/>
                            </a:cubicBezTo>
                            <a:cubicBezTo>
                              <a:pt x="8764691" y="1389242"/>
                              <a:pt x="8287104" y="1270142"/>
                              <a:pt x="8026377" y="1276433"/>
                            </a:cubicBezTo>
                            <a:cubicBezTo>
                              <a:pt x="7731687" y="1312467"/>
                              <a:pt x="7499483" y="1290457"/>
                              <a:pt x="7053189" y="1276433"/>
                            </a:cubicBezTo>
                            <a:cubicBezTo>
                              <a:pt x="6719451" y="1317891"/>
                              <a:pt x="6297638" y="1379385"/>
                              <a:pt x="6080001" y="1276433"/>
                            </a:cubicBezTo>
                            <a:cubicBezTo>
                              <a:pt x="5831785" y="1266427"/>
                              <a:pt x="5485428" y="1418226"/>
                              <a:pt x="5226328" y="1276433"/>
                            </a:cubicBezTo>
                            <a:cubicBezTo>
                              <a:pt x="4984600" y="1240131"/>
                              <a:pt x="4628089" y="1178735"/>
                              <a:pt x="4372655" y="1276433"/>
                            </a:cubicBezTo>
                            <a:cubicBezTo>
                              <a:pt x="4084235" y="1322248"/>
                              <a:pt x="3714201" y="1293054"/>
                              <a:pt x="3576831" y="1276433"/>
                            </a:cubicBezTo>
                            <a:cubicBezTo>
                              <a:pt x="3373464" y="1341320"/>
                              <a:pt x="2906402" y="1335264"/>
                              <a:pt x="2728537" y="1276433"/>
                            </a:cubicBezTo>
                            <a:cubicBezTo>
                              <a:pt x="2536995" y="1278488"/>
                              <a:pt x="2228764" y="1294388"/>
                              <a:pt x="1749062" y="1276433"/>
                            </a:cubicBezTo>
                            <a:lnTo>
                              <a:pt x="1749062" y="1276433"/>
                            </a:lnTo>
                            <a:cubicBezTo>
                              <a:pt x="1381095" y="1293551"/>
                              <a:pt x="1266675" y="1279509"/>
                              <a:pt x="979594" y="1276433"/>
                            </a:cubicBezTo>
                            <a:cubicBezTo>
                              <a:pt x="715406" y="1310114"/>
                              <a:pt x="452533" y="1251421"/>
                              <a:pt x="146006" y="1276433"/>
                            </a:cubicBezTo>
                            <a:cubicBezTo>
                              <a:pt x="74579" y="1243324"/>
                              <a:pt x="-4604" y="1170205"/>
                              <a:pt x="0" y="1063688"/>
                            </a:cubicBezTo>
                            <a:cubicBezTo>
                              <a:pt x="22951" y="808528"/>
                              <a:pt x="32631" y="700302"/>
                              <a:pt x="0" y="531846"/>
                            </a:cubicBezTo>
                            <a:cubicBezTo>
                              <a:pt x="6671" y="464789"/>
                              <a:pt x="7596" y="438698"/>
                              <a:pt x="0" y="412184"/>
                            </a:cubicBezTo>
                            <a:cubicBezTo>
                              <a:pt x="9344" y="324632"/>
                              <a:pt x="-19877" y="292148"/>
                              <a:pt x="0" y="212739"/>
                            </a:cubicBezTo>
                            <a:lnTo>
                              <a:pt x="0" y="212743"/>
                            </a:lnTo>
                            <a:close/>
                          </a:path>
                          <a:path w="10494375" h="1276433" fill="none" stroke="0" extrusionOk="0">
                            <a:moveTo>
                              <a:pt x="0" y="212743"/>
                            </a:moveTo>
                            <a:cubicBezTo>
                              <a:pt x="-2686" y="72013"/>
                              <a:pt x="73588" y="-31154"/>
                              <a:pt x="146006" y="0"/>
                            </a:cubicBezTo>
                            <a:cubicBezTo>
                              <a:pt x="269262" y="-32594"/>
                              <a:pt x="760988" y="56997"/>
                              <a:pt x="979594" y="0"/>
                            </a:cubicBezTo>
                            <a:cubicBezTo>
                              <a:pt x="1216261" y="-24859"/>
                              <a:pt x="1606884" y="59771"/>
                              <a:pt x="1749062" y="0"/>
                            </a:cubicBezTo>
                            <a:lnTo>
                              <a:pt x="1749062" y="0"/>
                            </a:lnTo>
                            <a:cubicBezTo>
                              <a:pt x="2053892" y="-78994"/>
                              <a:pt x="2344106" y="-16623"/>
                              <a:pt x="2544884" y="0"/>
                            </a:cubicBezTo>
                            <a:cubicBezTo>
                              <a:pt x="2793285" y="54713"/>
                              <a:pt x="3062309" y="33076"/>
                              <a:pt x="3366943" y="0"/>
                            </a:cubicBezTo>
                            <a:cubicBezTo>
                              <a:pt x="3662669" y="-28034"/>
                              <a:pt x="3961732" y="-118468"/>
                              <a:pt x="4372655" y="0"/>
                            </a:cubicBezTo>
                            <a:cubicBezTo>
                              <a:pt x="4612201" y="-30293"/>
                              <a:pt x="4903964" y="-5899"/>
                              <a:pt x="5047056" y="0"/>
                            </a:cubicBezTo>
                            <a:cubicBezTo>
                              <a:pt x="5151431" y="-19643"/>
                              <a:pt x="5577311" y="-56473"/>
                              <a:pt x="6020244" y="0"/>
                            </a:cubicBezTo>
                            <a:cubicBezTo>
                              <a:pt x="6347777" y="-502"/>
                              <a:pt x="6540529" y="-26600"/>
                              <a:pt x="6814160" y="0"/>
                            </a:cubicBezTo>
                            <a:cubicBezTo>
                              <a:pt x="7003955" y="-52310"/>
                              <a:pt x="7329660" y="6402"/>
                              <a:pt x="7608077" y="0"/>
                            </a:cubicBezTo>
                            <a:cubicBezTo>
                              <a:pt x="7960120" y="9725"/>
                              <a:pt x="8221768" y="21112"/>
                              <a:pt x="8581264" y="0"/>
                            </a:cubicBezTo>
                            <a:cubicBezTo>
                              <a:pt x="8895538" y="-61088"/>
                              <a:pt x="9017760" y="-35178"/>
                              <a:pt x="9255667" y="0"/>
                            </a:cubicBezTo>
                            <a:cubicBezTo>
                              <a:pt x="9477779" y="25619"/>
                              <a:pt x="9813127" y="31510"/>
                              <a:pt x="10348367" y="0"/>
                            </a:cubicBezTo>
                            <a:cubicBezTo>
                              <a:pt x="10436604" y="-6640"/>
                              <a:pt x="10523728" y="70571"/>
                              <a:pt x="10494375" y="212743"/>
                            </a:cubicBezTo>
                            <a:lnTo>
                              <a:pt x="10494375" y="212739"/>
                            </a:lnTo>
                            <a:lnTo>
                              <a:pt x="10494375" y="212739"/>
                            </a:lnTo>
                            <a:cubicBezTo>
                              <a:pt x="10456707" y="345125"/>
                              <a:pt x="10499825" y="444634"/>
                              <a:pt x="10494375" y="531846"/>
                            </a:cubicBezTo>
                            <a:cubicBezTo>
                              <a:pt x="10517540" y="784076"/>
                              <a:pt x="10495128" y="876753"/>
                              <a:pt x="10494375" y="1063688"/>
                            </a:cubicBezTo>
                            <a:cubicBezTo>
                              <a:pt x="10474915" y="1180590"/>
                              <a:pt x="10410600" y="1267048"/>
                              <a:pt x="10348367" y="1276433"/>
                            </a:cubicBezTo>
                            <a:cubicBezTo>
                              <a:pt x="9908535" y="1363381"/>
                              <a:pt x="9604149" y="1248787"/>
                              <a:pt x="9375180" y="1276433"/>
                            </a:cubicBezTo>
                            <a:cubicBezTo>
                              <a:pt x="9128871" y="1305154"/>
                              <a:pt x="8645919" y="1235711"/>
                              <a:pt x="8401993" y="1276433"/>
                            </a:cubicBezTo>
                            <a:cubicBezTo>
                              <a:pt x="8151527" y="1311007"/>
                              <a:pt x="7841505" y="1376941"/>
                              <a:pt x="7548319" y="1276433"/>
                            </a:cubicBezTo>
                            <a:cubicBezTo>
                              <a:pt x="7229851" y="1238127"/>
                              <a:pt x="6831991" y="1335825"/>
                              <a:pt x="6634889" y="1276433"/>
                            </a:cubicBezTo>
                            <a:cubicBezTo>
                              <a:pt x="6499367" y="1160970"/>
                              <a:pt x="5955591" y="1272108"/>
                              <a:pt x="5661701" y="1276433"/>
                            </a:cubicBezTo>
                            <a:cubicBezTo>
                              <a:pt x="5314194" y="1237631"/>
                              <a:pt x="4879844" y="1253474"/>
                              <a:pt x="4372655" y="1276433"/>
                            </a:cubicBezTo>
                            <a:cubicBezTo>
                              <a:pt x="4006287" y="1311691"/>
                              <a:pt x="3862018" y="1330010"/>
                              <a:pt x="3445651" y="1276433"/>
                            </a:cubicBezTo>
                            <a:cubicBezTo>
                              <a:pt x="3066750" y="1250112"/>
                              <a:pt x="2864414" y="1324031"/>
                              <a:pt x="2518648" y="1276433"/>
                            </a:cubicBezTo>
                            <a:cubicBezTo>
                              <a:pt x="2140001" y="1187562"/>
                              <a:pt x="2068155" y="1306185"/>
                              <a:pt x="1749062" y="1276433"/>
                            </a:cubicBezTo>
                            <a:lnTo>
                              <a:pt x="1749062" y="1276433"/>
                            </a:lnTo>
                            <a:cubicBezTo>
                              <a:pt x="1590586" y="1359972"/>
                              <a:pt x="1367923" y="1205040"/>
                              <a:pt x="995625" y="1276433"/>
                            </a:cubicBezTo>
                            <a:cubicBezTo>
                              <a:pt x="654176" y="1291042"/>
                              <a:pt x="404229" y="1321975"/>
                              <a:pt x="146006" y="1276433"/>
                            </a:cubicBezTo>
                            <a:cubicBezTo>
                              <a:pt x="39133" y="1285311"/>
                              <a:pt x="3384" y="1179084"/>
                              <a:pt x="0" y="1063688"/>
                            </a:cubicBezTo>
                            <a:cubicBezTo>
                              <a:pt x="31593" y="859941"/>
                              <a:pt x="-12092" y="638493"/>
                              <a:pt x="0" y="531846"/>
                            </a:cubicBezTo>
                            <a:cubicBezTo>
                              <a:pt x="12713" y="510597"/>
                              <a:pt x="7993" y="444274"/>
                              <a:pt x="0" y="412184"/>
                            </a:cubicBezTo>
                            <a:cubicBezTo>
                              <a:pt x="10700" y="380494"/>
                              <a:pt x="-14868" y="303733"/>
                              <a:pt x="0" y="212739"/>
                            </a:cubicBezTo>
                            <a:lnTo>
                              <a:pt x="0" y="212743"/>
                            </a:lnTo>
                            <a:close/>
                          </a:path>
                          <a:path w="10494375" h="1276433" fill="none" stroke="0" extrusionOk="0">
                            <a:moveTo>
                              <a:pt x="0" y="212743"/>
                            </a:moveTo>
                            <a:cubicBezTo>
                              <a:pt x="24138" y="91511"/>
                              <a:pt x="58862" y="-10545"/>
                              <a:pt x="146006" y="0"/>
                            </a:cubicBezTo>
                            <a:cubicBezTo>
                              <a:pt x="286090" y="-70641"/>
                              <a:pt x="734988" y="65148"/>
                              <a:pt x="979594" y="0"/>
                            </a:cubicBezTo>
                            <a:cubicBezTo>
                              <a:pt x="1259245" y="-20768"/>
                              <a:pt x="1594816" y="41144"/>
                              <a:pt x="1749062" y="0"/>
                            </a:cubicBezTo>
                            <a:lnTo>
                              <a:pt x="1749062" y="0"/>
                            </a:lnTo>
                            <a:cubicBezTo>
                              <a:pt x="2057730" y="-64610"/>
                              <a:pt x="2336789" y="-44296"/>
                              <a:pt x="2544884" y="0"/>
                            </a:cubicBezTo>
                            <a:cubicBezTo>
                              <a:pt x="2828018" y="108187"/>
                              <a:pt x="3040132" y="16227"/>
                              <a:pt x="3366943" y="0"/>
                            </a:cubicBezTo>
                            <a:cubicBezTo>
                              <a:pt x="3682336" y="-117676"/>
                              <a:pt x="4029093" y="-94628"/>
                              <a:pt x="4372655" y="0"/>
                            </a:cubicBezTo>
                            <a:cubicBezTo>
                              <a:pt x="4622586" y="-52448"/>
                              <a:pt x="4896159" y="-29768"/>
                              <a:pt x="5047056" y="0"/>
                            </a:cubicBezTo>
                            <a:cubicBezTo>
                              <a:pt x="5220816" y="-54679"/>
                              <a:pt x="5718475" y="-41354"/>
                              <a:pt x="6020244" y="0"/>
                            </a:cubicBezTo>
                            <a:cubicBezTo>
                              <a:pt x="6361725" y="-11299"/>
                              <a:pt x="6586095" y="-44909"/>
                              <a:pt x="6814160" y="0"/>
                            </a:cubicBezTo>
                            <a:cubicBezTo>
                              <a:pt x="7007577" y="-32725"/>
                              <a:pt x="7317258" y="15826"/>
                              <a:pt x="7608077" y="0"/>
                            </a:cubicBezTo>
                            <a:cubicBezTo>
                              <a:pt x="7891905" y="-75117"/>
                              <a:pt x="8294845" y="61042"/>
                              <a:pt x="8581264" y="0"/>
                            </a:cubicBezTo>
                            <a:cubicBezTo>
                              <a:pt x="8901335" y="-46112"/>
                              <a:pt x="9004411" y="-47688"/>
                              <a:pt x="9255667" y="0"/>
                            </a:cubicBezTo>
                            <a:cubicBezTo>
                              <a:pt x="9540586" y="18228"/>
                              <a:pt x="9849566" y="27287"/>
                              <a:pt x="10348367" y="0"/>
                            </a:cubicBezTo>
                            <a:cubicBezTo>
                              <a:pt x="10414901" y="-5828"/>
                              <a:pt x="10523826" y="88887"/>
                              <a:pt x="10494375" y="212743"/>
                            </a:cubicBezTo>
                            <a:lnTo>
                              <a:pt x="10494375" y="212739"/>
                            </a:lnTo>
                            <a:lnTo>
                              <a:pt x="10494375" y="212739"/>
                            </a:lnTo>
                            <a:cubicBezTo>
                              <a:pt x="10456230" y="338642"/>
                              <a:pt x="10492498" y="436992"/>
                              <a:pt x="10494375" y="531846"/>
                            </a:cubicBezTo>
                            <a:cubicBezTo>
                              <a:pt x="10497543" y="791446"/>
                              <a:pt x="10494499" y="862873"/>
                              <a:pt x="10494375" y="1063688"/>
                            </a:cubicBezTo>
                            <a:cubicBezTo>
                              <a:pt x="10496052" y="1166597"/>
                              <a:pt x="10429273" y="1268654"/>
                              <a:pt x="10348367" y="1276433"/>
                            </a:cubicBezTo>
                            <a:cubicBezTo>
                              <a:pt x="9971942" y="1325721"/>
                              <a:pt x="9616861" y="1253003"/>
                              <a:pt x="9375180" y="1276433"/>
                            </a:cubicBezTo>
                            <a:cubicBezTo>
                              <a:pt x="9109037" y="1269952"/>
                              <a:pt x="8658057" y="1168922"/>
                              <a:pt x="8401993" y="1276433"/>
                            </a:cubicBezTo>
                            <a:cubicBezTo>
                              <a:pt x="8226057" y="1304836"/>
                              <a:pt x="7864290" y="1341784"/>
                              <a:pt x="7548319" y="1276433"/>
                            </a:cubicBezTo>
                            <a:cubicBezTo>
                              <a:pt x="7250884" y="1227622"/>
                              <a:pt x="6848020" y="1316394"/>
                              <a:pt x="6634889" y="1276433"/>
                            </a:cubicBezTo>
                            <a:cubicBezTo>
                              <a:pt x="6459691" y="1246659"/>
                              <a:pt x="5973061" y="1336569"/>
                              <a:pt x="5661701" y="1276433"/>
                            </a:cubicBezTo>
                            <a:cubicBezTo>
                              <a:pt x="5288904" y="1251859"/>
                              <a:pt x="4797448" y="1247408"/>
                              <a:pt x="4372655" y="1276433"/>
                            </a:cubicBezTo>
                            <a:cubicBezTo>
                              <a:pt x="4037820" y="1267425"/>
                              <a:pt x="3880465" y="1312278"/>
                              <a:pt x="3445651" y="1276433"/>
                            </a:cubicBezTo>
                            <a:cubicBezTo>
                              <a:pt x="3099208" y="1236911"/>
                              <a:pt x="2935741" y="1374282"/>
                              <a:pt x="2518648" y="1276433"/>
                            </a:cubicBezTo>
                            <a:cubicBezTo>
                              <a:pt x="2159037" y="1197315"/>
                              <a:pt x="2110105" y="1324867"/>
                              <a:pt x="1749062" y="1276433"/>
                            </a:cubicBezTo>
                            <a:lnTo>
                              <a:pt x="1749062" y="1276433"/>
                            </a:lnTo>
                            <a:cubicBezTo>
                              <a:pt x="1577493" y="1363491"/>
                              <a:pt x="1320989" y="1223172"/>
                              <a:pt x="995625" y="1276433"/>
                            </a:cubicBezTo>
                            <a:cubicBezTo>
                              <a:pt x="674889" y="1273069"/>
                              <a:pt x="350027" y="1301031"/>
                              <a:pt x="146006" y="1276433"/>
                            </a:cubicBezTo>
                            <a:cubicBezTo>
                              <a:pt x="64478" y="1269111"/>
                              <a:pt x="-18483" y="1167034"/>
                              <a:pt x="0" y="1063688"/>
                            </a:cubicBezTo>
                            <a:cubicBezTo>
                              <a:pt x="-18737" y="826220"/>
                              <a:pt x="31297" y="680616"/>
                              <a:pt x="0" y="531846"/>
                            </a:cubicBezTo>
                            <a:cubicBezTo>
                              <a:pt x="11510" y="497277"/>
                              <a:pt x="-8581" y="456220"/>
                              <a:pt x="0" y="412184"/>
                            </a:cubicBezTo>
                            <a:cubicBezTo>
                              <a:pt x="9370" y="386118"/>
                              <a:pt x="11010" y="294968"/>
                              <a:pt x="0" y="212739"/>
                            </a:cubicBezTo>
                            <a:lnTo>
                              <a:pt x="0" y="212743"/>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8" name="TextBox 7">
                <a:extLst>
                  <a:ext uri="{FF2B5EF4-FFF2-40B4-BE49-F238E27FC236}">
                    <a16:creationId xmlns:a16="http://schemas.microsoft.com/office/drawing/2014/main" id="{8F29902C-ACC9-4634-CE0B-FC64EFBDABA3}"/>
                  </a:ext>
                </a:extLst>
              </p:cNvPr>
              <p:cNvSpPr txBox="1"/>
              <p:nvPr/>
            </p:nvSpPr>
            <p:spPr>
              <a:xfrm>
                <a:off x="470925" y="336929"/>
                <a:ext cx="9950222" cy="155042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Giới thiệu với bạn, thầy cô bài hát, bài thơ hoặc câu chuyện về biển, đảo mà em sưu tầm được.</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67C19A1E-7F35-DF96-BF5D-2019C3D1B2F7}"/>
                </a:ext>
              </a:extLst>
            </p:cNvPr>
            <p:cNvPicPr>
              <a:picLocks noChangeAspect="1"/>
            </p:cNvPicPr>
            <p:nvPr/>
          </p:nvPicPr>
          <p:blipFill>
            <a:blip r:embed="rId3"/>
            <a:stretch>
              <a:fillRect/>
            </a:stretch>
          </p:blipFill>
          <p:spPr>
            <a:xfrm>
              <a:off x="114582" y="1811811"/>
              <a:ext cx="1170657" cy="1170657"/>
            </a:xfrm>
            <a:prstGeom prst="rect">
              <a:avLst/>
            </a:prstGeom>
          </p:spPr>
        </p:pic>
      </p:grpSp>
      <p:pic>
        <p:nvPicPr>
          <p:cNvPr id="2050" name="Picture 2" descr="Những cuốn sách bồi đắp thêm tình yêu biển đảo">
            <a:extLst>
              <a:ext uri="{FF2B5EF4-FFF2-40B4-BE49-F238E27FC236}">
                <a16:creationId xmlns:a16="http://schemas.microsoft.com/office/drawing/2014/main" id="{FAA3857B-2F2A-F569-D943-AD4316C0FD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7589" y="2664626"/>
            <a:ext cx="7315203" cy="384048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1">
            <a:extLst>
              <a:ext uri="{FF2B5EF4-FFF2-40B4-BE49-F238E27FC236}">
                <a16:creationId xmlns:a16="http://schemas.microsoft.com/office/drawing/2014/main" id="{663F1FDC-AC22-6792-3408-3B2592FB920B}"/>
              </a:ext>
            </a:extLst>
          </p:cNvPr>
          <p:cNvSpPr>
            <a:spLocks noChangeArrowheads="1"/>
          </p:cNvSpPr>
          <p:nvPr/>
        </p:nvSpPr>
        <p:spPr bwMode="auto">
          <a:xfrm>
            <a:off x="-355849" y="-118804"/>
            <a:ext cx="1336040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5200">
                <a:solidFill>
                  <a:schemeClr val="tx1"/>
                </a:solidFill>
                <a:latin typeface="Arial" panose="020B0604020202020204" pitchFamily="34" charset="0"/>
              </a:defRPr>
            </a:lvl1pPr>
            <a:lvl2pPr marL="742950" indent="-285750">
              <a:spcBef>
                <a:spcPct val="20000"/>
              </a:spcBef>
              <a:buChar char="–"/>
              <a:defRPr sz="4500">
                <a:solidFill>
                  <a:schemeClr val="tx1"/>
                </a:solidFill>
                <a:latin typeface="Arial" panose="020B0604020202020204" pitchFamily="34" charset="0"/>
              </a:defRPr>
            </a:lvl2pPr>
            <a:lvl3pPr marL="1143000" indent="-228600">
              <a:spcBef>
                <a:spcPct val="20000"/>
              </a:spcBef>
              <a:buChar char="•"/>
              <a:defRPr sz="39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mn-lt"/>
                <a:ea typeface="+mn-ea"/>
                <a:cs typeface="Times New Roman" panose="02020603050405020304" pitchFamily="18" charset="0"/>
              </a:rPr>
              <a:t>Thứ  năm  ngày 03 tháng 10 năm 2024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sng" strike="noStrike" kern="1200" cap="none" spc="0" normalizeH="0" baseline="0" noProof="0">
                <a:ln>
                  <a:noFill/>
                </a:ln>
                <a:solidFill>
                  <a:srgbClr val="0070C0"/>
                </a:solidFill>
                <a:effectLst/>
                <a:uLnTx/>
                <a:uFillTx/>
                <a:latin typeface="+mn-lt"/>
                <a:ea typeface="+mn-ea"/>
                <a:cs typeface="Times New Roman" panose="02020603050405020304" pitchFamily="18" charset="0"/>
              </a:rPr>
              <a:t>Lịch sử và Địa lí:</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600" b="1">
                <a:solidFill>
                  <a:srgbClr val="FF0000"/>
                </a:solidFill>
                <a:latin typeface="+mn-lt"/>
                <a:cs typeface="Times New Roman" panose="02020603050405020304" pitchFamily="18" charset="0"/>
              </a:rPr>
              <a:t>BIỂN, ĐẢO VIỆT NAM ( TIẾT 2)</a:t>
            </a:r>
            <a:endParaRPr kumimoji="0" lang="en-US" altLang="en-US" sz="3600" b="1" i="0" strike="noStrike" kern="1200" cap="none" spc="0" normalizeH="0" baseline="0" noProof="0">
              <a:ln>
                <a:noFill/>
              </a:ln>
              <a:solidFill>
                <a:srgbClr val="FF0000"/>
              </a:solidFill>
              <a:effectLst/>
              <a:uLnTx/>
              <a:uFillTx/>
              <a:latin typeface="+mn-lt"/>
              <a:ea typeface="+mn-ea"/>
              <a:cs typeface="Times New Roman" panose="02020603050405020304" pitchFamily="18" charset="0"/>
            </a:endParaRPr>
          </a:p>
        </p:txBody>
      </p:sp>
    </p:spTree>
    <p:extLst>
      <p:ext uri="{BB962C8B-B14F-4D97-AF65-F5344CB8AC3E}">
        <p14:creationId xmlns:p14="http://schemas.microsoft.com/office/powerpoint/2010/main" val="17442706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SN 179. Em Yêu Biển Đảo Quê Em - CLB Sao Tuổi Thơ _ Tìm kiếm Ngôi Sao Tài Năng Nhí">
            <a:hlinkClick r:id="" action="ppaction://media"/>
            <a:extLst>
              <a:ext uri="{FF2B5EF4-FFF2-40B4-BE49-F238E27FC236}">
                <a16:creationId xmlns:a16="http://schemas.microsoft.com/office/drawing/2014/main" id="{A57DDDA9-136B-55E0-92D3-FDC910C21AA1}"/>
              </a:ext>
            </a:extLst>
          </p:cNvPr>
          <p:cNvPicPr>
            <a:picLocks noChangeAspect="1"/>
          </p:cNvPicPr>
          <p:nvPr>
            <a:videoFile r:link="rId1"/>
            <p:extLst>
              <p:ext uri="{DAA4B4D4-6D71-4841-9C94-3DE7FCFB9230}">
                <p14:media xmlns:p14="http://schemas.microsoft.com/office/powerpoint/2010/main" r:embed="rId2">
                  <p14:trim st="38017" end="142824.4666"/>
                </p14:media>
              </p:ext>
            </p:extLst>
          </p:nvPr>
        </p:nvPicPr>
        <p:blipFill>
          <a:blip r:embed="rId4"/>
          <a:stretch>
            <a:fillRect/>
          </a:stretch>
        </p:blipFill>
        <p:spPr>
          <a:xfrm>
            <a:off x="0" y="-45720"/>
            <a:ext cx="12354560" cy="6949440"/>
          </a:xfrm>
          <a:prstGeom prst="rect">
            <a:avLst/>
          </a:prstGeom>
        </p:spPr>
      </p:pic>
      <p:sp>
        <p:nvSpPr>
          <p:cNvPr id="3" name="TextBox 2">
            <a:extLst>
              <a:ext uri="{FF2B5EF4-FFF2-40B4-BE49-F238E27FC236}">
                <a16:creationId xmlns:a16="http://schemas.microsoft.com/office/drawing/2014/main" id="{C8F8AED8-7267-4007-815B-4B6F2B6685D4}"/>
              </a:ext>
            </a:extLst>
          </p:cNvPr>
          <p:cNvSpPr txBox="1"/>
          <p:nvPr/>
        </p:nvSpPr>
        <p:spPr>
          <a:xfrm>
            <a:off x="2872291" y="118333"/>
            <a:ext cx="7745506" cy="1323439"/>
          </a:xfrm>
          <a:prstGeom prst="rect">
            <a:avLst/>
          </a:prstGeom>
          <a:noFill/>
        </p:spPr>
        <p:txBody>
          <a:bodyPr wrap="square" rtlCol="0">
            <a:spAutoFit/>
          </a:bodyPr>
          <a:lstStyle/>
          <a:p>
            <a:r>
              <a:rPr lang="en-US" sz="4000" b="1">
                <a:solidFill>
                  <a:srgbClr val="FF0000"/>
                </a:solidFill>
                <a:latin typeface="Georgia" panose="02040502050405020303" pitchFamily="18" charset="0"/>
                <a:cs typeface="Calibri" panose="020F0502020204030204" pitchFamily="34" charset="0"/>
              </a:rPr>
              <a:t>EM YÊU BIỂN, ĐẢO QUÊ EM</a:t>
            </a:r>
          </a:p>
          <a:p>
            <a:r>
              <a:rPr lang="en-US" sz="4000" b="1">
                <a:solidFill>
                  <a:srgbClr val="FF0000"/>
                </a:solidFill>
                <a:latin typeface="Georgia" panose="02040502050405020303" pitchFamily="18" charset="0"/>
                <a:cs typeface="Calibri" panose="020F0502020204030204" pitchFamily="34" charset="0"/>
              </a:rPr>
              <a:t>Nhạc sĩ: Xuân Hòa</a:t>
            </a:r>
          </a:p>
        </p:txBody>
      </p:sp>
    </p:spTree>
    <p:extLst>
      <p:ext uri="{BB962C8B-B14F-4D97-AF65-F5344CB8AC3E}">
        <p14:creationId xmlns:p14="http://schemas.microsoft.com/office/powerpoint/2010/main" val="191689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2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green and red text on a black background&#10;&#10;Description automatically generated">
            <a:extLst>
              <a:ext uri="{FF2B5EF4-FFF2-40B4-BE49-F238E27FC236}">
                <a16:creationId xmlns:a16="http://schemas.microsoft.com/office/drawing/2014/main" id="{3AFF4059-6C3E-7D16-6CFD-924E9EB24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3" y="361699"/>
            <a:ext cx="7193903" cy="5791702"/>
          </a:xfrm>
          <a:prstGeom prst="rect">
            <a:avLst/>
          </a:prstGeom>
        </p:spPr>
      </p:pic>
    </p:spTree>
    <p:extLst>
      <p:ext uri="{BB962C8B-B14F-4D97-AF65-F5344CB8AC3E}">
        <p14:creationId xmlns:p14="http://schemas.microsoft.com/office/powerpoint/2010/main" val="14984520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FF25A24-C257-47BA-B3A7-67CF5B14A05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769" t="6983" r="9926" b="3990"/>
          <a:stretch/>
        </p:blipFill>
        <p:spPr>
          <a:xfrm>
            <a:off x="-4626" y="7185"/>
            <a:ext cx="12192000" cy="6858000"/>
          </a:xfrm>
          <a:prstGeom prst="rect">
            <a:avLst/>
          </a:prstGeom>
        </p:spPr>
      </p:pic>
      <p:sp>
        <p:nvSpPr>
          <p:cNvPr id="11" name="Rectangle: Rounded Corners 10">
            <a:extLst>
              <a:ext uri="{FF2B5EF4-FFF2-40B4-BE49-F238E27FC236}">
                <a16:creationId xmlns:a16="http://schemas.microsoft.com/office/drawing/2014/main" id="{F203CD46-1F8E-4988-A702-98C2120967E0}"/>
              </a:ext>
            </a:extLst>
          </p:cNvPr>
          <p:cNvSpPr/>
          <p:nvPr/>
        </p:nvSpPr>
        <p:spPr>
          <a:xfrm>
            <a:off x="298603" y="221829"/>
            <a:ext cx="11585542" cy="6414342"/>
          </a:xfrm>
          <a:prstGeom prst="roundRect">
            <a:avLst>
              <a:gd name="adj" fmla="val 13144"/>
            </a:avLst>
          </a:prstGeom>
          <a:solidFill>
            <a:schemeClr val="bg1"/>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Graphic 6">
            <a:extLst>
              <a:ext uri="{FF2B5EF4-FFF2-40B4-BE49-F238E27FC236}">
                <a16:creationId xmlns:a16="http://schemas.microsoft.com/office/drawing/2014/main" id="{93DF6EE6-B847-4ECF-A6B3-7321286B72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3325" y="1459072"/>
            <a:ext cx="3379422" cy="5149594"/>
          </a:xfrm>
          <a:prstGeom prst="rect">
            <a:avLst/>
          </a:prstGeom>
        </p:spPr>
      </p:pic>
      <p:grpSp>
        <p:nvGrpSpPr>
          <p:cNvPr id="2" name="Group 1">
            <a:extLst>
              <a:ext uri="{FF2B5EF4-FFF2-40B4-BE49-F238E27FC236}">
                <a16:creationId xmlns:a16="http://schemas.microsoft.com/office/drawing/2014/main" id="{B0B0AB7C-82CF-4A9A-A576-52897D9FC87F}"/>
              </a:ext>
            </a:extLst>
          </p:cNvPr>
          <p:cNvGrpSpPr/>
          <p:nvPr/>
        </p:nvGrpSpPr>
        <p:grpSpPr>
          <a:xfrm>
            <a:off x="2392416" y="1759603"/>
            <a:ext cx="9397965" cy="3639325"/>
            <a:chOff x="1664487" y="1218499"/>
            <a:chExt cx="4208768" cy="1755683"/>
          </a:xfrm>
        </p:grpSpPr>
        <p:pic>
          <p:nvPicPr>
            <p:cNvPr id="9" name="Picture 2">
              <a:extLst>
                <a:ext uri="{FF2B5EF4-FFF2-40B4-BE49-F238E27FC236}">
                  <a16:creationId xmlns:a16="http://schemas.microsoft.com/office/drawing/2014/main" id="{99C2B593-090D-4459-B40C-6B379C86E0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664487" y="1218499"/>
              <a:ext cx="4208768" cy="1755683"/>
            </a:xfrm>
            <a:prstGeom prst="rect">
              <a:avLst/>
            </a:prstGeom>
          </p:spPr>
        </p:pic>
        <p:sp>
          <p:nvSpPr>
            <p:cNvPr id="14" name="TextBox 13">
              <a:extLst>
                <a:ext uri="{FF2B5EF4-FFF2-40B4-BE49-F238E27FC236}">
                  <a16:creationId xmlns:a16="http://schemas.microsoft.com/office/drawing/2014/main" id="{D16AA7F1-6395-473A-AE92-EAE07EF7FEFD}"/>
                </a:ext>
              </a:extLst>
            </p:cNvPr>
            <p:cNvSpPr txBox="1"/>
            <p:nvPr/>
          </p:nvSpPr>
          <p:spPr>
            <a:xfrm>
              <a:off x="1874306" y="1471669"/>
              <a:ext cx="3898457" cy="13667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36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Tìm hiểu và chia sẻ với bạn về một số hoạt động góp phần bảo vệ chủ quyền biển, của địa phương em (tỉnh hoặc thành phố) hoặc địa phương khác mà em biết.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3" name="Rectangle 11">
            <a:extLst>
              <a:ext uri="{FF2B5EF4-FFF2-40B4-BE49-F238E27FC236}">
                <a16:creationId xmlns:a16="http://schemas.microsoft.com/office/drawing/2014/main" id="{D80630FB-48D3-70F7-F174-EE10BD244A7F}"/>
              </a:ext>
            </a:extLst>
          </p:cNvPr>
          <p:cNvSpPr>
            <a:spLocks noChangeArrowheads="1"/>
          </p:cNvSpPr>
          <p:nvPr/>
        </p:nvSpPr>
        <p:spPr bwMode="auto">
          <a:xfrm>
            <a:off x="-393325" y="320604"/>
            <a:ext cx="1336040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5200">
                <a:solidFill>
                  <a:schemeClr val="tx1"/>
                </a:solidFill>
                <a:latin typeface="Arial" panose="020B0604020202020204" pitchFamily="34" charset="0"/>
              </a:defRPr>
            </a:lvl1pPr>
            <a:lvl2pPr marL="742950" indent="-285750">
              <a:spcBef>
                <a:spcPct val="20000"/>
              </a:spcBef>
              <a:buChar char="–"/>
              <a:defRPr sz="4500">
                <a:solidFill>
                  <a:schemeClr val="tx1"/>
                </a:solidFill>
                <a:latin typeface="Arial" panose="020B0604020202020204" pitchFamily="34" charset="0"/>
              </a:defRPr>
            </a:lvl2pPr>
            <a:lvl3pPr marL="1143000" indent="-228600">
              <a:spcBef>
                <a:spcPct val="20000"/>
              </a:spcBef>
              <a:buChar char="•"/>
              <a:defRPr sz="39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mn-lt"/>
                <a:ea typeface="+mn-ea"/>
                <a:cs typeface="Times New Roman" panose="02020603050405020304" pitchFamily="18" charset="0"/>
              </a:rPr>
              <a:t>Thứ  năm  ngày 03 tháng 10 năm 2024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sng" strike="noStrike" kern="1200" cap="none" spc="0" normalizeH="0" baseline="0" noProof="0">
                <a:ln>
                  <a:noFill/>
                </a:ln>
                <a:solidFill>
                  <a:srgbClr val="0070C0"/>
                </a:solidFill>
                <a:effectLst/>
                <a:uLnTx/>
                <a:uFillTx/>
                <a:latin typeface="+mn-lt"/>
                <a:ea typeface="+mn-ea"/>
                <a:cs typeface="Times New Roman" panose="02020603050405020304" pitchFamily="18" charset="0"/>
              </a:rPr>
              <a:t>Lịch sử và Địa lí:</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600" b="1">
                <a:solidFill>
                  <a:srgbClr val="FF0000"/>
                </a:solidFill>
                <a:latin typeface="+mn-lt"/>
                <a:cs typeface="Times New Roman" panose="02020603050405020304" pitchFamily="18" charset="0"/>
              </a:rPr>
              <a:t>BIỂN, ĐẢO VIỆT NAM ( TIẾT 2)</a:t>
            </a:r>
            <a:endParaRPr kumimoji="0" lang="en-US" altLang="en-US" sz="3600" b="1" i="0" strike="noStrike" kern="1200" cap="none" spc="0" normalizeH="0" baseline="0" noProof="0">
              <a:ln>
                <a:noFill/>
              </a:ln>
              <a:solidFill>
                <a:srgbClr val="FF0000"/>
              </a:solidFill>
              <a:effectLst/>
              <a:uLnTx/>
              <a:uFillTx/>
              <a:latin typeface="+mn-lt"/>
              <a:ea typeface="+mn-ea"/>
              <a:cs typeface="Times New Roman" panose="02020603050405020304" pitchFamily="18" charset="0"/>
            </a:endParaRPr>
          </a:p>
        </p:txBody>
      </p:sp>
    </p:spTree>
    <p:extLst>
      <p:ext uri="{BB962C8B-B14F-4D97-AF65-F5344CB8AC3E}">
        <p14:creationId xmlns:p14="http://schemas.microsoft.com/office/powerpoint/2010/main" val="32361444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5" name="Group 4">
            <a:extLst>
              <a:ext uri="{FF2B5EF4-FFF2-40B4-BE49-F238E27FC236}">
                <a16:creationId xmlns:a16="http://schemas.microsoft.com/office/drawing/2014/main" id="{343E24FE-D578-9CD6-BEB0-B53C80DC30C9}"/>
              </a:ext>
            </a:extLst>
          </p:cNvPr>
          <p:cNvGrpSpPr/>
          <p:nvPr/>
        </p:nvGrpSpPr>
        <p:grpSpPr>
          <a:xfrm>
            <a:off x="978805" y="151047"/>
            <a:ext cx="10494375" cy="1276433"/>
            <a:chOff x="-222790" y="232396"/>
            <a:chExt cx="10909881" cy="1837155"/>
          </a:xfrm>
        </p:grpSpPr>
        <p:sp>
          <p:nvSpPr>
            <p:cNvPr id="7" name="Hình chữ nhật: Góc Tròn 38">
              <a:extLst>
                <a:ext uri="{FF2B5EF4-FFF2-40B4-BE49-F238E27FC236}">
                  <a16:creationId xmlns:a16="http://schemas.microsoft.com/office/drawing/2014/main" id="{237EFA6F-739A-C02C-B102-6486B8064562}"/>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0494375"/>
                        <a:gd name="connsiteY0" fmla="*/ 212743 h 1276433"/>
                        <a:gd name="connsiteX1" fmla="*/ 146006 w 10494375"/>
                        <a:gd name="connsiteY1" fmla="*/ 0 h 1276433"/>
                        <a:gd name="connsiteX2" fmla="*/ 979594 w 10494375"/>
                        <a:gd name="connsiteY2" fmla="*/ 0 h 1276433"/>
                        <a:gd name="connsiteX3" fmla="*/ 1749062 w 10494375"/>
                        <a:gd name="connsiteY3" fmla="*/ 0 h 1276433"/>
                        <a:gd name="connsiteX4" fmla="*/ 1749062 w 10494375"/>
                        <a:gd name="connsiteY4" fmla="*/ 0 h 1276433"/>
                        <a:gd name="connsiteX5" fmla="*/ 2544884 w 10494375"/>
                        <a:gd name="connsiteY5" fmla="*/ 0 h 1276433"/>
                        <a:gd name="connsiteX6" fmla="*/ 3366943 w 10494375"/>
                        <a:gd name="connsiteY6" fmla="*/ 0 h 1276433"/>
                        <a:gd name="connsiteX7" fmla="*/ 4372655 w 10494375"/>
                        <a:gd name="connsiteY7" fmla="*/ 0 h 1276433"/>
                        <a:gd name="connsiteX8" fmla="*/ 5047056 w 10494375"/>
                        <a:gd name="connsiteY8" fmla="*/ 0 h 1276433"/>
                        <a:gd name="connsiteX9" fmla="*/ 6020244 w 10494375"/>
                        <a:gd name="connsiteY9" fmla="*/ 0 h 1276433"/>
                        <a:gd name="connsiteX10" fmla="*/ 6814160 w 10494375"/>
                        <a:gd name="connsiteY10" fmla="*/ 0 h 1276433"/>
                        <a:gd name="connsiteX11" fmla="*/ 7608077 w 10494375"/>
                        <a:gd name="connsiteY11" fmla="*/ 0 h 1276433"/>
                        <a:gd name="connsiteX12" fmla="*/ 8581264 w 10494375"/>
                        <a:gd name="connsiteY12" fmla="*/ 0 h 1276433"/>
                        <a:gd name="connsiteX13" fmla="*/ 9255667 w 10494375"/>
                        <a:gd name="connsiteY13" fmla="*/ 0 h 1276433"/>
                        <a:gd name="connsiteX14" fmla="*/ 10348367 w 10494375"/>
                        <a:gd name="connsiteY14" fmla="*/ 0 h 1276433"/>
                        <a:gd name="connsiteX15" fmla="*/ 10494375 w 10494375"/>
                        <a:gd name="connsiteY15" fmla="*/ 212743 h 1276433"/>
                        <a:gd name="connsiteX16" fmla="*/ 10494375 w 10494375"/>
                        <a:gd name="connsiteY16" fmla="*/ 212739 h 1276433"/>
                        <a:gd name="connsiteX17" fmla="*/ 10494375 w 10494375"/>
                        <a:gd name="connsiteY17" fmla="*/ 212739 h 1276433"/>
                        <a:gd name="connsiteX18" fmla="*/ 10494375 w 10494375"/>
                        <a:gd name="connsiteY18" fmla="*/ 531846 h 1276433"/>
                        <a:gd name="connsiteX19" fmla="*/ 10494375 w 10494375"/>
                        <a:gd name="connsiteY19" fmla="*/ 1063688 h 1276433"/>
                        <a:gd name="connsiteX20" fmla="*/ 10348367 w 10494375"/>
                        <a:gd name="connsiteY20" fmla="*/ 1276433 h 1276433"/>
                        <a:gd name="connsiteX21" fmla="*/ 9375180 w 10494375"/>
                        <a:gd name="connsiteY21" fmla="*/ 1276433 h 1276433"/>
                        <a:gd name="connsiteX22" fmla="*/ 8401993 w 10494375"/>
                        <a:gd name="connsiteY22" fmla="*/ 1276433 h 1276433"/>
                        <a:gd name="connsiteX23" fmla="*/ 7548319 w 10494375"/>
                        <a:gd name="connsiteY23" fmla="*/ 1276433 h 1276433"/>
                        <a:gd name="connsiteX24" fmla="*/ 6634889 w 10494375"/>
                        <a:gd name="connsiteY24" fmla="*/ 1276433 h 1276433"/>
                        <a:gd name="connsiteX25" fmla="*/ 5661701 w 10494375"/>
                        <a:gd name="connsiteY25" fmla="*/ 1276433 h 1276433"/>
                        <a:gd name="connsiteX26" fmla="*/ 4372655 w 10494375"/>
                        <a:gd name="connsiteY26" fmla="*/ 1276433 h 1276433"/>
                        <a:gd name="connsiteX27" fmla="*/ 3445651 w 10494375"/>
                        <a:gd name="connsiteY27" fmla="*/ 1276433 h 1276433"/>
                        <a:gd name="connsiteX28" fmla="*/ 2518648 w 10494375"/>
                        <a:gd name="connsiteY28" fmla="*/ 1276433 h 1276433"/>
                        <a:gd name="connsiteX29" fmla="*/ 1749062 w 10494375"/>
                        <a:gd name="connsiteY29" fmla="*/ 1276433 h 1276433"/>
                        <a:gd name="connsiteX30" fmla="*/ 1749062 w 10494375"/>
                        <a:gd name="connsiteY30" fmla="*/ 1276433 h 1276433"/>
                        <a:gd name="connsiteX31" fmla="*/ 995625 w 10494375"/>
                        <a:gd name="connsiteY31" fmla="*/ 1276433 h 1276433"/>
                        <a:gd name="connsiteX32" fmla="*/ 146006 w 10494375"/>
                        <a:gd name="connsiteY32" fmla="*/ 1276433 h 1276433"/>
                        <a:gd name="connsiteX33" fmla="*/ 0 w 10494375"/>
                        <a:gd name="connsiteY33" fmla="*/ 1063688 h 1276433"/>
                        <a:gd name="connsiteX34" fmla="*/ 0 w 10494375"/>
                        <a:gd name="connsiteY34" fmla="*/ 531846 h 1276433"/>
                        <a:gd name="connsiteX35" fmla="*/ 0 w 10494375"/>
                        <a:gd name="connsiteY35" fmla="*/ 412184 h 1276433"/>
                        <a:gd name="connsiteX36" fmla="*/ 0 w 10494375"/>
                        <a:gd name="connsiteY36" fmla="*/ 212739 h 1276433"/>
                        <a:gd name="connsiteX37" fmla="*/ 0 w 10494375"/>
                        <a:gd name="connsiteY37" fmla="*/ 212743 h 1276433"/>
                        <a:gd name="connsiteX0" fmla="*/ 0 w 10494375"/>
                        <a:gd name="connsiteY0" fmla="*/ 212743 h 1276433"/>
                        <a:gd name="connsiteX1" fmla="*/ 146006 w 10494375"/>
                        <a:gd name="connsiteY1" fmla="*/ 0 h 1276433"/>
                        <a:gd name="connsiteX2" fmla="*/ 931502 w 10494375"/>
                        <a:gd name="connsiteY2" fmla="*/ 0 h 1276433"/>
                        <a:gd name="connsiteX3" fmla="*/ 1749062 w 10494375"/>
                        <a:gd name="connsiteY3" fmla="*/ 0 h 1276433"/>
                        <a:gd name="connsiteX4" fmla="*/ 1749062 w 10494375"/>
                        <a:gd name="connsiteY4" fmla="*/ 0 h 1276433"/>
                        <a:gd name="connsiteX5" fmla="*/ 2571121 w 10494375"/>
                        <a:gd name="connsiteY5" fmla="*/ 0 h 1276433"/>
                        <a:gd name="connsiteX6" fmla="*/ 3471887 w 10494375"/>
                        <a:gd name="connsiteY6" fmla="*/ 0 h 1276433"/>
                        <a:gd name="connsiteX7" fmla="*/ 4372655 w 10494375"/>
                        <a:gd name="connsiteY7" fmla="*/ 0 h 1276433"/>
                        <a:gd name="connsiteX8" fmla="*/ 5166570 w 10494375"/>
                        <a:gd name="connsiteY8" fmla="*/ 0 h 1276433"/>
                        <a:gd name="connsiteX9" fmla="*/ 6020244 w 10494375"/>
                        <a:gd name="connsiteY9" fmla="*/ 0 h 1276433"/>
                        <a:gd name="connsiteX10" fmla="*/ 6754403 w 10494375"/>
                        <a:gd name="connsiteY10" fmla="*/ 0 h 1276433"/>
                        <a:gd name="connsiteX11" fmla="*/ 7488562 w 10494375"/>
                        <a:gd name="connsiteY11" fmla="*/ 0 h 1276433"/>
                        <a:gd name="connsiteX12" fmla="*/ 8162964 w 10494375"/>
                        <a:gd name="connsiteY12" fmla="*/ 0 h 1276433"/>
                        <a:gd name="connsiteX13" fmla="*/ 8837367 w 10494375"/>
                        <a:gd name="connsiteY13" fmla="*/ 0 h 1276433"/>
                        <a:gd name="connsiteX14" fmla="*/ 9571524 w 10494375"/>
                        <a:gd name="connsiteY14" fmla="*/ 0 h 1276433"/>
                        <a:gd name="connsiteX15" fmla="*/ 10348367 w 10494375"/>
                        <a:gd name="connsiteY15" fmla="*/ 0 h 1276433"/>
                        <a:gd name="connsiteX16" fmla="*/ 10494375 w 10494375"/>
                        <a:gd name="connsiteY16" fmla="*/ 212743 h 1276433"/>
                        <a:gd name="connsiteX17" fmla="*/ 10494375 w 10494375"/>
                        <a:gd name="connsiteY17" fmla="*/ 212739 h 1276433"/>
                        <a:gd name="connsiteX18" fmla="*/ 10494375 w 10494375"/>
                        <a:gd name="connsiteY18" fmla="*/ 212739 h 1276433"/>
                        <a:gd name="connsiteX19" fmla="*/ 10494375 w 10494375"/>
                        <a:gd name="connsiteY19" fmla="*/ 531846 h 1276433"/>
                        <a:gd name="connsiteX20" fmla="*/ 10494375 w 10494375"/>
                        <a:gd name="connsiteY20" fmla="*/ 1063688 h 1276433"/>
                        <a:gd name="connsiteX21" fmla="*/ 10348367 w 10494375"/>
                        <a:gd name="connsiteY21" fmla="*/ 1276433 h 1276433"/>
                        <a:gd name="connsiteX22" fmla="*/ 9494694 w 10494375"/>
                        <a:gd name="connsiteY22" fmla="*/ 1276433 h 1276433"/>
                        <a:gd name="connsiteX23" fmla="*/ 8820293 w 10494375"/>
                        <a:gd name="connsiteY23" fmla="*/ 1276433 h 1276433"/>
                        <a:gd name="connsiteX24" fmla="*/ 8026377 w 10494375"/>
                        <a:gd name="connsiteY24" fmla="*/ 1276433 h 1276433"/>
                        <a:gd name="connsiteX25" fmla="*/ 7053189 w 10494375"/>
                        <a:gd name="connsiteY25" fmla="*/ 1276433 h 1276433"/>
                        <a:gd name="connsiteX26" fmla="*/ 6080001 w 10494375"/>
                        <a:gd name="connsiteY26" fmla="*/ 1276433 h 1276433"/>
                        <a:gd name="connsiteX27" fmla="*/ 5226328 w 10494375"/>
                        <a:gd name="connsiteY27" fmla="*/ 1276433 h 1276433"/>
                        <a:gd name="connsiteX28" fmla="*/ 4372655 w 10494375"/>
                        <a:gd name="connsiteY28" fmla="*/ 1276433 h 1276433"/>
                        <a:gd name="connsiteX29" fmla="*/ 3576831 w 10494375"/>
                        <a:gd name="connsiteY29" fmla="*/ 1276433 h 1276433"/>
                        <a:gd name="connsiteX30" fmla="*/ 2728537 w 10494375"/>
                        <a:gd name="connsiteY30" fmla="*/ 1276433 h 1276433"/>
                        <a:gd name="connsiteX31" fmla="*/ 1749062 w 10494375"/>
                        <a:gd name="connsiteY31" fmla="*/ 1276433 h 1276433"/>
                        <a:gd name="connsiteX32" fmla="*/ 1749062 w 10494375"/>
                        <a:gd name="connsiteY32" fmla="*/ 1276433 h 1276433"/>
                        <a:gd name="connsiteX33" fmla="*/ 979594 w 10494375"/>
                        <a:gd name="connsiteY33" fmla="*/ 1276433 h 1276433"/>
                        <a:gd name="connsiteX34" fmla="*/ 146006 w 10494375"/>
                        <a:gd name="connsiteY34" fmla="*/ 1276433 h 1276433"/>
                        <a:gd name="connsiteX35" fmla="*/ 0 w 10494375"/>
                        <a:gd name="connsiteY35" fmla="*/ 1063688 h 1276433"/>
                        <a:gd name="connsiteX36" fmla="*/ 0 w 10494375"/>
                        <a:gd name="connsiteY36" fmla="*/ 531846 h 1276433"/>
                        <a:gd name="connsiteX37" fmla="*/ 0 w 10494375"/>
                        <a:gd name="connsiteY37" fmla="*/ 412184 h 1276433"/>
                        <a:gd name="connsiteX38" fmla="*/ 0 w 10494375"/>
                        <a:gd name="connsiteY38" fmla="*/ 212739 h 1276433"/>
                        <a:gd name="connsiteX39" fmla="*/ 0 w 10494375"/>
                        <a:gd name="connsiteY39" fmla="*/ 212743 h 1276433"/>
                        <a:gd name="connsiteX0" fmla="*/ 0 w 10494375"/>
                        <a:gd name="connsiteY0" fmla="*/ 212743 h 1276433"/>
                        <a:gd name="connsiteX1" fmla="*/ 146006 w 10494375"/>
                        <a:gd name="connsiteY1" fmla="*/ 0 h 1276433"/>
                        <a:gd name="connsiteX2" fmla="*/ 979594 w 10494375"/>
                        <a:gd name="connsiteY2" fmla="*/ 0 h 1276433"/>
                        <a:gd name="connsiteX3" fmla="*/ 1749062 w 10494375"/>
                        <a:gd name="connsiteY3" fmla="*/ 0 h 1276433"/>
                        <a:gd name="connsiteX4" fmla="*/ 1749062 w 10494375"/>
                        <a:gd name="connsiteY4" fmla="*/ 0 h 1276433"/>
                        <a:gd name="connsiteX5" fmla="*/ 2544884 w 10494375"/>
                        <a:gd name="connsiteY5" fmla="*/ 0 h 1276433"/>
                        <a:gd name="connsiteX6" fmla="*/ 3366943 w 10494375"/>
                        <a:gd name="connsiteY6" fmla="*/ 0 h 1276433"/>
                        <a:gd name="connsiteX7" fmla="*/ 4372655 w 10494375"/>
                        <a:gd name="connsiteY7" fmla="*/ 0 h 1276433"/>
                        <a:gd name="connsiteX8" fmla="*/ 5047056 w 10494375"/>
                        <a:gd name="connsiteY8" fmla="*/ 0 h 1276433"/>
                        <a:gd name="connsiteX9" fmla="*/ 6020244 w 10494375"/>
                        <a:gd name="connsiteY9" fmla="*/ 0 h 1276433"/>
                        <a:gd name="connsiteX10" fmla="*/ 6814160 w 10494375"/>
                        <a:gd name="connsiteY10" fmla="*/ 0 h 1276433"/>
                        <a:gd name="connsiteX11" fmla="*/ 7608077 w 10494375"/>
                        <a:gd name="connsiteY11" fmla="*/ 0 h 1276433"/>
                        <a:gd name="connsiteX12" fmla="*/ 8581264 w 10494375"/>
                        <a:gd name="connsiteY12" fmla="*/ 0 h 1276433"/>
                        <a:gd name="connsiteX13" fmla="*/ 9255667 w 10494375"/>
                        <a:gd name="connsiteY13" fmla="*/ 0 h 1276433"/>
                        <a:gd name="connsiteX14" fmla="*/ 10348367 w 10494375"/>
                        <a:gd name="connsiteY14" fmla="*/ 0 h 1276433"/>
                        <a:gd name="connsiteX15" fmla="*/ 10494375 w 10494375"/>
                        <a:gd name="connsiteY15" fmla="*/ 212743 h 1276433"/>
                        <a:gd name="connsiteX16" fmla="*/ 10494375 w 10494375"/>
                        <a:gd name="connsiteY16" fmla="*/ 212739 h 1276433"/>
                        <a:gd name="connsiteX17" fmla="*/ 10494375 w 10494375"/>
                        <a:gd name="connsiteY17" fmla="*/ 212739 h 1276433"/>
                        <a:gd name="connsiteX18" fmla="*/ 10494375 w 10494375"/>
                        <a:gd name="connsiteY18" fmla="*/ 531846 h 1276433"/>
                        <a:gd name="connsiteX19" fmla="*/ 10494375 w 10494375"/>
                        <a:gd name="connsiteY19" fmla="*/ 1063688 h 1276433"/>
                        <a:gd name="connsiteX20" fmla="*/ 10348367 w 10494375"/>
                        <a:gd name="connsiteY20" fmla="*/ 1276433 h 1276433"/>
                        <a:gd name="connsiteX21" fmla="*/ 9375180 w 10494375"/>
                        <a:gd name="connsiteY21" fmla="*/ 1276433 h 1276433"/>
                        <a:gd name="connsiteX22" fmla="*/ 8401993 w 10494375"/>
                        <a:gd name="connsiteY22" fmla="*/ 1276433 h 1276433"/>
                        <a:gd name="connsiteX23" fmla="*/ 7548319 w 10494375"/>
                        <a:gd name="connsiteY23" fmla="*/ 1276433 h 1276433"/>
                        <a:gd name="connsiteX24" fmla="*/ 6634889 w 10494375"/>
                        <a:gd name="connsiteY24" fmla="*/ 1276433 h 1276433"/>
                        <a:gd name="connsiteX25" fmla="*/ 5661701 w 10494375"/>
                        <a:gd name="connsiteY25" fmla="*/ 1276433 h 1276433"/>
                        <a:gd name="connsiteX26" fmla="*/ 4372655 w 10494375"/>
                        <a:gd name="connsiteY26" fmla="*/ 1276433 h 1276433"/>
                        <a:gd name="connsiteX27" fmla="*/ 3445651 w 10494375"/>
                        <a:gd name="connsiteY27" fmla="*/ 1276433 h 1276433"/>
                        <a:gd name="connsiteX28" fmla="*/ 2518648 w 10494375"/>
                        <a:gd name="connsiteY28" fmla="*/ 1276433 h 1276433"/>
                        <a:gd name="connsiteX29" fmla="*/ 1749062 w 10494375"/>
                        <a:gd name="connsiteY29" fmla="*/ 1276433 h 1276433"/>
                        <a:gd name="connsiteX30" fmla="*/ 1749062 w 10494375"/>
                        <a:gd name="connsiteY30" fmla="*/ 1276433 h 1276433"/>
                        <a:gd name="connsiteX31" fmla="*/ 995625 w 10494375"/>
                        <a:gd name="connsiteY31" fmla="*/ 1276433 h 1276433"/>
                        <a:gd name="connsiteX32" fmla="*/ 146006 w 10494375"/>
                        <a:gd name="connsiteY32" fmla="*/ 1276433 h 1276433"/>
                        <a:gd name="connsiteX33" fmla="*/ 0 w 10494375"/>
                        <a:gd name="connsiteY33" fmla="*/ 1063688 h 1276433"/>
                        <a:gd name="connsiteX34" fmla="*/ 0 w 10494375"/>
                        <a:gd name="connsiteY34" fmla="*/ 531846 h 1276433"/>
                        <a:gd name="connsiteX35" fmla="*/ 0 w 10494375"/>
                        <a:gd name="connsiteY35" fmla="*/ 412184 h 1276433"/>
                        <a:gd name="connsiteX36" fmla="*/ 0 w 10494375"/>
                        <a:gd name="connsiteY36" fmla="*/ 212739 h 1276433"/>
                        <a:gd name="connsiteX37" fmla="*/ 0 w 10494375"/>
                        <a:gd name="connsiteY37" fmla="*/ 212743 h 127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494375" h="1276433" fill="none" extrusionOk="0">
                          <a:moveTo>
                            <a:pt x="0" y="212743"/>
                          </a:moveTo>
                          <a:cubicBezTo>
                            <a:pt x="38899" y="97988"/>
                            <a:pt x="36286" y="-6514"/>
                            <a:pt x="146006" y="0"/>
                          </a:cubicBezTo>
                          <a:cubicBezTo>
                            <a:pt x="308191" y="-113936"/>
                            <a:pt x="640101" y="112869"/>
                            <a:pt x="979594" y="0"/>
                          </a:cubicBezTo>
                          <a:cubicBezTo>
                            <a:pt x="1284540" y="-74606"/>
                            <a:pt x="1632111" y="-5131"/>
                            <a:pt x="1749062" y="0"/>
                          </a:cubicBezTo>
                          <a:lnTo>
                            <a:pt x="1749062" y="0"/>
                          </a:lnTo>
                          <a:cubicBezTo>
                            <a:pt x="1987566" y="12002"/>
                            <a:pt x="2315344" y="-84138"/>
                            <a:pt x="2544884" y="0"/>
                          </a:cubicBezTo>
                          <a:cubicBezTo>
                            <a:pt x="2800893" y="69113"/>
                            <a:pt x="2993836" y="-11609"/>
                            <a:pt x="3366943" y="0"/>
                          </a:cubicBezTo>
                          <a:cubicBezTo>
                            <a:pt x="3686810" y="-110725"/>
                            <a:pt x="4004187" y="-72116"/>
                            <a:pt x="4372655" y="0"/>
                          </a:cubicBezTo>
                          <a:cubicBezTo>
                            <a:pt x="4623368" y="-77949"/>
                            <a:pt x="4886398" y="-41401"/>
                            <a:pt x="5047056" y="0"/>
                          </a:cubicBezTo>
                          <a:cubicBezTo>
                            <a:pt x="5229842" y="-39777"/>
                            <a:pt x="5782702" y="-69260"/>
                            <a:pt x="6020244" y="0"/>
                          </a:cubicBezTo>
                          <a:cubicBezTo>
                            <a:pt x="6435926" y="-38228"/>
                            <a:pt x="6607278" y="-29485"/>
                            <a:pt x="6814160" y="0"/>
                          </a:cubicBezTo>
                          <a:cubicBezTo>
                            <a:pt x="7029014" y="58541"/>
                            <a:pt x="7287489" y="45845"/>
                            <a:pt x="7608077" y="0"/>
                          </a:cubicBezTo>
                          <a:cubicBezTo>
                            <a:pt x="7848931" y="-131772"/>
                            <a:pt x="8336734" y="93970"/>
                            <a:pt x="8581264" y="0"/>
                          </a:cubicBezTo>
                          <a:cubicBezTo>
                            <a:pt x="8896896" y="-48447"/>
                            <a:pt x="9005419" y="-48941"/>
                            <a:pt x="9255667" y="0"/>
                          </a:cubicBezTo>
                          <a:cubicBezTo>
                            <a:pt x="9615541" y="55014"/>
                            <a:pt x="9868404" y="81648"/>
                            <a:pt x="10348367" y="0"/>
                          </a:cubicBezTo>
                          <a:cubicBezTo>
                            <a:pt x="10412899" y="-15024"/>
                            <a:pt x="10527527" y="82477"/>
                            <a:pt x="10494375" y="212743"/>
                          </a:cubicBezTo>
                          <a:lnTo>
                            <a:pt x="10494375" y="212739"/>
                          </a:lnTo>
                          <a:lnTo>
                            <a:pt x="10494375" y="212739"/>
                          </a:lnTo>
                          <a:cubicBezTo>
                            <a:pt x="10447020" y="343231"/>
                            <a:pt x="10484389" y="433976"/>
                            <a:pt x="10494375" y="531846"/>
                          </a:cubicBezTo>
                          <a:cubicBezTo>
                            <a:pt x="10478679" y="800825"/>
                            <a:pt x="10490359" y="851355"/>
                            <a:pt x="10494375" y="1063688"/>
                          </a:cubicBezTo>
                          <a:cubicBezTo>
                            <a:pt x="10496274" y="1183399"/>
                            <a:pt x="10450017" y="1278211"/>
                            <a:pt x="10348367" y="1276433"/>
                          </a:cubicBezTo>
                          <a:cubicBezTo>
                            <a:pt x="9996120" y="1356646"/>
                            <a:pt x="9670473" y="1285168"/>
                            <a:pt x="9375180" y="1276433"/>
                          </a:cubicBezTo>
                          <a:cubicBezTo>
                            <a:pt x="9171924" y="1262757"/>
                            <a:pt x="8670403" y="1166141"/>
                            <a:pt x="8401993" y="1276433"/>
                          </a:cubicBezTo>
                          <a:cubicBezTo>
                            <a:pt x="8298719" y="1298640"/>
                            <a:pt x="7879556" y="1316243"/>
                            <a:pt x="7548319" y="1276433"/>
                          </a:cubicBezTo>
                          <a:cubicBezTo>
                            <a:pt x="7208156" y="1218302"/>
                            <a:pt x="6831121" y="1341396"/>
                            <a:pt x="6634889" y="1276433"/>
                          </a:cubicBezTo>
                          <a:cubicBezTo>
                            <a:pt x="6436942" y="1376105"/>
                            <a:pt x="5939148" y="1261682"/>
                            <a:pt x="5661701" y="1276433"/>
                          </a:cubicBezTo>
                          <a:cubicBezTo>
                            <a:pt x="5337591" y="1169928"/>
                            <a:pt x="4757471" y="1238091"/>
                            <a:pt x="4372655" y="1276433"/>
                          </a:cubicBezTo>
                          <a:cubicBezTo>
                            <a:pt x="4037720" y="1274838"/>
                            <a:pt x="3894405" y="1309186"/>
                            <a:pt x="3445651" y="1276433"/>
                          </a:cubicBezTo>
                          <a:cubicBezTo>
                            <a:pt x="3080598" y="1240589"/>
                            <a:pt x="2929738" y="1370451"/>
                            <a:pt x="2518648" y="1276433"/>
                          </a:cubicBezTo>
                          <a:cubicBezTo>
                            <a:pt x="2153703" y="1218274"/>
                            <a:pt x="2114388" y="1335699"/>
                            <a:pt x="1749062" y="1276433"/>
                          </a:cubicBezTo>
                          <a:lnTo>
                            <a:pt x="1749062" y="1276433"/>
                          </a:lnTo>
                          <a:cubicBezTo>
                            <a:pt x="1589335" y="1341050"/>
                            <a:pt x="1390427" y="1290813"/>
                            <a:pt x="995625" y="1276433"/>
                          </a:cubicBezTo>
                          <a:cubicBezTo>
                            <a:pt x="607336" y="1214330"/>
                            <a:pt x="332426" y="1309887"/>
                            <a:pt x="146006" y="1276433"/>
                          </a:cubicBezTo>
                          <a:cubicBezTo>
                            <a:pt x="73386" y="1234110"/>
                            <a:pt x="-26375" y="1164392"/>
                            <a:pt x="0" y="1063688"/>
                          </a:cubicBezTo>
                          <a:cubicBezTo>
                            <a:pt x="-43906" y="822316"/>
                            <a:pt x="46800" y="695574"/>
                            <a:pt x="0" y="531846"/>
                          </a:cubicBezTo>
                          <a:cubicBezTo>
                            <a:pt x="7656" y="490453"/>
                            <a:pt x="-7132" y="453796"/>
                            <a:pt x="0" y="412184"/>
                          </a:cubicBezTo>
                          <a:cubicBezTo>
                            <a:pt x="9319" y="395787"/>
                            <a:pt x="22290" y="292705"/>
                            <a:pt x="0" y="212739"/>
                          </a:cubicBezTo>
                          <a:lnTo>
                            <a:pt x="0" y="212743"/>
                          </a:lnTo>
                          <a:close/>
                        </a:path>
                        <a:path w="10494375" h="1276433" stroke="0" extrusionOk="0">
                          <a:moveTo>
                            <a:pt x="0" y="212743"/>
                          </a:moveTo>
                          <a:cubicBezTo>
                            <a:pt x="18195" y="67696"/>
                            <a:pt x="52377" y="-14519"/>
                            <a:pt x="146006" y="0"/>
                          </a:cubicBezTo>
                          <a:cubicBezTo>
                            <a:pt x="420663" y="28492"/>
                            <a:pt x="686619" y="-7579"/>
                            <a:pt x="931502" y="0"/>
                          </a:cubicBezTo>
                          <a:cubicBezTo>
                            <a:pt x="1217482" y="12913"/>
                            <a:pt x="1332034" y="24860"/>
                            <a:pt x="1749062" y="0"/>
                          </a:cubicBezTo>
                          <a:lnTo>
                            <a:pt x="1749062" y="0"/>
                          </a:lnTo>
                          <a:cubicBezTo>
                            <a:pt x="2090301" y="-29876"/>
                            <a:pt x="2276077" y="19670"/>
                            <a:pt x="2571121" y="0"/>
                          </a:cubicBezTo>
                          <a:cubicBezTo>
                            <a:pt x="2926282" y="-8629"/>
                            <a:pt x="3039344" y="60580"/>
                            <a:pt x="3471887" y="0"/>
                          </a:cubicBezTo>
                          <a:cubicBezTo>
                            <a:pt x="3865881" y="-68909"/>
                            <a:pt x="4099112" y="54170"/>
                            <a:pt x="4372655" y="0"/>
                          </a:cubicBezTo>
                          <a:cubicBezTo>
                            <a:pt x="4419672" y="-99364"/>
                            <a:pt x="4799099" y="8170"/>
                            <a:pt x="5166570" y="0"/>
                          </a:cubicBezTo>
                          <a:cubicBezTo>
                            <a:pt x="5429249" y="-65221"/>
                            <a:pt x="5752579" y="-40930"/>
                            <a:pt x="6020244" y="0"/>
                          </a:cubicBezTo>
                          <a:cubicBezTo>
                            <a:pt x="6185833" y="1351"/>
                            <a:pt x="6599141" y="43053"/>
                            <a:pt x="6754403" y="0"/>
                          </a:cubicBezTo>
                          <a:cubicBezTo>
                            <a:pt x="6911997" y="-7309"/>
                            <a:pt x="7248428" y="-14069"/>
                            <a:pt x="7488562" y="0"/>
                          </a:cubicBezTo>
                          <a:cubicBezTo>
                            <a:pt x="7707816" y="61484"/>
                            <a:pt x="7841816" y="-17828"/>
                            <a:pt x="8162964" y="0"/>
                          </a:cubicBezTo>
                          <a:cubicBezTo>
                            <a:pt x="8452651" y="17231"/>
                            <a:pt x="8590577" y="-38073"/>
                            <a:pt x="8837367" y="0"/>
                          </a:cubicBezTo>
                          <a:cubicBezTo>
                            <a:pt x="9062862" y="-2357"/>
                            <a:pt x="9191660" y="-38821"/>
                            <a:pt x="9571524" y="0"/>
                          </a:cubicBezTo>
                          <a:cubicBezTo>
                            <a:pt x="9942920" y="-9542"/>
                            <a:pt x="10025678" y="-51059"/>
                            <a:pt x="10348367" y="0"/>
                          </a:cubicBezTo>
                          <a:cubicBezTo>
                            <a:pt x="10452408" y="11917"/>
                            <a:pt x="10462790" y="73058"/>
                            <a:pt x="10494375" y="212743"/>
                          </a:cubicBezTo>
                          <a:lnTo>
                            <a:pt x="10494375" y="212739"/>
                          </a:lnTo>
                          <a:lnTo>
                            <a:pt x="10494375" y="212739"/>
                          </a:lnTo>
                          <a:cubicBezTo>
                            <a:pt x="10513338" y="348728"/>
                            <a:pt x="10517860" y="379696"/>
                            <a:pt x="10494375" y="531846"/>
                          </a:cubicBezTo>
                          <a:cubicBezTo>
                            <a:pt x="10540775" y="628787"/>
                            <a:pt x="10533298" y="879586"/>
                            <a:pt x="10494375" y="1063688"/>
                          </a:cubicBezTo>
                          <a:cubicBezTo>
                            <a:pt x="10502386" y="1182682"/>
                            <a:pt x="10417833" y="1255641"/>
                            <a:pt x="10348367" y="1276433"/>
                          </a:cubicBezTo>
                          <a:cubicBezTo>
                            <a:pt x="9940939" y="1249763"/>
                            <a:pt x="9758259" y="1279371"/>
                            <a:pt x="9494694" y="1276433"/>
                          </a:cubicBezTo>
                          <a:cubicBezTo>
                            <a:pt x="9213722" y="1254026"/>
                            <a:pt x="8950682" y="1273041"/>
                            <a:pt x="8820293" y="1276433"/>
                          </a:cubicBezTo>
                          <a:cubicBezTo>
                            <a:pt x="8764691" y="1389242"/>
                            <a:pt x="8287104" y="1270142"/>
                            <a:pt x="8026377" y="1276433"/>
                          </a:cubicBezTo>
                          <a:cubicBezTo>
                            <a:pt x="7731687" y="1312467"/>
                            <a:pt x="7499483" y="1290457"/>
                            <a:pt x="7053189" y="1276433"/>
                          </a:cubicBezTo>
                          <a:cubicBezTo>
                            <a:pt x="6719451" y="1317891"/>
                            <a:pt x="6297638" y="1379385"/>
                            <a:pt x="6080001" y="1276433"/>
                          </a:cubicBezTo>
                          <a:cubicBezTo>
                            <a:pt x="5831785" y="1266427"/>
                            <a:pt x="5485428" y="1418226"/>
                            <a:pt x="5226328" y="1276433"/>
                          </a:cubicBezTo>
                          <a:cubicBezTo>
                            <a:pt x="4984600" y="1240131"/>
                            <a:pt x="4628089" y="1178735"/>
                            <a:pt x="4372655" y="1276433"/>
                          </a:cubicBezTo>
                          <a:cubicBezTo>
                            <a:pt x="4084235" y="1322248"/>
                            <a:pt x="3714201" y="1293054"/>
                            <a:pt x="3576831" y="1276433"/>
                          </a:cubicBezTo>
                          <a:cubicBezTo>
                            <a:pt x="3373464" y="1341320"/>
                            <a:pt x="2906402" y="1335264"/>
                            <a:pt x="2728537" y="1276433"/>
                          </a:cubicBezTo>
                          <a:cubicBezTo>
                            <a:pt x="2536995" y="1278488"/>
                            <a:pt x="2228764" y="1294388"/>
                            <a:pt x="1749062" y="1276433"/>
                          </a:cubicBezTo>
                          <a:lnTo>
                            <a:pt x="1749062" y="1276433"/>
                          </a:lnTo>
                          <a:cubicBezTo>
                            <a:pt x="1381095" y="1293551"/>
                            <a:pt x="1266675" y="1279509"/>
                            <a:pt x="979594" y="1276433"/>
                          </a:cubicBezTo>
                          <a:cubicBezTo>
                            <a:pt x="715406" y="1310114"/>
                            <a:pt x="452533" y="1251421"/>
                            <a:pt x="146006" y="1276433"/>
                          </a:cubicBezTo>
                          <a:cubicBezTo>
                            <a:pt x="74579" y="1243324"/>
                            <a:pt x="-4604" y="1170205"/>
                            <a:pt x="0" y="1063688"/>
                          </a:cubicBezTo>
                          <a:cubicBezTo>
                            <a:pt x="22951" y="808528"/>
                            <a:pt x="32631" y="700302"/>
                            <a:pt x="0" y="531846"/>
                          </a:cubicBezTo>
                          <a:cubicBezTo>
                            <a:pt x="6671" y="464789"/>
                            <a:pt x="7596" y="438698"/>
                            <a:pt x="0" y="412184"/>
                          </a:cubicBezTo>
                          <a:cubicBezTo>
                            <a:pt x="9344" y="324632"/>
                            <a:pt x="-19877" y="292148"/>
                            <a:pt x="0" y="212739"/>
                          </a:cubicBezTo>
                          <a:lnTo>
                            <a:pt x="0" y="212743"/>
                          </a:lnTo>
                          <a:close/>
                        </a:path>
                        <a:path w="10494375" h="1276433" fill="none" stroke="0" extrusionOk="0">
                          <a:moveTo>
                            <a:pt x="0" y="212743"/>
                          </a:moveTo>
                          <a:cubicBezTo>
                            <a:pt x="-2686" y="72013"/>
                            <a:pt x="73588" y="-31154"/>
                            <a:pt x="146006" y="0"/>
                          </a:cubicBezTo>
                          <a:cubicBezTo>
                            <a:pt x="269262" y="-32594"/>
                            <a:pt x="760988" y="56997"/>
                            <a:pt x="979594" y="0"/>
                          </a:cubicBezTo>
                          <a:cubicBezTo>
                            <a:pt x="1216261" y="-24859"/>
                            <a:pt x="1606884" y="59771"/>
                            <a:pt x="1749062" y="0"/>
                          </a:cubicBezTo>
                          <a:lnTo>
                            <a:pt x="1749062" y="0"/>
                          </a:lnTo>
                          <a:cubicBezTo>
                            <a:pt x="2053892" y="-78994"/>
                            <a:pt x="2344106" y="-16623"/>
                            <a:pt x="2544884" y="0"/>
                          </a:cubicBezTo>
                          <a:cubicBezTo>
                            <a:pt x="2793285" y="54713"/>
                            <a:pt x="3062309" y="33076"/>
                            <a:pt x="3366943" y="0"/>
                          </a:cubicBezTo>
                          <a:cubicBezTo>
                            <a:pt x="3662669" y="-28034"/>
                            <a:pt x="3961732" y="-118468"/>
                            <a:pt x="4372655" y="0"/>
                          </a:cubicBezTo>
                          <a:cubicBezTo>
                            <a:pt x="4612201" y="-30293"/>
                            <a:pt x="4903964" y="-5899"/>
                            <a:pt x="5047056" y="0"/>
                          </a:cubicBezTo>
                          <a:cubicBezTo>
                            <a:pt x="5151431" y="-19643"/>
                            <a:pt x="5577311" y="-56473"/>
                            <a:pt x="6020244" y="0"/>
                          </a:cubicBezTo>
                          <a:cubicBezTo>
                            <a:pt x="6347777" y="-502"/>
                            <a:pt x="6540529" y="-26600"/>
                            <a:pt x="6814160" y="0"/>
                          </a:cubicBezTo>
                          <a:cubicBezTo>
                            <a:pt x="7003955" y="-52310"/>
                            <a:pt x="7329660" y="6402"/>
                            <a:pt x="7608077" y="0"/>
                          </a:cubicBezTo>
                          <a:cubicBezTo>
                            <a:pt x="7960120" y="9725"/>
                            <a:pt x="8221768" y="21112"/>
                            <a:pt x="8581264" y="0"/>
                          </a:cubicBezTo>
                          <a:cubicBezTo>
                            <a:pt x="8895538" y="-61088"/>
                            <a:pt x="9017760" y="-35178"/>
                            <a:pt x="9255667" y="0"/>
                          </a:cubicBezTo>
                          <a:cubicBezTo>
                            <a:pt x="9477779" y="25619"/>
                            <a:pt x="9813127" y="31510"/>
                            <a:pt x="10348367" y="0"/>
                          </a:cubicBezTo>
                          <a:cubicBezTo>
                            <a:pt x="10436604" y="-6640"/>
                            <a:pt x="10523728" y="70571"/>
                            <a:pt x="10494375" y="212743"/>
                          </a:cubicBezTo>
                          <a:lnTo>
                            <a:pt x="10494375" y="212739"/>
                          </a:lnTo>
                          <a:lnTo>
                            <a:pt x="10494375" y="212739"/>
                          </a:lnTo>
                          <a:cubicBezTo>
                            <a:pt x="10456707" y="345125"/>
                            <a:pt x="10499825" y="444634"/>
                            <a:pt x="10494375" y="531846"/>
                          </a:cubicBezTo>
                          <a:cubicBezTo>
                            <a:pt x="10517540" y="784076"/>
                            <a:pt x="10495128" y="876753"/>
                            <a:pt x="10494375" y="1063688"/>
                          </a:cubicBezTo>
                          <a:cubicBezTo>
                            <a:pt x="10474915" y="1180590"/>
                            <a:pt x="10410600" y="1267048"/>
                            <a:pt x="10348367" y="1276433"/>
                          </a:cubicBezTo>
                          <a:cubicBezTo>
                            <a:pt x="9908535" y="1363381"/>
                            <a:pt x="9604149" y="1248787"/>
                            <a:pt x="9375180" y="1276433"/>
                          </a:cubicBezTo>
                          <a:cubicBezTo>
                            <a:pt x="9128871" y="1305154"/>
                            <a:pt x="8645919" y="1235711"/>
                            <a:pt x="8401993" y="1276433"/>
                          </a:cubicBezTo>
                          <a:cubicBezTo>
                            <a:pt x="8151527" y="1311007"/>
                            <a:pt x="7841505" y="1376941"/>
                            <a:pt x="7548319" y="1276433"/>
                          </a:cubicBezTo>
                          <a:cubicBezTo>
                            <a:pt x="7229851" y="1238127"/>
                            <a:pt x="6831991" y="1335825"/>
                            <a:pt x="6634889" y="1276433"/>
                          </a:cubicBezTo>
                          <a:cubicBezTo>
                            <a:pt x="6499367" y="1160970"/>
                            <a:pt x="5955591" y="1272108"/>
                            <a:pt x="5661701" y="1276433"/>
                          </a:cubicBezTo>
                          <a:cubicBezTo>
                            <a:pt x="5314194" y="1237631"/>
                            <a:pt x="4879844" y="1253474"/>
                            <a:pt x="4372655" y="1276433"/>
                          </a:cubicBezTo>
                          <a:cubicBezTo>
                            <a:pt x="4006287" y="1311691"/>
                            <a:pt x="3862018" y="1330010"/>
                            <a:pt x="3445651" y="1276433"/>
                          </a:cubicBezTo>
                          <a:cubicBezTo>
                            <a:pt x="3066750" y="1250112"/>
                            <a:pt x="2864414" y="1324031"/>
                            <a:pt x="2518648" y="1276433"/>
                          </a:cubicBezTo>
                          <a:cubicBezTo>
                            <a:pt x="2140001" y="1187562"/>
                            <a:pt x="2068155" y="1306185"/>
                            <a:pt x="1749062" y="1276433"/>
                          </a:cubicBezTo>
                          <a:lnTo>
                            <a:pt x="1749062" y="1276433"/>
                          </a:lnTo>
                          <a:cubicBezTo>
                            <a:pt x="1590586" y="1359972"/>
                            <a:pt x="1367923" y="1205040"/>
                            <a:pt x="995625" y="1276433"/>
                          </a:cubicBezTo>
                          <a:cubicBezTo>
                            <a:pt x="654176" y="1291042"/>
                            <a:pt x="404229" y="1321975"/>
                            <a:pt x="146006" y="1276433"/>
                          </a:cubicBezTo>
                          <a:cubicBezTo>
                            <a:pt x="39133" y="1285311"/>
                            <a:pt x="3384" y="1179084"/>
                            <a:pt x="0" y="1063688"/>
                          </a:cubicBezTo>
                          <a:cubicBezTo>
                            <a:pt x="31593" y="859941"/>
                            <a:pt x="-12092" y="638493"/>
                            <a:pt x="0" y="531846"/>
                          </a:cubicBezTo>
                          <a:cubicBezTo>
                            <a:pt x="12713" y="510597"/>
                            <a:pt x="7993" y="444274"/>
                            <a:pt x="0" y="412184"/>
                          </a:cubicBezTo>
                          <a:cubicBezTo>
                            <a:pt x="10700" y="380494"/>
                            <a:pt x="-14868" y="303733"/>
                            <a:pt x="0" y="212739"/>
                          </a:cubicBezTo>
                          <a:lnTo>
                            <a:pt x="0" y="212743"/>
                          </a:lnTo>
                          <a:close/>
                        </a:path>
                        <a:path w="10494375" h="1276433" fill="none" stroke="0" extrusionOk="0">
                          <a:moveTo>
                            <a:pt x="0" y="212743"/>
                          </a:moveTo>
                          <a:cubicBezTo>
                            <a:pt x="24138" y="91511"/>
                            <a:pt x="58862" y="-10545"/>
                            <a:pt x="146006" y="0"/>
                          </a:cubicBezTo>
                          <a:cubicBezTo>
                            <a:pt x="286090" y="-70641"/>
                            <a:pt x="734988" y="65148"/>
                            <a:pt x="979594" y="0"/>
                          </a:cubicBezTo>
                          <a:cubicBezTo>
                            <a:pt x="1259245" y="-20768"/>
                            <a:pt x="1594816" y="41144"/>
                            <a:pt x="1749062" y="0"/>
                          </a:cubicBezTo>
                          <a:lnTo>
                            <a:pt x="1749062" y="0"/>
                          </a:lnTo>
                          <a:cubicBezTo>
                            <a:pt x="2057730" y="-64610"/>
                            <a:pt x="2336789" y="-44296"/>
                            <a:pt x="2544884" y="0"/>
                          </a:cubicBezTo>
                          <a:cubicBezTo>
                            <a:pt x="2828018" y="108187"/>
                            <a:pt x="3040132" y="16227"/>
                            <a:pt x="3366943" y="0"/>
                          </a:cubicBezTo>
                          <a:cubicBezTo>
                            <a:pt x="3682336" y="-117676"/>
                            <a:pt x="4029093" y="-94628"/>
                            <a:pt x="4372655" y="0"/>
                          </a:cubicBezTo>
                          <a:cubicBezTo>
                            <a:pt x="4622586" y="-52448"/>
                            <a:pt x="4896159" y="-29768"/>
                            <a:pt x="5047056" y="0"/>
                          </a:cubicBezTo>
                          <a:cubicBezTo>
                            <a:pt x="5220816" y="-54679"/>
                            <a:pt x="5718475" y="-41354"/>
                            <a:pt x="6020244" y="0"/>
                          </a:cubicBezTo>
                          <a:cubicBezTo>
                            <a:pt x="6361725" y="-11299"/>
                            <a:pt x="6586095" y="-44909"/>
                            <a:pt x="6814160" y="0"/>
                          </a:cubicBezTo>
                          <a:cubicBezTo>
                            <a:pt x="7007577" y="-32725"/>
                            <a:pt x="7317258" y="15826"/>
                            <a:pt x="7608077" y="0"/>
                          </a:cubicBezTo>
                          <a:cubicBezTo>
                            <a:pt x="7891905" y="-75117"/>
                            <a:pt x="8294845" y="61042"/>
                            <a:pt x="8581264" y="0"/>
                          </a:cubicBezTo>
                          <a:cubicBezTo>
                            <a:pt x="8901335" y="-46112"/>
                            <a:pt x="9004411" y="-47688"/>
                            <a:pt x="9255667" y="0"/>
                          </a:cubicBezTo>
                          <a:cubicBezTo>
                            <a:pt x="9540586" y="18228"/>
                            <a:pt x="9849566" y="27287"/>
                            <a:pt x="10348367" y="0"/>
                          </a:cubicBezTo>
                          <a:cubicBezTo>
                            <a:pt x="10414901" y="-5828"/>
                            <a:pt x="10523826" y="88887"/>
                            <a:pt x="10494375" y="212743"/>
                          </a:cubicBezTo>
                          <a:lnTo>
                            <a:pt x="10494375" y="212739"/>
                          </a:lnTo>
                          <a:lnTo>
                            <a:pt x="10494375" y="212739"/>
                          </a:lnTo>
                          <a:cubicBezTo>
                            <a:pt x="10456230" y="338642"/>
                            <a:pt x="10492498" y="436992"/>
                            <a:pt x="10494375" y="531846"/>
                          </a:cubicBezTo>
                          <a:cubicBezTo>
                            <a:pt x="10497543" y="791446"/>
                            <a:pt x="10494499" y="862873"/>
                            <a:pt x="10494375" y="1063688"/>
                          </a:cubicBezTo>
                          <a:cubicBezTo>
                            <a:pt x="10496052" y="1166597"/>
                            <a:pt x="10429273" y="1268654"/>
                            <a:pt x="10348367" y="1276433"/>
                          </a:cubicBezTo>
                          <a:cubicBezTo>
                            <a:pt x="9971942" y="1325721"/>
                            <a:pt x="9616861" y="1253003"/>
                            <a:pt x="9375180" y="1276433"/>
                          </a:cubicBezTo>
                          <a:cubicBezTo>
                            <a:pt x="9109037" y="1269952"/>
                            <a:pt x="8658057" y="1168922"/>
                            <a:pt x="8401993" y="1276433"/>
                          </a:cubicBezTo>
                          <a:cubicBezTo>
                            <a:pt x="8226057" y="1304836"/>
                            <a:pt x="7864290" y="1341784"/>
                            <a:pt x="7548319" y="1276433"/>
                          </a:cubicBezTo>
                          <a:cubicBezTo>
                            <a:pt x="7250884" y="1227622"/>
                            <a:pt x="6848020" y="1316394"/>
                            <a:pt x="6634889" y="1276433"/>
                          </a:cubicBezTo>
                          <a:cubicBezTo>
                            <a:pt x="6459691" y="1246659"/>
                            <a:pt x="5973061" y="1336569"/>
                            <a:pt x="5661701" y="1276433"/>
                          </a:cubicBezTo>
                          <a:cubicBezTo>
                            <a:pt x="5288904" y="1251859"/>
                            <a:pt x="4797448" y="1247408"/>
                            <a:pt x="4372655" y="1276433"/>
                          </a:cubicBezTo>
                          <a:cubicBezTo>
                            <a:pt x="4037820" y="1267425"/>
                            <a:pt x="3880465" y="1312278"/>
                            <a:pt x="3445651" y="1276433"/>
                          </a:cubicBezTo>
                          <a:cubicBezTo>
                            <a:pt x="3099208" y="1236911"/>
                            <a:pt x="2935741" y="1374282"/>
                            <a:pt x="2518648" y="1276433"/>
                          </a:cubicBezTo>
                          <a:cubicBezTo>
                            <a:pt x="2159037" y="1197315"/>
                            <a:pt x="2110105" y="1324867"/>
                            <a:pt x="1749062" y="1276433"/>
                          </a:cubicBezTo>
                          <a:lnTo>
                            <a:pt x="1749062" y="1276433"/>
                          </a:lnTo>
                          <a:cubicBezTo>
                            <a:pt x="1577493" y="1363491"/>
                            <a:pt x="1320989" y="1223172"/>
                            <a:pt x="995625" y="1276433"/>
                          </a:cubicBezTo>
                          <a:cubicBezTo>
                            <a:pt x="674889" y="1273069"/>
                            <a:pt x="350027" y="1301031"/>
                            <a:pt x="146006" y="1276433"/>
                          </a:cubicBezTo>
                          <a:cubicBezTo>
                            <a:pt x="64478" y="1269111"/>
                            <a:pt x="-18483" y="1167034"/>
                            <a:pt x="0" y="1063688"/>
                          </a:cubicBezTo>
                          <a:cubicBezTo>
                            <a:pt x="-18737" y="826220"/>
                            <a:pt x="31297" y="680616"/>
                            <a:pt x="0" y="531846"/>
                          </a:cubicBezTo>
                          <a:cubicBezTo>
                            <a:pt x="11510" y="497277"/>
                            <a:pt x="-8581" y="456220"/>
                            <a:pt x="0" y="412184"/>
                          </a:cubicBezTo>
                          <a:cubicBezTo>
                            <a:pt x="9370" y="386118"/>
                            <a:pt x="11010" y="294968"/>
                            <a:pt x="0" y="212739"/>
                          </a:cubicBezTo>
                          <a:lnTo>
                            <a:pt x="0" y="212743"/>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8" name="TextBox 7">
              <a:extLst>
                <a:ext uri="{FF2B5EF4-FFF2-40B4-BE49-F238E27FC236}">
                  <a16:creationId xmlns:a16="http://schemas.microsoft.com/office/drawing/2014/main" id="{8F29902C-ACC9-4634-CE0B-FC64EFBDABA3}"/>
                </a:ext>
              </a:extLst>
            </p:cNvPr>
            <p:cNvSpPr txBox="1"/>
            <p:nvPr/>
          </p:nvSpPr>
          <p:spPr>
            <a:xfrm>
              <a:off x="101059" y="336929"/>
              <a:ext cx="10320089" cy="155042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Lễ Khao lề thế lính Hoàng Sa thường được tổ chức trên đảo Lý Sơn vào tháng 2, tháng 3 (âm lịch) hằng năm.</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098" name="Picture 2" descr="Tổ chức lễ khao lề thế lính Hoàng Sa tại đảo Lý Sơn">
            <a:extLst>
              <a:ext uri="{FF2B5EF4-FFF2-40B4-BE49-F238E27FC236}">
                <a16:creationId xmlns:a16="http://schemas.microsoft.com/office/drawing/2014/main" id="{0C78E863-CDAF-027B-3408-AC78455C05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9280" y="1711236"/>
            <a:ext cx="7101840" cy="4736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559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5" name="Group 4">
            <a:extLst>
              <a:ext uri="{FF2B5EF4-FFF2-40B4-BE49-F238E27FC236}">
                <a16:creationId xmlns:a16="http://schemas.microsoft.com/office/drawing/2014/main" id="{343E24FE-D578-9CD6-BEB0-B53C80DC30C9}"/>
              </a:ext>
            </a:extLst>
          </p:cNvPr>
          <p:cNvGrpSpPr/>
          <p:nvPr/>
        </p:nvGrpSpPr>
        <p:grpSpPr>
          <a:xfrm>
            <a:off x="1964325" y="222167"/>
            <a:ext cx="8784955" cy="763353"/>
            <a:chOff x="-222790" y="232396"/>
            <a:chExt cx="10909881" cy="1837155"/>
          </a:xfrm>
        </p:grpSpPr>
        <p:sp>
          <p:nvSpPr>
            <p:cNvPr id="7" name="Hình chữ nhật: Góc Tròn 38">
              <a:extLst>
                <a:ext uri="{FF2B5EF4-FFF2-40B4-BE49-F238E27FC236}">
                  <a16:creationId xmlns:a16="http://schemas.microsoft.com/office/drawing/2014/main" id="{237EFA6F-739A-C02C-B102-6486B8064562}"/>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8784955"/>
                        <a:gd name="connsiteY0" fmla="*/ 127228 h 763353"/>
                        <a:gd name="connsiteX1" fmla="*/ 122223 w 8784955"/>
                        <a:gd name="connsiteY1" fmla="*/ 0 h 763353"/>
                        <a:gd name="connsiteX2" fmla="*/ 820029 w 8784955"/>
                        <a:gd name="connsiteY2" fmla="*/ 0 h 763353"/>
                        <a:gd name="connsiteX3" fmla="*/ 1464158 w 8784955"/>
                        <a:gd name="connsiteY3" fmla="*/ 0 h 763353"/>
                        <a:gd name="connsiteX4" fmla="*/ 1464158 w 8784955"/>
                        <a:gd name="connsiteY4" fmla="*/ 0 h 763353"/>
                        <a:gd name="connsiteX5" fmla="*/ 2130350 w 8784955"/>
                        <a:gd name="connsiteY5" fmla="*/ 0 h 763353"/>
                        <a:gd name="connsiteX6" fmla="*/ 2818505 w 8784955"/>
                        <a:gd name="connsiteY6" fmla="*/ 0 h 763353"/>
                        <a:gd name="connsiteX7" fmla="*/ 3660397 w 8784955"/>
                        <a:gd name="connsiteY7" fmla="*/ 0 h 763353"/>
                        <a:gd name="connsiteX8" fmla="*/ 4224945 w 8784955"/>
                        <a:gd name="connsiteY8" fmla="*/ 0 h 763353"/>
                        <a:gd name="connsiteX9" fmla="*/ 5039611 w 8784955"/>
                        <a:gd name="connsiteY9" fmla="*/ 0 h 763353"/>
                        <a:gd name="connsiteX10" fmla="*/ 5704207 w 8784955"/>
                        <a:gd name="connsiteY10" fmla="*/ 0 h 763353"/>
                        <a:gd name="connsiteX11" fmla="*/ 6368804 w 8784955"/>
                        <a:gd name="connsiteY11" fmla="*/ 0 h 763353"/>
                        <a:gd name="connsiteX12" fmla="*/ 7183469 w 8784955"/>
                        <a:gd name="connsiteY12" fmla="*/ 0 h 763353"/>
                        <a:gd name="connsiteX13" fmla="*/ 7748019 w 8784955"/>
                        <a:gd name="connsiteY13" fmla="*/ 0 h 763353"/>
                        <a:gd name="connsiteX14" fmla="*/ 8662730 w 8784955"/>
                        <a:gd name="connsiteY14" fmla="*/ 0 h 763353"/>
                        <a:gd name="connsiteX15" fmla="*/ 8784955 w 8784955"/>
                        <a:gd name="connsiteY15" fmla="*/ 127228 h 763353"/>
                        <a:gd name="connsiteX16" fmla="*/ 8784955 w 8784955"/>
                        <a:gd name="connsiteY16" fmla="*/ 127225 h 763353"/>
                        <a:gd name="connsiteX17" fmla="*/ 8784955 w 8784955"/>
                        <a:gd name="connsiteY17" fmla="*/ 127225 h 763353"/>
                        <a:gd name="connsiteX18" fmla="*/ 8784955 w 8784955"/>
                        <a:gd name="connsiteY18" fmla="*/ 318063 h 763353"/>
                        <a:gd name="connsiteX19" fmla="*/ 8784955 w 8784955"/>
                        <a:gd name="connsiteY19" fmla="*/ 636124 h 763353"/>
                        <a:gd name="connsiteX20" fmla="*/ 8662730 w 8784955"/>
                        <a:gd name="connsiteY20" fmla="*/ 763353 h 763353"/>
                        <a:gd name="connsiteX21" fmla="*/ 7848065 w 8784955"/>
                        <a:gd name="connsiteY21" fmla="*/ 763353 h 763353"/>
                        <a:gd name="connsiteX22" fmla="*/ 7033399 w 8784955"/>
                        <a:gd name="connsiteY22" fmla="*/ 763353 h 763353"/>
                        <a:gd name="connsiteX23" fmla="*/ 6318780 w 8784955"/>
                        <a:gd name="connsiteY23" fmla="*/ 763353 h 763353"/>
                        <a:gd name="connsiteX24" fmla="*/ 5554137 w 8784955"/>
                        <a:gd name="connsiteY24" fmla="*/ 763353 h 763353"/>
                        <a:gd name="connsiteX25" fmla="*/ 4739471 w 8784955"/>
                        <a:gd name="connsiteY25" fmla="*/ 763353 h 763353"/>
                        <a:gd name="connsiteX26" fmla="*/ 3660397 w 8784955"/>
                        <a:gd name="connsiteY26" fmla="*/ 763353 h 763353"/>
                        <a:gd name="connsiteX27" fmla="*/ 2884392 w 8784955"/>
                        <a:gd name="connsiteY27" fmla="*/ 763353 h 763353"/>
                        <a:gd name="connsiteX28" fmla="*/ 2108388 w 8784955"/>
                        <a:gd name="connsiteY28" fmla="*/ 763353 h 763353"/>
                        <a:gd name="connsiteX29" fmla="*/ 1464158 w 8784955"/>
                        <a:gd name="connsiteY29" fmla="*/ 763353 h 763353"/>
                        <a:gd name="connsiteX30" fmla="*/ 1464158 w 8784955"/>
                        <a:gd name="connsiteY30" fmla="*/ 763353 h 763353"/>
                        <a:gd name="connsiteX31" fmla="*/ 833449 w 8784955"/>
                        <a:gd name="connsiteY31" fmla="*/ 763353 h 763353"/>
                        <a:gd name="connsiteX32" fmla="*/ 122223 w 8784955"/>
                        <a:gd name="connsiteY32" fmla="*/ 763353 h 763353"/>
                        <a:gd name="connsiteX33" fmla="*/ 0 w 8784955"/>
                        <a:gd name="connsiteY33" fmla="*/ 636124 h 763353"/>
                        <a:gd name="connsiteX34" fmla="*/ 0 w 8784955"/>
                        <a:gd name="connsiteY34" fmla="*/ 318063 h 763353"/>
                        <a:gd name="connsiteX35" fmla="*/ 0 w 8784955"/>
                        <a:gd name="connsiteY35" fmla="*/ 246501 h 763353"/>
                        <a:gd name="connsiteX36" fmla="*/ 0 w 8784955"/>
                        <a:gd name="connsiteY36" fmla="*/ 127225 h 763353"/>
                        <a:gd name="connsiteX37" fmla="*/ 0 w 8784955"/>
                        <a:gd name="connsiteY37" fmla="*/ 127228 h 763353"/>
                        <a:gd name="connsiteX0" fmla="*/ 0 w 8784955"/>
                        <a:gd name="connsiteY0" fmla="*/ 127228 h 763353"/>
                        <a:gd name="connsiteX1" fmla="*/ 122223 w 8784955"/>
                        <a:gd name="connsiteY1" fmla="*/ 0 h 763353"/>
                        <a:gd name="connsiteX2" fmla="*/ 779771 w 8784955"/>
                        <a:gd name="connsiteY2" fmla="*/ 0 h 763353"/>
                        <a:gd name="connsiteX3" fmla="*/ 1464158 w 8784955"/>
                        <a:gd name="connsiteY3" fmla="*/ 0 h 763353"/>
                        <a:gd name="connsiteX4" fmla="*/ 1464158 w 8784955"/>
                        <a:gd name="connsiteY4" fmla="*/ 0 h 763353"/>
                        <a:gd name="connsiteX5" fmla="*/ 2152313 w 8784955"/>
                        <a:gd name="connsiteY5" fmla="*/ 0 h 763353"/>
                        <a:gd name="connsiteX6" fmla="*/ 2906354 w 8784955"/>
                        <a:gd name="connsiteY6" fmla="*/ 0 h 763353"/>
                        <a:gd name="connsiteX7" fmla="*/ 3660397 w 8784955"/>
                        <a:gd name="connsiteY7" fmla="*/ 0 h 763353"/>
                        <a:gd name="connsiteX8" fmla="*/ 4324992 w 8784955"/>
                        <a:gd name="connsiteY8" fmla="*/ 0 h 763353"/>
                        <a:gd name="connsiteX9" fmla="*/ 5039611 w 8784955"/>
                        <a:gd name="connsiteY9" fmla="*/ 0 h 763353"/>
                        <a:gd name="connsiteX10" fmla="*/ 5654184 w 8784955"/>
                        <a:gd name="connsiteY10" fmla="*/ 0 h 763353"/>
                        <a:gd name="connsiteX11" fmla="*/ 6268757 w 8784955"/>
                        <a:gd name="connsiteY11" fmla="*/ 0 h 763353"/>
                        <a:gd name="connsiteX12" fmla="*/ 6833305 w 8784955"/>
                        <a:gd name="connsiteY12" fmla="*/ 0 h 763353"/>
                        <a:gd name="connsiteX13" fmla="*/ 7397855 w 8784955"/>
                        <a:gd name="connsiteY13" fmla="*/ 0 h 763353"/>
                        <a:gd name="connsiteX14" fmla="*/ 8012426 w 8784955"/>
                        <a:gd name="connsiteY14" fmla="*/ 0 h 763353"/>
                        <a:gd name="connsiteX15" fmla="*/ 8662730 w 8784955"/>
                        <a:gd name="connsiteY15" fmla="*/ 0 h 763353"/>
                        <a:gd name="connsiteX16" fmla="*/ 8784955 w 8784955"/>
                        <a:gd name="connsiteY16" fmla="*/ 127228 h 763353"/>
                        <a:gd name="connsiteX17" fmla="*/ 8784955 w 8784955"/>
                        <a:gd name="connsiteY17" fmla="*/ 127225 h 763353"/>
                        <a:gd name="connsiteX18" fmla="*/ 8784955 w 8784955"/>
                        <a:gd name="connsiteY18" fmla="*/ 127225 h 763353"/>
                        <a:gd name="connsiteX19" fmla="*/ 8784955 w 8784955"/>
                        <a:gd name="connsiteY19" fmla="*/ 318063 h 763353"/>
                        <a:gd name="connsiteX20" fmla="*/ 8784955 w 8784955"/>
                        <a:gd name="connsiteY20" fmla="*/ 636124 h 763353"/>
                        <a:gd name="connsiteX21" fmla="*/ 8662730 w 8784955"/>
                        <a:gd name="connsiteY21" fmla="*/ 763353 h 763353"/>
                        <a:gd name="connsiteX22" fmla="*/ 7948111 w 8784955"/>
                        <a:gd name="connsiteY22" fmla="*/ 763353 h 763353"/>
                        <a:gd name="connsiteX23" fmla="*/ 7383563 w 8784955"/>
                        <a:gd name="connsiteY23" fmla="*/ 763353 h 763353"/>
                        <a:gd name="connsiteX24" fmla="*/ 6718967 w 8784955"/>
                        <a:gd name="connsiteY24" fmla="*/ 763353 h 763353"/>
                        <a:gd name="connsiteX25" fmla="*/ 5904301 w 8784955"/>
                        <a:gd name="connsiteY25" fmla="*/ 763353 h 763353"/>
                        <a:gd name="connsiteX26" fmla="*/ 5089634 w 8784955"/>
                        <a:gd name="connsiteY26" fmla="*/ 763353 h 763353"/>
                        <a:gd name="connsiteX27" fmla="*/ 4375016 w 8784955"/>
                        <a:gd name="connsiteY27" fmla="*/ 763353 h 763353"/>
                        <a:gd name="connsiteX28" fmla="*/ 3660397 w 8784955"/>
                        <a:gd name="connsiteY28" fmla="*/ 763353 h 763353"/>
                        <a:gd name="connsiteX29" fmla="*/ 2994204 w 8784955"/>
                        <a:gd name="connsiteY29" fmla="*/ 763353 h 763353"/>
                        <a:gd name="connsiteX30" fmla="*/ 2284088 w 8784955"/>
                        <a:gd name="connsiteY30" fmla="*/ 763353 h 763353"/>
                        <a:gd name="connsiteX31" fmla="*/ 1464158 w 8784955"/>
                        <a:gd name="connsiteY31" fmla="*/ 763353 h 763353"/>
                        <a:gd name="connsiteX32" fmla="*/ 1464158 w 8784955"/>
                        <a:gd name="connsiteY32" fmla="*/ 763353 h 763353"/>
                        <a:gd name="connsiteX33" fmla="*/ 820029 w 8784955"/>
                        <a:gd name="connsiteY33" fmla="*/ 763353 h 763353"/>
                        <a:gd name="connsiteX34" fmla="*/ 122223 w 8784955"/>
                        <a:gd name="connsiteY34" fmla="*/ 763353 h 763353"/>
                        <a:gd name="connsiteX35" fmla="*/ 0 w 8784955"/>
                        <a:gd name="connsiteY35" fmla="*/ 636124 h 763353"/>
                        <a:gd name="connsiteX36" fmla="*/ 0 w 8784955"/>
                        <a:gd name="connsiteY36" fmla="*/ 318063 h 763353"/>
                        <a:gd name="connsiteX37" fmla="*/ 0 w 8784955"/>
                        <a:gd name="connsiteY37" fmla="*/ 246501 h 763353"/>
                        <a:gd name="connsiteX38" fmla="*/ 0 w 8784955"/>
                        <a:gd name="connsiteY38" fmla="*/ 127225 h 763353"/>
                        <a:gd name="connsiteX39" fmla="*/ 0 w 8784955"/>
                        <a:gd name="connsiteY39" fmla="*/ 127228 h 763353"/>
                        <a:gd name="connsiteX0" fmla="*/ 0 w 8784955"/>
                        <a:gd name="connsiteY0" fmla="*/ 127228 h 763353"/>
                        <a:gd name="connsiteX1" fmla="*/ 122223 w 8784955"/>
                        <a:gd name="connsiteY1" fmla="*/ 0 h 763353"/>
                        <a:gd name="connsiteX2" fmla="*/ 820029 w 8784955"/>
                        <a:gd name="connsiteY2" fmla="*/ 0 h 763353"/>
                        <a:gd name="connsiteX3" fmla="*/ 1464158 w 8784955"/>
                        <a:gd name="connsiteY3" fmla="*/ 0 h 763353"/>
                        <a:gd name="connsiteX4" fmla="*/ 1464158 w 8784955"/>
                        <a:gd name="connsiteY4" fmla="*/ 0 h 763353"/>
                        <a:gd name="connsiteX5" fmla="*/ 2130350 w 8784955"/>
                        <a:gd name="connsiteY5" fmla="*/ 0 h 763353"/>
                        <a:gd name="connsiteX6" fmla="*/ 2818505 w 8784955"/>
                        <a:gd name="connsiteY6" fmla="*/ 0 h 763353"/>
                        <a:gd name="connsiteX7" fmla="*/ 3660397 w 8784955"/>
                        <a:gd name="connsiteY7" fmla="*/ 0 h 763353"/>
                        <a:gd name="connsiteX8" fmla="*/ 4224945 w 8784955"/>
                        <a:gd name="connsiteY8" fmla="*/ 0 h 763353"/>
                        <a:gd name="connsiteX9" fmla="*/ 5039611 w 8784955"/>
                        <a:gd name="connsiteY9" fmla="*/ 0 h 763353"/>
                        <a:gd name="connsiteX10" fmla="*/ 5704207 w 8784955"/>
                        <a:gd name="connsiteY10" fmla="*/ 0 h 763353"/>
                        <a:gd name="connsiteX11" fmla="*/ 6368804 w 8784955"/>
                        <a:gd name="connsiteY11" fmla="*/ 0 h 763353"/>
                        <a:gd name="connsiteX12" fmla="*/ 7183469 w 8784955"/>
                        <a:gd name="connsiteY12" fmla="*/ 0 h 763353"/>
                        <a:gd name="connsiteX13" fmla="*/ 7748019 w 8784955"/>
                        <a:gd name="connsiteY13" fmla="*/ 0 h 763353"/>
                        <a:gd name="connsiteX14" fmla="*/ 8662730 w 8784955"/>
                        <a:gd name="connsiteY14" fmla="*/ 0 h 763353"/>
                        <a:gd name="connsiteX15" fmla="*/ 8784955 w 8784955"/>
                        <a:gd name="connsiteY15" fmla="*/ 127228 h 763353"/>
                        <a:gd name="connsiteX16" fmla="*/ 8784955 w 8784955"/>
                        <a:gd name="connsiteY16" fmla="*/ 127225 h 763353"/>
                        <a:gd name="connsiteX17" fmla="*/ 8784955 w 8784955"/>
                        <a:gd name="connsiteY17" fmla="*/ 127225 h 763353"/>
                        <a:gd name="connsiteX18" fmla="*/ 8784955 w 8784955"/>
                        <a:gd name="connsiteY18" fmla="*/ 318063 h 763353"/>
                        <a:gd name="connsiteX19" fmla="*/ 8784955 w 8784955"/>
                        <a:gd name="connsiteY19" fmla="*/ 636124 h 763353"/>
                        <a:gd name="connsiteX20" fmla="*/ 8662730 w 8784955"/>
                        <a:gd name="connsiteY20" fmla="*/ 763353 h 763353"/>
                        <a:gd name="connsiteX21" fmla="*/ 7848065 w 8784955"/>
                        <a:gd name="connsiteY21" fmla="*/ 763353 h 763353"/>
                        <a:gd name="connsiteX22" fmla="*/ 7033399 w 8784955"/>
                        <a:gd name="connsiteY22" fmla="*/ 763353 h 763353"/>
                        <a:gd name="connsiteX23" fmla="*/ 6318780 w 8784955"/>
                        <a:gd name="connsiteY23" fmla="*/ 763353 h 763353"/>
                        <a:gd name="connsiteX24" fmla="*/ 5554137 w 8784955"/>
                        <a:gd name="connsiteY24" fmla="*/ 763353 h 763353"/>
                        <a:gd name="connsiteX25" fmla="*/ 4739471 w 8784955"/>
                        <a:gd name="connsiteY25" fmla="*/ 763353 h 763353"/>
                        <a:gd name="connsiteX26" fmla="*/ 3660397 w 8784955"/>
                        <a:gd name="connsiteY26" fmla="*/ 763353 h 763353"/>
                        <a:gd name="connsiteX27" fmla="*/ 2884392 w 8784955"/>
                        <a:gd name="connsiteY27" fmla="*/ 763353 h 763353"/>
                        <a:gd name="connsiteX28" fmla="*/ 2108388 w 8784955"/>
                        <a:gd name="connsiteY28" fmla="*/ 763353 h 763353"/>
                        <a:gd name="connsiteX29" fmla="*/ 1464158 w 8784955"/>
                        <a:gd name="connsiteY29" fmla="*/ 763353 h 763353"/>
                        <a:gd name="connsiteX30" fmla="*/ 1464158 w 8784955"/>
                        <a:gd name="connsiteY30" fmla="*/ 763353 h 763353"/>
                        <a:gd name="connsiteX31" fmla="*/ 833449 w 8784955"/>
                        <a:gd name="connsiteY31" fmla="*/ 763353 h 763353"/>
                        <a:gd name="connsiteX32" fmla="*/ 122223 w 8784955"/>
                        <a:gd name="connsiteY32" fmla="*/ 763353 h 763353"/>
                        <a:gd name="connsiteX33" fmla="*/ 0 w 8784955"/>
                        <a:gd name="connsiteY33" fmla="*/ 636124 h 763353"/>
                        <a:gd name="connsiteX34" fmla="*/ 0 w 8784955"/>
                        <a:gd name="connsiteY34" fmla="*/ 318063 h 763353"/>
                        <a:gd name="connsiteX35" fmla="*/ 0 w 8784955"/>
                        <a:gd name="connsiteY35" fmla="*/ 246501 h 763353"/>
                        <a:gd name="connsiteX36" fmla="*/ 0 w 8784955"/>
                        <a:gd name="connsiteY36" fmla="*/ 127225 h 763353"/>
                        <a:gd name="connsiteX37" fmla="*/ 0 w 8784955"/>
                        <a:gd name="connsiteY37" fmla="*/ 127228 h 7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84955" h="763353" fill="none" extrusionOk="0">
                          <a:moveTo>
                            <a:pt x="0" y="127228"/>
                          </a:moveTo>
                          <a:cubicBezTo>
                            <a:pt x="29557" y="58680"/>
                            <a:pt x="34480" y="-3925"/>
                            <a:pt x="122223" y="0"/>
                          </a:cubicBezTo>
                          <a:cubicBezTo>
                            <a:pt x="261698" y="-61720"/>
                            <a:pt x="530051" y="84231"/>
                            <a:pt x="820029" y="0"/>
                          </a:cubicBezTo>
                          <a:cubicBezTo>
                            <a:pt x="1063577" y="-39160"/>
                            <a:pt x="1352286" y="345"/>
                            <a:pt x="1464158" y="0"/>
                          </a:cubicBezTo>
                          <a:lnTo>
                            <a:pt x="1464158" y="0"/>
                          </a:lnTo>
                          <a:cubicBezTo>
                            <a:pt x="1677053" y="2836"/>
                            <a:pt x="1938126" y="-53173"/>
                            <a:pt x="2130350" y="0"/>
                          </a:cubicBezTo>
                          <a:cubicBezTo>
                            <a:pt x="2360317" y="76983"/>
                            <a:pt x="2529024" y="7181"/>
                            <a:pt x="2818505" y="0"/>
                          </a:cubicBezTo>
                          <a:cubicBezTo>
                            <a:pt x="3085885" y="-61164"/>
                            <a:pt x="3370907" y="-59834"/>
                            <a:pt x="3660397" y="0"/>
                          </a:cubicBezTo>
                          <a:cubicBezTo>
                            <a:pt x="3867141" y="-45227"/>
                            <a:pt x="4086447" y="-37530"/>
                            <a:pt x="4224945" y="0"/>
                          </a:cubicBezTo>
                          <a:cubicBezTo>
                            <a:pt x="4382475" y="-37249"/>
                            <a:pt x="4839556" y="-49907"/>
                            <a:pt x="5039611" y="0"/>
                          </a:cubicBezTo>
                          <a:cubicBezTo>
                            <a:pt x="5388045" y="-30426"/>
                            <a:pt x="5542763" y="-49834"/>
                            <a:pt x="5704207" y="0"/>
                          </a:cubicBezTo>
                          <a:cubicBezTo>
                            <a:pt x="5884044" y="47167"/>
                            <a:pt x="6143941" y="30681"/>
                            <a:pt x="6368804" y="0"/>
                          </a:cubicBezTo>
                          <a:cubicBezTo>
                            <a:pt x="6567751" y="-92914"/>
                            <a:pt x="6993544" y="69019"/>
                            <a:pt x="7183469" y="0"/>
                          </a:cubicBezTo>
                          <a:cubicBezTo>
                            <a:pt x="7454391" y="-29035"/>
                            <a:pt x="7542268" y="-31875"/>
                            <a:pt x="7748019" y="0"/>
                          </a:cubicBezTo>
                          <a:cubicBezTo>
                            <a:pt x="8016960" y="30319"/>
                            <a:pt x="8265017" y="33098"/>
                            <a:pt x="8662730" y="0"/>
                          </a:cubicBezTo>
                          <a:cubicBezTo>
                            <a:pt x="8704915" y="-14724"/>
                            <a:pt x="8816143" y="43593"/>
                            <a:pt x="8784955" y="127228"/>
                          </a:cubicBezTo>
                          <a:lnTo>
                            <a:pt x="8784955" y="127225"/>
                          </a:lnTo>
                          <a:lnTo>
                            <a:pt x="8784955" y="127225"/>
                          </a:lnTo>
                          <a:cubicBezTo>
                            <a:pt x="8750047" y="205264"/>
                            <a:pt x="8774576" y="263286"/>
                            <a:pt x="8784955" y="318063"/>
                          </a:cubicBezTo>
                          <a:cubicBezTo>
                            <a:pt x="8778879" y="477775"/>
                            <a:pt x="8786637" y="512590"/>
                            <a:pt x="8784955" y="636124"/>
                          </a:cubicBezTo>
                          <a:cubicBezTo>
                            <a:pt x="8788579" y="706851"/>
                            <a:pt x="8737264" y="761603"/>
                            <a:pt x="8662730" y="763353"/>
                          </a:cubicBezTo>
                          <a:cubicBezTo>
                            <a:pt x="8357907" y="811283"/>
                            <a:pt x="8135238" y="781531"/>
                            <a:pt x="7848065" y="763353"/>
                          </a:cubicBezTo>
                          <a:cubicBezTo>
                            <a:pt x="7680439" y="753483"/>
                            <a:pt x="7253779" y="700292"/>
                            <a:pt x="7033399" y="763353"/>
                          </a:cubicBezTo>
                          <a:cubicBezTo>
                            <a:pt x="6932325" y="776212"/>
                            <a:pt x="6610918" y="781137"/>
                            <a:pt x="6318780" y="763353"/>
                          </a:cubicBezTo>
                          <a:cubicBezTo>
                            <a:pt x="6026034" y="722498"/>
                            <a:pt x="5714413" y="788584"/>
                            <a:pt x="5554137" y="763353"/>
                          </a:cubicBezTo>
                          <a:cubicBezTo>
                            <a:pt x="5388982" y="832065"/>
                            <a:pt x="4976358" y="748037"/>
                            <a:pt x="4739471" y="763353"/>
                          </a:cubicBezTo>
                          <a:cubicBezTo>
                            <a:pt x="4469435" y="664329"/>
                            <a:pt x="4008078" y="740428"/>
                            <a:pt x="3660397" y="763353"/>
                          </a:cubicBezTo>
                          <a:cubicBezTo>
                            <a:pt x="3383831" y="768916"/>
                            <a:pt x="3269921" y="768587"/>
                            <a:pt x="2884392" y="763353"/>
                          </a:cubicBezTo>
                          <a:cubicBezTo>
                            <a:pt x="2589122" y="749872"/>
                            <a:pt x="2462281" y="830042"/>
                            <a:pt x="2108388" y="763353"/>
                          </a:cubicBezTo>
                          <a:cubicBezTo>
                            <a:pt x="1801900" y="729155"/>
                            <a:pt x="1778879" y="806851"/>
                            <a:pt x="1464158" y="763353"/>
                          </a:cubicBezTo>
                          <a:lnTo>
                            <a:pt x="1464158" y="763353"/>
                          </a:lnTo>
                          <a:cubicBezTo>
                            <a:pt x="1330702" y="823057"/>
                            <a:pt x="1167241" y="779551"/>
                            <a:pt x="833449" y="763353"/>
                          </a:cubicBezTo>
                          <a:cubicBezTo>
                            <a:pt x="507388" y="715043"/>
                            <a:pt x="282580" y="780578"/>
                            <a:pt x="122223" y="763353"/>
                          </a:cubicBezTo>
                          <a:cubicBezTo>
                            <a:pt x="60204" y="738648"/>
                            <a:pt x="-15658" y="696120"/>
                            <a:pt x="0" y="636124"/>
                          </a:cubicBezTo>
                          <a:cubicBezTo>
                            <a:pt x="-30974" y="492887"/>
                            <a:pt x="34940" y="416113"/>
                            <a:pt x="0" y="318063"/>
                          </a:cubicBezTo>
                          <a:cubicBezTo>
                            <a:pt x="6930" y="291924"/>
                            <a:pt x="-3661" y="270090"/>
                            <a:pt x="0" y="246501"/>
                          </a:cubicBezTo>
                          <a:cubicBezTo>
                            <a:pt x="7964" y="240344"/>
                            <a:pt x="23542" y="173689"/>
                            <a:pt x="0" y="127225"/>
                          </a:cubicBezTo>
                          <a:lnTo>
                            <a:pt x="0" y="127228"/>
                          </a:lnTo>
                          <a:close/>
                        </a:path>
                        <a:path w="8784955" h="763353" stroke="0" extrusionOk="0">
                          <a:moveTo>
                            <a:pt x="0" y="127228"/>
                          </a:moveTo>
                          <a:cubicBezTo>
                            <a:pt x="13932" y="40484"/>
                            <a:pt x="47870" y="-8681"/>
                            <a:pt x="122223" y="0"/>
                          </a:cubicBezTo>
                          <a:cubicBezTo>
                            <a:pt x="360986" y="20726"/>
                            <a:pt x="576396" y="2995"/>
                            <a:pt x="779771" y="0"/>
                          </a:cubicBezTo>
                          <a:cubicBezTo>
                            <a:pt x="1014218" y="15607"/>
                            <a:pt x="1110938" y="12983"/>
                            <a:pt x="1464158" y="0"/>
                          </a:cubicBezTo>
                          <a:lnTo>
                            <a:pt x="1464158" y="0"/>
                          </a:lnTo>
                          <a:cubicBezTo>
                            <a:pt x="1734772" y="-16587"/>
                            <a:pt x="1898955" y="9588"/>
                            <a:pt x="2152313" y="0"/>
                          </a:cubicBezTo>
                          <a:cubicBezTo>
                            <a:pt x="2448442" y="-5405"/>
                            <a:pt x="2545101" y="43215"/>
                            <a:pt x="2906354" y="0"/>
                          </a:cubicBezTo>
                          <a:cubicBezTo>
                            <a:pt x="3248075" y="-34432"/>
                            <a:pt x="3437305" y="60925"/>
                            <a:pt x="3660397" y="0"/>
                          </a:cubicBezTo>
                          <a:cubicBezTo>
                            <a:pt x="3727916" y="-50006"/>
                            <a:pt x="4001076" y="-16313"/>
                            <a:pt x="4324992" y="0"/>
                          </a:cubicBezTo>
                          <a:cubicBezTo>
                            <a:pt x="4549028" y="-39675"/>
                            <a:pt x="4850097" y="-26365"/>
                            <a:pt x="5039611" y="0"/>
                          </a:cubicBezTo>
                          <a:cubicBezTo>
                            <a:pt x="5178130" y="-5926"/>
                            <a:pt x="5517154" y="25058"/>
                            <a:pt x="5654184" y="0"/>
                          </a:cubicBezTo>
                          <a:cubicBezTo>
                            <a:pt x="5778905" y="10624"/>
                            <a:pt x="6064933" y="-5959"/>
                            <a:pt x="6268757" y="0"/>
                          </a:cubicBezTo>
                          <a:cubicBezTo>
                            <a:pt x="6460419" y="48084"/>
                            <a:pt x="6563767" y="-15655"/>
                            <a:pt x="6833305" y="0"/>
                          </a:cubicBezTo>
                          <a:cubicBezTo>
                            <a:pt x="7068464" y="-304"/>
                            <a:pt x="7194911" y="-22771"/>
                            <a:pt x="7397855" y="0"/>
                          </a:cubicBezTo>
                          <a:cubicBezTo>
                            <a:pt x="7585990" y="-13637"/>
                            <a:pt x="7692195" y="-29211"/>
                            <a:pt x="8012426" y="0"/>
                          </a:cubicBezTo>
                          <a:cubicBezTo>
                            <a:pt x="8323776" y="-7493"/>
                            <a:pt x="8388294" y="-43542"/>
                            <a:pt x="8662730" y="0"/>
                          </a:cubicBezTo>
                          <a:cubicBezTo>
                            <a:pt x="8745525" y="6081"/>
                            <a:pt x="8761870" y="45799"/>
                            <a:pt x="8784955" y="127228"/>
                          </a:cubicBezTo>
                          <a:lnTo>
                            <a:pt x="8784955" y="127225"/>
                          </a:lnTo>
                          <a:lnTo>
                            <a:pt x="8784955" y="127225"/>
                          </a:lnTo>
                          <a:cubicBezTo>
                            <a:pt x="8798370" y="208152"/>
                            <a:pt x="8804429" y="227342"/>
                            <a:pt x="8784955" y="318063"/>
                          </a:cubicBezTo>
                          <a:cubicBezTo>
                            <a:pt x="8823281" y="374670"/>
                            <a:pt x="8813812" y="526393"/>
                            <a:pt x="8784955" y="636124"/>
                          </a:cubicBezTo>
                          <a:cubicBezTo>
                            <a:pt x="8780582" y="706789"/>
                            <a:pt x="8727377" y="757425"/>
                            <a:pt x="8662730" y="763353"/>
                          </a:cubicBezTo>
                          <a:cubicBezTo>
                            <a:pt x="8332987" y="747444"/>
                            <a:pt x="8169358" y="764453"/>
                            <a:pt x="7948111" y="763353"/>
                          </a:cubicBezTo>
                          <a:cubicBezTo>
                            <a:pt x="7716492" y="746592"/>
                            <a:pt x="7492872" y="767998"/>
                            <a:pt x="7383563" y="763353"/>
                          </a:cubicBezTo>
                          <a:cubicBezTo>
                            <a:pt x="7317937" y="825172"/>
                            <a:pt x="6942582" y="760644"/>
                            <a:pt x="6718967" y="763353"/>
                          </a:cubicBezTo>
                          <a:cubicBezTo>
                            <a:pt x="6457701" y="782576"/>
                            <a:pt x="6273148" y="769752"/>
                            <a:pt x="5904301" y="763353"/>
                          </a:cubicBezTo>
                          <a:cubicBezTo>
                            <a:pt x="5629927" y="796275"/>
                            <a:pt x="5285504" y="821238"/>
                            <a:pt x="5089634" y="763353"/>
                          </a:cubicBezTo>
                          <a:cubicBezTo>
                            <a:pt x="4892060" y="773002"/>
                            <a:pt x="4594736" y="841772"/>
                            <a:pt x="4375016" y="763353"/>
                          </a:cubicBezTo>
                          <a:cubicBezTo>
                            <a:pt x="4161416" y="736930"/>
                            <a:pt x="3881915" y="713702"/>
                            <a:pt x="3660397" y="763353"/>
                          </a:cubicBezTo>
                          <a:cubicBezTo>
                            <a:pt x="3415152" y="782221"/>
                            <a:pt x="3108755" y="773352"/>
                            <a:pt x="2994204" y="763353"/>
                          </a:cubicBezTo>
                          <a:cubicBezTo>
                            <a:pt x="2824732" y="794606"/>
                            <a:pt x="2425764" y="801997"/>
                            <a:pt x="2284088" y="763353"/>
                          </a:cubicBezTo>
                          <a:cubicBezTo>
                            <a:pt x="2135927" y="781787"/>
                            <a:pt x="1864745" y="781260"/>
                            <a:pt x="1464158" y="763353"/>
                          </a:cubicBezTo>
                          <a:lnTo>
                            <a:pt x="1464158" y="763353"/>
                          </a:lnTo>
                          <a:cubicBezTo>
                            <a:pt x="1159923" y="775628"/>
                            <a:pt x="1069742" y="761369"/>
                            <a:pt x="820029" y="763353"/>
                          </a:cubicBezTo>
                          <a:cubicBezTo>
                            <a:pt x="626366" y="803006"/>
                            <a:pt x="366713" y="748554"/>
                            <a:pt x="122223" y="763353"/>
                          </a:cubicBezTo>
                          <a:cubicBezTo>
                            <a:pt x="63640" y="735122"/>
                            <a:pt x="-5891" y="700580"/>
                            <a:pt x="0" y="636124"/>
                          </a:cubicBezTo>
                          <a:cubicBezTo>
                            <a:pt x="7175" y="480361"/>
                            <a:pt x="29308" y="421108"/>
                            <a:pt x="0" y="318063"/>
                          </a:cubicBezTo>
                          <a:cubicBezTo>
                            <a:pt x="4723" y="278458"/>
                            <a:pt x="8084" y="259614"/>
                            <a:pt x="0" y="246501"/>
                          </a:cubicBezTo>
                          <a:cubicBezTo>
                            <a:pt x="9940" y="191865"/>
                            <a:pt x="-18739" y="173554"/>
                            <a:pt x="0" y="127225"/>
                          </a:cubicBezTo>
                          <a:lnTo>
                            <a:pt x="0" y="127228"/>
                          </a:lnTo>
                          <a:close/>
                        </a:path>
                        <a:path w="8784955" h="763353" fill="none" stroke="0" extrusionOk="0">
                          <a:moveTo>
                            <a:pt x="0" y="127228"/>
                          </a:moveTo>
                          <a:cubicBezTo>
                            <a:pt x="1211" y="43996"/>
                            <a:pt x="59144" y="-15226"/>
                            <a:pt x="122223" y="0"/>
                          </a:cubicBezTo>
                          <a:cubicBezTo>
                            <a:pt x="229139" y="-26092"/>
                            <a:pt x="633857" y="38272"/>
                            <a:pt x="820029" y="0"/>
                          </a:cubicBezTo>
                          <a:cubicBezTo>
                            <a:pt x="1033558" y="-15049"/>
                            <a:pt x="1313372" y="30968"/>
                            <a:pt x="1464158" y="0"/>
                          </a:cubicBezTo>
                          <a:lnTo>
                            <a:pt x="1464158" y="0"/>
                          </a:lnTo>
                          <a:cubicBezTo>
                            <a:pt x="1719742" y="-51400"/>
                            <a:pt x="1959367" y="-17863"/>
                            <a:pt x="2130350" y="0"/>
                          </a:cubicBezTo>
                          <a:cubicBezTo>
                            <a:pt x="2336114" y="44764"/>
                            <a:pt x="2561785" y="23793"/>
                            <a:pt x="2818505" y="0"/>
                          </a:cubicBezTo>
                          <a:cubicBezTo>
                            <a:pt x="3058122" y="10103"/>
                            <a:pt x="3316615" y="-79426"/>
                            <a:pt x="3660397" y="0"/>
                          </a:cubicBezTo>
                          <a:cubicBezTo>
                            <a:pt x="3860453" y="-15113"/>
                            <a:pt x="4103092" y="8768"/>
                            <a:pt x="4224945" y="0"/>
                          </a:cubicBezTo>
                          <a:cubicBezTo>
                            <a:pt x="4292997" y="-26868"/>
                            <a:pt x="4671274" y="-34628"/>
                            <a:pt x="5039611" y="0"/>
                          </a:cubicBezTo>
                          <a:cubicBezTo>
                            <a:pt x="5181849" y="20347"/>
                            <a:pt x="5419644" y="8979"/>
                            <a:pt x="5704207" y="0"/>
                          </a:cubicBezTo>
                          <a:cubicBezTo>
                            <a:pt x="5925415" y="-31604"/>
                            <a:pt x="6111025" y="31122"/>
                            <a:pt x="6368804" y="0"/>
                          </a:cubicBezTo>
                          <a:cubicBezTo>
                            <a:pt x="6693239" y="33250"/>
                            <a:pt x="6848141" y="59522"/>
                            <a:pt x="7183469" y="0"/>
                          </a:cubicBezTo>
                          <a:cubicBezTo>
                            <a:pt x="7463369" y="-20801"/>
                            <a:pt x="7528888" y="-21868"/>
                            <a:pt x="7748019" y="0"/>
                          </a:cubicBezTo>
                          <a:cubicBezTo>
                            <a:pt x="7938028" y="20584"/>
                            <a:pt x="8174510" y="37113"/>
                            <a:pt x="8662730" y="0"/>
                          </a:cubicBezTo>
                          <a:cubicBezTo>
                            <a:pt x="8747810" y="5268"/>
                            <a:pt x="8824672" y="61596"/>
                            <a:pt x="8784955" y="127228"/>
                          </a:cubicBezTo>
                          <a:lnTo>
                            <a:pt x="8784955" y="127225"/>
                          </a:lnTo>
                          <a:lnTo>
                            <a:pt x="8784955" y="127225"/>
                          </a:lnTo>
                          <a:cubicBezTo>
                            <a:pt x="8758111" y="201028"/>
                            <a:pt x="8783100" y="261133"/>
                            <a:pt x="8784955" y="318063"/>
                          </a:cubicBezTo>
                          <a:cubicBezTo>
                            <a:pt x="8798976" y="471347"/>
                            <a:pt x="8792911" y="531139"/>
                            <a:pt x="8784955" y="636124"/>
                          </a:cubicBezTo>
                          <a:cubicBezTo>
                            <a:pt x="8777862" y="721903"/>
                            <a:pt x="8711009" y="753150"/>
                            <a:pt x="8662730" y="763353"/>
                          </a:cubicBezTo>
                          <a:cubicBezTo>
                            <a:pt x="8255670" y="802156"/>
                            <a:pt x="8029313" y="772249"/>
                            <a:pt x="7848065" y="763353"/>
                          </a:cubicBezTo>
                          <a:cubicBezTo>
                            <a:pt x="7608899" y="788609"/>
                            <a:pt x="7209133" y="773346"/>
                            <a:pt x="7033399" y="763353"/>
                          </a:cubicBezTo>
                          <a:cubicBezTo>
                            <a:pt x="6840291" y="782473"/>
                            <a:pt x="6528322" y="838623"/>
                            <a:pt x="6318780" y="763353"/>
                          </a:cubicBezTo>
                          <a:cubicBezTo>
                            <a:pt x="6103806" y="734779"/>
                            <a:pt x="5710025" y="807310"/>
                            <a:pt x="5554137" y="763353"/>
                          </a:cubicBezTo>
                          <a:cubicBezTo>
                            <a:pt x="5361862" y="710812"/>
                            <a:pt x="5026895" y="800243"/>
                            <a:pt x="4739471" y="763353"/>
                          </a:cubicBezTo>
                          <a:cubicBezTo>
                            <a:pt x="4525307" y="753758"/>
                            <a:pt x="4120737" y="733366"/>
                            <a:pt x="3660397" y="763353"/>
                          </a:cubicBezTo>
                          <a:cubicBezTo>
                            <a:pt x="3385321" y="828170"/>
                            <a:pt x="3220791" y="831165"/>
                            <a:pt x="2884392" y="763353"/>
                          </a:cubicBezTo>
                          <a:cubicBezTo>
                            <a:pt x="2597105" y="746236"/>
                            <a:pt x="2426763" y="829088"/>
                            <a:pt x="2108388" y="763353"/>
                          </a:cubicBezTo>
                          <a:cubicBezTo>
                            <a:pt x="1816905" y="713043"/>
                            <a:pt x="1729739" y="764596"/>
                            <a:pt x="1464158" y="763353"/>
                          </a:cubicBezTo>
                          <a:lnTo>
                            <a:pt x="1464158" y="763353"/>
                          </a:lnTo>
                          <a:cubicBezTo>
                            <a:pt x="1330836" y="818263"/>
                            <a:pt x="1085376" y="718315"/>
                            <a:pt x="833449" y="763353"/>
                          </a:cubicBezTo>
                          <a:cubicBezTo>
                            <a:pt x="533976" y="762301"/>
                            <a:pt x="283628" y="774870"/>
                            <a:pt x="122223" y="763353"/>
                          </a:cubicBezTo>
                          <a:cubicBezTo>
                            <a:pt x="54423" y="786663"/>
                            <a:pt x="-3875" y="690648"/>
                            <a:pt x="0" y="636124"/>
                          </a:cubicBezTo>
                          <a:cubicBezTo>
                            <a:pt x="15038" y="505879"/>
                            <a:pt x="11557" y="389763"/>
                            <a:pt x="0" y="318063"/>
                          </a:cubicBezTo>
                          <a:cubicBezTo>
                            <a:pt x="7298" y="298869"/>
                            <a:pt x="2364" y="264999"/>
                            <a:pt x="0" y="246501"/>
                          </a:cubicBezTo>
                          <a:cubicBezTo>
                            <a:pt x="9346" y="232256"/>
                            <a:pt x="-4252" y="172185"/>
                            <a:pt x="0" y="127225"/>
                          </a:cubicBezTo>
                          <a:lnTo>
                            <a:pt x="0" y="127228"/>
                          </a:lnTo>
                          <a:close/>
                        </a:path>
                        <a:path w="8784955" h="763353" fill="none" stroke="0" extrusionOk="0">
                          <a:moveTo>
                            <a:pt x="0" y="127228"/>
                          </a:moveTo>
                          <a:cubicBezTo>
                            <a:pt x="22867" y="46710"/>
                            <a:pt x="46959" y="-4452"/>
                            <a:pt x="122223" y="0"/>
                          </a:cubicBezTo>
                          <a:cubicBezTo>
                            <a:pt x="246855" y="-42257"/>
                            <a:pt x="612386" y="38398"/>
                            <a:pt x="820029" y="0"/>
                          </a:cubicBezTo>
                          <a:cubicBezTo>
                            <a:pt x="1055816" y="-19419"/>
                            <a:pt x="1336347" y="24444"/>
                            <a:pt x="1464158" y="0"/>
                          </a:cubicBezTo>
                          <a:lnTo>
                            <a:pt x="1464158" y="0"/>
                          </a:lnTo>
                          <a:cubicBezTo>
                            <a:pt x="1722142" y="-47212"/>
                            <a:pt x="1958219" y="-19883"/>
                            <a:pt x="2130350" y="0"/>
                          </a:cubicBezTo>
                          <a:cubicBezTo>
                            <a:pt x="2359656" y="63789"/>
                            <a:pt x="2562406" y="698"/>
                            <a:pt x="2818505" y="0"/>
                          </a:cubicBezTo>
                          <a:cubicBezTo>
                            <a:pt x="3082811" y="-76859"/>
                            <a:pt x="3360045" y="-52746"/>
                            <a:pt x="3660397" y="0"/>
                          </a:cubicBezTo>
                          <a:cubicBezTo>
                            <a:pt x="3872423" y="-33995"/>
                            <a:pt x="4104311" y="-30321"/>
                            <a:pt x="4224945" y="0"/>
                          </a:cubicBezTo>
                          <a:cubicBezTo>
                            <a:pt x="4367161" y="-15692"/>
                            <a:pt x="4790647" y="-70490"/>
                            <a:pt x="5039611" y="0"/>
                          </a:cubicBezTo>
                          <a:cubicBezTo>
                            <a:pt x="5335078" y="-6781"/>
                            <a:pt x="5522910" y="-20797"/>
                            <a:pt x="5704207" y="0"/>
                          </a:cubicBezTo>
                          <a:cubicBezTo>
                            <a:pt x="5877708" y="-13196"/>
                            <a:pt x="6108373" y="15864"/>
                            <a:pt x="6368804" y="0"/>
                          </a:cubicBezTo>
                          <a:cubicBezTo>
                            <a:pt x="6606718" y="-33667"/>
                            <a:pt x="6923756" y="8087"/>
                            <a:pt x="7183469" y="0"/>
                          </a:cubicBezTo>
                          <a:cubicBezTo>
                            <a:pt x="7456435" y="-27984"/>
                            <a:pt x="7542493" y="-30861"/>
                            <a:pt x="7748019" y="0"/>
                          </a:cubicBezTo>
                          <a:cubicBezTo>
                            <a:pt x="7996261" y="16744"/>
                            <a:pt x="8217574" y="32363"/>
                            <a:pt x="8662730" y="0"/>
                          </a:cubicBezTo>
                          <a:cubicBezTo>
                            <a:pt x="8717683" y="9247"/>
                            <a:pt x="8812665" y="50974"/>
                            <a:pt x="8784955" y="127228"/>
                          </a:cubicBezTo>
                          <a:lnTo>
                            <a:pt x="8784955" y="127225"/>
                          </a:lnTo>
                          <a:lnTo>
                            <a:pt x="8784955" y="127225"/>
                          </a:lnTo>
                          <a:cubicBezTo>
                            <a:pt x="8759134" y="203916"/>
                            <a:pt x="8783394" y="263240"/>
                            <a:pt x="8784955" y="318063"/>
                          </a:cubicBezTo>
                          <a:cubicBezTo>
                            <a:pt x="8783111" y="475871"/>
                            <a:pt x="8786211" y="515050"/>
                            <a:pt x="8784955" y="636124"/>
                          </a:cubicBezTo>
                          <a:cubicBezTo>
                            <a:pt x="8784031" y="704359"/>
                            <a:pt x="8729380" y="757401"/>
                            <a:pt x="8662730" y="763353"/>
                          </a:cubicBezTo>
                          <a:cubicBezTo>
                            <a:pt x="8366223" y="758419"/>
                            <a:pt x="8064192" y="751075"/>
                            <a:pt x="7848065" y="763353"/>
                          </a:cubicBezTo>
                          <a:cubicBezTo>
                            <a:pt x="7618560" y="760831"/>
                            <a:pt x="7248092" y="702452"/>
                            <a:pt x="7033399" y="763353"/>
                          </a:cubicBezTo>
                          <a:cubicBezTo>
                            <a:pt x="6887049" y="779754"/>
                            <a:pt x="6579992" y="817439"/>
                            <a:pt x="6318780" y="763353"/>
                          </a:cubicBezTo>
                          <a:cubicBezTo>
                            <a:pt x="6058478" y="733791"/>
                            <a:pt x="5731361" y="789701"/>
                            <a:pt x="5554137" y="763353"/>
                          </a:cubicBezTo>
                          <a:cubicBezTo>
                            <a:pt x="5409660" y="723668"/>
                            <a:pt x="5003300" y="793279"/>
                            <a:pt x="4739471" y="763353"/>
                          </a:cubicBezTo>
                          <a:cubicBezTo>
                            <a:pt x="4403713" y="789913"/>
                            <a:pt x="4056682" y="747486"/>
                            <a:pt x="3660397" y="763353"/>
                          </a:cubicBezTo>
                          <a:cubicBezTo>
                            <a:pt x="3383546" y="765785"/>
                            <a:pt x="3248931" y="784079"/>
                            <a:pt x="2884392" y="763353"/>
                          </a:cubicBezTo>
                          <a:cubicBezTo>
                            <a:pt x="2584598" y="739662"/>
                            <a:pt x="2455806" y="824048"/>
                            <a:pt x="2108388" y="763353"/>
                          </a:cubicBezTo>
                          <a:cubicBezTo>
                            <a:pt x="1806057" y="722961"/>
                            <a:pt x="1765869" y="791801"/>
                            <a:pt x="1464158" y="763353"/>
                          </a:cubicBezTo>
                          <a:lnTo>
                            <a:pt x="1464158" y="763353"/>
                          </a:lnTo>
                          <a:cubicBezTo>
                            <a:pt x="1325142" y="806537"/>
                            <a:pt x="1118867" y="740711"/>
                            <a:pt x="833449" y="763353"/>
                          </a:cubicBezTo>
                          <a:cubicBezTo>
                            <a:pt x="532647" y="752818"/>
                            <a:pt x="294579" y="772907"/>
                            <a:pt x="122223" y="763353"/>
                          </a:cubicBezTo>
                          <a:cubicBezTo>
                            <a:pt x="54699" y="760249"/>
                            <a:pt x="-19671" y="702878"/>
                            <a:pt x="0" y="636124"/>
                          </a:cubicBezTo>
                          <a:cubicBezTo>
                            <a:pt x="-5996" y="484142"/>
                            <a:pt x="30474" y="395560"/>
                            <a:pt x="0" y="318063"/>
                          </a:cubicBezTo>
                          <a:cubicBezTo>
                            <a:pt x="6727" y="295982"/>
                            <a:pt x="-3983" y="270568"/>
                            <a:pt x="0" y="246501"/>
                          </a:cubicBezTo>
                          <a:cubicBezTo>
                            <a:pt x="9006" y="232686"/>
                            <a:pt x="8505" y="176807"/>
                            <a:pt x="0" y="127225"/>
                          </a:cubicBezTo>
                          <a:lnTo>
                            <a:pt x="0" y="127228"/>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8" name="TextBox 7">
              <a:extLst>
                <a:ext uri="{FF2B5EF4-FFF2-40B4-BE49-F238E27FC236}">
                  <a16:creationId xmlns:a16="http://schemas.microsoft.com/office/drawing/2014/main" id="{8F29902C-ACC9-4634-CE0B-FC64EFBDABA3}"/>
                </a:ext>
              </a:extLst>
            </p:cNvPr>
            <p:cNvSpPr txBox="1"/>
            <p:nvPr/>
          </p:nvSpPr>
          <p:spPr>
            <a:xfrm>
              <a:off x="101059" y="336929"/>
              <a:ext cx="10320089" cy="841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Bộ đội hải quân tuần tra bảo vệ biển, đảo</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5122" name="Picture 2" descr="Bộ đội Hải quân - trọn lời thề giữ biển... | BAN THỜI SỰ - VOV1">
            <a:extLst>
              <a:ext uri="{FF2B5EF4-FFF2-40B4-BE49-F238E27FC236}">
                <a16:creationId xmlns:a16="http://schemas.microsoft.com/office/drawing/2014/main" id="{9C904F51-7625-84BD-04F8-887DB43B16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854" y="1179195"/>
            <a:ext cx="7677785" cy="5126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143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5" name="Group 4">
            <a:extLst>
              <a:ext uri="{FF2B5EF4-FFF2-40B4-BE49-F238E27FC236}">
                <a16:creationId xmlns:a16="http://schemas.microsoft.com/office/drawing/2014/main" id="{343E24FE-D578-9CD6-BEB0-B53C80DC30C9}"/>
              </a:ext>
            </a:extLst>
          </p:cNvPr>
          <p:cNvGrpSpPr/>
          <p:nvPr/>
        </p:nvGrpSpPr>
        <p:grpSpPr>
          <a:xfrm>
            <a:off x="1964325" y="222167"/>
            <a:ext cx="8784955" cy="763353"/>
            <a:chOff x="-222790" y="232396"/>
            <a:chExt cx="10909881" cy="1837155"/>
          </a:xfrm>
        </p:grpSpPr>
        <p:sp>
          <p:nvSpPr>
            <p:cNvPr id="7" name="Hình chữ nhật: Góc Tròn 38">
              <a:extLst>
                <a:ext uri="{FF2B5EF4-FFF2-40B4-BE49-F238E27FC236}">
                  <a16:creationId xmlns:a16="http://schemas.microsoft.com/office/drawing/2014/main" id="{237EFA6F-739A-C02C-B102-6486B8064562}"/>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8784955"/>
                        <a:gd name="connsiteY0" fmla="*/ 127228 h 763353"/>
                        <a:gd name="connsiteX1" fmla="*/ 122223 w 8784955"/>
                        <a:gd name="connsiteY1" fmla="*/ 0 h 763353"/>
                        <a:gd name="connsiteX2" fmla="*/ 820029 w 8784955"/>
                        <a:gd name="connsiteY2" fmla="*/ 0 h 763353"/>
                        <a:gd name="connsiteX3" fmla="*/ 1464158 w 8784955"/>
                        <a:gd name="connsiteY3" fmla="*/ 0 h 763353"/>
                        <a:gd name="connsiteX4" fmla="*/ 1464158 w 8784955"/>
                        <a:gd name="connsiteY4" fmla="*/ 0 h 763353"/>
                        <a:gd name="connsiteX5" fmla="*/ 2130350 w 8784955"/>
                        <a:gd name="connsiteY5" fmla="*/ 0 h 763353"/>
                        <a:gd name="connsiteX6" fmla="*/ 2818505 w 8784955"/>
                        <a:gd name="connsiteY6" fmla="*/ 0 h 763353"/>
                        <a:gd name="connsiteX7" fmla="*/ 3660397 w 8784955"/>
                        <a:gd name="connsiteY7" fmla="*/ 0 h 763353"/>
                        <a:gd name="connsiteX8" fmla="*/ 4224945 w 8784955"/>
                        <a:gd name="connsiteY8" fmla="*/ 0 h 763353"/>
                        <a:gd name="connsiteX9" fmla="*/ 5039611 w 8784955"/>
                        <a:gd name="connsiteY9" fmla="*/ 0 h 763353"/>
                        <a:gd name="connsiteX10" fmla="*/ 5704207 w 8784955"/>
                        <a:gd name="connsiteY10" fmla="*/ 0 h 763353"/>
                        <a:gd name="connsiteX11" fmla="*/ 6368804 w 8784955"/>
                        <a:gd name="connsiteY11" fmla="*/ 0 h 763353"/>
                        <a:gd name="connsiteX12" fmla="*/ 7183469 w 8784955"/>
                        <a:gd name="connsiteY12" fmla="*/ 0 h 763353"/>
                        <a:gd name="connsiteX13" fmla="*/ 7748019 w 8784955"/>
                        <a:gd name="connsiteY13" fmla="*/ 0 h 763353"/>
                        <a:gd name="connsiteX14" fmla="*/ 8662730 w 8784955"/>
                        <a:gd name="connsiteY14" fmla="*/ 0 h 763353"/>
                        <a:gd name="connsiteX15" fmla="*/ 8784955 w 8784955"/>
                        <a:gd name="connsiteY15" fmla="*/ 127228 h 763353"/>
                        <a:gd name="connsiteX16" fmla="*/ 8784955 w 8784955"/>
                        <a:gd name="connsiteY16" fmla="*/ 127225 h 763353"/>
                        <a:gd name="connsiteX17" fmla="*/ 8784955 w 8784955"/>
                        <a:gd name="connsiteY17" fmla="*/ 127225 h 763353"/>
                        <a:gd name="connsiteX18" fmla="*/ 8784955 w 8784955"/>
                        <a:gd name="connsiteY18" fmla="*/ 318063 h 763353"/>
                        <a:gd name="connsiteX19" fmla="*/ 8784955 w 8784955"/>
                        <a:gd name="connsiteY19" fmla="*/ 636124 h 763353"/>
                        <a:gd name="connsiteX20" fmla="*/ 8662730 w 8784955"/>
                        <a:gd name="connsiteY20" fmla="*/ 763353 h 763353"/>
                        <a:gd name="connsiteX21" fmla="*/ 7848065 w 8784955"/>
                        <a:gd name="connsiteY21" fmla="*/ 763353 h 763353"/>
                        <a:gd name="connsiteX22" fmla="*/ 7033399 w 8784955"/>
                        <a:gd name="connsiteY22" fmla="*/ 763353 h 763353"/>
                        <a:gd name="connsiteX23" fmla="*/ 6318780 w 8784955"/>
                        <a:gd name="connsiteY23" fmla="*/ 763353 h 763353"/>
                        <a:gd name="connsiteX24" fmla="*/ 5554137 w 8784955"/>
                        <a:gd name="connsiteY24" fmla="*/ 763353 h 763353"/>
                        <a:gd name="connsiteX25" fmla="*/ 4739471 w 8784955"/>
                        <a:gd name="connsiteY25" fmla="*/ 763353 h 763353"/>
                        <a:gd name="connsiteX26" fmla="*/ 3660397 w 8784955"/>
                        <a:gd name="connsiteY26" fmla="*/ 763353 h 763353"/>
                        <a:gd name="connsiteX27" fmla="*/ 2884392 w 8784955"/>
                        <a:gd name="connsiteY27" fmla="*/ 763353 h 763353"/>
                        <a:gd name="connsiteX28" fmla="*/ 2108388 w 8784955"/>
                        <a:gd name="connsiteY28" fmla="*/ 763353 h 763353"/>
                        <a:gd name="connsiteX29" fmla="*/ 1464158 w 8784955"/>
                        <a:gd name="connsiteY29" fmla="*/ 763353 h 763353"/>
                        <a:gd name="connsiteX30" fmla="*/ 1464158 w 8784955"/>
                        <a:gd name="connsiteY30" fmla="*/ 763353 h 763353"/>
                        <a:gd name="connsiteX31" fmla="*/ 833449 w 8784955"/>
                        <a:gd name="connsiteY31" fmla="*/ 763353 h 763353"/>
                        <a:gd name="connsiteX32" fmla="*/ 122223 w 8784955"/>
                        <a:gd name="connsiteY32" fmla="*/ 763353 h 763353"/>
                        <a:gd name="connsiteX33" fmla="*/ 0 w 8784955"/>
                        <a:gd name="connsiteY33" fmla="*/ 636124 h 763353"/>
                        <a:gd name="connsiteX34" fmla="*/ 0 w 8784955"/>
                        <a:gd name="connsiteY34" fmla="*/ 318063 h 763353"/>
                        <a:gd name="connsiteX35" fmla="*/ 0 w 8784955"/>
                        <a:gd name="connsiteY35" fmla="*/ 246501 h 763353"/>
                        <a:gd name="connsiteX36" fmla="*/ 0 w 8784955"/>
                        <a:gd name="connsiteY36" fmla="*/ 127225 h 763353"/>
                        <a:gd name="connsiteX37" fmla="*/ 0 w 8784955"/>
                        <a:gd name="connsiteY37" fmla="*/ 127228 h 763353"/>
                        <a:gd name="connsiteX0" fmla="*/ 0 w 8784955"/>
                        <a:gd name="connsiteY0" fmla="*/ 127228 h 763353"/>
                        <a:gd name="connsiteX1" fmla="*/ 122223 w 8784955"/>
                        <a:gd name="connsiteY1" fmla="*/ 0 h 763353"/>
                        <a:gd name="connsiteX2" fmla="*/ 779771 w 8784955"/>
                        <a:gd name="connsiteY2" fmla="*/ 0 h 763353"/>
                        <a:gd name="connsiteX3" fmla="*/ 1464158 w 8784955"/>
                        <a:gd name="connsiteY3" fmla="*/ 0 h 763353"/>
                        <a:gd name="connsiteX4" fmla="*/ 1464158 w 8784955"/>
                        <a:gd name="connsiteY4" fmla="*/ 0 h 763353"/>
                        <a:gd name="connsiteX5" fmla="*/ 2152313 w 8784955"/>
                        <a:gd name="connsiteY5" fmla="*/ 0 h 763353"/>
                        <a:gd name="connsiteX6" fmla="*/ 2906354 w 8784955"/>
                        <a:gd name="connsiteY6" fmla="*/ 0 h 763353"/>
                        <a:gd name="connsiteX7" fmla="*/ 3660397 w 8784955"/>
                        <a:gd name="connsiteY7" fmla="*/ 0 h 763353"/>
                        <a:gd name="connsiteX8" fmla="*/ 4324992 w 8784955"/>
                        <a:gd name="connsiteY8" fmla="*/ 0 h 763353"/>
                        <a:gd name="connsiteX9" fmla="*/ 5039611 w 8784955"/>
                        <a:gd name="connsiteY9" fmla="*/ 0 h 763353"/>
                        <a:gd name="connsiteX10" fmla="*/ 5654184 w 8784955"/>
                        <a:gd name="connsiteY10" fmla="*/ 0 h 763353"/>
                        <a:gd name="connsiteX11" fmla="*/ 6268757 w 8784955"/>
                        <a:gd name="connsiteY11" fmla="*/ 0 h 763353"/>
                        <a:gd name="connsiteX12" fmla="*/ 6833305 w 8784955"/>
                        <a:gd name="connsiteY12" fmla="*/ 0 h 763353"/>
                        <a:gd name="connsiteX13" fmla="*/ 7397855 w 8784955"/>
                        <a:gd name="connsiteY13" fmla="*/ 0 h 763353"/>
                        <a:gd name="connsiteX14" fmla="*/ 8012426 w 8784955"/>
                        <a:gd name="connsiteY14" fmla="*/ 0 h 763353"/>
                        <a:gd name="connsiteX15" fmla="*/ 8662730 w 8784955"/>
                        <a:gd name="connsiteY15" fmla="*/ 0 h 763353"/>
                        <a:gd name="connsiteX16" fmla="*/ 8784955 w 8784955"/>
                        <a:gd name="connsiteY16" fmla="*/ 127228 h 763353"/>
                        <a:gd name="connsiteX17" fmla="*/ 8784955 w 8784955"/>
                        <a:gd name="connsiteY17" fmla="*/ 127225 h 763353"/>
                        <a:gd name="connsiteX18" fmla="*/ 8784955 w 8784955"/>
                        <a:gd name="connsiteY18" fmla="*/ 127225 h 763353"/>
                        <a:gd name="connsiteX19" fmla="*/ 8784955 w 8784955"/>
                        <a:gd name="connsiteY19" fmla="*/ 318063 h 763353"/>
                        <a:gd name="connsiteX20" fmla="*/ 8784955 w 8784955"/>
                        <a:gd name="connsiteY20" fmla="*/ 636124 h 763353"/>
                        <a:gd name="connsiteX21" fmla="*/ 8662730 w 8784955"/>
                        <a:gd name="connsiteY21" fmla="*/ 763353 h 763353"/>
                        <a:gd name="connsiteX22" fmla="*/ 7948111 w 8784955"/>
                        <a:gd name="connsiteY22" fmla="*/ 763353 h 763353"/>
                        <a:gd name="connsiteX23" fmla="*/ 7383563 w 8784955"/>
                        <a:gd name="connsiteY23" fmla="*/ 763353 h 763353"/>
                        <a:gd name="connsiteX24" fmla="*/ 6718967 w 8784955"/>
                        <a:gd name="connsiteY24" fmla="*/ 763353 h 763353"/>
                        <a:gd name="connsiteX25" fmla="*/ 5904301 w 8784955"/>
                        <a:gd name="connsiteY25" fmla="*/ 763353 h 763353"/>
                        <a:gd name="connsiteX26" fmla="*/ 5089634 w 8784955"/>
                        <a:gd name="connsiteY26" fmla="*/ 763353 h 763353"/>
                        <a:gd name="connsiteX27" fmla="*/ 4375016 w 8784955"/>
                        <a:gd name="connsiteY27" fmla="*/ 763353 h 763353"/>
                        <a:gd name="connsiteX28" fmla="*/ 3660397 w 8784955"/>
                        <a:gd name="connsiteY28" fmla="*/ 763353 h 763353"/>
                        <a:gd name="connsiteX29" fmla="*/ 2994204 w 8784955"/>
                        <a:gd name="connsiteY29" fmla="*/ 763353 h 763353"/>
                        <a:gd name="connsiteX30" fmla="*/ 2284088 w 8784955"/>
                        <a:gd name="connsiteY30" fmla="*/ 763353 h 763353"/>
                        <a:gd name="connsiteX31" fmla="*/ 1464158 w 8784955"/>
                        <a:gd name="connsiteY31" fmla="*/ 763353 h 763353"/>
                        <a:gd name="connsiteX32" fmla="*/ 1464158 w 8784955"/>
                        <a:gd name="connsiteY32" fmla="*/ 763353 h 763353"/>
                        <a:gd name="connsiteX33" fmla="*/ 820029 w 8784955"/>
                        <a:gd name="connsiteY33" fmla="*/ 763353 h 763353"/>
                        <a:gd name="connsiteX34" fmla="*/ 122223 w 8784955"/>
                        <a:gd name="connsiteY34" fmla="*/ 763353 h 763353"/>
                        <a:gd name="connsiteX35" fmla="*/ 0 w 8784955"/>
                        <a:gd name="connsiteY35" fmla="*/ 636124 h 763353"/>
                        <a:gd name="connsiteX36" fmla="*/ 0 w 8784955"/>
                        <a:gd name="connsiteY36" fmla="*/ 318063 h 763353"/>
                        <a:gd name="connsiteX37" fmla="*/ 0 w 8784955"/>
                        <a:gd name="connsiteY37" fmla="*/ 246501 h 763353"/>
                        <a:gd name="connsiteX38" fmla="*/ 0 w 8784955"/>
                        <a:gd name="connsiteY38" fmla="*/ 127225 h 763353"/>
                        <a:gd name="connsiteX39" fmla="*/ 0 w 8784955"/>
                        <a:gd name="connsiteY39" fmla="*/ 127228 h 763353"/>
                        <a:gd name="connsiteX0" fmla="*/ 0 w 8784955"/>
                        <a:gd name="connsiteY0" fmla="*/ 127228 h 763353"/>
                        <a:gd name="connsiteX1" fmla="*/ 122223 w 8784955"/>
                        <a:gd name="connsiteY1" fmla="*/ 0 h 763353"/>
                        <a:gd name="connsiteX2" fmla="*/ 820029 w 8784955"/>
                        <a:gd name="connsiteY2" fmla="*/ 0 h 763353"/>
                        <a:gd name="connsiteX3" fmla="*/ 1464158 w 8784955"/>
                        <a:gd name="connsiteY3" fmla="*/ 0 h 763353"/>
                        <a:gd name="connsiteX4" fmla="*/ 1464158 w 8784955"/>
                        <a:gd name="connsiteY4" fmla="*/ 0 h 763353"/>
                        <a:gd name="connsiteX5" fmla="*/ 2130350 w 8784955"/>
                        <a:gd name="connsiteY5" fmla="*/ 0 h 763353"/>
                        <a:gd name="connsiteX6" fmla="*/ 2818505 w 8784955"/>
                        <a:gd name="connsiteY6" fmla="*/ 0 h 763353"/>
                        <a:gd name="connsiteX7" fmla="*/ 3660397 w 8784955"/>
                        <a:gd name="connsiteY7" fmla="*/ 0 h 763353"/>
                        <a:gd name="connsiteX8" fmla="*/ 4224945 w 8784955"/>
                        <a:gd name="connsiteY8" fmla="*/ 0 h 763353"/>
                        <a:gd name="connsiteX9" fmla="*/ 5039611 w 8784955"/>
                        <a:gd name="connsiteY9" fmla="*/ 0 h 763353"/>
                        <a:gd name="connsiteX10" fmla="*/ 5704207 w 8784955"/>
                        <a:gd name="connsiteY10" fmla="*/ 0 h 763353"/>
                        <a:gd name="connsiteX11" fmla="*/ 6368804 w 8784955"/>
                        <a:gd name="connsiteY11" fmla="*/ 0 h 763353"/>
                        <a:gd name="connsiteX12" fmla="*/ 7183469 w 8784955"/>
                        <a:gd name="connsiteY12" fmla="*/ 0 h 763353"/>
                        <a:gd name="connsiteX13" fmla="*/ 7748019 w 8784955"/>
                        <a:gd name="connsiteY13" fmla="*/ 0 h 763353"/>
                        <a:gd name="connsiteX14" fmla="*/ 8662730 w 8784955"/>
                        <a:gd name="connsiteY14" fmla="*/ 0 h 763353"/>
                        <a:gd name="connsiteX15" fmla="*/ 8784955 w 8784955"/>
                        <a:gd name="connsiteY15" fmla="*/ 127228 h 763353"/>
                        <a:gd name="connsiteX16" fmla="*/ 8784955 w 8784955"/>
                        <a:gd name="connsiteY16" fmla="*/ 127225 h 763353"/>
                        <a:gd name="connsiteX17" fmla="*/ 8784955 w 8784955"/>
                        <a:gd name="connsiteY17" fmla="*/ 127225 h 763353"/>
                        <a:gd name="connsiteX18" fmla="*/ 8784955 w 8784955"/>
                        <a:gd name="connsiteY18" fmla="*/ 318063 h 763353"/>
                        <a:gd name="connsiteX19" fmla="*/ 8784955 w 8784955"/>
                        <a:gd name="connsiteY19" fmla="*/ 636124 h 763353"/>
                        <a:gd name="connsiteX20" fmla="*/ 8662730 w 8784955"/>
                        <a:gd name="connsiteY20" fmla="*/ 763353 h 763353"/>
                        <a:gd name="connsiteX21" fmla="*/ 7848065 w 8784955"/>
                        <a:gd name="connsiteY21" fmla="*/ 763353 h 763353"/>
                        <a:gd name="connsiteX22" fmla="*/ 7033399 w 8784955"/>
                        <a:gd name="connsiteY22" fmla="*/ 763353 h 763353"/>
                        <a:gd name="connsiteX23" fmla="*/ 6318780 w 8784955"/>
                        <a:gd name="connsiteY23" fmla="*/ 763353 h 763353"/>
                        <a:gd name="connsiteX24" fmla="*/ 5554137 w 8784955"/>
                        <a:gd name="connsiteY24" fmla="*/ 763353 h 763353"/>
                        <a:gd name="connsiteX25" fmla="*/ 4739471 w 8784955"/>
                        <a:gd name="connsiteY25" fmla="*/ 763353 h 763353"/>
                        <a:gd name="connsiteX26" fmla="*/ 3660397 w 8784955"/>
                        <a:gd name="connsiteY26" fmla="*/ 763353 h 763353"/>
                        <a:gd name="connsiteX27" fmla="*/ 2884392 w 8784955"/>
                        <a:gd name="connsiteY27" fmla="*/ 763353 h 763353"/>
                        <a:gd name="connsiteX28" fmla="*/ 2108388 w 8784955"/>
                        <a:gd name="connsiteY28" fmla="*/ 763353 h 763353"/>
                        <a:gd name="connsiteX29" fmla="*/ 1464158 w 8784955"/>
                        <a:gd name="connsiteY29" fmla="*/ 763353 h 763353"/>
                        <a:gd name="connsiteX30" fmla="*/ 1464158 w 8784955"/>
                        <a:gd name="connsiteY30" fmla="*/ 763353 h 763353"/>
                        <a:gd name="connsiteX31" fmla="*/ 833449 w 8784955"/>
                        <a:gd name="connsiteY31" fmla="*/ 763353 h 763353"/>
                        <a:gd name="connsiteX32" fmla="*/ 122223 w 8784955"/>
                        <a:gd name="connsiteY32" fmla="*/ 763353 h 763353"/>
                        <a:gd name="connsiteX33" fmla="*/ 0 w 8784955"/>
                        <a:gd name="connsiteY33" fmla="*/ 636124 h 763353"/>
                        <a:gd name="connsiteX34" fmla="*/ 0 w 8784955"/>
                        <a:gd name="connsiteY34" fmla="*/ 318063 h 763353"/>
                        <a:gd name="connsiteX35" fmla="*/ 0 w 8784955"/>
                        <a:gd name="connsiteY35" fmla="*/ 246501 h 763353"/>
                        <a:gd name="connsiteX36" fmla="*/ 0 w 8784955"/>
                        <a:gd name="connsiteY36" fmla="*/ 127225 h 763353"/>
                        <a:gd name="connsiteX37" fmla="*/ 0 w 8784955"/>
                        <a:gd name="connsiteY37" fmla="*/ 127228 h 7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84955" h="763353" fill="none" extrusionOk="0">
                          <a:moveTo>
                            <a:pt x="0" y="127228"/>
                          </a:moveTo>
                          <a:cubicBezTo>
                            <a:pt x="29557" y="58680"/>
                            <a:pt x="34480" y="-3925"/>
                            <a:pt x="122223" y="0"/>
                          </a:cubicBezTo>
                          <a:cubicBezTo>
                            <a:pt x="261698" y="-61720"/>
                            <a:pt x="530051" y="84231"/>
                            <a:pt x="820029" y="0"/>
                          </a:cubicBezTo>
                          <a:cubicBezTo>
                            <a:pt x="1063577" y="-39160"/>
                            <a:pt x="1352286" y="345"/>
                            <a:pt x="1464158" y="0"/>
                          </a:cubicBezTo>
                          <a:lnTo>
                            <a:pt x="1464158" y="0"/>
                          </a:lnTo>
                          <a:cubicBezTo>
                            <a:pt x="1677053" y="2836"/>
                            <a:pt x="1938126" y="-53173"/>
                            <a:pt x="2130350" y="0"/>
                          </a:cubicBezTo>
                          <a:cubicBezTo>
                            <a:pt x="2360317" y="76983"/>
                            <a:pt x="2529024" y="7181"/>
                            <a:pt x="2818505" y="0"/>
                          </a:cubicBezTo>
                          <a:cubicBezTo>
                            <a:pt x="3085885" y="-61164"/>
                            <a:pt x="3370907" y="-59834"/>
                            <a:pt x="3660397" y="0"/>
                          </a:cubicBezTo>
                          <a:cubicBezTo>
                            <a:pt x="3867141" y="-45227"/>
                            <a:pt x="4086447" y="-37530"/>
                            <a:pt x="4224945" y="0"/>
                          </a:cubicBezTo>
                          <a:cubicBezTo>
                            <a:pt x="4382475" y="-37249"/>
                            <a:pt x="4839556" y="-49907"/>
                            <a:pt x="5039611" y="0"/>
                          </a:cubicBezTo>
                          <a:cubicBezTo>
                            <a:pt x="5388045" y="-30426"/>
                            <a:pt x="5542763" y="-49834"/>
                            <a:pt x="5704207" y="0"/>
                          </a:cubicBezTo>
                          <a:cubicBezTo>
                            <a:pt x="5884044" y="47167"/>
                            <a:pt x="6143941" y="30681"/>
                            <a:pt x="6368804" y="0"/>
                          </a:cubicBezTo>
                          <a:cubicBezTo>
                            <a:pt x="6567751" y="-92914"/>
                            <a:pt x="6993544" y="69019"/>
                            <a:pt x="7183469" y="0"/>
                          </a:cubicBezTo>
                          <a:cubicBezTo>
                            <a:pt x="7454391" y="-29035"/>
                            <a:pt x="7542268" y="-31875"/>
                            <a:pt x="7748019" y="0"/>
                          </a:cubicBezTo>
                          <a:cubicBezTo>
                            <a:pt x="8016960" y="30319"/>
                            <a:pt x="8265017" y="33098"/>
                            <a:pt x="8662730" y="0"/>
                          </a:cubicBezTo>
                          <a:cubicBezTo>
                            <a:pt x="8704915" y="-14724"/>
                            <a:pt x="8816143" y="43593"/>
                            <a:pt x="8784955" y="127228"/>
                          </a:cubicBezTo>
                          <a:lnTo>
                            <a:pt x="8784955" y="127225"/>
                          </a:lnTo>
                          <a:lnTo>
                            <a:pt x="8784955" y="127225"/>
                          </a:lnTo>
                          <a:cubicBezTo>
                            <a:pt x="8750047" y="205264"/>
                            <a:pt x="8774576" y="263286"/>
                            <a:pt x="8784955" y="318063"/>
                          </a:cubicBezTo>
                          <a:cubicBezTo>
                            <a:pt x="8778879" y="477775"/>
                            <a:pt x="8786637" y="512590"/>
                            <a:pt x="8784955" y="636124"/>
                          </a:cubicBezTo>
                          <a:cubicBezTo>
                            <a:pt x="8788579" y="706851"/>
                            <a:pt x="8737264" y="761603"/>
                            <a:pt x="8662730" y="763353"/>
                          </a:cubicBezTo>
                          <a:cubicBezTo>
                            <a:pt x="8357907" y="811283"/>
                            <a:pt x="8135238" y="781531"/>
                            <a:pt x="7848065" y="763353"/>
                          </a:cubicBezTo>
                          <a:cubicBezTo>
                            <a:pt x="7680439" y="753483"/>
                            <a:pt x="7253779" y="700292"/>
                            <a:pt x="7033399" y="763353"/>
                          </a:cubicBezTo>
                          <a:cubicBezTo>
                            <a:pt x="6932325" y="776212"/>
                            <a:pt x="6610918" y="781137"/>
                            <a:pt x="6318780" y="763353"/>
                          </a:cubicBezTo>
                          <a:cubicBezTo>
                            <a:pt x="6026034" y="722498"/>
                            <a:pt x="5714413" y="788584"/>
                            <a:pt x="5554137" y="763353"/>
                          </a:cubicBezTo>
                          <a:cubicBezTo>
                            <a:pt x="5388982" y="832065"/>
                            <a:pt x="4976358" y="748037"/>
                            <a:pt x="4739471" y="763353"/>
                          </a:cubicBezTo>
                          <a:cubicBezTo>
                            <a:pt x="4469435" y="664329"/>
                            <a:pt x="4008078" y="740428"/>
                            <a:pt x="3660397" y="763353"/>
                          </a:cubicBezTo>
                          <a:cubicBezTo>
                            <a:pt x="3383831" y="768916"/>
                            <a:pt x="3269921" y="768587"/>
                            <a:pt x="2884392" y="763353"/>
                          </a:cubicBezTo>
                          <a:cubicBezTo>
                            <a:pt x="2589122" y="749872"/>
                            <a:pt x="2462281" y="830042"/>
                            <a:pt x="2108388" y="763353"/>
                          </a:cubicBezTo>
                          <a:cubicBezTo>
                            <a:pt x="1801900" y="729155"/>
                            <a:pt x="1778879" y="806851"/>
                            <a:pt x="1464158" y="763353"/>
                          </a:cubicBezTo>
                          <a:lnTo>
                            <a:pt x="1464158" y="763353"/>
                          </a:lnTo>
                          <a:cubicBezTo>
                            <a:pt x="1330702" y="823057"/>
                            <a:pt x="1167241" y="779551"/>
                            <a:pt x="833449" y="763353"/>
                          </a:cubicBezTo>
                          <a:cubicBezTo>
                            <a:pt x="507388" y="715043"/>
                            <a:pt x="282580" y="780578"/>
                            <a:pt x="122223" y="763353"/>
                          </a:cubicBezTo>
                          <a:cubicBezTo>
                            <a:pt x="60204" y="738648"/>
                            <a:pt x="-15658" y="696120"/>
                            <a:pt x="0" y="636124"/>
                          </a:cubicBezTo>
                          <a:cubicBezTo>
                            <a:pt x="-30974" y="492887"/>
                            <a:pt x="34940" y="416113"/>
                            <a:pt x="0" y="318063"/>
                          </a:cubicBezTo>
                          <a:cubicBezTo>
                            <a:pt x="6930" y="291924"/>
                            <a:pt x="-3661" y="270090"/>
                            <a:pt x="0" y="246501"/>
                          </a:cubicBezTo>
                          <a:cubicBezTo>
                            <a:pt x="7964" y="240344"/>
                            <a:pt x="23542" y="173689"/>
                            <a:pt x="0" y="127225"/>
                          </a:cubicBezTo>
                          <a:lnTo>
                            <a:pt x="0" y="127228"/>
                          </a:lnTo>
                          <a:close/>
                        </a:path>
                        <a:path w="8784955" h="763353" stroke="0" extrusionOk="0">
                          <a:moveTo>
                            <a:pt x="0" y="127228"/>
                          </a:moveTo>
                          <a:cubicBezTo>
                            <a:pt x="13932" y="40484"/>
                            <a:pt x="47870" y="-8681"/>
                            <a:pt x="122223" y="0"/>
                          </a:cubicBezTo>
                          <a:cubicBezTo>
                            <a:pt x="360986" y="20726"/>
                            <a:pt x="576396" y="2995"/>
                            <a:pt x="779771" y="0"/>
                          </a:cubicBezTo>
                          <a:cubicBezTo>
                            <a:pt x="1014218" y="15607"/>
                            <a:pt x="1110938" y="12983"/>
                            <a:pt x="1464158" y="0"/>
                          </a:cubicBezTo>
                          <a:lnTo>
                            <a:pt x="1464158" y="0"/>
                          </a:lnTo>
                          <a:cubicBezTo>
                            <a:pt x="1734772" y="-16587"/>
                            <a:pt x="1898955" y="9588"/>
                            <a:pt x="2152313" y="0"/>
                          </a:cubicBezTo>
                          <a:cubicBezTo>
                            <a:pt x="2448442" y="-5405"/>
                            <a:pt x="2545101" y="43215"/>
                            <a:pt x="2906354" y="0"/>
                          </a:cubicBezTo>
                          <a:cubicBezTo>
                            <a:pt x="3248075" y="-34432"/>
                            <a:pt x="3437305" y="60925"/>
                            <a:pt x="3660397" y="0"/>
                          </a:cubicBezTo>
                          <a:cubicBezTo>
                            <a:pt x="3727916" y="-50006"/>
                            <a:pt x="4001076" y="-16313"/>
                            <a:pt x="4324992" y="0"/>
                          </a:cubicBezTo>
                          <a:cubicBezTo>
                            <a:pt x="4549028" y="-39675"/>
                            <a:pt x="4850097" y="-26365"/>
                            <a:pt x="5039611" y="0"/>
                          </a:cubicBezTo>
                          <a:cubicBezTo>
                            <a:pt x="5178130" y="-5926"/>
                            <a:pt x="5517154" y="25058"/>
                            <a:pt x="5654184" y="0"/>
                          </a:cubicBezTo>
                          <a:cubicBezTo>
                            <a:pt x="5778905" y="10624"/>
                            <a:pt x="6064933" y="-5959"/>
                            <a:pt x="6268757" y="0"/>
                          </a:cubicBezTo>
                          <a:cubicBezTo>
                            <a:pt x="6460419" y="48084"/>
                            <a:pt x="6563767" y="-15655"/>
                            <a:pt x="6833305" y="0"/>
                          </a:cubicBezTo>
                          <a:cubicBezTo>
                            <a:pt x="7068464" y="-304"/>
                            <a:pt x="7194911" y="-22771"/>
                            <a:pt x="7397855" y="0"/>
                          </a:cubicBezTo>
                          <a:cubicBezTo>
                            <a:pt x="7585990" y="-13637"/>
                            <a:pt x="7692195" y="-29211"/>
                            <a:pt x="8012426" y="0"/>
                          </a:cubicBezTo>
                          <a:cubicBezTo>
                            <a:pt x="8323776" y="-7493"/>
                            <a:pt x="8388294" y="-43542"/>
                            <a:pt x="8662730" y="0"/>
                          </a:cubicBezTo>
                          <a:cubicBezTo>
                            <a:pt x="8745525" y="6081"/>
                            <a:pt x="8761870" y="45799"/>
                            <a:pt x="8784955" y="127228"/>
                          </a:cubicBezTo>
                          <a:lnTo>
                            <a:pt x="8784955" y="127225"/>
                          </a:lnTo>
                          <a:lnTo>
                            <a:pt x="8784955" y="127225"/>
                          </a:lnTo>
                          <a:cubicBezTo>
                            <a:pt x="8798370" y="208152"/>
                            <a:pt x="8804429" y="227342"/>
                            <a:pt x="8784955" y="318063"/>
                          </a:cubicBezTo>
                          <a:cubicBezTo>
                            <a:pt x="8823281" y="374670"/>
                            <a:pt x="8813812" y="526393"/>
                            <a:pt x="8784955" y="636124"/>
                          </a:cubicBezTo>
                          <a:cubicBezTo>
                            <a:pt x="8780582" y="706789"/>
                            <a:pt x="8727377" y="757425"/>
                            <a:pt x="8662730" y="763353"/>
                          </a:cubicBezTo>
                          <a:cubicBezTo>
                            <a:pt x="8332987" y="747444"/>
                            <a:pt x="8169358" y="764453"/>
                            <a:pt x="7948111" y="763353"/>
                          </a:cubicBezTo>
                          <a:cubicBezTo>
                            <a:pt x="7716492" y="746592"/>
                            <a:pt x="7492872" y="767998"/>
                            <a:pt x="7383563" y="763353"/>
                          </a:cubicBezTo>
                          <a:cubicBezTo>
                            <a:pt x="7317937" y="825172"/>
                            <a:pt x="6942582" y="760644"/>
                            <a:pt x="6718967" y="763353"/>
                          </a:cubicBezTo>
                          <a:cubicBezTo>
                            <a:pt x="6457701" y="782576"/>
                            <a:pt x="6273148" y="769752"/>
                            <a:pt x="5904301" y="763353"/>
                          </a:cubicBezTo>
                          <a:cubicBezTo>
                            <a:pt x="5629927" y="796275"/>
                            <a:pt x="5285504" y="821238"/>
                            <a:pt x="5089634" y="763353"/>
                          </a:cubicBezTo>
                          <a:cubicBezTo>
                            <a:pt x="4892060" y="773002"/>
                            <a:pt x="4594736" y="841772"/>
                            <a:pt x="4375016" y="763353"/>
                          </a:cubicBezTo>
                          <a:cubicBezTo>
                            <a:pt x="4161416" y="736930"/>
                            <a:pt x="3881915" y="713702"/>
                            <a:pt x="3660397" y="763353"/>
                          </a:cubicBezTo>
                          <a:cubicBezTo>
                            <a:pt x="3415152" y="782221"/>
                            <a:pt x="3108755" y="773352"/>
                            <a:pt x="2994204" y="763353"/>
                          </a:cubicBezTo>
                          <a:cubicBezTo>
                            <a:pt x="2824732" y="794606"/>
                            <a:pt x="2425764" y="801997"/>
                            <a:pt x="2284088" y="763353"/>
                          </a:cubicBezTo>
                          <a:cubicBezTo>
                            <a:pt x="2135927" y="781787"/>
                            <a:pt x="1864745" y="781260"/>
                            <a:pt x="1464158" y="763353"/>
                          </a:cubicBezTo>
                          <a:lnTo>
                            <a:pt x="1464158" y="763353"/>
                          </a:lnTo>
                          <a:cubicBezTo>
                            <a:pt x="1159923" y="775628"/>
                            <a:pt x="1069742" y="761369"/>
                            <a:pt x="820029" y="763353"/>
                          </a:cubicBezTo>
                          <a:cubicBezTo>
                            <a:pt x="626366" y="803006"/>
                            <a:pt x="366713" y="748554"/>
                            <a:pt x="122223" y="763353"/>
                          </a:cubicBezTo>
                          <a:cubicBezTo>
                            <a:pt x="63640" y="735122"/>
                            <a:pt x="-5891" y="700580"/>
                            <a:pt x="0" y="636124"/>
                          </a:cubicBezTo>
                          <a:cubicBezTo>
                            <a:pt x="7175" y="480361"/>
                            <a:pt x="29308" y="421108"/>
                            <a:pt x="0" y="318063"/>
                          </a:cubicBezTo>
                          <a:cubicBezTo>
                            <a:pt x="4723" y="278458"/>
                            <a:pt x="8084" y="259614"/>
                            <a:pt x="0" y="246501"/>
                          </a:cubicBezTo>
                          <a:cubicBezTo>
                            <a:pt x="9940" y="191865"/>
                            <a:pt x="-18739" y="173554"/>
                            <a:pt x="0" y="127225"/>
                          </a:cubicBezTo>
                          <a:lnTo>
                            <a:pt x="0" y="127228"/>
                          </a:lnTo>
                          <a:close/>
                        </a:path>
                        <a:path w="8784955" h="763353" fill="none" stroke="0" extrusionOk="0">
                          <a:moveTo>
                            <a:pt x="0" y="127228"/>
                          </a:moveTo>
                          <a:cubicBezTo>
                            <a:pt x="1211" y="43996"/>
                            <a:pt x="59144" y="-15226"/>
                            <a:pt x="122223" y="0"/>
                          </a:cubicBezTo>
                          <a:cubicBezTo>
                            <a:pt x="229139" y="-26092"/>
                            <a:pt x="633857" y="38272"/>
                            <a:pt x="820029" y="0"/>
                          </a:cubicBezTo>
                          <a:cubicBezTo>
                            <a:pt x="1033558" y="-15049"/>
                            <a:pt x="1313372" y="30968"/>
                            <a:pt x="1464158" y="0"/>
                          </a:cubicBezTo>
                          <a:lnTo>
                            <a:pt x="1464158" y="0"/>
                          </a:lnTo>
                          <a:cubicBezTo>
                            <a:pt x="1719742" y="-51400"/>
                            <a:pt x="1959367" y="-17863"/>
                            <a:pt x="2130350" y="0"/>
                          </a:cubicBezTo>
                          <a:cubicBezTo>
                            <a:pt x="2336114" y="44764"/>
                            <a:pt x="2561785" y="23793"/>
                            <a:pt x="2818505" y="0"/>
                          </a:cubicBezTo>
                          <a:cubicBezTo>
                            <a:pt x="3058122" y="10103"/>
                            <a:pt x="3316615" y="-79426"/>
                            <a:pt x="3660397" y="0"/>
                          </a:cubicBezTo>
                          <a:cubicBezTo>
                            <a:pt x="3860453" y="-15113"/>
                            <a:pt x="4103092" y="8768"/>
                            <a:pt x="4224945" y="0"/>
                          </a:cubicBezTo>
                          <a:cubicBezTo>
                            <a:pt x="4292997" y="-26868"/>
                            <a:pt x="4671274" y="-34628"/>
                            <a:pt x="5039611" y="0"/>
                          </a:cubicBezTo>
                          <a:cubicBezTo>
                            <a:pt x="5181849" y="20347"/>
                            <a:pt x="5419644" y="8979"/>
                            <a:pt x="5704207" y="0"/>
                          </a:cubicBezTo>
                          <a:cubicBezTo>
                            <a:pt x="5925415" y="-31604"/>
                            <a:pt x="6111025" y="31122"/>
                            <a:pt x="6368804" y="0"/>
                          </a:cubicBezTo>
                          <a:cubicBezTo>
                            <a:pt x="6693239" y="33250"/>
                            <a:pt x="6848141" y="59522"/>
                            <a:pt x="7183469" y="0"/>
                          </a:cubicBezTo>
                          <a:cubicBezTo>
                            <a:pt x="7463369" y="-20801"/>
                            <a:pt x="7528888" y="-21868"/>
                            <a:pt x="7748019" y="0"/>
                          </a:cubicBezTo>
                          <a:cubicBezTo>
                            <a:pt x="7938028" y="20584"/>
                            <a:pt x="8174510" y="37113"/>
                            <a:pt x="8662730" y="0"/>
                          </a:cubicBezTo>
                          <a:cubicBezTo>
                            <a:pt x="8747810" y="5268"/>
                            <a:pt x="8824672" y="61596"/>
                            <a:pt x="8784955" y="127228"/>
                          </a:cubicBezTo>
                          <a:lnTo>
                            <a:pt x="8784955" y="127225"/>
                          </a:lnTo>
                          <a:lnTo>
                            <a:pt x="8784955" y="127225"/>
                          </a:lnTo>
                          <a:cubicBezTo>
                            <a:pt x="8758111" y="201028"/>
                            <a:pt x="8783100" y="261133"/>
                            <a:pt x="8784955" y="318063"/>
                          </a:cubicBezTo>
                          <a:cubicBezTo>
                            <a:pt x="8798976" y="471347"/>
                            <a:pt x="8792911" y="531139"/>
                            <a:pt x="8784955" y="636124"/>
                          </a:cubicBezTo>
                          <a:cubicBezTo>
                            <a:pt x="8777862" y="721903"/>
                            <a:pt x="8711009" y="753150"/>
                            <a:pt x="8662730" y="763353"/>
                          </a:cubicBezTo>
                          <a:cubicBezTo>
                            <a:pt x="8255670" y="802156"/>
                            <a:pt x="8029313" y="772249"/>
                            <a:pt x="7848065" y="763353"/>
                          </a:cubicBezTo>
                          <a:cubicBezTo>
                            <a:pt x="7608899" y="788609"/>
                            <a:pt x="7209133" y="773346"/>
                            <a:pt x="7033399" y="763353"/>
                          </a:cubicBezTo>
                          <a:cubicBezTo>
                            <a:pt x="6840291" y="782473"/>
                            <a:pt x="6528322" y="838623"/>
                            <a:pt x="6318780" y="763353"/>
                          </a:cubicBezTo>
                          <a:cubicBezTo>
                            <a:pt x="6103806" y="734779"/>
                            <a:pt x="5710025" y="807310"/>
                            <a:pt x="5554137" y="763353"/>
                          </a:cubicBezTo>
                          <a:cubicBezTo>
                            <a:pt x="5361862" y="710812"/>
                            <a:pt x="5026895" y="800243"/>
                            <a:pt x="4739471" y="763353"/>
                          </a:cubicBezTo>
                          <a:cubicBezTo>
                            <a:pt x="4525307" y="753758"/>
                            <a:pt x="4120737" y="733366"/>
                            <a:pt x="3660397" y="763353"/>
                          </a:cubicBezTo>
                          <a:cubicBezTo>
                            <a:pt x="3385321" y="828170"/>
                            <a:pt x="3220791" y="831165"/>
                            <a:pt x="2884392" y="763353"/>
                          </a:cubicBezTo>
                          <a:cubicBezTo>
                            <a:pt x="2597105" y="746236"/>
                            <a:pt x="2426763" y="829088"/>
                            <a:pt x="2108388" y="763353"/>
                          </a:cubicBezTo>
                          <a:cubicBezTo>
                            <a:pt x="1816905" y="713043"/>
                            <a:pt x="1729739" y="764596"/>
                            <a:pt x="1464158" y="763353"/>
                          </a:cubicBezTo>
                          <a:lnTo>
                            <a:pt x="1464158" y="763353"/>
                          </a:lnTo>
                          <a:cubicBezTo>
                            <a:pt x="1330836" y="818263"/>
                            <a:pt x="1085376" y="718315"/>
                            <a:pt x="833449" y="763353"/>
                          </a:cubicBezTo>
                          <a:cubicBezTo>
                            <a:pt x="533976" y="762301"/>
                            <a:pt x="283628" y="774870"/>
                            <a:pt x="122223" y="763353"/>
                          </a:cubicBezTo>
                          <a:cubicBezTo>
                            <a:pt x="54423" y="786663"/>
                            <a:pt x="-3875" y="690648"/>
                            <a:pt x="0" y="636124"/>
                          </a:cubicBezTo>
                          <a:cubicBezTo>
                            <a:pt x="15038" y="505879"/>
                            <a:pt x="11557" y="389763"/>
                            <a:pt x="0" y="318063"/>
                          </a:cubicBezTo>
                          <a:cubicBezTo>
                            <a:pt x="7298" y="298869"/>
                            <a:pt x="2364" y="264999"/>
                            <a:pt x="0" y="246501"/>
                          </a:cubicBezTo>
                          <a:cubicBezTo>
                            <a:pt x="9346" y="232256"/>
                            <a:pt x="-4252" y="172185"/>
                            <a:pt x="0" y="127225"/>
                          </a:cubicBezTo>
                          <a:lnTo>
                            <a:pt x="0" y="127228"/>
                          </a:lnTo>
                          <a:close/>
                        </a:path>
                        <a:path w="8784955" h="763353" fill="none" stroke="0" extrusionOk="0">
                          <a:moveTo>
                            <a:pt x="0" y="127228"/>
                          </a:moveTo>
                          <a:cubicBezTo>
                            <a:pt x="22867" y="46710"/>
                            <a:pt x="46959" y="-4452"/>
                            <a:pt x="122223" y="0"/>
                          </a:cubicBezTo>
                          <a:cubicBezTo>
                            <a:pt x="246855" y="-42257"/>
                            <a:pt x="612386" y="38398"/>
                            <a:pt x="820029" y="0"/>
                          </a:cubicBezTo>
                          <a:cubicBezTo>
                            <a:pt x="1055816" y="-19419"/>
                            <a:pt x="1336347" y="24444"/>
                            <a:pt x="1464158" y="0"/>
                          </a:cubicBezTo>
                          <a:lnTo>
                            <a:pt x="1464158" y="0"/>
                          </a:lnTo>
                          <a:cubicBezTo>
                            <a:pt x="1722142" y="-47212"/>
                            <a:pt x="1958219" y="-19883"/>
                            <a:pt x="2130350" y="0"/>
                          </a:cubicBezTo>
                          <a:cubicBezTo>
                            <a:pt x="2359656" y="63789"/>
                            <a:pt x="2562406" y="698"/>
                            <a:pt x="2818505" y="0"/>
                          </a:cubicBezTo>
                          <a:cubicBezTo>
                            <a:pt x="3082811" y="-76859"/>
                            <a:pt x="3360045" y="-52746"/>
                            <a:pt x="3660397" y="0"/>
                          </a:cubicBezTo>
                          <a:cubicBezTo>
                            <a:pt x="3872423" y="-33995"/>
                            <a:pt x="4104311" y="-30321"/>
                            <a:pt x="4224945" y="0"/>
                          </a:cubicBezTo>
                          <a:cubicBezTo>
                            <a:pt x="4367161" y="-15692"/>
                            <a:pt x="4790647" y="-70490"/>
                            <a:pt x="5039611" y="0"/>
                          </a:cubicBezTo>
                          <a:cubicBezTo>
                            <a:pt x="5335078" y="-6781"/>
                            <a:pt x="5522910" y="-20797"/>
                            <a:pt x="5704207" y="0"/>
                          </a:cubicBezTo>
                          <a:cubicBezTo>
                            <a:pt x="5877708" y="-13196"/>
                            <a:pt x="6108373" y="15864"/>
                            <a:pt x="6368804" y="0"/>
                          </a:cubicBezTo>
                          <a:cubicBezTo>
                            <a:pt x="6606718" y="-33667"/>
                            <a:pt x="6923756" y="8087"/>
                            <a:pt x="7183469" y="0"/>
                          </a:cubicBezTo>
                          <a:cubicBezTo>
                            <a:pt x="7456435" y="-27984"/>
                            <a:pt x="7542493" y="-30861"/>
                            <a:pt x="7748019" y="0"/>
                          </a:cubicBezTo>
                          <a:cubicBezTo>
                            <a:pt x="7996261" y="16744"/>
                            <a:pt x="8217574" y="32363"/>
                            <a:pt x="8662730" y="0"/>
                          </a:cubicBezTo>
                          <a:cubicBezTo>
                            <a:pt x="8717683" y="9247"/>
                            <a:pt x="8812665" y="50974"/>
                            <a:pt x="8784955" y="127228"/>
                          </a:cubicBezTo>
                          <a:lnTo>
                            <a:pt x="8784955" y="127225"/>
                          </a:lnTo>
                          <a:lnTo>
                            <a:pt x="8784955" y="127225"/>
                          </a:lnTo>
                          <a:cubicBezTo>
                            <a:pt x="8759134" y="203916"/>
                            <a:pt x="8783394" y="263240"/>
                            <a:pt x="8784955" y="318063"/>
                          </a:cubicBezTo>
                          <a:cubicBezTo>
                            <a:pt x="8783111" y="475871"/>
                            <a:pt x="8786211" y="515050"/>
                            <a:pt x="8784955" y="636124"/>
                          </a:cubicBezTo>
                          <a:cubicBezTo>
                            <a:pt x="8784031" y="704359"/>
                            <a:pt x="8729380" y="757401"/>
                            <a:pt x="8662730" y="763353"/>
                          </a:cubicBezTo>
                          <a:cubicBezTo>
                            <a:pt x="8366223" y="758419"/>
                            <a:pt x="8064192" y="751075"/>
                            <a:pt x="7848065" y="763353"/>
                          </a:cubicBezTo>
                          <a:cubicBezTo>
                            <a:pt x="7618560" y="760831"/>
                            <a:pt x="7248092" y="702452"/>
                            <a:pt x="7033399" y="763353"/>
                          </a:cubicBezTo>
                          <a:cubicBezTo>
                            <a:pt x="6887049" y="779754"/>
                            <a:pt x="6579992" y="817439"/>
                            <a:pt x="6318780" y="763353"/>
                          </a:cubicBezTo>
                          <a:cubicBezTo>
                            <a:pt x="6058478" y="733791"/>
                            <a:pt x="5731361" y="789701"/>
                            <a:pt x="5554137" y="763353"/>
                          </a:cubicBezTo>
                          <a:cubicBezTo>
                            <a:pt x="5409660" y="723668"/>
                            <a:pt x="5003300" y="793279"/>
                            <a:pt x="4739471" y="763353"/>
                          </a:cubicBezTo>
                          <a:cubicBezTo>
                            <a:pt x="4403713" y="789913"/>
                            <a:pt x="4056682" y="747486"/>
                            <a:pt x="3660397" y="763353"/>
                          </a:cubicBezTo>
                          <a:cubicBezTo>
                            <a:pt x="3383546" y="765785"/>
                            <a:pt x="3248931" y="784079"/>
                            <a:pt x="2884392" y="763353"/>
                          </a:cubicBezTo>
                          <a:cubicBezTo>
                            <a:pt x="2584598" y="739662"/>
                            <a:pt x="2455806" y="824048"/>
                            <a:pt x="2108388" y="763353"/>
                          </a:cubicBezTo>
                          <a:cubicBezTo>
                            <a:pt x="1806057" y="722961"/>
                            <a:pt x="1765869" y="791801"/>
                            <a:pt x="1464158" y="763353"/>
                          </a:cubicBezTo>
                          <a:lnTo>
                            <a:pt x="1464158" y="763353"/>
                          </a:lnTo>
                          <a:cubicBezTo>
                            <a:pt x="1325142" y="806537"/>
                            <a:pt x="1118867" y="740711"/>
                            <a:pt x="833449" y="763353"/>
                          </a:cubicBezTo>
                          <a:cubicBezTo>
                            <a:pt x="532647" y="752818"/>
                            <a:pt x="294579" y="772907"/>
                            <a:pt x="122223" y="763353"/>
                          </a:cubicBezTo>
                          <a:cubicBezTo>
                            <a:pt x="54699" y="760249"/>
                            <a:pt x="-19671" y="702878"/>
                            <a:pt x="0" y="636124"/>
                          </a:cubicBezTo>
                          <a:cubicBezTo>
                            <a:pt x="-5996" y="484142"/>
                            <a:pt x="30474" y="395560"/>
                            <a:pt x="0" y="318063"/>
                          </a:cubicBezTo>
                          <a:cubicBezTo>
                            <a:pt x="6727" y="295982"/>
                            <a:pt x="-3983" y="270568"/>
                            <a:pt x="0" y="246501"/>
                          </a:cubicBezTo>
                          <a:cubicBezTo>
                            <a:pt x="9006" y="232686"/>
                            <a:pt x="8505" y="176807"/>
                            <a:pt x="0" y="127225"/>
                          </a:cubicBezTo>
                          <a:lnTo>
                            <a:pt x="0" y="127228"/>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8" name="TextBox 7">
              <a:extLst>
                <a:ext uri="{FF2B5EF4-FFF2-40B4-BE49-F238E27FC236}">
                  <a16:creationId xmlns:a16="http://schemas.microsoft.com/office/drawing/2014/main" id="{8F29902C-ACC9-4634-CE0B-FC64EFBDABA3}"/>
                </a:ext>
              </a:extLst>
            </p:cNvPr>
            <p:cNvSpPr txBox="1"/>
            <p:nvPr/>
          </p:nvSpPr>
          <p:spPr>
            <a:xfrm>
              <a:off x="101059" y="336928"/>
              <a:ext cx="10320089" cy="14073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Ngư dân vươn khơi bám biển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146" name="Picture 2" descr="Ngư dân vươn khơi bám biển trong những ngày đầu... | HỆ THỜI SỰ CHÍNH TRỊ  TỔNG HỢP - VOV1">
            <a:extLst>
              <a:ext uri="{FF2B5EF4-FFF2-40B4-BE49-F238E27FC236}">
                <a16:creationId xmlns:a16="http://schemas.microsoft.com/office/drawing/2014/main" id="{8E1425D4-EF85-002F-4877-8B5552B236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3950" y="1358899"/>
            <a:ext cx="7430770" cy="4874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231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hinh-nen-mua-he-troi-xanh-may-trang-co-nang-cuc-dep">
            <a:extLst>
              <a:ext uri="{FF2B5EF4-FFF2-40B4-BE49-F238E27FC236}">
                <a16:creationId xmlns:a16="http://schemas.microsoft.com/office/drawing/2014/main" id="{082E9EEE-DB6C-4344-E150-BC9A5C493B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582" y="-959871"/>
            <a:ext cx="11705725" cy="877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WordArt 6">
            <a:extLst>
              <a:ext uri="{FF2B5EF4-FFF2-40B4-BE49-F238E27FC236}">
                <a16:creationId xmlns:a16="http://schemas.microsoft.com/office/drawing/2014/main" id="{CD243526-FCFE-79AA-EFBB-52D1FCFAF80A}"/>
              </a:ext>
            </a:extLst>
          </p:cNvPr>
          <p:cNvSpPr>
            <a:spLocks noChangeArrowheads="1" noChangeShapeType="1" noTextEdit="1"/>
          </p:cNvSpPr>
          <p:nvPr/>
        </p:nvSpPr>
        <p:spPr bwMode="auto">
          <a:xfrm>
            <a:off x="1219132" y="1401364"/>
            <a:ext cx="10046412" cy="2222339"/>
          </a:xfrm>
          <a:prstGeom prst="rect">
            <a:avLst/>
          </a:prstGeom>
        </p:spPr>
        <p:txBody>
          <a:bodyPr wrap="none" fromWordArt="1">
            <a:prstTxWarp prst="textWave2">
              <a:avLst>
                <a:gd name="adj1" fmla="val 13005"/>
                <a:gd name="adj2" fmla="val 0"/>
              </a:avLst>
            </a:prstTxWarp>
          </a:bodyPr>
          <a:lstStyle/>
          <a:p>
            <a:pPr algn="ctr" defTabSz="714329" eaLnBrk="0" fontAlgn="base" hangingPunct="0">
              <a:spcBef>
                <a:spcPct val="0"/>
              </a:spcBef>
              <a:spcAft>
                <a:spcPct val="0"/>
              </a:spcAft>
            </a:pPr>
            <a:r>
              <a:rPr lang="en-US" sz="6913" b="1" i="1" kern="10">
                <a:ln w="9525">
                  <a:solidFill>
                    <a:srgbClr val="FFFFFF"/>
                  </a:solidFill>
                  <a:round/>
                  <a:headEnd/>
                  <a:tailEnd/>
                </a:ln>
                <a:solidFill>
                  <a:srgbClr val="FF0000"/>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Chúc quý thầy, cô và các em sức khỏe</a:t>
            </a:r>
          </a:p>
        </p:txBody>
      </p:sp>
    </p:spTree>
  </p:cSld>
  <p:clrMapOvr>
    <a:masterClrMapping/>
  </p:clrMapOvr>
  <p:transition spd="med" advClick="0">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fill="hold" nodeType="withEffect">
                                  <p:stCondLst>
                                    <p:cond delay="0"/>
                                  </p:stCondLst>
                                  <p:endCondLst>
                                    <p:cond evt="onNext" delay="0">
                                      <p:tgtEl>
                                        <p:sldTgt/>
                                      </p:tgtEl>
                                    </p:cond>
                                  </p:endCondLst>
                                  <p:childTnLst>
                                    <p:animScale>
                                      <p:cBhvr>
                                        <p:cTn id="6" dur="5000" fill="hold"/>
                                        <p:tgtEl>
                                          <p:spTgt spid="16"/>
                                        </p:tgtEl>
                                      </p:cBhvr>
                                      <p:by x="150000" y="150000"/>
                                    </p:animScale>
                                  </p:childTnLst>
                                </p:cTn>
                              </p:par>
                            </p:childTnLst>
                          </p:cTn>
                        </p:par>
                      </p:childTnLst>
                    </p:cTn>
                  </p:par>
                  <p:par>
                    <p:cTn id="7" fill="hold" nodeType="clickPar">
                      <p:stCondLst>
                        <p:cond delay="indefinite"/>
                      </p:stCondLst>
                      <p:childTnLst>
                        <p:par>
                          <p:cTn id="8" fill="hold" nodeType="withGroup">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17"/>
                                        </p:tgtEl>
                                        <p:attrNameLst>
                                          <p:attrName>r</p:attrName>
                                        </p:attrNameLst>
                                      </p:cBhvr>
                                    </p:animRot>
                                    <p:animRot by="-240000">
                                      <p:cBhvr>
                                        <p:cTn id="11" dur="200" fill="hold">
                                          <p:stCondLst>
                                            <p:cond delay="200"/>
                                          </p:stCondLst>
                                        </p:cTn>
                                        <p:tgtEl>
                                          <p:spTgt spid="17"/>
                                        </p:tgtEl>
                                        <p:attrNameLst>
                                          <p:attrName>r</p:attrName>
                                        </p:attrNameLst>
                                      </p:cBhvr>
                                    </p:animRot>
                                    <p:animRot by="240000">
                                      <p:cBhvr>
                                        <p:cTn id="12" dur="200" fill="hold">
                                          <p:stCondLst>
                                            <p:cond delay="400"/>
                                          </p:stCondLst>
                                        </p:cTn>
                                        <p:tgtEl>
                                          <p:spTgt spid="17"/>
                                        </p:tgtEl>
                                        <p:attrNameLst>
                                          <p:attrName>r</p:attrName>
                                        </p:attrNameLst>
                                      </p:cBhvr>
                                    </p:animRot>
                                    <p:animRot by="-240000">
                                      <p:cBhvr>
                                        <p:cTn id="13" dur="200" fill="hold">
                                          <p:stCondLst>
                                            <p:cond delay="600"/>
                                          </p:stCondLst>
                                        </p:cTn>
                                        <p:tgtEl>
                                          <p:spTgt spid="17"/>
                                        </p:tgtEl>
                                        <p:attrNameLst>
                                          <p:attrName>r</p:attrName>
                                        </p:attrNameLst>
                                      </p:cBhvr>
                                    </p:animRot>
                                    <p:animRot by="120000">
                                      <p:cBhvr>
                                        <p:cTn id="14"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D3052A5-9438-403C-9ADF-28FAB7967B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6" descr="D:\png\透明气泡.png">
            <a:extLst>
              <a:ext uri="{FF2B5EF4-FFF2-40B4-BE49-F238E27FC236}">
                <a16:creationId xmlns:a16="http://schemas.microsoft.com/office/drawing/2014/main" id="{5849F878-AFA0-4DFB-941E-AB313155C8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410" y="624335"/>
            <a:ext cx="752403" cy="7615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png\透明气泡.png">
            <a:extLst>
              <a:ext uri="{FF2B5EF4-FFF2-40B4-BE49-F238E27FC236}">
                <a16:creationId xmlns:a16="http://schemas.microsoft.com/office/drawing/2014/main" id="{135BC396-A63A-4071-937B-519BF69BF1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6786" y="1319991"/>
            <a:ext cx="552350" cy="5590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D:\png\透明气泡.png">
            <a:extLst>
              <a:ext uri="{FF2B5EF4-FFF2-40B4-BE49-F238E27FC236}">
                <a16:creationId xmlns:a16="http://schemas.microsoft.com/office/drawing/2014/main" id="{6F8E04FF-A695-4125-B28B-E5FF9D8F39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757" y="1769095"/>
            <a:ext cx="447272" cy="4527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D:\png\透明气泡.png">
            <a:extLst>
              <a:ext uri="{FF2B5EF4-FFF2-40B4-BE49-F238E27FC236}">
                <a16:creationId xmlns:a16="http://schemas.microsoft.com/office/drawing/2014/main" id="{E1B54889-7C2C-4BE6-BE85-5BF99EEF4A8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7456" y="3857026"/>
            <a:ext cx="598343" cy="6056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D:\png\透明气泡.png">
            <a:extLst>
              <a:ext uri="{FF2B5EF4-FFF2-40B4-BE49-F238E27FC236}">
                <a16:creationId xmlns:a16="http://schemas.microsoft.com/office/drawing/2014/main" id="{4AF8364F-5BB9-47FE-8DD2-355EFEA172F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70162" y="3262136"/>
            <a:ext cx="402311" cy="40721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D:\png\透明气泡.png">
            <a:extLst>
              <a:ext uri="{FF2B5EF4-FFF2-40B4-BE49-F238E27FC236}">
                <a16:creationId xmlns:a16="http://schemas.microsoft.com/office/drawing/2014/main" id="{132825E6-0F01-4370-A419-4EFB9D48C7C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5556" y="3275351"/>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D:\png\透明气泡.png">
            <a:extLst>
              <a:ext uri="{FF2B5EF4-FFF2-40B4-BE49-F238E27FC236}">
                <a16:creationId xmlns:a16="http://schemas.microsoft.com/office/drawing/2014/main" id="{4C0F8690-7E15-41BE-95F8-0397785EFD2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9706" y="3361764"/>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D:\png\透明气泡.png">
            <a:extLst>
              <a:ext uri="{FF2B5EF4-FFF2-40B4-BE49-F238E27FC236}">
                <a16:creationId xmlns:a16="http://schemas.microsoft.com/office/drawing/2014/main" id="{CA37FC09-26E3-45B5-A136-00A8A61AF29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5292" y="2543300"/>
            <a:ext cx="603574" cy="61093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D:\png\透明气泡.png">
            <a:extLst>
              <a:ext uri="{FF2B5EF4-FFF2-40B4-BE49-F238E27FC236}">
                <a16:creationId xmlns:a16="http://schemas.microsoft.com/office/drawing/2014/main" id="{7059A3A7-868E-41B8-A1F9-CE9A716ADDB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4166" y="2543306"/>
            <a:ext cx="268537" cy="2718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D:\png\透明气泡.png">
            <a:extLst>
              <a:ext uri="{FF2B5EF4-FFF2-40B4-BE49-F238E27FC236}">
                <a16:creationId xmlns:a16="http://schemas.microsoft.com/office/drawing/2014/main" id="{EFD7570A-8976-41DC-A50B-4A4377E4133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48222" y="2669867"/>
            <a:ext cx="478716" cy="484554"/>
          </a:xfrm>
          <a:prstGeom prst="rect">
            <a:avLst/>
          </a:prstGeom>
          <a:noFill/>
          <a:extLst>
            <a:ext uri="{909E8E84-426E-40DD-AFC4-6F175D3DCCD1}">
              <a14:hiddenFill xmlns:a14="http://schemas.microsoft.com/office/drawing/2010/main">
                <a:solidFill>
                  <a:srgbClr val="FFFFFF"/>
                </a:solidFill>
              </a14:hiddenFill>
            </a:ext>
          </a:extLst>
        </p:spPr>
      </p:pic>
      <p:pic>
        <p:nvPicPr>
          <p:cNvPr id="27" name="图片 15">
            <a:extLst>
              <a:ext uri="{FF2B5EF4-FFF2-40B4-BE49-F238E27FC236}">
                <a16:creationId xmlns:a16="http://schemas.microsoft.com/office/drawing/2014/main" id="{BF6293E7-23D1-49D7-8EFD-14679BF43337}"/>
              </a:ext>
            </a:extLst>
          </p:cNvPr>
          <p:cNvPicPr>
            <a:picLocks noChangeAspect="1"/>
          </p:cNvPicPr>
          <p:nvPr/>
        </p:nvPicPr>
        <p:blipFill rotWithShape="1">
          <a:blip r:embed="rId13">
            <a:extLst>
              <a:ext uri="{28A0092B-C50C-407E-A947-70E740481C1C}">
                <a14:useLocalDpi xmlns:a14="http://schemas.microsoft.com/office/drawing/2010/main" val="0"/>
              </a:ext>
            </a:extLst>
          </a:blip>
          <a:srcRect t="68182"/>
          <a:stretch/>
        </p:blipFill>
        <p:spPr>
          <a:xfrm>
            <a:off x="-1508864" y="-667"/>
            <a:ext cx="16056717" cy="3200401"/>
          </a:xfrm>
          <a:prstGeom prst="rect">
            <a:avLst/>
          </a:prstGeom>
        </p:spPr>
      </p:pic>
      <p:pic>
        <p:nvPicPr>
          <p:cNvPr id="25" name="Picture 6" descr="D:\png\透明气泡.png">
            <a:extLst>
              <a:ext uri="{FF2B5EF4-FFF2-40B4-BE49-F238E27FC236}">
                <a16:creationId xmlns:a16="http://schemas.microsoft.com/office/drawing/2014/main" id="{0EAA62F6-962B-4395-B05E-9F731ED6601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93247" y="2063349"/>
            <a:ext cx="272636" cy="2759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D:\png\透明气泡.png">
            <a:extLst>
              <a:ext uri="{FF2B5EF4-FFF2-40B4-BE49-F238E27FC236}">
                <a16:creationId xmlns:a16="http://schemas.microsoft.com/office/drawing/2014/main" id="{DFC8B89A-8D2F-4AB9-8B65-79657650F6F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9375" y="4583661"/>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28" name="图片 157">
            <a:extLst>
              <a:ext uri="{FF2B5EF4-FFF2-40B4-BE49-F238E27FC236}">
                <a16:creationId xmlns:a16="http://schemas.microsoft.com/office/drawing/2014/main" id="{685E083C-6706-47AA-A251-E4EBA0F0ABC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4750629" y="3857026"/>
            <a:ext cx="2390203" cy="2832391"/>
          </a:xfrm>
          <a:prstGeom prst="rect">
            <a:avLst/>
          </a:prstGeom>
        </p:spPr>
      </p:pic>
      <p:pic>
        <p:nvPicPr>
          <p:cNvPr id="2" name="Picture 1">
            <a:extLst>
              <a:ext uri="{FF2B5EF4-FFF2-40B4-BE49-F238E27FC236}">
                <a16:creationId xmlns:a16="http://schemas.microsoft.com/office/drawing/2014/main" id="{FF8C80EC-5157-EF03-DEE7-1BCAFEB9FADB}"/>
              </a:ext>
            </a:extLst>
          </p:cNvPr>
          <p:cNvPicPr>
            <a:picLocks noChangeAspect="1"/>
          </p:cNvPicPr>
          <p:nvPr/>
        </p:nvPicPr>
        <p:blipFill>
          <a:blip r:embed="rId16"/>
          <a:stretch>
            <a:fillRect/>
          </a:stretch>
        </p:blipFill>
        <p:spPr>
          <a:xfrm>
            <a:off x="1572414" y="1759632"/>
            <a:ext cx="9894666" cy="2402032"/>
          </a:xfrm>
          <a:prstGeom prst="rect">
            <a:avLst/>
          </a:prstGeom>
        </p:spPr>
      </p:pic>
      <p:sp>
        <p:nvSpPr>
          <p:cNvPr id="3" name="Rectangle 11">
            <a:extLst>
              <a:ext uri="{FF2B5EF4-FFF2-40B4-BE49-F238E27FC236}">
                <a16:creationId xmlns:a16="http://schemas.microsoft.com/office/drawing/2014/main" id="{7AEAC092-890D-D244-2803-54EB8B9512E6}"/>
              </a:ext>
            </a:extLst>
          </p:cNvPr>
          <p:cNvSpPr>
            <a:spLocks noChangeArrowheads="1"/>
          </p:cNvSpPr>
          <p:nvPr/>
        </p:nvSpPr>
        <p:spPr bwMode="auto">
          <a:xfrm>
            <a:off x="-388121" y="-19271"/>
            <a:ext cx="13360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5200">
                <a:solidFill>
                  <a:schemeClr val="tx1"/>
                </a:solidFill>
                <a:latin typeface="Arial" panose="020B0604020202020204" pitchFamily="34" charset="0"/>
              </a:defRPr>
            </a:lvl1pPr>
            <a:lvl2pPr marL="742950" indent="-285750">
              <a:spcBef>
                <a:spcPct val="20000"/>
              </a:spcBef>
              <a:buChar char="–"/>
              <a:defRPr sz="4500">
                <a:solidFill>
                  <a:schemeClr val="tx1"/>
                </a:solidFill>
                <a:latin typeface="Arial" panose="020B0604020202020204" pitchFamily="34" charset="0"/>
              </a:defRPr>
            </a:lvl2pPr>
            <a:lvl3pPr marL="1143000" indent="-228600">
              <a:spcBef>
                <a:spcPct val="20000"/>
              </a:spcBef>
              <a:buChar char="•"/>
              <a:defRPr sz="39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sz="3200" b="1">
                <a:solidFill>
                  <a:srgbClr val="000000"/>
                </a:solidFill>
                <a:latin typeface="Times New Roman" panose="02020603050405020304" pitchFamily="18" charset="0"/>
                <a:cs typeface="Times New Roman" panose="02020603050405020304" pitchFamily="18" charset="0"/>
              </a:rPr>
              <a:t>Thứ  năm  ngày 03 tháng 10 năm 2024</a:t>
            </a:r>
          </a:p>
          <a:p>
            <a:pPr algn="ctr" fontAlgn="base">
              <a:spcBef>
                <a:spcPct val="0"/>
              </a:spcBef>
              <a:spcAft>
                <a:spcPct val="0"/>
              </a:spcAft>
              <a:buFontTx/>
              <a:buNone/>
            </a:pPr>
            <a:r>
              <a:rPr lang="en-US" altLang="en-US" sz="3200" b="1" u="sng">
                <a:solidFill>
                  <a:srgbClr val="FF0000"/>
                </a:solidFill>
                <a:latin typeface="Times New Roman" panose="02020603050405020304" pitchFamily="18" charset="0"/>
                <a:cs typeface="Times New Roman" panose="02020603050405020304" pitchFamily="18" charset="0"/>
              </a:rPr>
              <a:t>Lịch sử và Địa lí:</a:t>
            </a:r>
          </a:p>
        </p:txBody>
      </p:sp>
    </p:spTree>
    <p:extLst>
      <p:ext uri="{BB962C8B-B14F-4D97-AF65-F5344CB8AC3E}">
        <p14:creationId xmlns:p14="http://schemas.microsoft.com/office/powerpoint/2010/main" val="212013629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08333E-7 2.22222E-6 C 0.01185 0.0044 0.02122 0.02014 0.03047 0.03449 C 0.04336 0.05463 0.02292 0.02801 0.03828 0.0493 C 0.04648 0.06041 0.05508 0.06967 0.06302 0.08148 C 0.06758 0.08796 0.06901 0.09745 0.07422 0.10116 C 0.07852 0.11041 0.08307 0.11736 0.08789 0.12592 C 0.09284 0.13541 0.09557 0.1456 0.10026 0.15555 C 0.10339 0.17801 0.09818 0.14745 0.10456 0.16782 C 0.11003 0.18449 0.11289 0.20555 0.11836 0.22222 C 0.12214 0.23403 0.12682 0.24514 0.1306 0.25648 C 0.13216 0.2669 0.13451 0.2706 0.13737 0.27893 C 0.14219 0.29282 0.14583 0.30509 0.15091 0.31852 C 0.1543 0.32685 0.15781 0.33541 0.1599 0.34514 C 0.16094 0.34977 0.16107 0.35393 0.16224 0.35787 C 0.16523 0.36759 0.17005 0.37662 0.1737 0.38518 C 0.17852 0.39745 0.18828 0.42708 0.19505 0.43217 C 0.19909 0.44629 0.20833 0.45162 0.21523 0.45926 C 0.22461 0.46944 0.23268 0.48449 0.24232 0.49375 C 0.25404 0.50555 0.26641 0.51296 0.27943 0.51597 C 0.32721 0.51504 0.375 0.51504 0.42266 0.51366 C 0.44349 0.51296 0.46432 0.49143 0.48464 0.48634 C 0.49844 0.47893 0.5125 0.47338 0.52656 0.46921 C 0.54036 0.45903 0.55716 0.45208 0.57148 0.4493 C 0.57721 0.44699 0.58307 0.44097 0.58867 0.43958 C 0.59375 0.43819 0.59922 0.43796 0.60443 0.43703 C 0.61432 0.42963 0.62031 0.43125 0.63255 0.42963 C 0.64076 0.42384 0.63711 0.42592 0.64375 0.42222 C 0.72982 0.42315 0.81589 0.42222 0.90195 0.42477 C 0.91693 0.425 0.9362 0.46366 0.95052 0.47407 C 0.96159 0.49236 0.975 0.50254 0.98672 0.51852 C 0.99297 0.52685 1.00169 0.54236 1.00807 0.54815 C 1.01315 0.55254 1.01797 0.55764 1.02279 0.56273 C 1.03346 0.57453 1.02409 0.56736 1.03177 0.57291 C 1.04076 0.58773 1.05117 0.59884 1.06094 0.60995 C 1.06393 0.61296 1.06667 0.62222 1.07005 0.62222 " pathEditMode="relative" rAng="0" ptsTypes="AAAAAAAAAAAAAAAAAAAAAAAAAAAAAAAAAAA">
                                      <p:cBhvr>
                                        <p:cTn id="6" dur="5000" fill="hold"/>
                                        <p:tgtEl>
                                          <p:spTgt spid="15"/>
                                        </p:tgtEl>
                                        <p:attrNameLst>
                                          <p:attrName>ppt_x</p:attrName>
                                          <p:attrName>ppt_y</p:attrName>
                                        </p:attrNameLst>
                                      </p:cBhvr>
                                      <p:rCtr x="53503" y="31111"/>
                                    </p:animMotion>
                                  </p:childTnLst>
                                </p:cTn>
                              </p:par>
                              <p:par>
                                <p:cTn id="7" presetID="0" presetClass="path" presetSubtype="0" accel="50000" decel="50000" fill="hold" nodeType="withEffect">
                                  <p:stCondLst>
                                    <p:cond delay="0"/>
                                  </p:stCondLst>
                                  <p:childTnLst>
                                    <p:animMotion origin="layout" path="M 4.58333E-6 -1.48148E-6 C 0.0121 0.00208 0.02161 0.00972 0.03112 0.0169 C 0.0444 0.02662 0.02356 0.01366 0.03932 0.02408 C 0.04752 0.02963 0.05625 0.03403 0.06445 0.03982 C 0.06914 0.04306 0.07083 0.04769 0.07604 0.04954 C 0.0802 0.05417 0.08502 0.05764 0.08984 0.06181 C 0.09492 0.06644 0.09765 0.07153 0.10234 0.07639 C 0.10585 0.08727 0.10026 0.07246 0.10703 0.08241 C 0.11237 0.09051 0.11523 0.10093 0.12096 0.10903 C 0.12474 0.11482 0.12955 0.12037 0.13333 0.12593 C 0.13502 0.13102 0.1375 0.13287 0.14036 0.13704 C 0.14518 0.14375 0.14921 0.14977 0.15416 0.15648 C 0.15768 0.16042 0.16106 0.16482 0.16328 0.16968 C 0.16432 0.17176 0.16445 0.17384 0.16549 0.1757 C 0.16862 0.18056 0.17356 0.18496 0.17721 0.18912 C 0.18216 0.19514 0.19205 0.20972 0.19908 0.21227 C 0.20351 0.21921 0.21263 0.22176 0.21966 0.2257 C 0.22929 0.23056 0.2375 0.23796 0.24739 0.24259 C 0.25937 0.24838 0.272 0.25208 0.28528 0.25347 C 0.33411 0.25301 0.38281 0.25301 0.43138 0.25232 C 0.45273 0.25208 0.47395 0.24144 0.49492 0.23889 C 0.50885 0.23519 0.5233 0.23264 0.53763 0.23056 C 0.55169 0.22546 0.56888 0.22199 0.58346 0.2206 C 0.58932 0.21945 0.59531 0.21667 0.60091 0.21597 C 0.60625 0.21528 0.61184 0.21505 0.61705 0.21458 C 0.62721 0.21111 0.63333 0.21181 0.64583 0.21111 C 0.65416 0.2081 0.65052 0.20926 0.65729 0.20741 C 0.74518 0.20787 0.83307 0.20741 0.92083 0.20857 C 0.93619 0.2088 0.95572 0.22778 0.97044 0.23287 C 0.98177 0.2419 0.99557 0.24676 1.00742 0.25463 C 1.01393 0.2588 1.02278 0.26644 1.02916 0.26921 C 1.0345 0.27153 1.03932 0.27384 1.04427 0.27639 C 1.0552 0.28218 1.04557 0.27871 1.05338 0.28148 C 1.06263 0.28866 1.07317 0.29421 1.0832 0.29954 C 1.08632 0.30116 1.08906 0.30579 1.09257 0.30579 " pathEditMode="relative" rAng="0" ptsTypes="AAAAAAAAAAAAAAAAAAAAAAAAAAAAAAAAAAA">
                                      <p:cBhvr>
                                        <p:cTn id="8" dur="5000" fill="hold"/>
                                        <p:tgtEl>
                                          <p:spTgt spid="18"/>
                                        </p:tgtEl>
                                        <p:attrNameLst>
                                          <p:attrName>ppt_x</p:attrName>
                                          <p:attrName>ppt_y</p:attrName>
                                        </p:attrNameLst>
                                      </p:cBhvr>
                                      <p:rCtr x="54622" y="15278"/>
                                    </p:animMotion>
                                  </p:childTnLst>
                                </p:cTn>
                              </p:par>
                              <p:par>
                                <p:cTn id="9" presetID="0" presetClass="path" presetSubtype="0" accel="50000" decel="50000" fill="hold" nodeType="withEffect">
                                  <p:stCondLst>
                                    <p:cond delay="1800"/>
                                  </p:stCondLst>
                                  <p:childTnLst>
                                    <p:animMotion origin="layout" path="M 8.33333E-7 -2.22222E-6 C 0.00638 -0.00949 0.01406 -0.01227 0.02148 -0.01481 C 0.02604 -0.01828 0.03086 -0.01875 0.03542 -0.02222 C 0.04154 -0.02199 0.06888 -0.02291 0.08242 -0.01736 C 0.08698 -0.01551 0.09232 -0.00764 0.09635 -0.00254 C 0.09857 0.00023 0.10065 0.00394 0.10273 0.00741 C 0.10391 0.00903 0.10599 0.01227 0.10599 0.0125 C 0.11068 0.02871 0.11588 0.04422 0.12096 0.05926 C 0.12448 0.06968 0.12591 0.08172 0.1306 0.08889 C 0.1362 0.1081 0.14232 0.13496 0.15091 0.14815 C 0.15521 0.15463 0.15937 0.16482 0.1638 0.17037 C 0.16901 0.17709 0.17448 0.1831 0.17982 0.19005 C 0.18633 0.19884 0.1819 0.19236 0.18945 0.19746 C 0.19297 0.2 0.19818 0.2081 0.20117 0.20996 C 0.20547 0.21227 0.21406 0.21482 0.21406 0.21505 C 0.26068 0.2132 0.27708 0.21389 0.31263 0.20486 C 0.32682 0.19653 0.34154 0.19097 0.35534 0.18033 C 0.36328 0.17431 0.36706 0.16134 0.37474 0.1581 C 0.37851 0.14931 0.38021 0.14607 0.38542 0.14329 C 0.38659 0.14167 0.3875 0.13959 0.38867 0.1382 C 0.39062 0.13611 0.39505 0.13334 0.39505 0.13357 C 0.40026 0.12384 0.40638 0.11875 0.41224 0.11111 C 0.4151 0.10718 0.42083 0.09884 0.42083 0.09908 C 0.42396 0.08727 0.42969 0.08496 0.43476 0.07894 C 0.43802 0.07523 0.4388 0.07107 0.44219 0.06667 C 0.44323 0.06551 0.4444 0.06505 0.44544 0.06412 C 0.44713 0.06273 0.44896 0.06134 0.45078 0.05926 C 0.45456 0.05371 0.4556 0.04884 0.45937 0.04445 C 0.4638 0.03912 0.46146 0.0456 0.46575 0.03704 C 0.47213 0.02431 0.46732 0.0294 0.47331 0.02477 C 0.47825 0.01297 0.48346 0.00857 0.48919 -2.22222E-6 C 0.49271 -0.00532 0.49583 -0.01134 0.49896 -0.01736 C 0.50521 -0.02893 0.51367 -0.03588 0.52031 -0.04699 C 0.53268 -0.0669 0.51862 -0.04282 0.52682 -0.0618 C 0.53125 -0.07199 0.53958 -0.07708 0.54271 -0.08889 C 0.54857 -0.10903 0.56185 -0.12801 0.57174 -0.13588 C 0.57708 -0.14514 0.57982 -0.15532 0.58659 -0.16041 C 0.60013 -0.18403 0.6181 -0.20347 0.63281 -0.22222 C 0.63919 -0.23032 0.64375 -0.24282 0.65091 -0.24699 C 0.65599 -0.25463 0.66042 -0.25764 0.66601 -0.2618 C 0.67643 -0.26921 0.68607 -0.28032 0.69713 -0.28403 C 0.70273 -0.28819 0.70833 -0.28958 0.71419 -0.29143 C 0.72474 -0.2993 0.73086 -0.29722 0.74414 -0.29884 C 0.76237 -0.29791 0.7806 -0.29838 0.79883 -0.29629 C 0.80846 -0.29514 0.81836 -0.28588 0.8276 -0.28148 C 0.83476 -0.27801 0.84362 -0.27685 0.85013 -0.26921 C 0.85937 -0.25833 0.87409 -0.24375 0.88112 -0.22708 C 0.88216 -0.225 0.88229 -0.22153 0.88346 -0.21967 C 0.88437 -0.21828 0.88568 -0.21852 0.88659 -0.21736 C 0.89297 -0.20926 0.90052 -0.20116 0.90586 -0.19004 C 0.90911 -0.18356 0.91276 -0.17778 0.91549 -0.17037 C 0.91784 -0.16412 0.91901 -0.15532 0.922 -0.15069 C 0.93086 -0.13703 0.93763 -0.11759 0.94661 -0.1037 C 0.94922 -0.0993 0.95013 -0.09074 0.95299 -0.08634 C 0.95859 -0.07708 0.96458 -0.06875 0.97005 -0.05926 C 0.98125 -0.04004 0.9918 -0.02014 1.00338 -0.00254 C 1.00924 0.00672 1.01497 0.02222 1.02161 0.02963 C 1.03516 0.04537 1.04792 0.06551 1.06224 0.07662 C 1.06497 0.07871 1.07279 0.08056 1.075 0.08148 C 1.08164 0.08426 1.08776 0.08889 1.09427 0.09144 C 1.10078 0.09352 1.1099 0.09445 1.11588 0.10116 " pathEditMode="relative" rAng="0" ptsTypes="AAAAAAAAAAAAAAAAAAAAAAAAAAAAAAAAAAAAAAAAAAAAAAAAAAAAAAAAAAAAA">
                                      <p:cBhvr>
                                        <p:cTn id="10" dur="5000" fill="hold"/>
                                        <p:tgtEl>
                                          <p:spTgt spid="17"/>
                                        </p:tgtEl>
                                        <p:attrNameLst>
                                          <p:attrName>ppt_x</p:attrName>
                                          <p:attrName>ppt_y</p:attrName>
                                        </p:attrNameLst>
                                      </p:cBhvr>
                                      <p:rCtr x="55794" y="-4190"/>
                                    </p:animMotion>
                                  </p:childTnLst>
                                </p:cTn>
                              </p:par>
                              <p:par>
                                <p:cTn id="11" presetID="0" presetClass="path" presetSubtype="0" accel="50000" decel="50000" fill="hold" nodeType="withEffect">
                                  <p:stCondLst>
                                    <p:cond delay="1800"/>
                                  </p:stCondLst>
                                  <p:childTnLst>
                                    <p:animMotion origin="layout" path="M 2.70833E-6 -4.07407E-6 C 0.00377 -0.00092 0.00755 -0.00092 0.0112 -0.00254 C 0.02265 -0.00717 0.01393 -0.00532 0.02122 -0.01226 C 0.02708 -0.01828 0.03307 -0.02476 0.03906 -0.02963 C 0.0444 -0.03402 0.05026 -0.03426 0.05573 -0.03703 C 0.06536 -0.04166 0.075 -0.04629 0.08476 -0.0493 C 0.09843 -0.05949 0.11914 -0.05301 0.13242 -0.05185 C 0.13815 -0.04884 0.14375 -0.04745 0.14896 -0.04444 C 0.15638 -0.04051 0.16198 -0.03125 0.16901 -0.02708 C 0.17005 -0.02569 0.17122 -0.02314 0.17226 -0.02222 C 0.17539 -0.01967 0.18164 -0.01736 0.18164 -0.01713 C 0.18685 -0.00926 0.19218 -0.00856 0.1983 -0.00486 C 0.20286 -0.00185 0.20768 0.00255 0.21237 0.00487 C 0.21497 0.00625 0.21927 0.00718 0.22174 0.00996 C 0.22773 0.01667 0.23437 0.02385 0.24062 0.02963 C 0.24492 0.03357 0.247 0.03033 0.25182 0.03704 C 0.25599 0.04329 0.26041 0.04607 0.26497 0.04931 C 0.26614 0.05024 0.26705 0.05301 0.26823 0.0544 C 0.27343 0.05903 0.27968 0.06366 0.28489 0.06667 C 0.29218 0.07778 0.30156 0.08149 0.30937 0.08889 C 0.3164 0.09468 0.32291 0.10116 0.32968 0.10625 C 0.33099 0.10718 0.33177 0.11019 0.33307 0.11112 C 0.33607 0.11366 0.3388 0.11389 0.34205 0.11598 C 0.34323 0.11852 0.34453 0.12199 0.34648 0.12338 C 0.34896 0.12593 0.35508 0.12848 0.35508 0.12871 C 0.36354 0.14074 0.35299 0.12616 0.36315 0.13588 C 0.36784 0.14051 0.3707 0.14561 0.37617 0.14815 C 0.38047 0.15255 0.38463 0.15371 0.3888 0.15811 C 0.39661 0.16667 0.40573 0.17662 0.41419 0.18033 C 0.41914 0.18565 0.42226 0.19005 0.42747 0.1926 C 0.43411 0.19931 0.43945 0.20487 0.44674 0.20741 C 0.45091 0.21204 0.45599 0.21274 0.46015 0.21737 C 0.46549 0.22315 0.47096 0.22894 0.47682 0.23218 C 0.48255 0.23982 0.48711 0.24422 0.49349 0.24699 C 0.49974 0.25579 0.50885 0.26088 0.51549 0.26667 C 0.51718 0.26783 0.51758 0.27037 0.51927 0.27153 C 0.52773 0.28125 0.53867 0.28959 0.54817 0.2963 C 0.55638 0.30255 0.5638 0.31227 0.57226 0.31598 C 0.58398 0.33311 0.59935 0.33542 0.61276 0.34074 C 0.63307 0.34885 0.6526 0.36135 0.67304 0.36783 C 0.67982 0.37292 0.67343 0.36875 0.68515 0.37292 C 0.69544 0.37616 0.70495 0.38264 0.71523 0.38519 C 0.85833 0.38056 0.82604 0.38612 0.90039 0.36783 C 0.91263 0.36112 0.92539 0.35625 0.93815 0.35301 C 0.9487 0.3463 0.95963 0.34352 0.97044 0.3382 C 0.9819 0.33311 0.99271 0.32338 1.0039 0.31852 C 1.01159 0.31505 1.01966 0.31459 1.02734 0.31112 C 1.03372 0.30834 1.03971 0.30371 1.04635 0.30116 C 1.05482 0.29352 1.06393 0.29167 1.07291 0.28889 C 1.07877 0.28449 1.08476 0.28357 1.09088 0.28149 C 1.09765 0.27153 1.09049 0.28079 1.0987 0.27408 C 1.10286 0.27061 1.10703 0.26389 1.11093 0.25926 C 1.12031 0.24746 1.13047 0.2257 1.14101 0.21968 C 1.14479 0.21112 1.147 0.21204 1.15104 0.20487 C 1.15338 0.2007 1.15416 0.19514 1.15781 0.19514 C 1.15833 0.19514 1.15703 0.19653 1.15664 0.19746 " pathEditMode="relative" rAng="0" ptsTypes="AAAAAAAAAAAAAAAAAAAAAAAAAAAAAAAAAAAAAAAAAAAAAAAAAAAAAAAA">
                                      <p:cBhvr>
                                        <p:cTn id="12" dur="5000" fill="hold"/>
                                        <p:tgtEl>
                                          <p:spTgt spid="19"/>
                                        </p:tgtEl>
                                        <p:attrNameLst>
                                          <p:attrName>ppt_x</p:attrName>
                                          <p:attrName>ppt_y</p:attrName>
                                        </p:attrNameLst>
                                      </p:cBhvr>
                                      <p:rCtr x="57891" y="16505"/>
                                    </p:animMotion>
                                  </p:childTnLst>
                                </p:cTn>
                              </p:par>
                              <p:par>
                                <p:cTn id="13" presetID="0" presetClass="path" presetSubtype="0" accel="50000" decel="50000" fill="hold" nodeType="withEffect">
                                  <p:stCondLst>
                                    <p:cond delay="1200"/>
                                  </p:stCondLst>
                                  <p:childTnLst>
                                    <p:animMotion origin="layout" path="M 0.0142 -0.00232 C 0.05731 -0.00139 0.1003 -0.00139 0.14341 0.00023 C 0.1567 0.00069 0.16842 0.01597 0.18041 0.02477 C 0.19265 0.0338 0.17428 0.01968 0.18718 0.03218 C 0.18926 0.03449 0.19369 0.03727 0.19369 0.0375 C 0.20463 0.06088 0.19096 0.03287 0.2006 0.04699 C 0.20411 0.05231 0.20711 0.05903 0.21063 0.06435 C 0.21453 0.06991 0.21584 0.07847 0.21961 0.08403 C 0.22561 0.10301 0.21766 0.07986 0.22652 0.09653 C 0.22782 0.0993 0.2286 0.10347 0.22991 0.10625 C 0.23069 0.10856 0.23199 0.10949 0.23329 0.11134 C 0.23759 0.11991 0.24098 0.1331 0.24541 0.14097 C 0.25478 0.15694 0.26508 0.17245 0.27589 0.18287 C 0.2824 0.18912 0.28943 0.19143 0.29595 0.19514 C 0.34636 0.19421 0.39638 0.19421 0.44692 0.19282 C 0.45955 0.19236 0.47336 0.18125 0.48626 0.17801 C 0.49772 0.16921 0.50983 0.16366 0.52195 0.16065 C 0.53263 0.15301 0.52611 0.15625 0.54096 0.15324 C 0.54917 0.14745 0.55633 0.14305 0.5648 0.14097 C 0.57431 0.1338 0.58577 0.12917 0.59606 0.12616 C 0.60766 0.11343 0.61977 0.10393 0.6311 0.09143 C 0.63892 0.08287 0.64895 0.08287 0.65689 0.0743 C 0.66484 0.06528 0.67318 0.05671 0.68164 0.04954 C 0.69076 0.0419 0.70144 0.04005 0.71095 0.03472 C 0.78246 0.03565 0.85398 0.03565 0.92536 0.03727 C 0.93304 0.0375 0.9393 0.04768 0.94685 0.04954 C 0.96261 0.05347 0.97746 0.0625 0.9927 0.06921 C 0.99817 0.07708 1.00404 0.07917 1.0099 0.08403 C 1.02188 0.09398 1.03517 0.10116 1.04806 0.10393 C 1.05588 0.1081 1.06343 0.1118 1.07164 0.11366 C 1.08323 0.12014 1.07451 0.1162 1.0986 0.1162 " pathEditMode="relative" rAng="0" ptsTypes="AAAAAAAAAAAAAAAAAAAAAAAAAAAAAAA">
                                      <p:cBhvr>
                                        <p:cTn id="14" dur="5000" fill="hold"/>
                                        <p:tgtEl>
                                          <p:spTgt spid="23"/>
                                        </p:tgtEl>
                                        <p:attrNameLst>
                                          <p:attrName>ppt_x</p:attrName>
                                          <p:attrName>ppt_y</p:attrName>
                                        </p:attrNameLst>
                                      </p:cBhvr>
                                      <p:rCtr x="54214" y="9861"/>
                                    </p:animMotion>
                                  </p:childTnLst>
                                </p:cTn>
                              </p:par>
                              <p:par>
                                <p:cTn id="15" presetID="0" presetClass="path" presetSubtype="0" accel="50000" decel="50000" fill="hold" nodeType="withEffect">
                                  <p:stCondLst>
                                    <p:cond delay="1200"/>
                                  </p:stCondLst>
                                  <p:childTnLst>
                                    <p:animMotion origin="layout" path="M 3.125E-6 4.44444E-6 C 0.00364 -0.00093 0.00729 -0.00093 0.0108 -0.00255 C 0.02174 -0.00718 0.01341 -0.00533 0.02044 -0.01227 C 0.02604 -0.01829 0.03164 -0.02477 0.03737 -0.02963 C 0.04244 -0.03403 0.04817 -0.03426 0.05338 -0.03704 C 0.06263 -0.04167 0.07187 -0.0463 0.08125 -0.04931 C 0.09453 -0.0595 0.11432 -0.05301 0.12721 -0.05186 C 0.13281 -0.04885 0.13815 -0.04746 0.14323 -0.04445 C 0.15026 -0.04051 0.1556 -0.03125 0.1625 -0.02709 C 0.16354 -0.0257 0.16445 -0.02315 0.16562 -0.02223 C 0.16849 -0.01968 0.17448 -0.01737 0.17448 -0.01713 C 0.17955 -0.00926 0.18463 -0.00857 0.19062 -0.00487 C 0.19505 -0.00186 0.19961 0.00254 0.20429 0.00486 C 0.20664 0.00625 0.2108 0.00717 0.21302 0.00995 C 0.21888 0.01666 0.22526 0.02384 0.23125 0.02963 C 0.23541 0.03356 0.2375 0.03032 0.24192 0.03703 C 0.24596 0.04328 0.25026 0.04606 0.25468 0.0493 C 0.25586 0.05023 0.25664 0.053 0.25781 0.05439 C 0.26276 0.05902 0.26875 0.06365 0.27396 0.06666 C 0.28099 0.07777 0.28971 0.08148 0.29739 0.08888 C 0.30403 0.09467 0.31028 0.10115 0.31692 0.10625 C 0.3181 0.10717 0.31888 0.11018 0.32005 0.11111 C 0.32291 0.11365 0.32565 0.11388 0.32877 0.11597 C 0.32994 0.11851 0.33112 0.12199 0.33294 0.12338 C 0.33541 0.12592 0.3414 0.12847 0.3414 0.1287 C 0.34935 0.14074 0.33919 0.12615 0.34896 0.13588 C 0.35364 0.1405 0.35638 0.1456 0.36159 0.14814 C 0.36562 0.15254 0.36966 0.1537 0.37356 0.1581 C 0.38112 0.16666 0.38997 0.17662 0.39804 0.18032 C 0.40286 0.18564 0.40586 0.19004 0.41093 0.19259 C 0.41718 0.1993 0.42239 0.20486 0.42929 0.2074 C 0.43333 0.21203 0.43815 0.21273 0.44218 0.21736 C 0.44726 0.22314 0.4526 0.22893 0.4582 0.23217 C 0.4638 0.23981 0.4681 0.24421 0.47435 0.24699 C 0.48021 0.25578 0.48919 0.26088 0.49544 0.26666 C 0.497 0.26782 0.49752 0.27037 0.49896 0.27152 C 0.50716 0.28125 0.51771 0.28958 0.52682 0.29629 C 0.53476 0.30254 0.54179 0.31226 0.55013 0.31597 C 0.56119 0.3331 0.57604 0.33541 0.5888 0.34074 C 0.60833 0.34884 0.62708 0.36134 0.64674 0.36782 C 0.65325 0.37291 0.64713 0.36875 0.65846 0.37291 C 0.66823 0.37615 0.67734 0.38263 0.68737 0.38518 C 0.82487 0.38055 0.79375 0.38611 0.86523 0.36782 C 0.87708 0.36111 0.88932 0.35625 0.90156 0.353 C 0.91172 0.34629 0.92226 0.34351 0.93255 0.33819 C 0.94349 0.3331 0.95403 0.32338 0.96471 0.31851 C 0.97213 0.31504 0.97981 0.31458 0.98724 0.31111 C 0.99349 0.30833 0.99909 0.3037 1.00547 0.30115 C 1.01367 0.29351 1.02239 0.29166 1.03112 0.28888 C 1.03672 0.28449 1.04244 0.28356 1.0483 0.28148 C 1.05481 0.27152 1.04791 0.28078 1.05573 0.27407 C 1.05976 0.2706 1.0638 0.26388 1.06758 0.25925 C 1.07669 0.24745 1.08633 0.22569 1.09648 0.21967 C 1.10013 0.21111 1.10221 0.21203 1.10612 0.20486 C 1.10833 0.20069 1.10924 0.19513 1.11263 0.19513 C 1.11315 0.19513 1.11185 0.19652 1.11146 0.19745 " pathEditMode="relative" rAng="0" ptsTypes="AAAAAAAAAAAAAAAAAAAAAAAAAAAAAAAAAAAAAAAAAAAAAAAAAAAAAAAA">
                                      <p:cBhvr>
                                        <p:cTn id="16" dur="5000" fill="hold"/>
                                        <p:tgtEl>
                                          <p:spTgt spid="21"/>
                                        </p:tgtEl>
                                        <p:attrNameLst>
                                          <p:attrName>ppt_x</p:attrName>
                                          <p:attrName>ppt_y</p:attrName>
                                        </p:attrNameLst>
                                      </p:cBhvr>
                                      <p:rCtr x="55638" y="16505"/>
                                    </p:animMotion>
                                  </p:childTnLst>
                                </p:cTn>
                              </p:par>
                              <p:par>
                                <p:cTn id="17" presetID="0" presetClass="path" presetSubtype="0" accel="50000" decel="50000" fill="hold" nodeType="withEffect">
                                  <p:stCondLst>
                                    <p:cond delay="0"/>
                                  </p:stCondLst>
                                  <p:childTnLst>
                                    <p:animMotion origin="layout" path="M -0.32331 0.09329 C -0.31862 0.09237 -0.31393 0.09237 -0.30937 0.09075 C -0.29518 0.08612 -0.30599 0.08797 -0.29687 0.08102 C -0.28958 0.075 -0.28216 0.06852 -0.27474 0.06366 C -0.2681 0.05926 -0.26068 0.05903 -0.25391 0.05625 C -0.24193 0.05163 -0.22995 0.047 -0.21784 0.04399 C -0.20065 0.0338 -0.17487 0.04028 -0.1582 0.04144 C -0.15104 0.04445 -0.14401 0.04584 -0.1375 0.04885 C -0.12838 0.05278 -0.12161 0.06204 -0.1125 0.06621 C -0.1112 0.0676 -0.10989 0.07014 -0.10859 0.07107 C -0.10469 0.07362 -0.09687 0.07593 -0.09687 0.07616 C -0.09036 0.08403 -0.08372 0.08473 -0.07604 0.08843 C -0.07044 0.09144 -0.06432 0.09584 -0.05859 0.09815 C -0.05521 0.09954 -0.04987 0.10047 -0.04687 0.10325 C -0.03932 0.10996 -0.03112 0.11713 -0.02331 0.12292 C -0.01797 0.12686 -0.01536 0.12362 -0.00937 0.13033 C -0.00417 0.13658 0.0013 0.13936 0.00703 0.1426 C 0.00833 0.14352 0.00964 0.1463 0.01094 0.14769 C 0.01758 0.15232 0.02539 0.15695 0.0319 0.15996 C 0.04089 0.17107 0.05261 0.17477 0.06224 0.18218 C 0.07109 0.18797 0.0793 0.19445 0.08776 0.19954 C 0.08932 0.20047 0.09037 0.20348 0.09193 0.2044 C 0.09557 0.20695 0.09883 0.20718 0.10313 0.20926 C 0.1043 0.21181 0.10612 0.21528 0.1086 0.21667 C 0.11146 0.21922 0.11927 0.22176 0.11927 0.222 C 0.12982 0.23403 0.11667 0.21945 0.12943 0.22917 C 0.13503 0.2338 0.13854 0.23889 0.14557 0.24144 C 0.15091 0.24584 0.15612 0.247 0.16133 0.25139 C 0.1711 0.25996 0.18242 0.26991 0.19284 0.27362 C 0.19896 0.27871 0.20313 0.28334 0.20938 0.28588 C 0.21784 0.2926 0.22435 0.29815 0.2336 0.3007 C 0.2388 0.30533 0.24505 0.30602 0.25026 0.31065 C 0.2569 0.31644 0.2638 0.32223 0.2711 0.32547 C 0.27826 0.33311 0.28386 0.3375 0.29193 0.34028 C 0.29961 0.34908 0.31107 0.35417 0.31901 0.35996 C 0.32136 0.36112 0.32162 0.36366 0.32396 0.36482 C 0.33451 0.37454 0.34792 0.38288 0.36003 0.38959 C 0.37031 0.39584 0.37943 0.40556 0.38998 0.40926 C 0.40469 0.42639 0.42383 0.42871 0.4405 0.43403 C 0.46576 0.44213 0.49011 0.45463 0.51563 0.46112 C 0.52409 0.46621 0.51615 0.46204 0.53073 0.46621 C 0.54349 0.46945 0.55534 0.47593 0.56823 0.47848 C 0.74662 0.47385 0.70625 0.4794 0.79896 0.46112 C 0.81432 0.4544 0.83021 0.44954 0.8461 0.4463 C 0.85925 0.43959 0.87292 0.43681 0.88633 0.43149 C 0.90052 0.42639 0.91406 0.41667 0.928 0.41181 C 0.93763 0.40834 0.94766 0.40788 0.95729 0.4044 C 0.96524 0.40163 0.97266 0.397 0.98086 0.39445 C 0.99154 0.38681 1.00287 0.38496 1.01406 0.38218 C 1.02136 0.37778 1.02878 0.37686 1.03646 0.37477 C 1.04492 0.36482 1.03594 0.37408 1.0461 0.36737 C 1.0513 0.36389 1.05651 0.35718 1.06146 0.35255 C 1.07318 0.34075 1.08581 0.31899 1.09896 0.31297 C 1.10365 0.3044 1.10638 0.30533 1.11133 0.29815 C 1.11432 0.29399 1.11537 0.28843 1.11979 0.28843 C 1.12044 0.28843 1.11888 0.28982 1.11836 0.29075 " pathEditMode="relative" rAng="0" ptsTypes="AAAAAAAAAAAAAAAAAAAAAAAAAAAAAAAAAAAAAAAAAAAAAAAAAAAAAAAA">
                                      <p:cBhvr>
                                        <p:cTn id="18" dur="5000" fill="hold"/>
                                        <p:tgtEl>
                                          <p:spTgt spid="25"/>
                                        </p:tgtEl>
                                        <p:attrNameLst>
                                          <p:attrName>ppt_x</p:attrName>
                                          <p:attrName>ppt_y</p:attrName>
                                        </p:attrNameLst>
                                      </p:cBhvr>
                                      <p:rCtr x="72161" y="16505"/>
                                    </p:animMotion>
                                  </p:childTnLst>
                                </p:cTn>
                              </p:par>
                              <p:par>
                                <p:cTn id="19" presetID="0" presetClass="path" presetSubtype="0" accel="50000" decel="50000" fill="hold" nodeType="withEffect">
                                  <p:stCondLst>
                                    <p:cond delay="0"/>
                                  </p:stCondLst>
                                  <p:childTnLst>
                                    <p:animMotion origin="layout" path="M 8.33333E-7 -1.85185E-6 C 0.00378 -0.00092 0.00742 -0.00092 0.01094 -0.00254 C 0.022 -0.00717 0.01354 -0.00532 0.0207 -0.01227 C 0.02643 -0.01829 0.03216 -0.02477 0.03802 -0.02963 C 0.04323 -0.03403 0.04896 -0.03426 0.0543 -0.03704 C 0.06354 -0.04166 0.07305 -0.04629 0.08229 -0.0493 C 0.0957 -0.05949 0.11588 -0.05301 0.12891 -0.05185 C 0.1345 -0.04884 0.13997 -0.04745 0.14518 -0.04444 C 0.15221 -0.04051 0.15768 -0.03125 0.16471 -0.02708 C 0.16562 -0.02569 0.16667 -0.02315 0.16784 -0.02222 C 0.1707 -0.01967 0.17682 -0.01736 0.17682 -0.01713 C 0.1819 -0.00926 0.18711 -0.00856 0.1931 -0.00486 C 0.19753 -0.00185 0.20234 0.00255 0.2069 0.00486 C 0.20937 0.00625 0.21354 0.00718 0.21588 0.00996 C 0.22187 0.01667 0.22825 0.02384 0.23437 0.02963 C 0.23854 0.03357 0.24062 0.03033 0.24518 0.03704 C 0.24935 0.04329 0.25365 0.04607 0.25807 0.04931 C 0.25911 0.05023 0.26016 0.05301 0.2612 0.0544 C 0.26628 0.05903 0.2724 0.06366 0.27747 0.06667 C 0.28463 0.07778 0.29362 0.08148 0.3013 0.08889 C 0.30807 0.09468 0.31458 0.10116 0.32109 0.10625 C 0.3224 0.10718 0.32318 0.11019 0.32435 0.11111 C 0.32721 0.11366 0.32995 0.11389 0.3332 0.11597 C 0.33424 0.11852 0.33555 0.12199 0.33737 0.12338 C 0.33984 0.12593 0.34583 0.12847 0.34583 0.12871 C 0.35404 0.14074 0.34375 0.12616 0.35365 0.13588 C 0.35833 0.14051 0.36107 0.1456 0.36641 0.14815 C 0.37044 0.15255 0.37461 0.15371 0.37865 0.1581 C 0.3862 0.16667 0.39505 0.17662 0.40338 0.18033 C 0.4082 0.18496 0.41133 0.19005 0.41641 0.19259 C 0.42279 0.19931 0.42799 0.20486 0.43516 0.20741 C 0.43919 0.21204 0.44401 0.21273 0.44818 0.21667 C 0.45325 0.22315 0.45872 0.22894 0.46445 0.23218 C 0.47005 0.23982 0.47435 0.24421 0.48073 0.24699 C 0.48672 0.25579 0.49557 0.26088 0.50208 0.26667 C 0.50365 0.26783 0.50404 0.27037 0.50573 0.27153 C 0.51393 0.28125 0.52461 0.28959 0.53385 0.2963 C 0.54193 0.30255 0.54909 0.31227 0.55742 0.31597 C 0.56875 0.3331 0.58372 0.33542 0.59674 0.34074 C 0.61654 0.34884 0.63555 0.36134 0.65547 0.36783 C 0.66211 0.37292 0.65586 0.36875 0.66732 0.37292 C 0.67721 0.37616 0.68646 0.38264 0.69661 0.38519 C 0.83594 0.38056 0.80443 0.38611 0.87682 0.36783 C 0.88893 0.36111 0.9013 0.35625 0.91367 0.35301 C 0.92396 0.3463 0.93463 0.34352 0.94518 0.3382 C 0.95625 0.3331 0.9668 0.32338 0.97773 0.31852 C 0.98529 0.31505 0.9931 0.31459 1.00065 0.31111 C 1.00677 0.30834 1.01263 0.30371 1.01901 0.30116 C 1.02734 0.29352 1.0362 0.29167 1.04492 0.28889 C 1.05065 0.28449 1.05651 0.28357 1.0625 0.28148 C 1.06901 0.27153 1.06198 0.28079 1.06992 0.27408 C 1.07409 0.2706 1.07812 0.26389 1.08203 0.25926 C 1.09115 0.24746 1.10104 0.2257 1.11133 0.21968 C 1.11497 0.21111 1.11706 0.21204 1.12096 0.20486 C 1.12331 0.2007 1.12409 0.19514 1.1276 0.19514 C 1.12812 0.19514 1.12682 0.19653 1.12643 0.19746 " pathEditMode="relative" rAng="0" ptsTypes="AAAAAAAAAAAAAAAAAAAAAAAAAAAAAAAAAAAAAAAAAAAAAAAAAAAAAAAA">
                                      <p:cBhvr>
                                        <p:cTn id="20" dur="5000" fill="hold"/>
                                        <p:tgtEl>
                                          <p:spTgt spid="16"/>
                                        </p:tgtEl>
                                        <p:attrNameLst>
                                          <p:attrName>ppt_x</p:attrName>
                                          <p:attrName>ppt_y</p:attrName>
                                        </p:attrNameLst>
                                      </p:cBhvr>
                                      <p:rCtr x="56380" y="16505"/>
                                    </p:animMotion>
                                  </p:childTnLst>
                                </p:cTn>
                              </p:par>
                              <p:par>
                                <p:cTn id="21" presetID="0" presetClass="path" presetSubtype="0" accel="50000" decel="50000" fill="hold" nodeType="withEffect">
                                  <p:stCondLst>
                                    <p:cond delay="3100"/>
                                  </p:stCondLst>
                                  <p:childTnLst>
                                    <p:animMotion origin="layout" path="M 2.5E-6 -4.81481E-6 C 0.00807 -0.0118 0.00416 -0.00833 0.01133 -0.01226 C 0.01614 -0.01921 0.02083 -0.01921 0.02604 -0.02476 C 0.0362 -0.03611 0.04817 -0.04143 0.05937 -0.04444 C 0.07018 -0.05208 0.08151 -0.05208 0.09205 -0.05925 C 0.09974 -0.06458 0.10781 -0.06643 0.11549 -0.07152 C 0.12656 -0.07893 0.13763 -0.08587 0.14922 -0.08888 C 0.15182 -0.09074 0.15429 -0.09467 0.15703 -0.09629 C 0.16367 -0.1 0.17044 -0.10115 0.17721 -0.1037 C 0.18255 -0.10555 0.18776 -0.11018 0.19297 -0.11365 C 0.19557 -0.11504 0.20078 -0.11851 0.20078 -0.11828 C 0.21172 -0.1331 0.22383 -0.13449 0.23554 -0.14328 C 0.24661 -0.1618 0.26159 -0.16412 0.27383 -0.17777 C 0.28867 -0.19444 0.30455 -0.20555 0.31979 -0.22222 C 0.32474 -0.22754 0.3306 -0.22708 0.33541 -0.2324 C 0.34192 -0.23912 0.35416 -0.2537 0.36133 -0.25925 C 0.37995 -0.2743 0.35078 -0.23773 0.38151 -0.27152 C 0.3901 -0.28125 0.39804 -0.28703 0.40729 -0.29375 C 0.41289 -0.29791 0.41653 -0.30439 0.42291 -0.30856 C 0.43515 -0.31689 0.42187 -0.30995 0.43424 -0.32106 C 0.43854 -0.325 0.44765 -0.33078 0.44765 -0.33055 C 0.45442 -0.34189 0.47291 -0.35185 0.48138 -0.3581 C 0.49739 -0.36967 0.51263 -0.38495 0.52851 -0.39745 C 0.53073 -0.3993 0.53307 -0.40023 0.53528 -0.40254 C 0.53646 -0.4037 0.53737 -0.40625 0.53854 -0.4074 C 0.54323 -0.41134 0.55026 -0.41226 0.55429 -0.41967 C 0.55716 -0.425 0.56002 -0.43032 0.56211 -0.43703 C 0.5638 -0.44189 0.56666 -0.45185 0.56666 -0.45162 C 0.5694 -0.4824 0.58203 -0.48773 0.59245 -0.5037 C 0.60078 -0.51643 0.60937 -0.53819 0.6194 -0.5456 C 0.62578 -0.55949 0.63372 -0.56597 0.64179 -0.57291 C 0.64336 -0.57407 0.64492 -0.57569 0.64635 -0.578 C 0.64765 -0.57986 0.6483 -0.58356 0.64974 -0.58518 C 0.65364 -0.58912 0.65807 -0.58888 0.66198 -0.59259 C 0.66836 -0.59837 0.67448 -0.60625 0.68112 -0.60995 C 0.6875 -0.61921 0.69609 -0.62384 0.70351 -0.62708 C 0.71497 -0.63981 0.72682 -0.65092 0.73945 -0.65439 C 0.74726 -0.65995 0.75508 -0.66203 0.76302 -0.66412 C 0.7681 -0.66759 0.77344 -0.66921 0.77877 -0.67152 C 0.81875 -0.6706 0.87239 -0.67523 0.91784 -0.66666 C 0.94336 -0.6618 0.96705 -0.64236 0.99192 -0.63449 C 0.99987 -0.6287 1.00729 -0.62662 1.01549 -0.62476 C 1.02226 -0.62106 1.02903 -0.61851 1.03567 -0.61481 C 1.04219 -0.61134 1.04349 -0.60486 1.05156 -0.60486 " pathEditMode="relative" rAng="0" ptsTypes="AAAAAAAAAAAAAAAAAAAAAAAAAAAAAAAAAAAAAAAAAAAA">
                                      <p:cBhvr>
                                        <p:cTn id="22" dur="5000" fill="hold"/>
                                        <p:tgtEl>
                                          <p:spTgt spid="26"/>
                                        </p:tgtEl>
                                        <p:attrNameLst>
                                          <p:attrName>ppt_x</p:attrName>
                                          <p:attrName>ppt_y</p:attrName>
                                        </p:attrNameLst>
                                      </p:cBhvr>
                                      <p:rCtr x="52578" y="-33611"/>
                                    </p:animMotion>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D6713-46A3-A31C-DD2E-4476A4F3132F}"/>
              </a:ext>
            </a:extLst>
          </p:cNvPr>
          <p:cNvSpPr>
            <a:spLocks noGrp="1"/>
          </p:cNvSpPr>
          <p:nvPr>
            <p:ph type="title"/>
          </p:nvPr>
        </p:nvSpPr>
        <p:spPr/>
        <p:txBody>
          <a:bodyPr/>
          <a:lstStyle/>
          <a:p>
            <a:endParaRPr lang="en-US"/>
          </a:p>
        </p:txBody>
      </p:sp>
      <p:pic>
        <p:nvPicPr>
          <p:cNvPr id="4" name="Lễ khao lề thế lính Hoàng Sa tại Quảng Ngãi">
            <a:hlinkClick r:id="" action="ppaction://media"/>
            <a:extLst>
              <a:ext uri="{FF2B5EF4-FFF2-40B4-BE49-F238E27FC236}">
                <a16:creationId xmlns:a16="http://schemas.microsoft.com/office/drawing/2014/main" id="{B90E5CEE-7B76-1FE3-AE96-3F1966DC0EBA}"/>
              </a:ext>
            </a:extLst>
          </p:cNvPr>
          <p:cNvPicPr>
            <a:picLocks noGrp="1" noChangeAspect="1"/>
          </p:cNvPicPr>
          <p:nvPr>
            <p:ph idx="1"/>
            <a:videoFile r:link="rId1"/>
            <p:extLst>
              <p:ext uri="{DAA4B4D4-6D71-4841-9C94-3DE7FCFB9230}">
                <p14:media xmlns:p14="http://schemas.microsoft.com/office/powerpoint/2010/main" r:embed="rId2">
                  <p14:trim end="668.3905999999999"/>
                </p14:media>
              </p:ext>
            </p:extLst>
          </p:nvPr>
        </p:nvPicPr>
        <p:blipFill>
          <a:blip r:embed="rId5"/>
          <a:stretch>
            <a:fillRect/>
          </a:stretch>
        </p:blipFill>
        <p:spPr>
          <a:xfrm>
            <a:off x="0" y="0"/>
            <a:ext cx="12354850" cy="6949440"/>
          </a:xfrm>
        </p:spPr>
      </p:pic>
    </p:spTree>
    <p:extLst>
      <p:ext uri="{BB962C8B-B14F-4D97-AF65-F5344CB8AC3E}">
        <p14:creationId xmlns:p14="http://schemas.microsoft.com/office/powerpoint/2010/main" val="354592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6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D3052A5-9438-403C-9ADF-28FAB7967B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6" descr="D:\png\透明气泡.png">
            <a:extLst>
              <a:ext uri="{FF2B5EF4-FFF2-40B4-BE49-F238E27FC236}">
                <a16:creationId xmlns:a16="http://schemas.microsoft.com/office/drawing/2014/main" id="{5849F878-AFA0-4DFB-941E-AB313155C8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410" y="624335"/>
            <a:ext cx="752403" cy="7615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png\透明气泡.png">
            <a:extLst>
              <a:ext uri="{FF2B5EF4-FFF2-40B4-BE49-F238E27FC236}">
                <a16:creationId xmlns:a16="http://schemas.microsoft.com/office/drawing/2014/main" id="{135BC396-A63A-4071-937B-519BF69BF1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6786" y="1319991"/>
            <a:ext cx="552350" cy="5590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D:\png\透明气泡.png">
            <a:extLst>
              <a:ext uri="{FF2B5EF4-FFF2-40B4-BE49-F238E27FC236}">
                <a16:creationId xmlns:a16="http://schemas.microsoft.com/office/drawing/2014/main" id="{6F8E04FF-A695-4125-B28B-E5FF9D8F39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757" y="1769095"/>
            <a:ext cx="447272" cy="4527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D:\png\透明气泡.png">
            <a:extLst>
              <a:ext uri="{FF2B5EF4-FFF2-40B4-BE49-F238E27FC236}">
                <a16:creationId xmlns:a16="http://schemas.microsoft.com/office/drawing/2014/main" id="{E1B54889-7C2C-4BE6-BE85-5BF99EEF4A8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7456" y="3857026"/>
            <a:ext cx="598343" cy="6056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D:\png\透明气泡.png">
            <a:extLst>
              <a:ext uri="{FF2B5EF4-FFF2-40B4-BE49-F238E27FC236}">
                <a16:creationId xmlns:a16="http://schemas.microsoft.com/office/drawing/2014/main" id="{4AF8364F-5BB9-47FE-8DD2-355EFEA172F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70162" y="3262136"/>
            <a:ext cx="402311" cy="40721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D:\png\透明气泡.png">
            <a:extLst>
              <a:ext uri="{FF2B5EF4-FFF2-40B4-BE49-F238E27FC236}">
                <a16:creationId xmlns:a16="http://schemas.microsoft.com/office/drawing/2014/main" id="{132825E6-0F01-4370-A419-4EFB9D48C7C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5556" y="3275351"/>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D:\png\透明气泡.png">
            <a:extLst>
              <a:ext uri="{FF2B5EF4-FFF2-40B4-BE49-F238E27FC236}">
                <a16:creationId xmlns:a16="http://schemas.microsoft.com/office/drawing/2014/main" id="{4C0F8690-7E15-41BE-95F8-0397785EFD2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9706" y="3361764"/>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D:\png\透明气泡.png">
            <a:extLst>
              <a:ext uri="{FF2B5EF4-FFF2-40B4-BE49-F238E27FC236}">
                <a16:creationId xmlns:a16="http://schemas.microsoft.com/office/drawing/2014/main" id="{CA37FC09-26E3-45B5-A136-00A8A61AF29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5292" y="2543300"/>
            <a:ext cx="603574" cy="61093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D:\png\透明气泡.png">
            <a:extLst>
              <a:ext uri="{FF2B5EF4-FFF2-40B4-BE49-F238E27FC236}">
                <a16:creationId xmlns:a16="http://schemas.microsoft.com/office/drawing/2014/main" id="{7059A3A7-868E-41B8-A1F9-CE9A716ADDB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4166" y="2543306"/>
            <a:ext cx="268537" cy="2718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D:\png\透明气泡.png">
            <a:extLst>
              <a:ext uri="{FF2B5EF4-FFF2-40B4-BE49-F238E27FC236}">
                <a16:creationId xmlns:a16="http://schemas.microsoft.com/office/drawing/2014/main" id="{EFD7570A-8976-41DC-A50B-4A4377E4133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48222" y="2669867"/>
            <a:ext cx="478716" cy="484554"/>
          </a:xfrm>
          <a:prstGeom prst="rect">
            <a:avLst/>
          </a:prstGeom>
          <a:noFill/>
          <a:extLst>
            <a:ext uri="{909E8E84-426E-40DD-AFC4-6F175D3DCCD1}">
              <a14:hiddenFill xmlns:a14="http://schemas.microsoft.com/office/drawing/2010/main">
                <a:solidFill>
                  <a:srgbClr val="FFFFFF"/>
                </a:solidFill>
              </a14:hiddenFill>
            </a:ext>
          </a:extLst>
        </p:spPr>
      </p:pic>
      <p:pic>
        <p:nvPicPr>
          <p:cNvPr id="27" name="图片 15">
            <a:extLst>
              <a:ext uri="{FF2B5EF4-FFF2-40B4-BE49-F238E27FC236}">
                <a16:creationId xmlns:a16="http://schemas.microsoft.com/office/drawing/2014/main" id="{BF6293E7-23D1-49D7-8EFD-14679BF43337}"/>
              </a:ext>
            </a:extLst>
          </p:cNvPr>
          <p:cNvPicPr>
            <a:picLocks noChangeAspect="1"/>
          </p:cNvPicPr>
          <p:nvPr/>
        </p:nvPicPr>
        <p:blipFill rotWithShape="1">
          <a:blip r:embed="rId13">
            <a:extLst>
              <a:ext uri="{28A0092B-C50C-407E-A947-70E740481C1C}">
                <a14:useLocalDpi xmlns:a14="http://schemas.microsoft.com/office/drawing/2010/main" val="0"/>
              </a:ext>
            </a:extLst>
          </a:blip>
          <a:srcRect t="68182"/>
          <a:stretch/>
        </p:blipFill>
        <p:spPr>
          <a:xfrm>
            <a:off x="-1508864" y="-667"/>
            <a:ext cx="16056717" cy="3200401"/>
          </a:xfrm>
          <a:prstGeom prst="rect">
            <a:avLst/>
          </a:prstGeom>
        </p:spPr>
      </p:pic>
      <p:pic>
        <p:nvPicPr>
          <p:cNvPr id="25" name="Picture 6" descr="D:\png\透明气泡.png">
            <a:extLst>
              <a:ext uri="{FF2B5EF4-FFF2-40B4-BE49-F238E27FC236}">
                <a16:creationId xmlns:a16="http://schemas.microsoft.com/office/drawing/2014/main" id="{0EAA62F6-962B-4395-B05E-9F731ED6601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93247" y="2063349"/>
            <a:ext cx="272636" cy="2759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D:\png\透明气泡.png">
            <a:extLst>
              <a:ext uri="{FF2B5EF4-FFF2-40B4-BE49-F238E27FC236}">
                <a16:creationId xmlns:a16="http://schemas.microsoft.com/office/drawing/2014/main" id="{DFC8B89A-8D2F-4AB9-8B65-79657650F6F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9375" y="4583661"/>
            <a:ext cx="376201" cy="38078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1">
            <a:extLst>
              <a:ext uri="{FF2B5EF4-FFF2-40B4-BE49-F238E27FC236}">
                <a16:creationId xmlns:a16="http://schemas.microsoft.com/office/drawing/2014/main" id="{7AEAC092-890D-D244-2803-54EB8B9512E6}"/>
              </a:ext>
            </a:extLst>
          </p:cNvPr>
          <p:cNvSpPr>
            <a:spLocks noChangeArrowheads="1"/>
          </p:cNvSpPr>
          <p:nvPr/>
        </p:nvSpPr>
        <p:spPr bwMode="auto">
          <a:xfrm>
            <a:off x="-388121" y="68250"/>
            <a:ext cx="13360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5200">
                <a:solidFill>
                  <a:schemeClr val="tx1"/>
                </a:solidFill>
                <a:latin typeface="Arial" panose="020B0604020202020204" pitchFamily="34" charset="0"/>
              </a:defRPr>
            </a:lvl1pPr>
            <a:lvl2pPr marL="742950" indent="-285750">
              <a:spcBef>
                <a:spcPct val="20000"/>
              </a:spcBef>
              <a:buChar char="–"/>
              <a:defRPr sz="4500">
                <a:solidFill>
                  <a:schemeClr val="tx1"/>
                </a:solidFill>
                <a:latin typeface="Arial" panose="020B0604020202020204" pitchFamily="34" charset="0"/>
              </a:defRPr>
            </a:lvl2pPr>
            <a:lvl3pPr marL="1143000" indent="-228600">
              <a:spcBef>
                <a:spcPct val="20000"/>
              </a:spcBef>
              <a:buChar char="•"/>
              <a:defRPr sz="39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Thứ  năm  ngày 03 tháng 10 năm 2024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Lịch sử và Địa lí:</a:t>
            </a:r>
          </a:p>
        </p:txBody>
      </p:sp>
      <p:pic>
        <p:nvPicPr>
          <p:cNvPr id="4" name="Picture 3">
            <a:extLst>
              <a:ext uri="{FF2B5EF4-FFF2-40B4-BE49-F238E27FC236}">
                <a16:creationId xmlns:a16="http://schemas.microsoft.com/office/drawing/2014/main" id="{05255F0B-F7AD-9A41-FD9C-F2D74D435E3C}"/>
              </a:ext>
            </a:extLst>
          </p:cNvPr>
          <p:cNvPicPr>
            <a:picLocks noChangeAspect="1"/>
          </p:cNvPicPr>
          <p:nvPr/>
        </p:nvPicPr>
        <p:blipFill>
          <a:blip r:embed="rId15"/>
          <a:stretch>
            <a:fillRect/>
          </a:stretch>
        </p:blipFill>
        <p:spPr>
          <a:xfrm>
            <a:off x="1661019" y="1352958"/>
            <a:ext cx="8035224" cy="4017612"/>
          </a:xfrm>
          <a:prstGeom prst="rect">
            <a:avLst/>
          </a:prstGeom>
        </p:spPr>
      </p:pic>
      <p:pic>
        <p:nvPicPr>
          <p:cNvPr id="5" name="Picture 4">
            <a:extLst>
              <a:ext uri="{FF2B5EF4-FFF2-40B4-BE49-F238E27FC236}">
                <a16:creationId xmlns:a16="http://schemas.microsoft.com/office/drawing/2014/main" id="{6B2F8759-D488-50F9-F451-4414434C1F53}"/>
              </a:ext>
            </a:extLst>
          </p:cNvPr>
          <p:cNvPicPr>
            <a:picLocks noChangeAspect="1"/>
          </p:cNvPicPr>
          <p:nvPr/>
        </p:nvPicPr>
        <p:blipFill>
          <a:blip r:embed="rId16"/>
          <a:stretch>
            <a:fillRect/>
          </a:stretch>
        </p:blipFill>
        <p:spPr>
          <a:xfrm>
            <a:off x="4253041" y="4230336"/>
            <a:ext cx="3365284" cy="1286367"/>
          </a:xfrm>
          <a:prstGeom prst="rect">
            <a:avLst/>
          </a:prstGeom>
        </p:spPr>
      </p:pic>
    </p:spTree>
    <p:extLst>
      <p:ext uri="{BB962C8B-B14F-4D97-AF65-F5344CB8AC3E}">
        <p14:creationId xmlns:p14="http://schemas.microsoft.com/office/powerpoint/2010/main" val="20669407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08333E-7 2.22222E-6 C 0.01185 0.0044 0.02122 0.02014 0.03047 0.03449 C 0.04336 0.05463 0.02292 0.02801 0.03828 0.0493 C 0.04648 0.06041 0.05508 0.06967 0.06302 0.08148 C 0.06758 0.08796 0.06901 0.09745 0.07422 0.10116 C 0.07852 0.11041 0.08307 0.11736 0.08789 0.12592 C 0.09284 0.13541 0.09557 0.1456 0.10026 0.15555 C 0.10339 0.17801 0.09818 0.14745 0.10456 0.16782 C 0.11003 0.18449 0.11289 0.20555 0.11836 0.22222 C 0.12214 0.23403 0.12682 0.24514 0.1306 0.25648 C 0.13216 0.2669 0.13451 0.2706 0.13737 0.27893 C 0.14219 0.29282 0.14583 0.30509 0.15091 0.31852 C 0.1543 0.32685 0.15781 0.33541 0.1599 0.34514 C 0.16094 0.34977 0.16107 0.35393 0.16224 0.35787 C 0.16523 0.36759 0.17005 0.37662 0.1737 0.38518 C 0.17852 0.39745 0.18828 0.42708 0.19505 0.43217 C 0.19909 0.44629 0.20833 0.45162 0.21523 0.45926 C 0.22461 0.46944 0.23268 0.48449 0.24232 0.49375 C 0.25404 0.50555 0.26641 0.51296 0.27943 0.51597 C 0.32721 0.51504 0.375 0.51504 0.42266 0.51366 C 0.44349 0.51296 0.46432 0.49143 0.48464 0.48634 C 0.49844 0.47893 0.5125 0.47338 0.52656 0.46921 C 0.54036 0.45903 0.55716 0.45208 0.57148 0.4493 C 0.57721 0.44699 0.58307 0.44097 0.58867 0.43958 C 0.59375 0.43819 0.59922 0.43796 0.60443 0.43703 C 0.61432 0.42963 0.62031 0.43125 0.63255 0.42963 C 0.64076 0.42384 0.63711 0.42592 0.64375 0.42222 C 0.72982 0.42315 0.81589 0.42222 0.90195 0.42477 C 0.91693 0.425 0.9362 0.46366 0.95052 0.47407 C 0.96159 0.49236 0.975 0.50254 0.98672 0.51852 C 0.99297 0.52685 1.00169 0.54236 1.00807 0.54815 C 1.01315 0.55254 1.01797 0.55764 1.02279 0.56273 C 1.03346 0.57453 1.02409 0.56736 1.03177 0.57291 C 1.04076 0.58773 1.05117 0.59884 1.06094 0.60995 C 1.06393 0.61296 1.06667 0.62222 1.07005 0.62222 " pathEditMode="relative" rAng="0" ptsTypes="AAAAAAAAAAAAAAAAAAAAAAAAAAAAAAAAAAA">
                                      <p:cBhvr>
                                        <p:cTn id="6" dur="5000" fill="hold"/>
                                        <p:tgtEl>
                                          <p:spTgt spid="15"/>
                                        </p:tgtEl>
                                        <p:attrNameLst>
                                          <p:attrName>ppt_x</p:attrName>
                                          <p:attrName>ppt_y</p:attrName>
                                        </p:attrNameLst>
                                      </p:cBhvr>
                                      <p:rCtr x="53503" y="31111"/>
                                    </p:animMotion>
                                  </p:childTnLst>
                                </p:cTn>
                              </p:par>
                              <p:par>
                                <p:cTn id="7" presetID="0" presetClass="path" presetSubtype="0" accel="50000" decel="50000" fill="hold" nodeType="withEffect">
                                  <p:stCondLst>
                                    <p:cond delay="0"/>
                                  </p:stCondLst>
                                  <p:childTnLst>
                                    <p:animMotion origin="layout" path="M 4.58333E-6 -1.48148E-6 C 0.0121 0.00208 0.02161 0.00972 0.03112 0.0169 C 0.0444 0.02662 0.02356 0.01366 0.03932 0.02408 C 0.04752 0.02963 0.05625 0.03403 0.06445 0.03982 C 0.06914 0.04306 0.07083 0.04769 0.07604 0.04954 C 0.0802 0.05417 0.08502 0.05764 0.08984 0.06181 C 0.09492 0.06644 0.09765 0.07153 0.10234 0.07639 C 0.10585 0.08727 0.10026 0.07246 0.10703 0.08241 C 0.11237 0.09051 0.11523 0.10093 0.12096 0.10903 C 0.12474 0.11482 0.12955 0.12037 0.13333 0.12593 C 0.13502 0.13102 0.1375 0.13287 0.14036 0.13704 C 0.14518 0.14375 0.14921 0.14977 0.15416 0.15648 C 0.15768 0.16042 0.16106 0.16482 0.16328 0.16968 C 0.16432 0.17176 0.16445 0.17384 0.16549 0.1757 C 0.16862 0.18056 0.17356 0.18496 0.17721 0.18912 C 0.18216 0.19514 0.19205 0.20972 0.19908 0.21227 C 0.20351 0.21921 0.21263 0.22176 0.21966 0.2257 C 0.22929 0.23056 0.2375 0.23796 0.24739 0.24259 C 0.25937 0.24838 0.272 0.25208 0.28528 0.25347 C 0.33411 0.25301 0.38281 0.25301 0.43138 0.25232 C 0.45273 0.25208 0.47395 0.24144 0.49492 0.23889 C 0.50885 0.23519 0.5233 0.23264 0.53763 0.23056 C 0.55169 0.22546 0.56888 0.22199 0.58346 0.2206 C 0.58932 0.21945 0.59531 0.21667 0.60091 0.21597 C 0.60625 0.21528 0.61184 0.21505 0.61705 0.21458 C 0.62721 0.21111 0.63333 0.21181 0.64583 0.21111 C 0.65416 0.2081 0.65052 0.20926 0.65729 0.20741 C 0.74518 0.20787 0.83307 0.20741 0.92083 0.20857 C 0.93619 0.2088 0.95572 0.22778 0.97044 0.23287 C 0.98177 0.2419 0.99557 0.24676 1.00742 0.25463 C 1.01393 0.2588 1.02278 0.26644 1.02916 0.26921 C 1.0345 0.27153 1.03932 0.27384 1.04427 0.27639 C 1.0552 0.28218 1.04557 0.27871 1.05338 0.28148 C 1.06263 0.28866 1.07317 0.29421 1.0832 0.29954 C 1.08632 0.30116 1.08906 0.30579 1.09257 0.30579 " pathEditMode="relative" rAng="0" ptsTypes="AAAAAAAAAAAAAAAAAAAAAAAAAAAAAAAAAAA">
                                      <p:cBhvr>
                                        <p:cTn id="8" dur="5000" fill="hold"/>
                                        <p:tgtEl>
                                          <p:spTgt spid="18"/>
                                        </p:tgtEl>
                                        <p:attrNameLst>
                                          <p:attrName>ppt_x</p:attrName>
                                          <p:attrName>ppt_y</p:attrName>
                                        </p:attrNameLst>
                                      </p:cBhvr>
                                      <p:rCtr x="54622" y="15278"/>
                                    </p:animMotion>
                                  </p:childTnLst>
                                </p:cTn>
                              </p:par>
                              <p:par>
                                <p:cTn id="9" presetID="0" presetClass="path" presetSubtype="0" accel="50000" decel="50000" fill="hold" nodeType="withEffect">
                                  <p:stCondLst>
                                    <p:cond delay="1800"/>
                                  </p:stCondLst>
                                  <p:childTnLst>
                                    <p:animMotion origin="layout" path="M 8.33333E-7 -2.22222E-6 C 0.00638 -0.00949 0.01406 -0.01227 0.02148 -0.01481 C 0.02604 -0.01828 0.03086 -0.01875 0.03542 -0.02222 C 0.04154 -0.02199 0.06888 -0.02291 0.08242 -0.01736 C 0.08698 -0.01551 0.09232 -0.00764 0.09635 -0.00254 C 0.09857 0.00023 0.10065 0.00394 0.10273 0.00741 C 0.10391 0.00903 0.10599 0.01227 0.10599 0.0125 C 0.11068 0.02871 0.11588 0.04422 0.12096 0.05926 C 0.12448 0.06968 0.12591 0.08172 0.1306 0.08889 C 0.1362 0.1081 0.14232 0.13496 0.15091 0.14815 C 0.15521 0.15463 0.15937 0.16482 0.1638 0.17037 C 0.16901 0.17709 0.17448 0.1831 0.17982 0.19005 C 0.18633 0.19884 0.1819 0.19236 0.18945 0.19746 C 0.19297 0.2 0.19818 0.2081 0.20117 0.20996 C 0.20547 0.21227 0.21406 0.21482 0.21406 0.21505 C 0.26068 0.2132 0.27708 0.21389 0.31263 0.20486 C 0.32682 0.19653 0.34154 0.19097 0.35534 0.18033 C 0.36328 0.17431 0.36706 0.16134 0.37474 0.1581 C 0.37851 0.14931 0.38021 0.14607 0.38542 0.14329 C 0.38659 0.14167 0.3875 0.13959 0.38867 0.1382 C 0.39062 0.13611 0.39505 0.13334 0.39505 0.13357 C 0.40026 0.12384 0.40638 0.11875 0.41224 0.11111 C 0.4151 0.10718 0.42083 0.09884 0.42083 0.09908 C 0.42396 0.08727 0.42969 0.08496 0.43476 0.07894 C 0.43802 0.07523 0.4388 0.07107 0.44219 0.06667 C 0.44323 0.06551 0.4444 0.06505 0.44544 0.06412 C 0.44713 0.06273 0.44896 0.06134 0.45078 0.05926 C 0.45456 0.05371 0.4556 0.04884 0.45937 0.04445 C 0.4638 0.03912 0.46146 0.0456 0.46575 0.03704 C 0.47213 0.02431 0.46732 0.0294 0.47331 0.02477 C 0.47825 0.01297 0.48346 0.00857 0.48919 -2.22222E-6 C 0.49271 -0.00532 0.49583 -0.01134 0.49896 -0.01736 C 0.50521 -0.02893 0.51367 -0.03588 0.52031 -0.04699 C 0.53268 -0.0669 0.51862 -0.04282 0.52682 -0.0618 C 0.53125 -0.07199 0.53958 -0.07708 0.54271 -0.08889 C 0.54857 -0.10903 0.56185 -0.12801 0.57174 -0.13588 C 0.57708 -0.14514 0.57982 -0.15532 0.58659 -0.16041 C 0.60013 -0.18403 0.6181 -0.20347 0.63281 -0.22222 C 0.63919 -0.23032 0.64375 -0.24282 0.65091 -0.24699 C 0.65599 -0.25463 0.66042 -0.25764 0.66601 -0.2618 C 0.67643 -0.26921 0.68607 -0.28032 0.69713 -0.28403 C 0.70273 -0.28819 0.70833 -0.28958 0.71419 -0.29143 C 0.72474 -0.2993 0.73086 -0.29722 0.74414 -0.29884 C 0.76237 -0.29791 0.7806 -0.29838 0.79883 -0.29629 C 0.80846 -0.29514 0.81836 -0.28588 0.8276 -0.28148 C 0.83476 -0.27801 0.84362 -0.27685 0.85013 -0.26921 C 0.85937 -0.25833 0.87409 -0.24375 0.88112 -0.22708 C 0.88216 -0.225 0.88229 -0.22153 0.88346 -0.21967 C 0.88437 -0.21828 0.88568 -0.21852 0.88659 -0.21736 C 0.89297 -0.20926 0.90052 -0.20116 0.90586 -0.19004 C 0.90911 -0.18356 0.91276 -0.17778 0.91549 -0.17037 C 0.91784 -0.16412 0.91901 -0.15532 0.922 -0.15069 C 0.93086 -0.13703 0.93763 -0.11759 0.94661 -0.1037 C 0.94922 -0.0993 0.95013 -0.09074 0.95299 -0.08634 C 0.95859 -0.07708 0.96458 -0.06875 0.97005 -0.05926 C 0.98125 -0.04004 0.9918 -0.02014 1.00338 -0.00254 C 1.00924 0.00672 1.01497 0.02222 1.02161 0.02963 C 1.03516 0.04537 1.04792 0.06551 1.06224 0.07662 C 1.06497 0.07871 1.07279 0.08056 1.075 0.08148 C 1.08164 0.08426 1.08776 0.08889 1.09427 0.09144 C 1.10078 0.09352 1.1099 0.09445 1.11588 0.10116 " pathEditMode="relative" rAng="0" ptsTypes="AAAAAAAAAAAAAAAAAAAAAAAAAAAAAAAAAAAAAAAAAAAAAAAAAAAAAAAAAAAAA">
                                      <p:cBhvr>
                                        <p:cTn id="10" dur="5000" fill="hold"/>
                                        <p:tgtEl>
                                          <p:spTgt spid="17"/>
                                        </p:tgtEl>
                                        <p:attrNameLst>
                                          <p:attrName>ppt_x</p:attrName>
                                          <p:attrName>ppt_y</p:attrName>
                                        </p:attrNameLst>
                                      </p:cBhvr>
                                      <p:rCtr x="55794" y="-4190"/>
                                    </p:animMotion>
                                  </p:childTnLst>
                                </p:cTn>
                              </p:par>
                              <p:par>
                                <p:cTn id="11" presetID="0" presetClass="path" presetSubtype="0" accel="50000" decel="50000" fill="hold" nodeType="withEffect">
                                  <p:stCondLst>
                                    <p:cond delay="1800"/>
                                  </p:stCondLst>
                                  <p:childTnLst>
                                    <p:animMotion origin="layout" path="M 2.70833E-6 -4.07407E-6 C 0.00377 -0.00092 0.00755 -0.00092 0.0112 -0.00254 C 0.02265 -0.00717 0.01393 -0.00532 0.02122 -0.01226 C 0.02708 -0.01828 0.03307 -0.02476 0.03906 -0.02963 C 0.0444 -0.03402 0.05026 -0.03426 0.05573 -0.03703 C 0.06536 -0.04166 0.075 -0.04629 0.08476 -0.0493 C 0.09843 -0.05949 0.11914 -0.05301 0.13242 -0.05185 C 0.13815 -0.04884 0.14375 -0.04745 0.14896 -0.04444 C 0.15638 -0.04051 0.16198 -0.03125 0.16901 -0.02708 C 0.17005 -0.02569 0.17122 -0.02314 0.17226 -0.02222 C 0.17539 -0.01967 0.18164 -0.01736 0.18164 -0.01713 C 0.18685 -0.00926 0.19218 -0.00856 0.1983 -0.00486 C 0.20286 -0.00185 0.20768 0.00255 0.21237 0.00487 C 0.21497 0.00625 0.21927 0.00718 0.22174 0.00996 C 0.22773 0.01667 0.23437 0.02385 0.24062 0.02963 C 0.24492 0.03357 0.247 0.03033 0.25182 0.03704 C 0.25599 0.04329 0.26041 0.04607 0.26497 0.04931 C 0.26614 0.05024 0.26705 0.05301 0.26823 0.0544 C 0.27343 0.05903 0.27968 0.06366 0.28489 0.06667 C 0.29218 0.07778 0.30156 0.08149 0.30937 0.08889 C 0.3164 0.09468 0.32291 0.10116 0.32968 0.10625 C 0.33099 0.10718 0.33177 0.11019 0.33307 0.11112 C 0.33607 0.11366 0.3388 0.11389 0.34205 0.11598 C 0.34323 0.11852 0.34453 0.12199 0.34648 0.12338 C 0.34896 0.12593 0.35508 0.12848 0.35508 0.12871 C 0.36354 0.14074 0.35299 0.12616 0.36315 0.13588 C 0.36784 0.14051 0.3707 0.14561 0.37617 0.14815 C 0.38047 0.15255 0.38463 0.15371 0.3888 0.15811 C 0.39661 0.16667 0.40573 0.17662 0.41419 0.18033 C 0.41914 0.18565 0.42226 0.19005 0.42747 0.1926 C 0.43411 0.19931 0.43945 0.20487 0.44674 0.20741 C 0.45091 0.21204 0.45599 0.21274 0.46015 0.21737 C 0.46549 0.22315 0.47096 0.22894 0.47682 0.23218 C 0.48255 0.23982 0.48711 0.24422 0.49349 0.24699 C 0.49974 0.25579 0.50885 0.26088 0.51549 0.26667 C 0.51718 0.26783 0.51758 0.27037 0.51927 0.27153 C 0.52773 0.28125 0.53867 0.28959 0.54817 0.2963 C 0.55638 0.30255 0.5638 0.31227 0.57226 0.31598 C 0.58398 0.33311 0.59935 0.33542 0.61276 0.34074 C 0.63307 0.34885 0.6526 0.36135 0.67304 0.36783 C 0.67982 0.37292 0.67343 0.36875 0.68515 0.37292 C 0.69544 0.37616 0.70495 0.38264 0.71523 0.38519 C 0.85833 0.38056 0.82604 0.38612 0.90039 0.36783 C 0.91263 0.36112 0.92539 0.35625 0.93815 0.35301 C 0.9487 0.3463 0.95963 0.34352 0.97044 0.3382 C 0.9819 0.33311 0.99271 0.32338 1.0039 0.31852 C 1.01159 0.31505 1.01966 0.31459 1.02734 0.31112 C 1.03372 0.30834 1.03971 0.30371 1.04635 0.30116 C 1.05482 0.29352 1.06393 0.29167 1.07291 0.28889 C 1.07877 0.28449 1.08476 0.28357 1.09088 0.28149 C 1.09765 0.27153 1.09049 0.28079 1.0987 0.27408 C 1.10286 0.27061 1.10703 0.26389 1.11093 0.25926 C 1.12031 0.24746 1.13047 0.2257 1.14101 0.21968 C 1.14479 0.21112 1.147 0.21204 1.15104 0.20487 C 1.15338 0.2007 1.15416 0.19514 1.15781 0.19514 C 1.15833 0.19514 1.15703 0.19653 1.15664 0.19746 " pathEditMode="relative" rAng="0" ptsTypes="AAAAAAAAAAAAAAAAAAAAAAAAAAAAAAAAAAAAAAAAAAAAAAAAAAAAAAAA">
                                      <p:cBhvr>
                                        <p:cTn id="12" dur="5000" fill="hold"/>
                                        <p:tgtEl>
                                          <p:spTgt spid="19"/>
                                        </p:tgtEl>
                                        <p:attrNameLst>
                                          <p:attrName>ppt_x</p:attrName>
                                          <p:attrName>ppt_y</p:attrName>
                                        </p:attrNameLst>
                                      </p:cBhvr>
                                      <p:rCtr x="57891" y="16505"/>
                                    </p:animMotion>
                                  </p:childTnLst>
                                </p:cTn>
                              </p:par>
                              <p:par>
                                <p:cTn id="13" presetID="0" presetClass="path" presetSubtype="0" accel="50000" decel="50000" fill="hold" nodeType="withEffect">
                                  <p:stCondLst>
                                    <p:cond delay="1200"/>
                                  </p:stCondLst>
                                  <p:childTnLst>
                                    <p:animMotion origin="layout" path="M 0.0142 -0.00232 C 0.05731 -0.00139 0.1003 -0.00139 0.14341 0.00023 C 0.1567 0.00069 0.16842 0.01597 0.18041 0.02477 C 0.19265 0.0338 0.17428 0.01968 0.18718 0.03218 C 0.18926 0.03449 0.19369 0.03727 0.19369 0.0375 C 0.20463 0.06088 0.19096 0.03287 0.2006 0.04699 C 0.20411 0.05231 0.20711 0.05903 0.21063 0.06435 C 0.21453 0.06991 0.21584 0.07847 0.21961 0.08403 C 0.22561 0.10301 0.21766 0.07986 0.22652 0.09653 C 0.22782 0.0993 0.2286 0.10347 0.22991 0.10625 C 0.23069 0.10856 0.23199 0.10949 0.23329 0.11134 C 0.23759 0.11991 0.24098 0.1331 0.24541 0.14097 C 0.25478 0.15694 0.26508 0.17245 0.27589 0.18287 C 0.2824 0.18912 0.28943 0.19143 0.29595 0.19514 C 0.34636 0.19421 0.39638 0.19421 0.44692 0.19282 C 0.45955 0.19236 0.47336 0.18125 0.48626 0.17801 C 0.49772 0.16921 0.50983 0.16366 0.52195 0.16065 C 0.53263 0.15301 0.52611 0.15625 0.54096 0.15324 C 0.54917 0.14745 0.55633 0.14305 0.5648 0.14097 C 0.57431 0.1338 0.58577 0.12917 0.59606 0.12616 C 0.60766 0.11343 0.61977 0.10393 0.6311 0.09143 C 0.63892 0.08287 0.64895 0.08287 0.65689 0.0743 C 0.66484 0.06528 0.67318 0.05671 0.68164 0.04954 C 0.69076 0.0419 0.70144 0.04005 0.71095 0.03472 C 0.78246 0.03565 0.85398 0.03565 0.92536 0.03727 C 0.93304 0.0375 0.9393 0.04768 0.94685 0.04954 C 0.96261 0.05347 0.97746 0.0625 0.9927 0.06921 C 0.99817 0.07708 1.00404 0.07917 1.0099 0.08403 C 1.02188 0.09398 1.03517 0.10116 1.04806 0.10393 C 1.05588 0.1081 1.06343 0.1118 1.07164 0.11366 C 1.08323 0.12014 1.07451 0.1162 1.0986 0.1162 " pathEditMode="relative" rAng="0" ptsTypes="AAAAAAAAAAAAAAAAAAAAAAAAAAAAAAA">
                                      <p:cBhvr>
                                        <p:cTn id="14" dur="5000" fill="hold"/>
                                        <p:tgtEl>
                                          <p:spTgt spid="23"/>
                                        </p:tgtEl>
                                        <p:attrNameLst>
                                          <p:attrName>ppt_x</p:attrName>
                                          <p:attrName>ppt_y</p:attrName>
                                        </p:attrNameLst>
                                      </p:cBhvr>
                                      <p:rCtr x="54214" y="9861"/>
                                    </p:animMotion>
                                  </p:childTnLst>
                                </p:cTn>
                              </p:par>
                              <p:par>
                                <p:cTn id="15" presetID="0" presetClass="path" presetSubtype="0" accel="50000" decel="50000" fill="hold" nodeType="withEffect">
                                  <p:stCondLst>
                                    <p:cond delay="1200"/>
                                  </p:stCondLst>
                                  <p:childTnLst>
                                    <p:animMotion origin="layout" path="M 3.125E-6 4.44444E-6 C 0.00364 -0.00093 0.00729 -0.00093 0.0108 -0.00255 C 0.02174 -0.00718 0.01341 -0.00533 0.02044 -0.01227 C 0.02604 -0.01829 0.03164 -0.02477 0.03737 -0.02963 C 0.04244 -0.03403 0.04817 -0.03426 0.05338 -0.03704 C 0.06263 -0.04167 0.07187 -0.0463 0.08125 -0.04931 C 0.09453 -0.0595 0.11432 -0.05301 0.12721 -0.05186 C 0.13281 -0.04885 0.13815 -0.04746 0.14323 -0.04445 C 0.15026 -0.04051 0.1556 -0.03125 0.1625 -0.02709 C 0.16354 -0.0257 0.16445 -0.02315 0.16562 -0.02223 C 0.16849 -0.01968 0.17448 -0.01737 0.17448 -0.01713 C 0.17955 -0.00926 0.18463 -0.00857 0.19062 -0.00487 C 0.19505 -0.00186 0.19961 0.00254 0.20429 0.00486 C 0.20664 0.00625 0.2108 0.00717 0.21302 0.00995 C 0.21888 0.01666 0.22526 0.02384 0.23125 0.02963 C 0.23541 0.03356 0.2375 0.03032 0.24192 0.03703 C 0.24596 0.04328 0.25026 0.04606 0.25468 0.0493 C 0.25586 0.05023 0.25664 0.053 0.25781 0.05439 C 0.26276 0.05902 0.26875 0.06365 0.27396 0.06666 C 0.28099 0.07777 0.28971 0.08148 0.29739 0.08888 C 0.30403 0.09467 0.31028 0.10115 0.31692 0.10625 C 0.3181 0.10717 0.31888 0.11018 0.32005 0.11111 C 0.32291 0.11365 0.32565 0.11388 0.32877 0.11597 C 0.32994 0.11851 0.33112 0.12199 0.33294 0.12338 C 0.33541 0.12592 0.3414 0.12847 0.3414 0.1287 C 0.34935 0.14074 0.33919 0.12615 0.34896 0.13588 C 0.35364 0.1405 0.35638 0.1456 0.36159 0.14814 C 0.36562 0.15254 0.36966 0.1537 0.37356 0.1581 C 0.38112 0.16666 0.38997 0.17662 0.39804 0.18032 C 0.40286 0.18564 0.40586 0.19004 0.41093 0.19259 C 0.41718 0.1993 0.42239 0.20486 0.42929 0.2074 C 0.43333 0.21203 0.43815 0.21273 0.44218 0.21736 C 0.44726 0.22314 0.4526 0.22893 0.4582 0.23217 C 0.4638 0.23981 0.4681 0.24421 0.47435 0.24699 C 0.48021 0.25578 0.48919 0.26088 0.49544 0.26666 C 0.497 0.26782 0.49752 0.27037 0.49896 0.27152 C 0.50716 0.28125 0.51771 0.28958 0.52682 0.29629 C 0.53476 0.30254 0.54179 0.31226 0.55013 0.31597 C 0.56119 0.3331 0.57604 0.33541 0.5888 0.34074 C 0.60833 0.34884 0.62708 0.36134 0.64674 0.36782 C 0.65325 0.37291 0.64713 0.36875 0.65846 0.37291 C 0.66823 0.37615 0.67734 0.38263 0.68737 0.38518 C 0.82487 0.38055 0.79375 0.38611 0.86523 0.36782 C 0.87708 0.36111 0.88932 0.35625 0.90156 0.353 C 0.91172 0.34629 0.92226 0.34351 0.93255 0.33819 C 0.94349 0.3331 0.95403 0.32338 0.96471 0.31851 C 0.97213 0.31504 0.97981 0.31458 0.98724 0.31111 C 0.99349 0.30833 0.99909 0.3037 1.00547 0.30115 C 1.01367 0.29351 1.02239 0.29166 1.03112 0.28888 C 1.03672 0.28449 1.04244 0.28356 1.0483 0.28148 C 1.05481 0.27152 1.04791 0.28078 1.05573 0.27407 C 1.05976 0.2706 1.0638 0.26388 1.06758 0.25925 C 1.07669 0.24745 1.08633 0.22569 1.09648 0.21967 C 1.10013 0.21111 1.10221 0.21203 1.10612 0.20486 C 1.10833 0.20069 1.10924 0.19513 1.11263 0.19513 C 1.11315 0.19513 1.11185 0.19652 1.11146 0.19745 " pathEditMode="relative" rAng="0" ptsTypes="AAAAAAAAAAAAAAAAAAAAAAAAAAAAAAAAAAAAAAAAAAAAAAAAAAAAAAAA">
                                      <p:cBhvr>
                                        <p:cTn id="16" dur="5000" fill="hold"/>
                                        <p:tgtEl>
                                          <p:spTgt spid="21"/>
                                        </p:tgtEl>
                                        <p:attrNameLst>
                                          <p:attrName>ppt_x</p:attrName>
                                          <p:attrName>ppt_y</p:attrName>
                                        </p:attrNameLst>
                                      </p:cBhvr>
                                      <p:rCtr x="55638" y="16505"/>
                                    </p:animMotion>
                                  </p:childTnLst>
                                </p:cTn>
                              </p:par>
                              <p:par>
                                <p:cTn id="17" presetID="0" presetClass="path" presetSubtype="0" accel="50000" decel="50000" fill="hold" nodeType="withEffect">
                                  <p:stCondLst>
                                    <p:cond delay="0"/>
                                  </p:stCondLst>
                                  <p:childTnLst>
                                    <p:animMotion origin="layout" path="M -0.32331 0.09329 C -0.31862 0.09237 -0.31393 0.09237 -0.30937 0.09075 C -0.29518 0.08612 -0.30599 0.08797 -0.29687 0.08102 C -0.28958 0.075 -0.28216 0.06852 -0.27474 0.06366 C -0.2681 0.05926 -0.26068 0.05903 -0.25391 0.05625 C -0.24193 0.05163 -0.22995 0.047 -0.21784 0.04399 C -0.20065 0.0338 -0.17487 0.04028 -0.1582 0.04144 C -0.15104 0.04445 -0.14401 0.04584 -0.1375 0.04885 C -0.12838 0.05278 -0.12161 0.06204 -0.1125 0.06621 C -0.1112 0.0676 -0.10989 0.07014 -0.10859 0.07107 C -0.10469 0.07362 -0.09687 0.07593 -0.09687 0.07616 C -0.09036 0.08403 -0.08372 0.08473 -0.07604 0.08843 C -0.07044 0.09144 -0.06432 0.09584 -0.05859 0.09815 C -0.05521 0.09954 -0.04987 0.10047 -0.04687 0.10325 C -0.03932 0.10996 -0.03112 0.11713 -0.02331 0.12292 C -0.01797 0.12686 -0.01536 0.12362 -0.00937 0.13033 C -0.00417 0.13658 0.0013 0.13936 0.00703 0.1426 C 0.00833 0.14352 0.00964 0.1463 0.01094 0.14769 C 0.01758 0.15232 0.02539 0.15695 0.0319 0.15996 C 0.04089 0.17107 0.05261 0.17477 0.06224 0.18218 C 0.07109 0.18797 0.0793 0.19445 0.08776 0.19954 C 0.08932 0.20047 0.09037 0.20348 0.09193 0.2044 C 0.09557 0.20695 0.09883 0.20718 0.10313 0.20926 C 0.1043 0.21181 0.10612 0.21528 0.1086 0.21667 C 0.11146 0.21922 0.11927 0.22176 0.11927 0.222 C 0.12982 0.23403 0.11667 0.21945 0.12943 0.22917 C 0.13503 0.2338 0.13854 0.23889 0.14557 0.24144 C 0.15091 0.24584 0.15612 0.247 0.16133 0.25139 C 0.1711 0.25996 0.18242 0.26991 0.19284 0.27362 C 0.19896 0.27871 0.20313 0.28334 0.20938 0.28588 C 0.21784 0.2926 0.22435 0.29815 0.2336 0.3007 C 0.2388 0.30533 0.24505 0.30602 0.25026 0.31065 C 0.2569 0.31644 0.2638 0.32223 0.2711 0.32547 C 0.27826 0.33311 0.28386 0.3375 0.29193 0.34028 C 0.29961 0.34908 0.31107 0.35417 0.31901 0.35996 C 0.32136 0.36112 0.32162 0.36366 0.32396 0.36482 C 0.33451 0.37454 0.34792 0.38288 0.36003 0.38959 C 0.37031 0.39584 0.37943 0.40556 0.38998 0.40926 C 0.40469 0.42639 0.42383 0.42871 0.4405 0.43403 C 0.46576 0.44213 0.49011 0.45463 0.51563 0.46112 C 0.52409 0.46621 0.51615 0.46204 0.53073 0.46621 C 0.54349 0.46945 0.55534 0.47593 0.56823 0.47848 C 0.74662 0.47385 0.70625 0.4794 0.79896 0.46112 C 0.81432 0.4544 0.83021 0.44954 0.8461 0.4463 C 0.85925 0.43959 0.87292 0.43681 0.88633 0.43149 C 0.90052 0.42639 0.91406 0.41667 0.928 0.41181 C 0.93763 0.40834 0.94766 0.40788 0.95729 0.4044 C 0.96524 0.40163 0.97266 0.397 0.98086 0.39445 C 0.99154 0.38681 1.00287 0.38496 1.01406 0.38218 C 1.02136 0.37778 1.02878 0.37686 1.03646 0.37477 C 1.04492 0.36482 1.03594 0.37408 1.0461 0.36737 C 1.0513 0.36389 1.05651 0.35718 1.06146 0.35255 C 1.07318 0.34075 1.08581 0.31899 1.09896 0.31297 C 1.10365 0.3044 1.10638 0.30533 1.11133 0.29815 C 1.11432 0.29399 1.11537 0.28843 1.11979 0.28843 C 1.12044 0.28843 1.11888 0.28982 1.11836 0.29075 " pathEditMode="relative" rAng="0" ptsTypes="AAAAAAAAAAAAAAAAAAAAAAAAAAAAAAAAAAAAAAAAAAAAAAAAAAAAAAAA">
                                      <p:cBhvr>
                                        <p:cTn id="18" dur="5000" fill="hold"/>
                                        <p:tgtEl>
                                          <p:spTgt spid="25"/>
                                        </p:tgtEl>
                                        <p:attrNameLst>
                                          <p:attrName>ppt_x</p:attrName>
                                          <p:attrName>ppt_y</p:attrName>
                                        </p:attrNameLst>
                                      </p:cBhvr>
                                      <p:rCtr x="72161" y="16505"/>
                                    </p:animMotion>
                                  </p:childTnLst>
                                </p:cTn>
                              </p:par>
                              <p:par>
                                <p:cTn id="19" presetID="0" presetClass="path" presetSubtype="0" accel="50000" decel="50000" fill="hold" nodeType="withEffect">
                                  <p:stCondLst>
                                    <p:cond delay="0"/>
                                  </p:stCondLst>
                                  <p:childTnLst>
                                    <p:animMotion origin="layout" path="M 8.33333E-7 -1.85185E-6 C 0.00378 -0.00092 0.00742 -0.00092 0.01094 -0.00254 C 0.022 -0.00717 0.01354 -0.00532 0.0207 -0.01227 C 0.02643 -0.01829 0.03216 -0.02477 0.03802 -0.02963 C 0.04323 -0.03403 0.04896 -0.03426 0.0543 -0.03704 C 0.06354 -0.04166 0.07305 -0.04629 0.08229 -0.0493 C 0.0957 -0.05949 0.11588 -0.05301 0.12891 -0.05185 C 0.1345 -0.04884 0.13997 -0.04745 0.14518 -0.04444 C 0.15221 -0.04051 0.15768 -0.03125 0.16471 -0.02708 C 0.16562 -0.02569 0.16667 -0.02315 0.16784 -0.02222 C 0.1707 -0.01967 0.17682 -0.01736 0.17682 -0.01713 C 0.1819 -0.00926 0.18711 -0.00856 0.1931 -0.00486 C 0.19753 -0.00185 0.20234 0.00255 0.2069 0.00486 C 0.20937 0.00625 0.21354 0.00718 0.21588 0.00996 C 0.22187 0.01667 0.22825 0.02384 0.23437 0.02963 C 0.23854 0.03357 0.24062 0.03033 0.24518 0.03704 C 0.24935 0.04329 0.25365 0.04607 0.25807 0.04931 C 0.25911 0.05023 0.26016 0.05301 0.2612 0.0544 C 0.26628 0.05903 0.2724 0.06366 0.27747 0.06667 C 0.28463 0.07778 0.29362 0.08148 0.3013 0.08889 C 0.30807 0.09468 0.31458 0.10116 0.32109 0.10625 C 0.3224 0.10718 0.32318 0.11019 0.32435 0.11111 C 0.32721 0.11366 0.32995 0.11389 0.3332 0.11597 C 0.33424 0.11852 0.33555 0.12199 0.33737 0.12338 C 0.33984 0.12593 0.34583 0.12847 0.34583 0.12871 C 0.35404 0.14074 0.34375 0.12616 0.35365 0.13588 C 0.35833 0.14051 0.36107 0.1456 0.36641 0.14815 C 0.37044 0.15255 0.37461 0.15371 0.37865 0.1581 C 0.3862 0.16667 0.39505 0.17662 0.40338 0.18033 C 0.4082 0.18496 0.41133 0.19005 0.41641 0.19259 C 0.42279 0.19931 0.42799 0.20486 0.43516 0.20741 C 0.43919 0.21204 0.44401 0.21273 0.44818 0.21667 C 0.45325 0.22315 0.45872 0.22894 0.46445 0.23218 C 0.47005 0.23982 0.47435 0.24421 0.48073 0.24699 C 0.48672 0.25579 0.49557 0.26088 0.50208 0.26667 C 0.50365 0.26783 0.50404 0.27037 0.50573 0.27153 C 0.51393 0.28125 0.52461 0.28959 0.53385 0.2963 C 0.54193 0.30255 0.54909 0.31227 0.55742 0.31597 C 0.56875 0.3331 0.58372 0.33542 0.59674 0.34074 C 0.61654 0.34884 0.63555 0.36134 0.65547 0.36783 C 0.66211 0.37292 0.65586 0.36875 0.66732 0.37292 C 0.67721 0.37616 0.68646 0.38264 0.69661 0.38519 C 0.83594 0.38056 0.80443 0.38611 0.87682 0.36783 C 0.88893 0.36111 0.9013 0.35625 0.91367 0.35301 C 0.92396 0.3463 0.93463 0.34352 0.94518 0.3382 C 0.95625 0.3331 0.9668 0.32338 0.97773 0.31852 C 0.98529 0.31505 0.9931 0.31459 1.00065 0.31111 C 1.00677 0.30834 1.01263 0.30371 1.01901 0.30116 C 1.02734 0.29352 1.0362 0.29167 1.04492 0.28889 C 1.05065 0.28449 1.05651 0.28357 1.0625 0.28148 C 1.06901 0.27153 1.06198 0.28079 1.06992 0.27408 C 1.07409 0.2706 1.07812 0.26389 1.08203 0.25926 C 1.09115 0.24746 1.10104 0.2257 1.11133 0.21968 C 1.11497 0.21111 1.11706 0.21204 1.12096 0.20486 C 1.12331 0.2007 1.12409 0.19514 1.1276 0.19514 C 1.12812 0.19514 1.12682 0.19653 1.12643 0.19746 " pathEditMode="relative" rAng="0" ptsTypes="AAAAAAAAAAAAAAAAAAAAAAAAAAAAAAAAAAAAAAAAAAAAAAAAAAAAAAAA">
                                      <p:cBhvr>
                                        <p:cTn id="20" dur="5000" fill="hold"/>
                                        <p:tgtEl>
                                          <p:spTgt spid="16"/>
                                        </p:tgtEl>
                                        <p:attrNameLst>
                                          <p:attrName>ppt_x</p:attrName>
                                          <p:attrName>ppt_y</p:attrName>
                                        </p:attrNameLst>
                                      </p:cBhvr>
                                      <p:rCtr x="56380" y="16505"/>
                                    </p:animMotion>
                                  </p:childTnLst>
                                </p:cTn>
                              </p:par>
                              <p:par>
                                <p:cTn id="21" presetID="0" presetClass="path" presetSubtype="0" accel="50000" decel="50000" fill="hold" nodeType="withEffect">
                                  <p:stCondLst>
                                    <p:cond delay="3100"/>
                                  </p:stCondLst>
                                  <p:childTnLst>
                                    <p:animMotion origin="layout" path="M 2.5E-6 -4.81481E-6 C 0.00807 -0.0118 0.00416 -0.00833 0.01133 -0.01226 C 0.01614 -0.01921 0.02083 -0.01921 0.02604 -0.02476 C 0.0362 -0.03611 0.04817 -0.04143 0.05937 -0.04444 C 0.07018 -0.05208 0.08151 -0.05208 0.09205 -0.05925 C 0.09974 -0.06458 0.10781 -0.06643 0.11549 -0.07152 C 0.12656 -0.07893 0.13763 -0.08587 0.14922 -0.08888 C 0.15182 -0.09074 0.15429 -0.09467 0.15703 -0.09629 C 0.16367 -0.1 0.17044 -0.10115 0.17721 -0.1037 C 0.18255 -0.10555 0.18776 -0.11018 0.19297 -0.11365 C 0.19557 -0.11504 0.20078 -0.11851 0.20078 -0.11828 C 0.21172 -0.1331 0.22383 -0.13449 0.23554 -0.14328 C 0.24661 -0.1618 0.26159 -0.16412 0.27383 -0.17777 C 0.28867 -0.19444 0.30455 -0.20555 0.31979 -0.22222 C 0.32474 -0.22754 0.3306 -0.22708 0.33541 -0.2324 C 0.34192 -0.23912 0.35416 -0.2537 0.36133 -0.25925 C 0.37995 -0.2743 0.35078 -0.23773 0.38151 -0.27152 C 0.3901 -0.28125 0.39804 -0.28703 0.40729 -0.29375 C 0.41289 -0.29791 0.41653 -0.30439 0.42291 -0.30856 C 0.43515 -0.31689 0.42187 -0.30995 0.43424 -0.32106 C 0.43854 -0.325 0.44765 -0.33078 0.44765 -0.33055 C 0.45442 -0.34189 0.47291 -0.35185 0.48138 -0.3581 C 0.49739 -0.36967 0.51263 -0.38495 0.52851 -0.39745 C 0.53073 -0.3993 0.53307 -0.40023 0.53528 -0.40254 C 0.53646 -0.4037 0.53737 -0.40625 0.53854 -0.4074 C 0.54323 -0.41134 0.55026 -0.41226 0.55429 -0.41967 C 0.55716 -0.425 0.56002 -0.43032 0.56211 -0.43703 C 0.5638 -0.44189 0.56666 -0.45185 0.56666 -0.45162 C 0.5694 -0.4824 0.58203 -0.48773 0.59245 -0.5037 C 0.60078 -0.51643 0.60937 -0.53819 0.6194 -0.5456 C 0.62578 -0.55949 0.63372 -0.56597 0.64179 -0.57291 C 0.64336 -0.57407 0.64492 -0.57569 0.64635 -0.578 C 0.64765 -0.57986 0.6483 -0.58356 0.64974 -0.58518 C 0.65364 -0.58912 0.65807 -0.58888 0.66198 -0.59259 C 0.66836 -0.59837 0.67448 -0.60625 0.68112 -0.60995 C 0.6875 -0.61921 0.69609 -0.62384 0.70351 -0.62708 C 0.71497 -0.63981 0.72682 -0.65092 0.73945 -0.65439 C 0.74726 -0.65995 0.75508 -0.66203 0.76302 -0.66412 C 0.7681 -0.66759 0.77344 -0.66921 0.77877 -0.67152 C 0.81875 -0.6706 0.87239 -0.67523 0.91784 -0.66666 C 0.94336 -0.6618 0.96705 -0.64236 0.99192 -0.63449 C 0.99987 -0.6287 1.00729 -0.62662 1.01549 -0.62476 C 1.02226 -0.62106 1.02903 -0.61851 1.03567 -0.61481 C 1.04219 -0.61134 1.04349 -0.60486 1.05156 -0.60486 " pathEditMode="relative" rAng="0" ptsTypes="AAAAAAAAAAAAAAAAAAAAAAAAAAAAAAAAAAAAAAAAAAAA">
                                      <p:cBhvr>
                                        <p:cTn id="22" dur="5000" fill="hold"/>
                                        <p:tgtEl>
                                          <p:spTgt spid="26"/>
                                        </p:tgtEl>
                                        <p:attrNameLst>
                                          <p:attrName>ppt_x</p:attrName>
                                          <p:attrName>ppt_y</p:attrName>
                                        </p:attrNameLst>
                                      </p:cBhvr>
                                      <p:rCtr x="52578" y="-33611"/>
                                    </p:animMotion>
                                  </p:childTnLst>
                                </p:cTn>
                              </p:par>
                              <p:par>
                                <p:cTn id="23" presetID="16" presetClass="entr" presetSubtype="21"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D3052A5-9438-403C-9ADF-28FAB7967B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6" descr="D:\png\透明气泡.png">
            <a:extLst>
              <a:ext uri="{FF2B5EF4-FFF2-40B4-BE49-F238E27FC236}">
                <a16:creationId xmlns:a16="http://schemas.microsoft.com/office/drawing/2014/main" id="{5849F878-AFA0-4DFB-941E-AB313155C8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410" y="624335"/>
            <a:ext cx="752403" cy="7615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png\透明气泡.png">
            <a:extLst>
              <a:ext uri="{FF2B5EF4-FFF2-40B4-BE49-F238E27FC236}">
                <a16:creationId xmlns:a16="http://schemas.microsoft.com/office/drawing/2014/main" id="{135BC396-A63A-4071-937B-519BF69BF1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6786" y="1319991"/>
            <a:ext cx="552350" cy="5590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D:\png\透明气泡.png">
            <a:extLst>
              <a:ext uri="{FF2B5EF4-FFF2-40B4-BE49-F238E27FC236}">
                <a16:creationId xmlns:a16="http://schemas.microsoft.com/office/drawing/2014/main" id="{6F8E04FF-A695-4125-B28B-E5FF9D8F39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757" y="1769095"/>
            <a:ext cx="447272" cy="4527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D:\png\透明气泡.png">
            <a:extLst>
              <a:ext uri="{FF2B5EF4-FFF2-40B4-BE49-F238E27FC236}">
                <a16:creationId xmlns:a16="http://schemas.microsoft.com/office/drawing/2014/main" id="{E1B54889-7C2C-4BE6-BE85-5BF99EEF4A8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7456" y="3857026"/>
            <a:ext cx="598343" cy="6056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D:\png\透明气泡.png">
            <a:extLst>
              <a:ext uri="{FF2B5EF4-FFF2-40B4-BE49-F238E27FC236}">
                <a16:creationId xmlns:a16="http://schemas.microsoft.com/office/drawing/2014/main" id="{4AF8364F-5BB9-47FE-8DD2-355EFEA172F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70162" y="3262136"/>
            <a:ext cx="402311" cy="40721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D:\png\透明气泡.png">
            <a:extLst>
              <a:ext uri="{FF2B5EF4-FFF2-40B4-BE49-F238E27FC236}">
                <a16:creationId xmlns:a16="http://schemas.microsoft.com/office/drawing/2014/main" id="{132825E6-0F01-4370-A419-4EFB9D48C7C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5556" y="3275351"/>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D:\png\透明气泡.png">
            <a:extLst>
              <a:ext uri="{FF2B5EF4-FFF2-40B4-BE49-F238E27FC236}">
                <a16:creationId xmlns:a16="http://schemas.microsoft.com/office/drawing/2014/main" id="{4C0F8690-7E15-41BE-95F8-0397785EFD2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9706" y="3361764"/>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D:\png\透明气泡.png">
            <a:extLst>
              <a:ext uri="{FF2B5EF4-FFF2-40B4-BE49-F238E27FC236}">
                <a16:creationId xmlns:a16="http://schemas.microsoft.com/office/drawing/2014/main" id="{CA37FC09-26E3-45B5-A136-00A8A61AF29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5292" y="2543300"/>
            <a:ext cx="603574" cy="61093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D:\png\透明气泡.png">
            <a:extLst>
              <a:ext uri="{FF2B5EF4-FFF2-40B4-BE49-F238E27FC236}">
                <a16:creationId xmlns:a16="http://schemas.microsoft.com/office/drawing/2014/main" id="{7059A3A7-868E-41B8-A1F9-CE9A716ADDB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4166" y="2543306"/>
            <a:ext cx="268537" cy="2718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D:\png\透明气泡.png">
            <a:extLst>
              <a:ext uri="{FF2B5EF4-FFF2-40B4-BE49-F238E27FC236}">
                <a16:creationId xmlns:a16="http://schemas.microsoft.com/office/drawing/2014/main" id="{EFD7570A-8976-41DC-A50B-4A4377E4133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48222" y="2669867"/>
            <a:ext cx="478716" cy="484554"/>
          </a:xfrm>
          <a:prstGeom prst="rect">
            <a:avLst/>
          </a:prstGeom>
          <a:noFill/>
          <a:extLst>
            <a:ext uri="{909E8E84-426E-40DD-AFC4-6F175D3DCCD1}">
              <a14:hiddenFill xmlns:a14="http://schemas.microsoft.com/office/drawing/2010/main">
                <a:solidFill>
                  <a:srgbClr val="FFFFFF"/>
                </a:solidFill>
              </a14:hiddenFill>
            </a:ext>
          </a:extLst>
        </p:spPr>
      </p:pic>
      <p:pic>
        <p:nvPicPr>
          <p:cNvPr id="27" name="图片 15">
            <a:extLst>
              <a:ext uri="{FF2B5EF4-FFF2-40B4-BE49-F238E27FC236}">
                <a16:creationId xmlns:a16="http://schemas.microsoft.com/office/drawing/2014/main" id="{BF6293E7-23D1-49D7-8EFD-14679BF43337}"/>
              </a:ext>
            </a:extLst>
          </p:cNvPr>
          <p:cNvPicPr>
            <a:picLocks noChangeAspect="1"/>
          </p:cNvPicPr>
          <p:nvPr/>
        </p:nvPicPr>
        <p:blipFill rotWithShape="1">
          <a:blip r:embed="rId13">
            <a:extLst>
              <a:ext uri="{28A0092B-C50C-407E-A947-70E740481C1C}">
                <a14:useLocalDpi xmlns:a14="http://schemas.microsoft.com/office/drawing/2010/main" val="0"/>
              </a:ext>
            </a:extLst>
          </a:blip>
          <a:srcRect t="68182"/>
          <a:stretch/>
        </p:blipFill>
        <p:spPr>
          <a:xfrm>
            <a:off x="-1508864" y="-667"/>
            <a:ext cx="16056717" cy="3200401"/>
          </a:xfrm>
          <a:prstGeom prst="rect">
            <a:avLst/>
          </a:prstGeom>
        </p:spPr>
      </p:pic>
      <p:pic>
        <p:nvPicPr>
          <p:cNvPr id="25" name="Picture 6" descr="D:\png\透明气泡.png">
            <a:extLst>
              <a:ext uri="{FF2B5EF4-FFF2-40B4-BE49-F238E27FC236}">
                <a16:creationId xmlns:a16="http://schemas.microsoft.com/office/drawing/2014/main" id="{0EAA62F6-962B-4395-B05E-9F731ED6601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93247" y="2063349"/>
            <a:ext cx="272636" cy="2759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D:\png\透明气泡.png">
            <a:extLst>
              <a:ext uri="{FF2B5EF4-FFF2-40B4-BE49-F238E27FC236}">
                <a16:creationId xmlns:a16="http://schemas.microsoft.com/office/drawing/2014/main" id="{DFC8B89A-8D2F-4AB9-8B65-79657650F6F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9375" y="4583661"/>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28" name="图片 157">
            <a:extLst>
              <a:ext uri="{FF2B5EF4-FFF2-40B4-BE49-F238E27FC236}">
                <a16:creationId xmlns:a16="http://schemas.microsoft.com/office/drawing/2014/main" id="{685E083C-6706-47AA-A251-E4EBA0F0ABC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4750629" y="3857026"/>
            <a:ext cx="2390203" cy="2832391"/>
          </a:xfrm>
          <a:prstGeom prst="rect">
            <a:avLst/>
          </a:prstGeom>
        </p:spPr>
      </p:pic>
      <p:sp>
        <p:nvSpPr>
          <p:cNvPr id="3" name="Rectangle 11">
            <a:extLst>
              <a:ext uri="{FF2B5EF4-FFF2-40B4-BE49-F238E27FC236}">
                <a16:creationId xmlns:a16="http://schemas.microsoft.com/office/drawing/2014/main" id="{91C3BF8C-6D68-0936-0765-0A9B5F170825}"/>
              </a:ext>
            </a:extLst>
          </p:cNvPr>
          <p:cNvSpPr>
            <a:spLocks noChangeArrowheads="1"/>
          </p:cNvSpPr>
          <p:nvPr/>
        </p:nvSpPr>
        <p:spPr bwMode="auto">
          <a:xfrm>
            <a:off x="-388121" y="68250"/>
            <a:ext cx="133604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5200">
                <a:solidFill>
                  <a:schemeClr val="tx1"/>
                </a:solidFill>
                <a:latin typeface="Arial" panose="020B0604020202020204" pitchFamily="34" charset="0"/>
              </a:defRPr>
            </a:lvl1pPr>
            <a:lvl2pPr marL="742950" indent="-285750">
              <a:spcBef>
                <a:spcPct val="20000"/>
              </a:spcBef>
              <a:buChar char="–"/>
              <a:defRPr sz="4500">
                <a:solidFill>
                  <a:schemeClr val="tx1"/>
                </a:solidFill>
                <a:latin typeface="Arial" panose="020B0604020202020204" pitchFamily="34" charset="0"/>
              </a:defRPr>
            </a:lvl2pPr>
            <a:lvl3pPr marL="1143000" indent="-228600">
              <a:spcBef>
                <a:spcPct val="20000"/>
              </a:spcBef>
              <a:buChar char="•"/>
              <a:defRPr sz="39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Thứ  năm  ngày 03 tháng 10 năm 2024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Lịch sử và Địa lí:</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BIỂN, ĐẢO VIỆT NAM ( TIẾT 2)</a:t>
            </a:r>
          </a:p>
        </p:txBody>
      </p:sp>
      <p:sp>
        <p:nvSpPr>
          <p:cNvPr id="4" name="TextBox 3">
            <a:extLst>
              <a:ext uri="{FF2B5EF4-FFF2-40B4-BE49-F238E27FC236}">
                <a16:creationId xmlns:a16="http://schemas.microsoft.com/office/drawing/2014/main" id="{9FF70A5D-DB66-28E8-4E0B-C7866846CC5E}"/>
              </a:ext>
            </a:extLst>
          </p:cNvPr>
          <p:cNvSpPr txBox="1"/>
          <p:nvPr/>
        </p:nvSpPr>
        <p:spPr>
          <a:xfrm>
            <a:off x="2442986" y="2277954"/>
            <a:ext cx="7698186" cy="1569660"/>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9600" b="1">
                <a:ln w="22225">
                  <a:solidFill>
                    <a:schemeClr val="accent2"/>
                  </a:solidFill>
                  <a:prstDash val="solid"/>
                </a:ln>
                <a:solidFill>
                  <a:schemeClr val="accent2">
                    <a:lumMod val="40000"/>
                    <a:lumOff val="60000"/>
                  </a:schemeClr>
                </a:solidFill>
                <a:latin typeface="Bahnschrift" panose="020B0502040204020203" pitchFamily="34" charset="0"/>
              </a:rPr>
              <a:t>KHÁM PHÁ</a:t>
            </a:r>
          </a:p>
        </p:txBody>
      </p:sp>
    </p:spTree>
    <p:extLst>
      <p:ext uri="{BB962C8B-B14F-4D97-AF65-F5344CB8AC3E}">
        <p14:creationId xmlns:p14="http://schemas.microsoft.com/office/powerpoint/2010/main" val="126381149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08333E-7 2.22222E-6 C 0.01185 0.0044 0.02122 0.02014 0.03047 0.03449 C 0.04336 0.05463 0.02292 0.02801 0.03828 0.0493 C 0.04648 0.06041 0.05508 0.06967 0.06302 0.08148 C 0.06758 0.08796 0.06901 0.09745 0.07422 0.10116 C 0.07852 0.11041 0.08307 0.11736 0.08789 0.12592 C 0.09284 0.13541 0.09557 0.1456 0.10026 0.15555 C 0.10339 0.17801 0.09818 0.14745 0.10456 0.16782 C 0.11003 0.18449 0.11289 0.20555 0.11836 0.22222 C 0.12214 0.23403 0.12682 0.24514 0.1306 0.25648 C 0.13216 0.2669 0.13451 0.2706 0.13737 0.27893 C 0.14219 0.29282 0.14583 0.30509 0.15091 0.31852 C 0.1543 0.32685 0.15781 0.33541 0.1599 0.34514 C 0.16094 0.34977 0.16107 0.35393 0.16224 0.35787 C 0.16523 0.36759 0.17005 0.37662 0.1737 0.38518 C 0.17852 0.39745 0.18828 0.42708 0.19505 0.43217 C 0.19909 0.44629 0.20833 0.45162 0.21523 0.45926 C 0.22461 0.46944 0.23268 0.48449 0.24232 0.49375 C 0.25404 0.50555 0.26641 0.51296 0.27943 0.51597 C 0.32721 0.51504 0.375 0.51504 0.42266 0.51366 C 0.44349 0.51296 0.46432 0.49143 0.48464 0.48634 C 0.49844 0.47893 0.5125 0.47338 0.52656 0.46921 C 0.54036 0.45903 0.55716 0.45208 0.57148 0.4493 C 0.57721 0.44699 0.58307 0.44097 0.58867 0.43958 C 0.59375 0.43819 0.59922 0.43796 0.60443 0.43703 C 0.61432 0.42963 0.62031 0.43125 0.63255 0.42963 C 0.64076 0.42384 0.63711 0.42592 0.64375 0.42222 C 0.72982 0.42315 0.81589 0.42222 0.90195 0.42477 C 0.91693 0.425 0.9362 0.46366 0.95052 0.47407 C 0.96159 0.49236 0.975 0.50254 0.98672 0.51852 C 0.99297 0.52685 1.00169 0.54236 1.00807 0.54815 C 1.01315 0.55254 1.01797 0.55764 1.02279 0.56273 C 1.03346 0.57453 1.02409 0.56736 1.03177 0.57291 C 1.04076 0.58773 1.05117 0.59884 1.06094 0.60995 C 1.06393 0.61296 1.06667 0.62222 1.07005 0.62222 " pathEditMode="relative" rAng="0" ptsTypes="AAAAAAAAAAAAAAAAAAAAAAAAAAAAAAAAAAA">
                                      <p:cBhvr>
                                        <p:cTn id="6" dur="5000" fill="hold"/>
                                        <p:tgtEl>
                                          <p:spTgt spid="15"/>
                                        </p:tgtEl>
                                        <p:attrNameLst>
                                          <p:attrName>ppt_x</p:attrName>
                                          <p:attrName>ppt_y</p:attrName>
                                        </p:attrNameLst>
                                      </p:cBhvr>
                                      <p:rCtr x="53503" y="31111"/>
                                    </p:animMotion>
                                  </p:childTnLst>
                                </p:cTn>
                              </p:par>
                              <p:par>
                                <p:cTn id="7" presetID="0" presetClass="path" presetSubtype="0" accel="50000" decel="50000" fill="hold" nodeType="withEffect">
                                  <p:stCondLst>
                                    <p:cond delay="0"/>
                                  </p:stCondLst>
                                  <p:childTnLst>
                                    <p:animMotion origin="layout" path="M 4.58333E-6 -1.48148E-6 C 0.0121 0.00208 0.02161 0.00972 0.03112 0.0169 C 0.0444 0.02662 0.02356 0.01366 0.03932 0.02408 C 0.04752 0.02963 0.05625 0.03403 0.06445 0.03982 C 0.06914 0.04306 0.07083 0.04769 0.07604 0.04954 C 0.0802 0.05417 0.08502 0.05764 0.08984 0.06181 C 0.09492 0.06644 0.09765 0.07153 0.10234 0.07639 C 0.10585 0.08727 0.10026 0.07246 0.10703 0.08241 C 0.11237 0.09051 0.11523 0.10093 0.12096 0.10903 C 0.12474 0.11482 0.12955 0.12037 0.13333 0.12593 C 0.13502 0.13102 0.1375 0.13287 0.14036 0.13704 C 0.14518 0.14375 0.14921 0.14977 0.15416 0.15648 C 0.15768 0.16042 0.16106 0.16482 0.16328 0.16968 C 0.16432 0.17176 0.16445 0.17384 0.16549 0.1757 C 0.16862 0.18056 0.17356 0.18496 0.17721 0.18912 C 0.18216 0.19514 0.19205 0.20972 0.19908 0.21227 C 0.20351 0.21921 0.21263 0.22176 0.21966 0.2257 C 0.22929 0.23056 0.2375 0.23796 0.24739 0.24259 C 0.25937 0.24838 0.272 0.25208 0.28528 0.25347 C 0.33411 0.25301 0.38281 0.25301 0.43138 0.25232 C 0.45273 0.25208 0.47395 0.24144 0.49492 0.23889 C 0.50885 0.23519 0.5233 0.23264 0.53763 0.23056 C 0.55169 0.22546 0.56888 0.22199 0.58346 0.2206 C 0.58932 0.21945 0.59531 0.21667 0.60091 0.21597 C 0.60625 0.21528 0.61184 0.21505 0.61705 0.21458 C 0.62721 0.21111 0.63333 0.21181 0.64583 0.21111 C 0.65416 0.2081 0.65052 0.20926 0.65729 0.20741 C 0.74518 0.20787 0.83307 0.20741 0.92083 0.20857 C 0.93619 0.2088 0.95572 0.22778 0.97044 0.23287 C 0.98177 0.2419 0.99557 0.24676 1.00742 0.25463 C 1.01393 0.2588 1.02278 0.26644 1.02916 0.26921 C 1.0345 0.27153 1.03932 0.27384 1.04427 0.27639 C 1.0552 0.28218 1.04557 0.27871 1.05338 0.28148 C 1.06263 0.28866 1.07317 0.29421 1.0832 0.29954 C 1.08632 0.30116 1.08906 0.30579 1.09257 0.30579 " pathEditMode="relative" rAng="0" ptsTypes="AAAAAAAAAAAAAAAAAAAAAAAAAAAAAAAAAAA">
                                      <p:cBhvr>
                                        <p:cTn id="8" dur="5000" fill="hold"/>
                                        <p:tgtEl>
                                          <p:spTgt spid="18"/>
                                        </p:tgtEl>
                                        <p:attrNameLst>
                                          <p:attrName>ppt_x</p:attrName>
                                          <p:attrName>ppt_y</p:attrName>
                                        </p:attrNameLst>
                                      </p:cBhvr>
                                      <p:rCtr x="54622" y="15278"/>
                                    </p:animMotion>
                                  </p:childTnLst>
                                </p:cTn>
                              </p:par>
                              <p:par>
                                <p:cTn id="9" presetID="0" presetClass="path" presetSubtype="0" accel="50000" decel="50000" fill="hold" nodeType="withEffect">
                                  <p:stCondLst>
                                    <p:cond delay="1800"/>
                                  </p:stCondLst>
                                  <p:childTnLst>
                                    <p:animMotion origin="layout" path="M 8.33333E-7 -2.22222E-6 C 0.00638 -0.00949 0.01406 -0.01227 0.02148 -0.01481 C 0.02604 -0.01828 0.03086 -0.01875 0.03542 -0.02222 C 0.04154 -0.02199 0.06888 -0.02291 0.08242 -0.01736 C 0.08698 -0.01551 0.09232 -0.00764 0.09635 -0.00254 C 0.09857 0.00023 0.10065 0.00394 0.10273 0.00741 C 0.10391 0.00903 0.10599 0.01227 0.10599 0.0125 C 0.11068 0.02871 0.11588 0.04422 0.12096 0.05926 C 0.12448 0.06968 0.12591 0.08172 0.1306 0.08889 C 0.1362 0.1081 0.14232 0.13496 0.15091 0.14815 C 0.15521 0.15463 0.15937 0.16482 0.1638 0.17037 C 0.16901 0.17709 0.17448 0.1831 0.17982 0.19005 C 0.18633 0.19884 0.1819 0.19236 0.18945 0.19746 C 0.19297 0.2 0.19818 0.2081 0.20117 0.20996 C 0.20547 0.21227 0.21406 0.21482 0.21406 0.21505 C 0.26068 0.2132 0.27708 0.21389 0.31263 0.20486 C 0.32682 0.19653 0.34154 0.19097 0.35534 0.18033 C 0.36328 0.17431 0.36706 0.16134 0.37474 0.1581 C 0.37851 0.14931 0.38021 0.14607 0.38542 0.14329 C 0.38659 0.14167 0.3875 0.13959 0.38867 0.1382 C 0.39062 0.13611 0.39505 0.13334 0.39505 0.13357 C 0.40026 0.12384 0.40638 0.11875 0.41224 0.11111 C 0.4151 0.10718 0.42083 0.09884 0.42083 0.09908 C 0.42396 0.08727 0.42969 0.08496 0.43476 0.07894 C 0.43802 0.07523 0.4388 0.07107 0.44219 0.06667 C 0.44323 0.06551 0.4444 0.06505 0.44544 0.06412 C 0.44713 0.06273 0.44896 0.06134 0.45078 0.05926 C 0.45456 0.05371 0.4556 0.04884 0.45937 0.04445 C 0.4638 0.03912 0.46146 0.0456 0.46575 0.03704 C 0.47213 0.02431 0.46732 0.0294 0.47331 0.02477 C 0.47825 0.01297 0.48346 0.00857 0.48919 -2.22222E-6 C 0.49271 -0.00532 0.49583 -0.01134 0.49896 -0.01736 C 0.50521 -0.02893 0.51367 -0.03588 0.52031 -0.04699 C 0.53268 -0.0669 0.51862 -0.04282 0.52682 -0.0618 C 0.53125 -0.07199 0.53958 -0.07708 0.54271 -0.08889 C 0.54857 -0.10903 0.56185 -0.12801 0.57174 -0.13588 C 0.57708 -0.14514 0.57982 -0.15532 0.58659 -0.16041 C 0.60013 -0.18403 0.6181 -0.20347 0.63281 -0.22222 C 0.63919 -0.23032 0.64375 -0.24282 0.65091 -0.24699 C 0.65599 -0.25463 0.66042 -0.25764 0.66601 -0.2618 C 0.67643 -0.26921 0.68607 -0.28032 0.69713 -0.28403 C 0.70273 -0.28819 0.70833 -0.28958 0.71419 -0.29143 C 0.72474 -0.2993 0.73086 -0.29722 0.74414 -0.29884 C 0.76237 -0.29791 0.7806 -0.29838 0.79883 -0.29629 C 0.80846 -0.29514 0.81836 -0.28588 0.8276 -0.28148 C 0.83476 -0.27801 0.84362 -0.27685 0.85013 -0.26921 C 0.85937 -0.25833 0.87409 -0.24375 0.88112 -0.22708 C 0.88216 -0.225 0.88229 -0.22153 0.88346 -0.21967 C 0.88437 -0.21828 0.88568 -0.21852 0.88659 -0.21736 C 0.89297 -0.20926 0.90052 -0.20116 0.90586 -0.19004 C 0.90911 -0.18356 0.91276 -0.17778 0.91549 -0.17037 C 0.91784 -0.16412 0.91901 -0.15532 0.922 -0.15069 C 0.93086 -0.13703 0.93763 -0.11759 0.94661 -0.1037 C 0.94922 -0.0993 0.95013 -0.09074 0.95299 -0.08634 C 0.95859 -0.07708 0.96458 -0.06875 0.97005 -0.05926 C 0.98125 -0.04004 0.9918 -0.02014 1.00338 -0.00254 C 1.00924 0.00672 1.01497 0.02222 1.02161 0.02963 C 1.03516 0.04537 1.04792 0.06551 1.06224 0.07662 C 1.06497 0.07871 1.07279 0.08056 1.075 0.08148 C 1.08164 0.08426 1.08776 0.08889 1.09427 0.09144 C 1.10078 0.09352 1.1099 0.09445 1.11588 0.10116 " pathEditMode="relative" rAng="0" ptsTypes="AAAAAAAAAAAAAAAAAAAAAAAAAAAAAAAAAAAAAAAAAAAAAAAAAAAAAAAAAAAAA">
                                      <p:cBhvr>
                                        <p:cTn id="10" dur="5000" fill="hold"/>
                                        <p:tgtEl>
                                          <p:spTgt spid="17"/>
                                        </p:tgtEl>
                                        <p:attrNameLst>
                                          <p:attrName>ppt_x</p:attrName>
                                          <p:attrName>ppt_y</p:attrName>
                                        </p:attrNameLst>
                                      </p:cBhvr>
                                      <p:rCtr x="55794" y="-4190"/>
                                    </p:animMotion>
                                  </p:childTnLst>
                                </p:cTn>
                              </p:par>
                              <p:par>
                                <p:cTn id="11" presetID="0" presetClass="path" presetSubtype="0" accel="50000" decel="50000" fill="hold" nodeType="withEffect">
                                  <p:stCondLst>
                                    <p:cond delay="1800"/>
                                  </p:stCondLst>
                                  <p:childTnLst>
                                    <p:animMotion origin="layout" path="M 2.70833E-6 -4.07407E-6 C 0.00377 -0.00092 0.00755 -0.00092 0.0112 -0.00254 C 0.02265 -0.00717 0.01393 -0.00532 0.02122 -0.01226 C 0.02708 -0.01828 0.03307 -0.02476 0.03906 -0.02963 C 0.0444 -0.03402 0.05026 -0.03426 0.05573 -0.03703 C 0.06536 -0.04166 0.075 -0.04629 0.08476 -0.0493 C 0.09843 -0.05949 0.11914 -0.05301 0.13242 -0.05185 C 0.13815 -0.04884 0.14375 -0.04745 0.14896 -0.04444 C 0.15638 -0.04051 0.16198 -0.03125 0.16901 -0.02708 C 0.17005 -0.02569 0.17122 -0.02314 0.17226 -0.02222 C 0.17539 -0.01967 0.18164 -0.01736 0.18164 -0.01713 C 0.18685 -0.00926 0.19218 -0.00856 0.1983 -0.00486 C 0.20286 -0.00185 0.20768 0.00255 0.21237 0.00487 C 0.21497 0.00625 0.21927 0.00718 0.22174 0.00996 C 0.22773 0.01667 0.23437 0.02385 0.24062 0.02963 C 0.24492 0.03357 0.247 0.03033 0.25182 0.03704 C 0.25599 0.04329 0.26041 0.04607 0.26497 0.04931 C 0.26614 0.05024 0.26705 0.05301 0.26823 0.0544 C 0.27343 0.05903 0.27968 0.06366 0.28489 0.06667 C 0.29218 0.07778 0.30156 0.08149 0.30937 0.08889 C 0.3164 0.09468 0.32291 0.10116 0.32968 0.10625 C 0.33099 0.10718 0.33177 0.11019 0.33307 0.11112 C 0.33607 0.11366 0.3388 0.11389 0.34205 0.11598 C 0.34323 0.11852 0.34453 0.12199 0.34648 0.12338 C 0.34896 0.12593 0.35508 0.12848 0.35508 0.12871 C 0.36354 0.14074 0.35299 0.12616 0.36315 0.13588 C 0.36784 0.14051 0.3707 0.14561 0.37617 0.14815 C 0.38047 0.15255 0.38463 0.15371 0.3888 0.15811 C 0.39661 0.16667 0.40573 0.17662 0.41419 0.18033 C 0.41914 0.18565 0.42226 0.19005 0.42747 0.1926 C 0.43411 0.19931 0.43945 0.20487 0.44674 0.20741 C 0.45091 0.21204 0.45599 0.21274 0.46015 0.21737 C 0.46549 0.22315 0.47096 0.22894 0.47682 0.23218 C 0.48255 0.23982 0.48711 0.24422 0.49349 0.24699 C 0.49974 0.25579 0.50885 0.26088 0.51549 0.26667 C 0.51718 0.26783 0.51758 0.27037 0.51927 0.27153 C 0.52773 0.28125 0.53867 0.28959 0.54817 0.2963 C 0.55638 0.30255 0.5638 0.31227 0.57226 0.31598 C 0.58398 0.33311 0.59935 0.33542 0.61276 0.34074 C 0.63307 0.34885 0.6526 0.36135 0.67304 0.36783 C 0.67982 0.37292 0.67343 0.36875 0.68515 0.37292 C 0.69544 0.37616 0.70495 0.38264 0.71523 0.38519 C 0.85833 0.38056 0.82604 0.38612 0.90039 0.36783 C 0.91263 0.36112 0.92539 0.35625 0.93815 0.35301 C 0.9487 0.3463 0.95963 0.34352 0.97044 0.3382 C 0.9819 0.33311 0.99271 0.32338 1.0039 0.31852 C 1.01159 0.31505 1.01966 0.31459 1.02734 0.31112 C 1.03372 0.30834 1.03971 0.30371 1.04635 0.30116 C 1.05482 0.29352 1.06393 0.29167 1.07291 0.28889 C 1.07877 0.28449 1.08476 0.28357 1.09088 0.28149 C 1.09765 0.27153 1.09049 0.28079 1.0987 0.27408 C 1.10286 0.27061 1.10703 0.26389 1.11093 0.25926 C 1.12031 0.24746 1.13047 0.2257 1.14101 0.21968 C 1.14479 0.21112 1.147 0.21204 1.15104 0.20487 C 1.15338 0.2007 1.15416 0.19514 1.15781 0.19514 C 1.15833 0.19514 1.15703 0.19653 1.15664 0.19746 " pathEditMode="relative" rAng="0" ptsTypes="AAAAAAAAAAAAAAAAAAAAAAAAAAAAAAAAAAAAAAAAAAAAAAAAAAAAAAAA">
                                      <p:cBhvr>
                                        <p:cTn id="12" dur="5000" fill="hold"/>
                                        <p:tgtEl>
                                          <p:spTgt spid="19"/>
                                        </p:tgtEl>
                                        <p:attrNameLst>
                                          <p:attrName>ppt_x</p:attrName>
                                          <p:attrName>ppt_y</p:attrName>
                                        </p:attrNameLst>
                                      </p:cBhvr>
                                      <p:rCtr x="57891" y="16505"/>
                                    </p:animMotion>
                                  </p:childTnLst>
                                </p:cTn>
                              </p:par>
                              <p:par>
                                <p:cTn id="13" presetID="0" presetClass="path" presetSubtype="0" accel="50000" decel="50000" fill="hold" nodeType="withEffect">
                                  <p:stCondLst>
                                    <p:cond delay="1200"/>
                                  </p:stCondLst>
                                  <p:childTnLst>
                                    <p:animMotion origin="layout" path="M 0.0142 -0.00232 C 0.05731 -0.00139 0.1003 -0.00139 0.14341 0.00023 C 0.1567 0.00069 0.16842 0.01597 0.18041 0.02477 C 0.19265 0.0338 0.17428 0.01968 0.18718 0.03218 C 0.18926 0.03449 0.19369 0.03727 0.19369 0.0375 C 0.20463 0.06088 0.19096 0.03287 0.2006 0.04699 C 0.20411 0.05231 0.20711 0.05903 0.21063 0.06435 C 0.21453 0.06991 0.21584 0.07847 0.21961 0.08403 C 0.22561 0.10301 0.21766 0.07986 0.22652 0.09653 C 0.22782 0.0993 0.2286 0.10347 0.22991 0.10625 C 0.23069 0.10856 0.23199 0.10949 0.23329 0.11134 C 0.23759 0.11991 0.24098 0.1331 0.24541 0.14097 C 0.25478 0.15694 0.26508 0.17245 0.27589 0.18287 C 0.2824 0.18912 0.28943 0.19143 0.29595 0.19514 C 0.34636 0.19421 0.39638 0.19421 0.44692 0.19282 C 0.45955 0.19236 0.47336 0.18125 0.48626 0.17801 C 0.49772 0.16921 0.50983 0.16366 0.52195 0.16065 C 0.53263 0.15301 0.52611 0.15625 0.54096 0.15324 C 0.54917 0.14745 0.55633 0.14305 0.5648 0.14097 C 0.57431 0.1338 0.58577 0.12917 0.59606 0.12616 C 0.60766 0.11343 0.61977 0.10393 0.6311 0.09143 C 0.63892 0.08287 0.64895 0.08287 0.65689 0.0743 C 0.66484 0.06528 0.67318 0.05671 0.68164 0.04954 C 0.69076 0.0419 0.70144 0.04005 0.71095 0.03472 C 0.78246 0.03565 0.85398 0.03565 0.92536 0.03727 C 0.93304 0.0375 0.9393 0.04768 0.94685 0.04954 C 0.96261 0.05347 0.97746 0.0625 0.9927 0.06921 C 0.99817 0.07708 1.00404 0.07917 1.0099 0.08403 C 1.02188 0.09398 1.03517 0.10116 1.04806 0.10393 C 1.05588 0.1081 1.06343 0.1118 1.07164 0.11366 C 1.08323 0.12014 1.07451 0.1162 1.0986 0.1162 " pathEditMode="relative" rAng="0" ptsTypes="AAAAAAAAAAAAAAAAAAAAAAAAAAAAAAA">
                                      <p:cBhvr>
                                        <p:cTn id="14" dur="5000" fill="hold"/>
                                        <p:tgtEl>
                                          <p:spTgt spid="23"/>
                                        </p:tgtEl>
                                        <p:attrNameLst>
                                          <p:attrName>ppt_x</p:attrName>
                                          <p:attrName>ppt_y</p:attrName>
                                        </p:attrNameLst>
                                      </p:cBhvr>
                                      <p:rCtr x="54214" y="9861"/>
                                    </p:animMotion>
                                  </p:childTnLst>
                                </p:cTn>
                              </p:par>
                              <p:par>
                                <p:cTn id="15" presetID="0" presetClass="path" presetSubtype="0" accel="50000" decel="50000" fill="hold" nodeType="withEffect">
                                  <p:stCondLst>
                                    <p:cond delay="1200"/>
                                  </p:stCondLst>
                                  <p:childTnLst>
                                    <p:animMotion origin="layout" path="M 3.125E-6 4.44444E-6 C 0.00364 -0.00093 0.00729 -0.00093 0.0108 -0.00255 C 0.02174 -0.00718 0.01341 -0.00533 0.02044 -0.01227 C 0.02604 -0.01829 0.03164 -0.02477 0.03737 -0.02963 C 0.04244 -0.03403 0.04817 -0.03426 0.05338 -0.03704 C 0.06263 -0.04167 0.07187 -0.0463 0.08125 -0.04931 C 0.09453 -0.0595 0.11432 -0.05301 0.12721 -0.05186 C 0.13281 -0.04885 0.13815 -0.04746 0.14323 -0.04445 C 0.15026 -0.04051 0.1556 -0.03125 0.1625 -0.02709 C 0.16354 -0.0257 0.16445 -0.02315 0.16562 -0.02223 C 0.16849 -0.01968 0.17448 -0.01737 0.17448 -0.01713 C 0.17955 -0.00926 0.18463 -0.00857 0.19062 -0.00487 C 0.19505 -0.00186 0.19961 0.00254 0.20429 0.00486 C 0.20664 0.00625 0.2108 0.00717 0.21302 0.00995 C 0.21888 0.01666 0.22526 0.02384 0.23125 0.02963 C 0.23541 0.03356 0.2375 0.03032 0.24192 0.03703 C 0.24596 0.04328 0.25026 0.04606 0.25468 0.0493 C 0.25586 0.05023 0.25664 0.053 0.25781 0.05439 C 0.26276 0.05902 0.26875 0.06365 0.27396 0.06666 C 0.28099 0.07777 0.28971 0.08148 0.29739 0.08888 C 0.30403 0.09467 0.31028 0.10115 0.31692 0.10625 C 0.3181 0.10717 0.31888 0.11018 0.32005 0.11111 C 0.32291 0.11365 0.32565 0.11388 0.32877 0.11597 C 0.32994 0.11851 0.33112 0.12199 0.33294 0.12338 C 0.33541 0.12592 0.3414 0.12847 0.3414 0.1287 C 0.34935 0.14074 0.33919 0.12615 0.34896 0.13588 C 0.35364 0.1405 0.35638 0.1456 0.36159 0.14814 C 0.36562 0.15254 0.36966 0.1537 0.37356 0.1581 C 0.38112 0.16666 0.38997 0.17662 0.39804 0.18032 C 0.40286 0.18564 0.40586 0.19004 0.41093 0.19259 C 0.41718 0.1993 0.42239 0.20486 0.42929 0.2074 C 0.43333 0.21203 0.43815 0.21273 0.44218 0.21736 C 0.44726 0.22314 0.4526 0.22893 0.4582 0.23217 C 0.4638 0.23981 0.4681 0.24421 0.47435 0.24699 C 0.48021 0.25578 0.48919 0.26088 0.49544 0.26666 C 0.497 0.26782 0.49752 0.27037 0.49896 0.27152 C 0.50716 0.28125 0.51771 0.28958 0.52682 0.29629 C 0.53476 0.30254 0.54179 0.31226 0.55013 0.31597 C 0.56119 0.3331 0.57604 0.33541 0.5888 0.34074 C 0.60833 0.34884 0.62708 0.36134 0.64674 0.36782 C 0.65325 0.37291 0.64713 0.36875 0.65846 0.37291 C 0.66823 0.37615 0.67734 0.38263 0.68737 0.38518 C 0.82487 0.38055 0.79375 0.38611 0.86523 0.36782 C 0.87708 0.36111 0.88932 0.35625 0.90156 0.353 C 0.91172 0.34629 0.92226 0.34351 0.93255 0.33819 C 0.94349 0.3331 0.95403 0.32338 0.96471 0.31851 C 0.97213 0.31504 0.97981 0.31458 0.98724 0.31111 C 0.99349 0.30833 0.99909 0.3037 1.00547 0.30115 C 1.01367 0.29351 1.02239 0.29166 1.03112 0.28888 C 1.03672 0.28449 1.04244 0.28356 1.0483 0.28148 C 1.05481 0.27152 1.04791 0.28078 1.05573 0.27407 C 1.05976 0.2706 1.0638 0.26388 1.06758 0.25925 C 1.07669 0.24745 1.08633 0.22569 1.09648 0.21967 C 1.10013 0.21111 1.10221 0.21203 1.10612 0.20486 C 1.10833 0.20069 1.10924 0.19513 1.11263 0.19513 C 1.11315 0.19513 1.11185 0.19652 1.11146 0.19745 " pathEditMode="relative" rAng="0" ptsTypes="AAAAAAAAAAAAAAAAAAAAAAAAAAAAAAAAAAAAAAAAAAAAAAAAAAAAAAAA">
                                      <p:cBhvr>
                                        <p:cTn id="16" dur="5000" fill="hold"/>
                                        <p:tgtEl>
                                          <p:spTgt spid="21"/>
                                        </p:tgtEl>
                                        <p:attrNameLst>
                                          <p:attrName>ppt_x</p:attrName>
                                          <p:attrName>ppt_y</p:attrName>
                                        </p:attrNameLst>
                                      </p:cBhvr>
                                      <p:rCtr x="55638" y="16505"/>
                                    </p:animMotion>
                                  </p:childTnLst>
                                </p:cTn>
                              </p:par>
                              <p:par>
                                <p:cTn id="17" presetID="0" presetClass="path" presetSubtype="0" accel="50000" decel="50000" fill="hold" nodeType="withEffect">
                                  <p:stCondLst>
                                    <p:cond delay="0"/>
                                  </p:stCondLst>
                                  <p:childTnLst>
                                    <p:animMotion origin="layout" path="M -0.32331 0.09329 C -0.31862 0.09237 -0.31393 0.09237 -0.30937 0.09075 C -0.29518 0.08612 -0.30599 0.08797 -0.29687 0.08102 C -0.28958 0.075 -0.28216 0.06852 -0.27474 0.06366 C -0.2681 0.05926 -0.26068 0.05903 -0.25391 0.05625 C -0.24193 0.05163 -0.22995 0.047 -0.21784 0.04399 C -0.20065 0.0338 -0.17487 0.04028 -0.1582 0.04144 C -0.15104 0.04445 -0.14401 0.04584 -0.1375 0.04885 C -0.12838 0.05278 -0.12161 0.06204 -0.1125 0.06621 C -0.1112 0.0676 -0.10989 0.07014 -0.10859 0.07107 C -0.10469 0.07362 -0.09687 0.07593 -0.09687 0.07616 C -0.09036 0.08403 -0.08372 0.08473 -0.07604 0.08843 C -0.07044 0.09144 -0.06432 0.09584 -0.05859 0.09815 C -0.05521 0.09954 -0.04987 0.10047 -0.04687 0.10325 C -0.03932 0.10996 -0.03112 0.11713 -0.02331 0.12292 C -0.01797 0.12686 -0.01536 0.12362 -0.00937 0.13033 C -0.00417 0.13658 0.0013 0.13936 0.00703 0.1426 C 0.00833 0.14352 0.00964 0.1463 0.01094 0.14769 C 0.01758 0.15232 0.02539 0.15695 0.0319 0.15996 C 0.04089 0.17107 0.05261 0.17477 0.06224 0.18218 C 0.07109 0.18797 0.0793 0.19445 0.08776 0.19954 C 0.08932 0.20047 0.09037 0.20348 0.09193 0.2044 C 0.09557 0.20695 0.09883 0.20718 0.10313 0.20926 C 0.1043 0.21181 0.10612 0.21528 0.1086 0.21667 C 0.11146 0.21922 0.11927 0.22176 0.11927 0.222 C 0.12982 0.23403 0.11667 0.21945 0.12943 0.22917 C 0.13503 0.2338 0.13854 0.23889 0.14557 0.24144 C 0.15091 0.24584 0.15612 0.247 0.16133 0.25139 C 0.1711 0.25996 0.18242 0.26991 0.19284 0.27362 C 0.19896 0.27871 0.20313 0.28334 0.20938 0.28588 C 0.21784 0.2926 0.22435 0.29815 0.2336 0.3007 C 0.2388 0.30533 0.24505 0.30602 0.25026 0.31065 C 0.2569 0.31644 0.2638 0.32223 0.2711 0.32547 C 0.27826 0.33311 0.28386 0.3375 0.29193 0.34028 C 0.29961 0.34908 0.31107 0.35417 0.31901 0.35996 C 0.32136 0.36112 0.32162 0.36366 0.32396 0.36482 C 0.33451 0.37454 0.34792 0.38288 0.36003 0.38959 C 0.37031 0.39584 0.37943 0.40556 0.38998 0.40926 C 0.40469 0.42639 0.42383 0.42871 0.4405 0.43403 C 0.46576 0.44213 0.49011 0.45463 0.51563 0.46112 C 0.52409 0.46621 0.51615 0.46204 0.53073 0.46621 C 0.54349 0.46945 0.55534 0.47593 0.56823 0.47848 C 0.74662 0.47385 0.70625 0.4794 0.79896 0.46112 C 0.81432 0.4544 0.83021 0.44954 0.8461 0.4463 C 0.85925 0.43959 0.87292 0.43681 0.88633 0.43149 C 0.90052 0.42639 0.91406 0.41667 0.928 0.41181 C 0.93763 0.40834 0.94766 0.40788 0.95729 0.4044 C 0.96524 0.40163 0.97266 0.397 0.98086 0.39445 C 0.99154 0.38681 1.00287 0.38496 1.01406 0.38218 C 1.02136 0.37778 1.02878 0.37686 1.03646 0.37477 C 1.04492 0.36482 1.03594 0.37408 1.0461 0.36737 C 1.0513 0.36389 1.05651 0.35718 1.06146 0.35255 C 1.07318 0.34075 1.08581 0.31899 1.09896 0.31297 C 1.10365 0.3044 1.10638 0.30533 1.11133 0.29815 C 1.11432 0.29399 1.11537 0.28843 1.11979 0.28843 C 1.12044 0.28843 1.11888 0.28982 1.11836 0.29075 " pathEditMode="relative" rAng="0" ptsTypes="AAAAAAAAAAAAAAAAAAAAAAAAAAAAAAAAAAAAAAAAAAAAAAAAAAAAAAAA">
                                      <p:cBhvr>
                                        <p:cTn id="18" dur="5000" fill="hold"/>
                                        <p:tgtEl>
                                          <p:spTgt spid="25"/>
                                        </p:tgtEl>
                                        <p:attrNameLst>
                                          <p:attrName>ppt_x</p:attrName>
                                          <p:attrName>ppt_y</p:attrName>
                                        </p:attrNameLst>
                                      </p:cBhvr>
                                      <p:rCtr x="72161" y="16505"/>
                                    </p:animMotion>
                                  </p:childTnLst>
                                </p:cTn>
                              </p:par>
                              <p:par>
                                <p:cTn id="19" presetID="0" presetClass="path" presetSubtype="0" accel="50000" decel="50000" fill="hold" nodeType="withEffect">
                                  <p:stCondLst>
                                    <p:cond delay="0"/>
                                  </p:stCondLst>
                                  <p:childTnLst>
                                    <p:animMotion origin="layout" path="M 8.33333E-7 -1.85185E-6 C 0.00378 -0.00092 0.00742 -0.00092 0.01094 -0.00254 C 0.022 -0.00717 0.01354 -0.00532 0.0207 -0.01227 C 0.02643 -0.01829 0.03216 -0.02477 0.03802 -0.02963 C 0.04323 -0.03403 0.04896 -0.03426 0.0543 -0.03704 C 0.06354 -0.04166 0.07305 -0.04629 0.08229 -0.0493 C 0.0957 -0.05949 0.11588 -0.05301 0.12891 -0.05185 C 0.1345 -0.04884 0.13997 -0.04745 0.14518 -0.04444 C 0.15221 -0.04051 0.15768 -0.03125 0.16471 -0.02708 C 0.16562 -0.02569 0.16667 -0.02315 0.16784 -0.02222 C 0.1707 -0.01967 0.17682 -0.01736 0.17682 -0.01713 C 0.1819 -0.00926 0.18711 -0.00856 0.1931 -0.00486 C 0.19753 -0.00185 0.20234 0.00255 0.2069 0.00486 C 0.20937 0.00625 0.21354 0.00718 0.21588 0.00996 C 0.22187 0.01667 0.22825 0.02384 0.23437 0.02963 C 0.23854 0.03357 0.24062 0.03033 0.24518 0.03704 C 0.24935 0.04329 0.25365 0.04607 0.25807 0.04931 C 0.25911 0.05023 0.26016 0.05301 0.2612 0.0544 C 0.26628 0.05903 0.2724 0.06366 0.27747 0.06667 C 0.28463 0.07778 0.29362 0.08148 0.3013 0.08889 C 0.30807 0.09468 0.31458 0.10116 0.32109 0.10625 C 0.3224 0.10718 0.32318 0.11019 0.32435 0.11111 C 0.32721 0.11366 0.32995 0.11389 0.3332 0.11597 C 0.33424 0.11852 0.33555 0.12199 0.33737 0.12338 C 0.33984 0.12593 0.34583 0.12847 0.34583 0.12871 C 0.35404 0.14074 0.34375 0.12616 0.35365 0.13588 C 0.35833 0.14051 0.36107 0.1456 0.36641 0.14815 C 0.37044 0.15255 0.37461 0.15371 0.37865 0.1581 C 0.3862 0.16667 0.39505 0.17662 0.40338 0.18033 C 0.4082 0.18496 0.41133 0.19005 0.41641 0.19259 C 0.42279 0.19931 0.42799 0.20486 0.43516 0.20741 C 0.43919 0.21204 0.44401 0.21273 0.44818 0.21667 C 0.45325 0.22315 0.45872 0.22894 0.46445 0.23218 C 0.47005 0.23982 0.47435 0.24421 0.48073 0.24699 C 0.48672 0.25579 0.49557 0.26088 0.50208 0.26667 C 0.50365 0.26783 0.50404 0.27037 0.50573 0.27153 C 0.51393 0.28125 0.52461 0.28959 0.53385 0.2963 C 0.54193 0.30255 0.54909 0.31227 0.55742 0.31597 C 0.56875 0.3331 0.58372 0.33542 0.59674 0.34074 C 0.61654 0.34884 0.63555 0.36134 0.65547 0.36783 C 0.66211 0.37292 0.65586 0.36875 0.66732 0.37292 C 0.67721 0.37616 0.68646 0.38264 0.69661 0.38519 C 0.83594 0.38056 0.80443 0.38611 0.87682 0.36783 C 0.88893 0.36111 0.9013 0.35625 0.91367 0.35301 C 0.92396 0.3463 0.93463 0.34352 0.94518 0.3382 C 0.95625 0.3331 0.9668 0.32338 0.97773 0.31852 C 0.98529 0.31505 0.9931 0.31459 1.00065 0.31111 C 1.00677 0.30834 1.01263 0.30371 1.01901 0.30116 C 1.02734 0.29352 1.0362 0.29167 1.04492 0.28889 C 1.05065 0.28449 1.05651 0.28357 1.0625 0.28148 C 1.06901 0.27153 1.06198 0.28079 1.06992 0.27408 C 1.07409 0.2706 1.07812 0.26389 1.08203 0.25926 C 1.09115 0.24746 1.10104 0.2257 1.11133 0.21968 C 1.11497 0.21111 1.11706 0.21204 1.12096 0.20486 C 1.12331 0.2007 1.12409 0.19514 1.1276 0.19514 C 1.12812 0.19514 1.12682 0.19653 1.12643 0.19746 " pathEditMode="relative" rAng="0" ptsTypes="AAAAAAAAAAAAAAAAAAAAAAAAAAAAAAAAAAAAAAAAAAAAAAAAAAAAAAAA">
                                      <p:cBhvr>
                                        <p:cTn id="20" dur="5000" fill="hold"/>
                                        <p:tgtEl>
                                          <p:spTgt spid="16"/>
                                        </p:tgtEl>
                                        <p:attrNameLst>
                                          <p:attrName>ppt_x</p:attrName>
                                          <p:attrName>ppt_y</p:attrName>
                                        </p:attrNameLst>
                                      </p:cBhvr>
                                      <p:rCtr x="56380" y="16505"/>
                                    </p:animMotion>
                                  </p:childTnLst>
                                </p:cTn>
                              </p:par>
                              <p:par>
                                <p:cTn id="21" presetID="0" presetClass="path" presetSubtype="0" accel="50000" decel="50000" fill="hold" nodeType="withEffect">
                                  <p:stCondLst>
                                    <p:cond delay="3100"/>
                                  </p:stCondLst>
                                  <p:childTnLst>
                                    <p:animMotion origin="layout" path="M 2.5E-6 -4.81481E-6 C 0.00807 -0.0118 0.00416 -0.00833 0.01133 -0.01226 C 0.01614 -0.01921 0.02083 -0.01921 0.02604 -0.02476 C 0.0362 -0.03611 0.04817 -0.04143 0.05937 -0.04444 C 0.07018 -0.05208 0.08151 -0.05208 0.09205 -0.05925 C 0.09974 -0.06458 0.10781 -0.06643 0.11549 -0.07152 C 0.12656 -0.07893 0.13763 -0.08587 0.14922 -0.08888 C 0.15182 -0.09074 0.15429 -0.09467 0.15703 -0.09629 C 0.16367 -0.1 0.17044 -0.10115 0.17721 -0.1037 C 0.18255 -0.10555 0.18776 -0.11018 0.19297 -0.11365 C 0.19557 -0.11504 0.20078 -0.11851 0.20078 -0.11828 C 0.21172 -0.1331 0.22383 -0.13449 0.23554 -0.14328 C 0.24661 -0.1618 0.26159 -0.16412 0.27383 -0.17777 C 0.28867 -0.19444 0.30455 -0.20555 0.31979 -0.22222 C 0.32474 -0.22754 0.3306 -0.22708 0.33541 -0.2324 C 0.34192 -0.23912 0.35416 -0.2537 0.36133 -0.25925 C 0.37995 -0.2743 0.35078 -0.23773 0.38151 -0.27152 C 0.3901 -0.28125 0.39804 -0.28703 0.40729 -0.29375 C 0.41289 -0.29791 0.41653 -0.30439 0.42291 -0.30856 C 0.43515 -0.31689 0.42187 -0.30995 0.43424 -0.32106 C 0.43854 -0.325 0.44765 -0.33078 0.44765 -0.33055 C 0.45442 -0.34189 0.47291 -0.35185 0.48138 -0.3581 C 0.49739 -0.36967 0.51263 -0.38495 0.52851 -0.39745 C 0.53073 -0.3993 0.53307 -0.40023 0.53528 -0.40254 C 0.53646 -0.4037 0.53737 -0.40625 0.53854 -0.4074 C 0.54323 -0.41134 0.55026 -0.41226 0.55429 -0.41967 C 0.55716 -0.425 0.56002 -0.43032 0.56211 -0.43703 C 0.5638 -0.44189 0.56666 -0.45185 0.56666 -0.45162 C 0.5694 -0.4824 0.58203 -0.48773 0.59245 -0.5037 C 0.60078 -0.51643 0.60937 -0.53819 0.6194 -0.5456 C 0.62578 -0.55949 0.63372 -0.56597 0.64179 -0.57291 C 0.64336 -0.57407 0.64492 -0.57569 0.64635 -0.578 C 0.64765 -0.57986 0.6483 -0.58356 0.64974 -0.58518 C 0.65364 -0.58912 0.65807 -0.58888 0.66198 -0.59259 C 0.66836 -0.59837 0.67448 -0.60625 0.68112 -0.60995 C 0.6875 -0.61921 0.69609 -0.62384 0.70351 -0.62708 C 0.71497 -0.63981 0.72682 -0.65092 0.73945 -0.65439 C 0.74726 -0.65995 0.75508 -0.66203 0.76302 -0.66412 C 0.7681 -0.66759 0.77344 -0.66921 0.77877 -0.67152 C 0.81875 -0.6706 0.87239 -0.67523 0.91784 -0.66666 C 0.94336 -0.6618 0.96705 -0.64236 0.99192 -0.63449 C 0.99987 -0.6287 1.00729 -0.62662 1.01549 -0.62476 C 1.02226 -0.62106 1.02903 -0.61851 1.03567 -0.61481 C 1.04219 -0.61134 1.04349 -0.60486 1.05156 -0.60486 " pathEditMode="relative" rAng="0" ptsTypes="AAAAAAAAAAAAAAAAAAAAAAAAAAAAAAAAAAAAAAAAAAAA">
                                      <p:cBhvr>
                                        <p:cTn id="22" dur="5000" fill="hold"/>
                                        <p:tgtEl>
                                          <p:spTgt spid="26"/>
                                        </p:tgtEl>
                                        <p:attrNameLst>
                                          <p:attrName>ppt_x</p:attrName>
                                          <p:attrName>ppt_y</p:attrName>
                                        </p:attrNameLst>
                                      </p:cBhvr>
                                      <p:rCtr x="52578" y="-3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A4CEB5E5-941A-7B4E-7083-B2CA647E9100}"/>
              </a:ext>
            </a:extLst>
          </p:cNvPr>
          <p:cNvCxnSpPr>
            <a:cxnSpLocks/>
          </p:cNvCxnSpPr>
          <p:nvPr/>
        </p:nvCxnSpPr>
        <p:spPr>
          <a:xfrm>
            <a:off x="5935644" y="4410172"/>
            <a:ext cx="0" cy="58433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45432C0-CC49-8CDC-1619-D73E08278635}"/>
              </a:ext>
            </a:extLst>
          </p:cNvPr>
          <p:cNvCxnSpPr>
            <a:cxnSpLocks/>
            <a:endCxn id="17" idx="0"/>
          </p:cNvCxnSpPr>
          <p:nvPr/>
        </p:nvCxnSpPr>
        <p:spPr>
          <a:xfrm>
            <a:off x="5935644" y="1884936"/>
            <a:ext cx="0" cy="594661"/>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EAD956A2-631F-1BD1-A98F-B57F68CEF0DA}"/>
              </a:ext>
            </a:extLst>
          </p:cNvPr>
          <p:cNvGrpSpPr/>
          <p:nvPr/>
        </p:nvGrpSpPr>
        <p:grpSpPr>
          <a:xfrm>
            <a:off x="4928388" y="2479597"/>
            <a:ext cx="2014512" cy="1930575"/>
            <a:chOff x="3317797" y="1963130"/>
            <a:chExt cx="1492405" cy="1492405"/>
          </a:xfrm>
        </p:grpSpPr>
        <p:sp>
          <p:nvSpPr>
            <p:cNvPr id="17" name="Oval 16">
              <a:extLst>
                <a:ext uri="{FF2B5EF4-FFF2-40B4-BE49-F238E27FC236}">
                  <a16:creationId xmlns:a16="http://schemas.microsoft.com/office/drawing/2014/main" id="{8B24EE63-77E6-223D-7F71-3C51C1C0961E}"/>
                </a:ext>
              </a:extLst>
            </p:cNvPr>
            <p:cNvSpPr/>
            <p:nvPr/>
          </p:nvSpPr>
          <p:spPr>
            <a:xfrm>
              <a:off x="3317797" y="1963130"/>
              <a:ext cx="1492405" cy="1492405"/>
            </a:xfrm>
            <a:prstGeom prst="ellipse">
              <a:avLst/>
            </a:pr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Oval 4">
              <a:extLst>
                <a:ext uri="{FF2B5EF4-FFF2-40B4-BE49-F238E27FC236}">
                  <a16:creationId xmlns:a16="http://schemas.microsoft.com/office/drawing/2014/main" id="{0CF826E7-14EA-B496-E160-699FE1D01AF9}"/>
                </a:ext>
              </a:extLst>
            </p:cNvPr>
            <p:cNvSpPr txBox="1"/>
            <p:nvPr/>
          </p:nvSpPr>
          <p:spPr>
            <a:xfrm>
              <a:off x="3547070" y="2251096"/>
              <a:ext cx="1055289" cy="10552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600" b="1" kern="1200">
                  <a:latin typeface="Bahnschrift" panose="020B0502040204020203" pitchFamily="34" charset="0"/>
                </a:rPr>
                <a:t>Công cuộc bảo vệ chủ quyền, các quyền và lợi ích hợp pháp của Việt Nam ở Biển Đông.</a:t>
              </a:r>
              <a:endParaRPr lang="en-US" sz="1600" kern="1200">
                <a:latin typeface="Bahnschrift" panose="020B0502040204020203" pitchFamily="34" charset="0"/>
              </a:endParaRPr>
            </a:p>
          </p:txBody>
        </p:sp>
      </p:grpSp>
      <p:grpSp>
        <p:nvGrpSpPr>
          <p:cNvPr id="5" name="Group 4">
            <a:extLst>
              <a:ext uri="{FF2B5EF4-FFF2-40B4-BE49-F238E27FC236}">
                <a16:creationId xmlns:a16="http://schemas.microsoft.com/office/drawing/2014/main" id="{FBEEFA6F-71AF-AB91-728F-13AE3F15B345}"/>
              </a:ext>
            </a:extLst>
          </p:cNvPr>
          <p:cNvGrpSpPr/>
          <p:nvPr/>
        </p:nvGrpSpPr>
        <p:grpSpPr>
          <a:xfrm>
            <a:off x="5180782" y="476173"/>
            <a:ext cx="1492405" cy="1492405"/>
            <a:chOff x="3317797" y="19459"/>
            <a:chExt cx="1492405" cy="1492405"/>
          </a:xfrm>
          <a:solidFill>
            <a:srgbClr val="FFC000"/>
          </a:solidFill>
        </p:grpSpPr>
        <p:sp>
          <p:nvSpPr>
            <p:cNvPr id="15" name="Oval 14">
              <a:extLst>
                <a:ext uri="{FF2B5EF4-FFF2-40B4-BE49-F238E27FC236}">
                  <a16:creationId xmlns:a16="http://schemas.microsoft.com/office/drawing/2014/main" id="{630CE96F-B6BF-5BA0-9057-F1D4D60541BC}"/>
                </a:ext>
              </a:extLst>
            </p:cNvPr>
            <p:cNvSpPr/>
            <p:nvPr/>
          </p:nvSpPr>
          <p:spPr>
            <a:xfrm>
              <a:off x="3317797" y="19459"/>
              <a:ext cx="1492405" cy="1492405"/>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Oval 6">
              <a:extLst>
                <a:ext uri="{FF2B5EF4-FFF2-40B4-BE49-F238E27FC236}">
                  <a16:creationId xmlns:a16="http://schemas.microsoft.com/office/drawing/2014/main" id="{A98B6E9D-F27D-D0F3-7D41-B0FA584DB204}"/>
                </a:ext>
              </a:extLst>
            </p:cNvPr>
            <p:cNvSpPr txBox="1"/>
            <p:nvPr/>
          </p:nvSpPr>
          <p:spPr>
            <a:xfrm>
              <a:off x="3536355" y="238017"/>
              <a:ext cx="1055289" cy="10552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2000" kern="1200">
                  <a:latin typeface="Bahnschrift" panose="020B0502040204020203" pitchFamily="34" charset="0"/>
                </a:rPr>
                <a:t>Triều Nguyễn</a:t>
              </a:r>
            </a:p>
          </p:txBody>
        </p:sp>
      </p:grpSp>
      <p:grpSp>
        <p:nvGrpSpPr>
          <p:cNvPr id="6" name="Group 5">
            <a:extLst>
              <a:ext uri="{FF2B5EF4-FFF2-40B4-BE49-F238E27FC236}">
                <a16:creationId xmlns:a16="http://schemas.microsoft.com/office/drawing/2014/main" id="{23735316-34BC-DCAC-BED8-C96A961EE3CB}"/>
              </a:ext>
            </a:extLst>
          </p:cNvPr>
          <p:cNvGrpSpPr/>
          <p:nvPr/>
        </p:nvGrpSpPr>
        <p:grpSpPr>
          <a:xfrm>
            <a:off x="7293469" y="2682797"/>
            <a:ext cx="1492405" cy="1492405"/>
            <a:chOff x="5261469" y="1963130"/>
            <a:chExt cx="1492405" cy="1492405"/>
          </a:xfrm>
          <a:solidFill>
            <a:srgbClr val="FFC000"/>
          </a:solidFill>
        </p:grpSpPr>
        <p:sp>
          <p:nvSpPr>
            <p:cNvPr id="13" name="Oval 12">
              <a:extLst>
                <a:ext uri="{FF2B5EF4-FFF2-40B4-BE49-F238E27FC236}">
                  <a16:creationId xmlns:a16="http://schemas.microsoft.com/office/drawing/2014/main" id="{1F4A8D32-7DA5-58ED-F5BB-9213DEB5CF9F}"/>
                </a:ext>
              </a:extLst>
            </p:cNvPr>
            <p:cNvSpPr/>
            <p:nvPr/>
          </p:nvSpPr>
          <p:spPr>
            <a:xfrm>
              <a:off x="5261469" y="1963130"/>
              <a:ext cx="1492405" cy="1492405"/>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Oval 8">
              <a:extLst>
                <a:ext uri="{FF2B5EF4-FFF2-40B4-BE49-F238E27FC236}">
                  <a16:creationId xmlns:a16="http://schemas.microsoft.com/office/drawing/2014/main" id="{CF0B4173-CC0D-E74F-7219-E9A29F3BA853}"/>
                </a:ext>
              </a:extLst>
            </p:cNvPr>
            <p:cNvSpPr txBox="1"/>
            <p:nvPr/>
          </p:nvSpPr>
          <p:spPr>
            <a:xfrm>
              <a:off x="5480028" y="2181688"/>
              <a:ext cx="1005898" cy="11058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2000" b="1" kern="1200">
                  <a:latin typeface="Bahnschrift" panose="020B0502040204020203" pitchFamily="34" charset="0"/>
                </a:rPr>
                <a:t>Thời Pháp thuộc</a:t>
              </a:r>
            </a:p>
          </p:txBody>
        </p:sp>
      </p:grpSp>
      <p:grpSp>
        <p:nvGrpSpPr>
          <p:cNvPr id="7" name="Group 6">
            <a:extLst>
              <a:ext uri="{FF2B5EF4-FFF2-40B4-BE49-F238E27FC236}">
                <a16:creationId xmlns:a16="http://schemas.microsoft.com/office/drawing/2014/main" id="{F3DF4A72-7252-141E-BBE4-445DD7C306EE}"/>
              </a:ext>
            </a:extLst>
          </p:cNvPr>
          <p:cNvGrpSpPr/>
          <p:nvPr/>
        </p:nvGrpSpPr>
        <p:grpSpPr>
          <a:xfrm>
            <a:off x="5057472" y="4749402"/>
            <a:ext cx="1855824" cy="1856135"/>
            <a:chOff x="3317797" y="3906802"/>
            <a:chExt cx="1492405" cy="1492405"/>
          </a:xfrm>
        </p:grpSpPr>
        <p:sp>
          <p:nvSpPr>
            <p:cNvPr id="11" name="Oval 10">
              <a:extLst>
                <a:ext uri="{FF2B5EF4-FFF2-40B4-BE49-F238E27FC236}">
                  <a16:creationId xmlns:a16="http://schemas.microsoft.com/office/drawing/2014/main" id="{14098309-87A9-5274-CB4A-B15D97EFCD0A}"/>
                </a:ext>
              </a:extLst>
            </p:cNvPr>
            <p:cNvSpPr/>
            <p:nvPr/>
          </p:nvSpPr>
          <p:spPr>
            <a:xfrm>
              <a:off x="3317797" y="3906802"/>
              <a:ext cx="1492405" cy="1492405"/>
            </a:xfrm>
            <a:prstGeom prst="ellipse">
              <a:avLst/>
            </a:pr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Oval 10">
              <a:extLst>
                <a:ext uri="{FF2B5EF4-FFF2-40B4-BE49-F238E27FC236}">
                  <a16:creationId xmlns:a16="http://schemas.microsoft.com/office/drawing/2014/main" id="{57558D89-29FC-79F9-B031-91A974E82323}"/>
                </a:ext>
              </a:extLst>
            </p:cNvPr>
            <p:cNvSpPr txBox="1"/>
            <p:nvPr/>
          </p:nvSpPr>
          <p:spPr>
            <a:xfrm>
              <a:off x="3533017" y="4217527"/>
              <a:ext cx="1055289" cy="10552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2000" b="1" kern="1200">
                  <a:latin typeface="Bahnschrift" panose="020B0502040204020203" pitchFamily="34" charset="0"/>
                </a:rPr>
                <a:t>Nhà nước Cộng hòa xã hội chủ nghĩa Việt Nam</a:t>
              </a:r>
            </a:p>
          </p:txBody>
        </p:sp>
      </p:grpSp>
      <p:grpSp>
        <p:nvGrpSpPr>
          <p:cNvPr id="8" name="Group 7">
            <a:extLst>
              <a:ext uri="{FF2B5EF4-FFF2-40B4-BE49-F238E27FC236}">
                <a16:creationId xmlns:a16="http://schemas.microsoft.com/office/drawing/2014/main" id="{D796919C-4468-1C25-C1C5-B90E7AC2D2FB}"/>
              </a:ext>
            </a:extLst>
          </p:cNvPr>
          <p:cNvGrpSpPr/>
          <p:nvPr/>
        </p:nvGrpSpPr>
        <p:grpSpPr>
          <a:xfrm>
            <a:off x="3187959" y="2667217"/>
            <a:ext cx="1492405" cy="1492405"/>
            <a:chOff x="1374125" y="1963130"/>
            <a:chExt cx="1492405" cy="1492405"/>
          </a:xfrm>
          <a:solidFill>
            <a:srgbClr val="FFC000"/>
          </a:solidFill>
        </p:grpSpPr>
        <p:sp>
          <p:nvSpPr>
            <p:cNvPr id="9" name="Oval 8">
              <a:extLst>
                <a:ext uri="{FF2B5EF4-FFF2-40B4-BE49-F238E27FC236}">
                  <a16:creationId xmlns:a16="http://schemas.microsoft.com/office/drawing/2014/main" id="{6DFEF552-FF75-5500-345D-7B7CC4BD112E}"/>
                </a:ext>
              </a:extLst>
            </p:cNvPr>
            <p:cNvSpPr/>
            <p:nvPr/>
          </p:nvSpPr>
          <p:spPr>
            <a:xfrm>
              <a:off x="1374125" y="1963130"/>
              <a:ext cx="1492405" cy="1492405"/>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Oval 12">
              <a:extLst>
                <a:ext uri="{FF2B5EF4-FFF2-40B4-BE49-F238E27FC236}">
                  <a16:creationId xmlns:a16="http://schemas.microsoft.com/office/drawing/2014/main" id="{D14BE8C5-69AD-2CD5-70D0-5096868D21E1}"/>
                </a:ext>
              </a:extLst>
            </p:cNvPr>
            <p:cNvSpPr txBox="1"/>
            <p:nvPr/>
          </p:nvSpPr>
          <p:spPr>
            <a:xfrm>
              <a:off x="1592683" y="2148024"/>
              <a:ext cx="1004511" cy="10939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2000" b="1" kern="1200">
                  <a:latin typeface="Bahnschrift" panose="020B0502040204020203" pitchFamily="34" charset="0"/>
                </a:rPr>
                <a:t>Các Chúa Nguyễn</a:t>
              </a:r>
            </a:p>
          </p:txBody>
        </p:sp>
      </p:grpSp>
      <p:cxnSp>
        <p:nvCxnSpPr>
          <p:cNvPr id="22" name="Straight Connector 21">
            <a:extLst>
              <a:ext uri="{FF2B5EF4-FFF2-40B4-BE49-F238E27FC236}">
                <a16:creationId xmlns:a16="http://schemas.microsoft.com/office/drawing/2014/main" id="{A2E4C936-FB77-4C23-0F43-2CC5C991DD84}"/>
              </a:ext>
            </a:extLst>
          </p:cNvPr>
          <p:cNvCxnSpPr>
            <a:stCxn id="17" idx="2"/>
            <a:endCxn id="9" idx="6"/>
          </p:cNvCxnSpPr>
          <p:nvPr/>
        </p:nvCxnSpPr>
        <p:spPr>
          <a:xfrm flipH="1" flipV="1">
            <a:off x="4680364" y="3413420"/>
            <a:ext cx="248024" cy="3146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25247BA-090F-502A-4943-1D5DBC7F529F}"/>
              </a:ext>
            </a:extLst>
          </p:cNvPr>
          <p:cNvCxnSpPr>
            <a:stCxn id="17" idx="6"/>
            <a:endCxn id="13" idx="2"/>
          </p:cNvCxnSpPr>
          <p:nvPr/>
        </p:nvCxnSpPr>
        <p:spPr>
          <a:xfrm flipV="1">
            <a:off x="6942900" y="3429000"/>
            <a:ext cx="350569" cy="15885"/>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103" name="Group 102">
            <a:extLst>
              <a:ext uri="{FF2B5EF4-FFF2-40B4-BE49-F238E27FC236}">
                <a16:creationId xmlns:a16="http://schemas.microsoft.com/office/drawing/2014/main" id="{FF599991-E8BF-13DD-3F7D-229B12F05300}"/>
              </a:ext>
            </a:extLst>
          </p:cNvPr>
          <p:cNvGrpSpPr/>
          <p:nvPr/>
        </p:nvGrpSpPr>
        <p:grpSpPr>
          <a:xfrm>
            <a:off x="547890" y="1969066"/>
            <a:ext cx="2982827" cy="1444354"/>
            <a:chOff x="547890" y="1969066"/>
            <a:chExt cx="2982827" cy="1444354"/>
          </a:xfrm>
        </p:grpSpPr>
        <p:cxnSp>
          <p:nvCxnSpPr>
            <p:cNvPr id="29" name="Straight Connector 28">
              <a:extLst>
                <a:ext uri="{FF2B5EF4-FFF2-40B4-BE49-F238E27FC236}">
                  <a16:creationId xmlns:a16="http://schemas.microsoft.com/office/drawing/2014/main" id="{F6FF3525-69E6-BC2B-F91E-5818612E6F82}"/>
                </a:ext>
              </a:extLst>
            </p:cNvPr>
            <p:cNvCxnSpPr>
              <a:cxnSpLocks/>
              <a:stCxn id="9" idx="2"/>
            </p:cNvCxnSpPr>
            <p:nvPr/>
          </p:nvCxnSpPr>
          <p:spPr>
            <a:xfrm flipH="1" flipV="1">
              <a:off x="623930" y="1969066"/>
              <a:ext cx="2564029" cy="144435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E710135B-CA42-F99F-A4E9-26333BE74970}"/>
                </a:ext>
              </a:extLst>
            </p:cNvPr>
            <p:cNvSpPr txBox="1"/>
            <p:nvPr/>
          </p:nvSpPr>
          <p:spPr>
            <a:xfrm rot="1789124">
              <a:off x="547890" y="2276853"/>
              <a:ext cx="2982827" cy="369332"/>
            </a:xfrm>
            <a:prstGeom prst="rect">
              <a:avLst/>
            </a:prstGeom>
            <a:noFill/>
          </p:spPr>
          <p:txBody>
            <a:bodyPr wrap="square" rtlCol="0">
              <a:spAutoFit/>
            </a:bodyPr>
            <a:lstStyle/>
            <a:p>
              <a:r>
                <a:rPr lang="en-US" b="1">
                  <a:latin typeface="Bahnschrift" panose="020B0502040204020203" pitchFamily="34" charset="0"/>
                </a:rPr>
                <a:t>Lập đội Hoàng Sa, Bắc Hải</a:t>
              </a:r>
            </a:p>
          </p:txBody>
        </p:sp>
      </p:grpSp>
      <p:grpSp>
        <p:nvGrpSpPr>
          <p:cNvPr id="102" name="Group 101">
            <a:extLst>
              <a:ext uri="{FF2B5EF4-FFF2-40B4-BE49-F238E27FC236}">
                <a16:creationId xmlns:a16="http://schemas.microsoft.com/office/drawing/2014/main" id="{3D959D10-18C0-0E86-C3F4-4F0DED1A4E18}"/>
              </a:ext>
            </a:extLst>
          </p:cNvPr>
          <p:cNvGrpSpPr/>
          <p:nvPr/>
        </p:nvGrpSpPr>
        <p:grpSpPr>
          <a:xfrm>
            <a:off x="623930" y="3334931"/>
            <a:ext cx="3029473" cy="443267"/>
            <a:chOff x="354026" y="3334931"/>
            <a:chExt cx="3299530" cy="443267"/>
          </a:xfrm>
        </p:grpSpPr>
        <p:cxnSp>
          <p:nvCxnSpPr>
            <p:cNvPr id="31" name="Straight Connector 30">
              <a:extLst>
                <a:ext uri="{FF2B5EF4-FFF2-40B4-BE49-F238E27FC236}">
                  <a16:creationId xmlns:a16="http://schemas.microsoft.com/office/drawing/2014/main" id="{A79C03C3-3562-1F87-29B5-E9A4A13AC9B4}"/>
                </a:ext>
              </a:extLst>
            </p:cNvPr>
            <p:cNvCxnSpPr>
              <a:cxnSpLocks/>
            </p:cNvCxnSpPr>
            <p:nvPr/>
          </p:nvCxnSpPr>
          <p:spPr>
            <a:xfrm flipH="1">
              <a:off x="354026" y="3614168"/>
              <a:ext cx="2875122" cy="16403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7494A78F-DBAA-0107-FBE4-33B536F727D5}"/>
                </a:ext>
              </a:extLst>
            </p:cNvPr>
            <p:cNvSpPr txBox="1"/>
            <p:nvPr/>
          </p:nvSpPr>
          <p:spPr>
            <a:xfrm rot="21365080">
              <a:off x="394658" y="3334931"/>
              <a:ext cx="3258898" cy="369332"/>
            </a:xfrm>
            <a:prstGeom prst="rect">
              <a:avLst/>
            </a:prstGeom>
            <a:noFill/>
          </p:spPr>
          <p:txBody>
            <a:bodyPr wrap="square" rtlCol="0">
              <a:spAutoFit/>
            </a:bodyPr>
            <a:lstStyle/>
            <a:p>
              <a:r>
                <a:rPr lang="en-US" b="1">
                  <a:latin typeface="Bahnschrift" panose="020B0502040204020203" pitchFamily="34" charset="0"/>
                </a:rPr>
                <a:t>Thực thi chủ quyền</a:t>
              </a:r>
            </a:p>
          </p:txBody>
        </p:sp>
      </p:grpSp>
      <p:grpSp>
        <p:nvGrpSpPr>
          <p:cNvPr id="91" name="Group 90">
            <a:extLst>
              <a:ext uri="{FF2B5EF4-FFF2-40B4-BE49-F238E27FC236}">
                <a16:creationId xmlns:a16="http://schemas.microsoft.com/office/drawing/2014/main" id="{03045143-8D19-00D7-6A32-B3BD56693368}"/>
              </a:ext>
            </a:extLst>
          </p:cNvPr>
          <p:cNvGrpSpPr/>
          <p:nvPr/>
        </p:nvGrpSpPr>
        <p:grpSpPr>
          <a:xfrm>
            <a:off x="2606531" y="583944"/>
            <a:ext cx="3007208" cy="630015"/>
            <a:chOff x="2606531" y="583944"/>
            <a:chExt cx="3007208" cy="630015"/>
          </a:xfrm>
        </p:grpSpPr>
        <p:cxnSp>
          <p:nvCxnSpPr>
            <p:cNvPr id="33" name="Straight Connector 32">
              <a:extLst>
                <a:ext uri="{FF2B5EF4-FFF2-40B4-BE49-F238E27FC236}">
                  <a16:creationId xmlns:a16="http://schemas.microsoft.com/office/drawing/2014/main" id="{7CC6A503-AC67-999A-E9F0-3DB0ADD73B16}"/>
                </a:ext>
              </a:extLst>
            </p:cNvPr>
            <p:cNvCxnSpPr>
              <a:cxnSpLocks/>
            </p:cNvCxnSpPr>
            <p:nvPr/>
          </p:nvCxnSpPr>
          <p:spPr>
            <a:xfrm flipH="1" flipV="1">
              <a:off x="2606531" y="592356"/>
              <a:ext cx="2582884" cy="62160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6B79947D-C6DF-F2A4-9B44-D1D06C5C3A63}"/>
                </a:ext>
              </a:extLst>
            </p:cNvPr>
            <p:cNvSpPr txBox="1"/>
            <p:nvPr/>
          </p:nvSpPr>
          <p:spPr>
            <a:xfrm rot="821639">
              <a:off x="2768962" y="583944"/>
              <a:ext cx="2844777" cy="369332"/>
            </a:xfrm>
            <a:prstGeom prst="rect">
              <a:avLst/>
            </a:prstGeom>
            <a:noFill/>
          </p:spPr>
          <p:txBody>
            <a:bodyPr wrap="square" rtlCol="0">
              <a:spAutoFit/>
            </a:bodyPr>
            <a:lstStyle/>
            <a:p>
              <a:r>
                <a:rPr lang="en-US" b="1">
                  <a:latin typeface="Bahnschrift" panose="020B0502040204020203" pitchFamily="34" charset="0"/>
                </a:rPr>
                <a:t>Cắm cờ, dựng cột mốc</a:t>
              </a:r>
            </a:p>
          </p:txBody>
        </p:sp>
      </p:grpSp>
      <p:sp>
        <p:nvSpPr>
          <p:cNvPr id="63" name="TextBox 62">
            <a:extLst>
              <a:ext uri="{FF2B5EF4-FFF2-40B4-BE49-F238E27FC236}">
                <a16:creationId xmlns:a16="http://schemas.microsoft.com/office/drawing/2014/main" id="{1D26B89E-796B-C097-E1B7-3B38BC0F925E}"/>
              </a:ext>
            </a:extLst>
          </p:cNvPr>
          <p:cNvSpPr txBox="1"/>
          <p:nvPr/>
        </p:nvSpPr>
        <p:spPr>
          <a:xfrm rot="20976494">
            <a:off x="6577188" y="597003"/>
            <a:ext cx="3666329" cy="369332"/>
          </a:xfrm>
          <a:prstGeom prst="rect">
            <a:avLst/>
          </a:prstGeom>
          <a:noFill/>
        </p:spPr>
        <p:txBody>
          <a:bodyPr wrap="square" rtlCol="0">
            <a:spAutoFit/>
          </a:bodyPr>
          <a:lstStyle/>
          <a:p>
            <a:r>
              <a:rPr lang="en-US" b="1">
                <a:latin typeface="Bahnschrift" panose="020B0502040204020203" pitchFamily="34" charset="0"/>
              </a:rPr>
              <a:t>Vẽ Đại Nam nhất thống toàn đồ</a:t>
            </a:r>
          </a:p>
        </p:txBody>
      </p:sp>
      <p:pic>
        <p:nvPicPr>
          <p:cNvPr id="86" name="Picture 85">
            <a:extLst>
              <a:ext uri="{FF2B5EF4-FFF2-40B4-BE49-F238E27FC236}">
                <a16:creationId xmlns:a16="http://schemas.microsoft.com/office/drawing/2014/main" id="{AEB0EA17-DDE0-D840-93D5-200E496797E3}"/>
              </a:ext>
            </a:extLst>
          </p:cNvPr>
          <p:cNvPicPr>
            <a:picLocks noChangeAspect="1"/>
          </p:cNvPicPr>
          <p:nvPr/>
        </p:nvPicPr>
        <p:blipFill>
          <a:blip r:embed="rId2"/>
          <a:stretch>
            <a:fillRect/>
          </a:stretch>
        </p:blipFill>
        <p:spPr>
          <a:xfrm rot="20366580">
            <a:off x="6628061" y="639432"/>
            <a:ext cx="3601643" cy="652329"/>
          </a:xfrm>
          <a:prstGeom prst="rect">
            <a:avLst/>
          </a:prstGeom>
        </p:spPr>
      </p:pic>
      <p:grpSp>
        <p:nvGrpSpPr>
          <p:cNvPr id="100" name="Group 99">
            <a:extLst>
              <a:ext uri="{FF2B5EF4-FFF2-40B4-BE49-F238E27FC236}">
                <a16:creationId xmlns:a16="http://schemas.microsoft.com/office/drawing/2014/main" id="{7C90D32F-567D-C91D-49DA-27EFD19557A1}"/>
              </a:ext>
            </a:extLst>
          </p:cNvPr>
          <p:cNvGrpSpPr/>
          <p:nvPr/>
        </p:nvGrpSpPr>
        <p:grpSpPr>
          <a:xfrm>
            <a:off x="1710035" y="5202442"/>
            <a:ext cx="3776221" cy="1882934"/>
            <a:chOff x="1710035" y="5202442"/>
            <a:chExt cx="3776221" cy="1882934"/>
          </a:xfrm>
        </p:grpSpPr>
        <p:sp>
          <p:nvSpPr>
            <p:cNvPr id="70" name="TextBox 69">
              <a:extLst>
                <a:ext uri="{FF2B5EF4-FFF2-40B4-BE49-F238E27FC236}">
                  <a16:creationId xmlns:a16="http://schemas.microsoft.com/office/drawing/2014/main" id="{EBD2AAE7-0FC7-00CD-6011-D047D79B2FE8}"/>
                </a:ext>
              </a:extLst>
            </p:cNvPr>
            <p:cNvSpPr txBox="1"/>
            <p:nvPr/>
          </p:nvSpPr>
          <p:spPr>
            <a:xfrm rot="21177758">
              <a:off x="1710035" y="5720461"/>
              <a:ext cx="3776221" cy="369332"/>
            </a:xfrm>
            <a:prstGeom prst="rect">
              <a:avLst/>
            </a:prstGeom>
            <a:noFill/>
          </p:spPr>
          <p:txBody>
            <a:bodyPr wrap="square" rtlCol="0">
              <a:spAutoFit/>
            </a:bodyPr>
            <a:lstStyle/>
            <a:p>
              <a:r>
                <a:rPr lang="en-US" b="1">
                  <a:latin typeface="Bahnschrift" panose="020B0502040204020203" pitchFamily="34" charset="0"/>
                </a:rPr>
                <a:t>Ban hành các văn bản pháp luật</a:t>
              </a:r>
            </a:p>
          </p:txBody>
        </p:sp>
        <p:pic>
          <p:nvPicPr>
            <p:cNvPr id="92" name="Picture 91">
              <a:extLst>
                <a:ext uri="{FF2B5EF4-FFF2-40B4-BE49-F238E27FC236}">
                  <a16:creationId xmlns:a16="http://schemas.microsoft.com/office/drawing/2014/main" id="{CB4C2774-6772-01BE-E8DF-CCE2C3FA4A72}"/>
                </a:ext>
              </a:extLst>
            </p:cNvPr>
            <p:cNvPicPr>
              <a:picLocks noChangeAspect="1"/>
            </p:cNvPicPr>
            <p:nvPr/>
          </p:nvPicPr>
          <p:blipFill>
            <a:blip r:embed="rId3"/>
            <a:stretch>
              <a:fillRect/>
            </a:stretch>
          </p:blipFill>
          <p:spPr>
            <a:xfrm rot="303427">
              <a:off x="1980149" y="5202442"/>
              <a:ext cx="3106793" cy="1882934"/>
            </a:xfrm>
            <a:prstGeom prst="rect">
              <a:avLst/>
            </a:prstGeom>
          </p:spPr>
        </p:pic>
      </p:grpSp>
      <p:grpSp>
        <p:nvGrpSpPr>
          <p:cNvPr id="98" name="Group 97">
            <a:extLst>
              <a:ext uri="{FF2B5EF4-FFF2-40B4-BE49-F238E27FC236}">
                <a16:creationId xmlns:a16="http://schemas.microsoft.com/office/drawing/2014/main" id="{8CAB8FCE-4126-A0FB-352A-D3865FFAE586}"/>
              </a:ext>
            </a:extLst>
          </p:cNvPr>
          <p:cNvGrpSpPr/>
          <p:nvPr/>
        </p:nvGrpSpPr>
        <p:grpSpPr>
          <a:xfrm>
            <a:off x="6781297" y="4281726"/>
            <a:ext cx="3485767" cy="1985004"/>
            <a:chOff x="6769034" y="4248179"/>
            <a:chExt cx="3485767" cy="1985004"/>
          </a:xfrm>
        </p:grpSpPr>
        <p:pic>
          <p:nvPicPr>
            <p:cNvPr id="94" name="Picture 93">
              <a:extLst>
                <a:ext uri="{FF2B5EF4-FFF2-40B4-BE49-F238E27FC236}">
                  <a16:creationId xmlns:a16="http://schemas.microsoft.com/office/drawing/2014/main" id="{3B93B8E0-6AB8-6652-5F7C-BDE27BB29D13}"/>
                </a:ext>
              </a:extLst>
            </p:cNvPr>
            <p:cNvPicPr>
              <a:picLocks noChangeAspect="1"/>
            </p:cNvPicPr>
            <p:nvPr/>
          </p:nvPicPr>
          <p:blipFill>
            <a:blip r:embed="rId3"/>
            <a:stretch>
              <a:fillRect/>
            </a:stretch>
          </p:blipFill>
          <p:spPr>
            <a:xfrm>
              <a:off x="6882489" y="4248179"/>
              <a:ext cx="3082884" cy="1985004"/>
            </a:xfrm>
            <a:prstGeom prst="rect">
              <a:avLst/>
            </a:prstGeom>
          </p:spPr>
        </p:pic>
        <p:sp>
          <p:nvSpPr>
            <p:cNvPr id="75" name="TextBox 74">
              <a:extLst>
                <a:ext uri="{FF2B5EF4-FFF2-40B4-BE49-F238E27FC236}">
                  <a16:creationId xmlns:a16="http://schemas.microsoft.com/office/drawing/2014/main" id="{51E74C77-190E-1701-3AF9-F05F4850FE01}"/>
                </a:ext>
              </a:extLst>
            </p:cNvPr>
            <p:cNvSpPr txBox="1"/>
            <p:nvPr/>
          </p:nvSpPr>
          <p:spPr>
            <a:xfrm rot="20746754">
              <a:off x="6769034" y="4823362"/>
              <a:ext cx="3485767" cy="369332"/>
            </a:xfrm>
            <a:prstGeom prst="rect">
              <a:avLst/>
            </a:prstGeom>
            <a:noFill/>
          </p:spPr>
          <p:txBody>
            <a:bodyPr wrap="square" rtlCol="0">
              <a:spAutoFit/>
            </a:bodyPr>
            <a:lstStyle/>
            <a:p>
              <a:r>
                <a:rPr lang="en-US" b="1">
                  <a:latin typeface="Bahnschrift" panose="020B0502040204020203" pitchFamily="34" charset="0"/>
                </a:rPr>
                <a:t>Tham gia công ước về luật biển</a:t>
              </a:r>
            </a:p>
          </p:txBody>
        </p:sp>
      </p:grpSp>
      <p:grpSp>
        <p:nvGrpSpPr>
          <p:cNvPr id="101" name="Group 100">
            <a:extLst>
              <a:ext uri="{FF2B5EF4-FFF2-40B4-BE49-F238E27FC236}">
                <a16:creationId xmlns:a16="http://schemas.microsoft.com/office/drawing/2014/main" id="{998683FB-32C1-1EDB-57A5-A38E2F8CB203}"/>
              </a:ext>
            </a:extLst>
          </p:cNvPr>
          <p:cNvGrpSpPr/>
          <p:nvPr/>
        </p:nvGrpSpPr>
        <p:grpSpPr>
          <a:xfrm>
            <a:off x="1647925" y="4267186"/>
            <a:ext cx="3457193" cy="1883827"/>
            <a:chOff x="1647925" y="4267186"/>
            <a:chExt cx="3457193" cy="1883827"/>
          </a:xfrm>
        </p:grpSpPr>
        <p:pic>
          <p:nvPicPr>
            <p:cNvPr id="88" name="Picture 87">
              <a:extLst>
                <a:ext uri="{FF2B5EF4-FFF2-40B4-BE49-F238E27FC236}">
                  <a16:creationId xmlns:a16="http://schemas.microsoft.com/office/drawing/2014/main" id="{44013112-3378-6E35-0166-E69D60F3260D}"/>
                </a:ext>
              </a:extLst>
            </p:cNvPr>
            <p:cNvPicPr>
              <a:picLocks noChangeAspect="1"/>
            </p:cNvPicPr>
            <p:nvPr/>
          </p:nvPicPr>
          <p:blipFill>
            <a:blip r:embed="rId3"/>
            <a:stretch>
              <a:fillRect/>
            </a:stretch>
          </p:blipFill>
          <p:spPr>
            <a:xfrm rot="1263869">
              <a:off x="1647925" y="4267186"/>
              <a:ext cx="3457193" cy="1883827"/>
            </a:xfrm>
            <a:prstGeom prst="rect">
              <a:avLst/>
            </a:prstGeom>
          </p:spPr>
        </p:pic>
        <p:sp>
          <p:nvSpPr>
            <p:cNvPr id="68" name="TextBox 67">
              <a:extLst>
                <a:ext uri="{FF2B5EF4-FFF2-40B4-BE49-F238E27FC236}">
                  <a16:creationId xmlns:a16="http://schemas.microsoft.com/office/drawing/2014/main" id="{F6A6DB26-7EEB-605B-D780-4F3C6DE826CF}"/>
                </a:ext>
              </a:extLst>
            </p:cNvPr>
            <p:cNvSpPr txBox="1"/>
            <p:nvPr/>
          </p:nvSpPr>
          <p:spPr>
            <a:xfrm rot="608903">
              <a:off x="2051472" y="4854858"/>
              <a:ext cx="3025662" cy="369332"/>
            </a:xfrm>
            <a:prstGeom prst="rect">
              <a:avLst/>
            </a:prstGeom>
            <a:noFill/>
          </p:spPr>
          <p:txBody>
            <a:bodyPr wrap="square" rtlCol="0">
              <a:spAutoFit/>
            </a:bodyPr>
            <a:lstStyle/>
            <a:p>
              <a:r>
                <a:rPr lang="en-US" b="1">
                  <a:latin typeface="Bahnschrift" panose="020B0502040204020203" pitchFamily="34" charset="0"/>
                </a:rPr>
                <a:t>Thành lập đơn vị hành chính</a:t>
              </a:r>
            </a:p>
          </p:txBody>
        </p:sp>
      </p:grpSp>
      <p:grpSp>
        <p:nvGrpSpPr>
          <p:cNvPr id="96" name="Group 95">
            <a:extLst>
              <a:ext uri="{FF2B5EF4-FFF2-40B4-BE49-F238E27FC236}">
                <a16:creationId xmlns:a16="http://schemas.microsoft.com/office/drawing/2014/main" id="{1794258C-0240-20DB-D272-544B337F8777}"/>
              </a:ext>
            </a:extLst>
          </p:cNvPr>
          <p:cNvGrpSpPr/>
          <p:nvPr/>
        </p:nvGrpSpPr>
        <p:grpSpPr>
          <a:xfrm>
            <a:off x="8768466" y="2062196"/>
            <a:ext cx="2827420" cy="1883827"/>
            <a:chOff x="8774500" y="1968578"/>
            <a:chExt cx="2827420" cy="1883827"/>
          </a:xfrm>
        </p:grpSpPr>
        <p:pic>
          <p:nvPicPr>
            <p:cNvPr id="90" name="Picture 89">
              <a:extLst>
                <a:ext uri="{FF2B5EF4-FFF2-40B4-BE49-F238E27FC236}">
                  <a16:creationId xmlns:a16="http://schemas.microsoft.com/office/drawing/2014/main" id="{6AA36FBE-C9F2-B252-857E-6656266271E4}"/>
                </a:ext>
              </a:extLst>
            </p:cNvPr>
            <p:cNvPicPr>
              <a:picLocks noChangeAspect="1"/>
            </p:cNvPicPr>
            <p:nvPr/>
          </p:nvPicPr>
          <p:blipFill>
            <a:blip r:embed="rId3"/>
            <a:stretch>
              <a:fillRect/>
            </a:stretch>
          </p:blipFill>
          <p:spPr>
            <a:xfrm>
              <a:off x="8774500" y="1968578"/>
              <a:ext cx="2448558" cy="1883827"/>
            </a:xfrm>
            <a:prstGeom prst="rect">
              <a:avLst/>
            </a:prstGeom>
          </p:spPr>
        </p:pic>
        <p:sp>
          <p:nvSpPr>
            <p:cNvPr id="21" name="TextBox 20">
              <a:extLst>
                <a:ext uri="{FF2B5EF4-FFF2-40B4-BE49-F238E27FC236}">
                  <a16:creationId xmlns:a16="http://schemas.microsoft.com/office/drawing/2014/main" id="{CCD93483-C71E-7B58-EFE6-EFED290EC45B}"/>
                </a:ext>
              </a:extLst>
            </p:cNvPr>
            <p:cNvSpPr txBox="1"/>
            <p:nvPr/>
          </p:nvSpPr>
          <p:spPr>
            <a:xfrm rot="20670041">
              <a:off x="8808923" y="2502907"/>
              <a:ext cx="2792997" cy="369332"/>
            </a:xfrm>
            <a:prstGeom prst="rect">
              <a:avLst/>
            </a:prstGeom>
            <a:noFill/>
          </p:spPr>
          <p:txBody>
            <a:bodyPr wrap="square" rtlCol="0">
              <a:spAutoFit/>
            </a:bodyPr>
            <a:lstStyle/>
            <a:p>
              <a:r>
                <a:rPr lang="en-US" b="1">
                  <a:latin typeface="Bahnschrift" panose="020B0502040204020203" pitchFamily="34" charset="0"/>
                </a:rPr>
                <a:t>Dựng bia chủ quyền</a:t>
              </a:r>
            </a:p>
          </p:txBody>
        </p:sp>
      </p:grpSp>
      <p:grpSp>
        <p:nvGrpSpPr>
          <p:cNvPr id="97" name="Group 96">
            <a:extLst>
              <a:ext uri="{FF2B5EF4-FFF2-40B4-BE49-F238E27FC236}">
                <a16:creationId xmlns:a16="http://schemas.microsoft.com/office/drawing/2014/main" id="{03D6F3AA-4D7B-5C07-6039-729124FE8172}"/>
              </a:ext>
            </a:extLst>
          </p:cNvPr>
          <p:cNvGrpSpPr/>
          <p:nvPr/>
        </p:nvGrpSpPr>
        <p:grpSpPr>
          <a:xfrm>
            <a:off x="8758104" y="2974993"/>
            <a:ext cx="2647625" cy="1883827"/>
            <a:chOff x="8758104" y="2974993"/>
            <a:chExt cx="2647625" cy="1883827"/>
          </a:xfrm>
        </p:grpSpPr>
        <p:pic>
          <p:nvPicPr>
            <p:cNvPr id="89" name="Picture 88">
              <a:extLst>
                <a:ext uri="{FF2B5EF4-FFF2-40B4-BE49-F238E27FC236}">
                  <a16:creationId xmlns:a16="http://schemas.microsoft.com/office/drawing/2014/main" id="{468571AA-113C-0D3E-E487-250DAC9ECBC3}"/>
                </a:ext>
              </a:extLst>
            </p:cNvPr>
            <p:cNvPicPr>
              <a:picLocks noChangeAspect="1"/>
            </p:cNvPicPr>
            <p:nvPr/>
          </p:nvPicPr>
          <p:blipFill>
            <a:blip r:embed="rId3"/>
            <a:stretch>
              <a:fillRect/>
            </a:stretch>
          </p:blipFill>
          <p:spPr>
            <a:xfrm rot="1692908">
              <a:off x="8758104" y="2974993"/>
              <a:ext cx="2642532" cy="1883827"/>
            </a:xfrm>
            <a:prstGeom prst="rect">
              <a:avLst/>
            </a:prstGeom>
          </p:spPr>
        </p:pic>
        <p:sp>
          <p:nvSpPr>
            <p:cNvPr id="25" name="TextBox 24">
              <a:extLst>
                <a:ext uri="{FF2B5EF4-FFF2-40B4-BE49-F238E27FC236}">
                  <a16:creationId xmlns:a16="http://schemas.microsoft.com/office/drawing/2014/main" id="{09F7AAE5-5FC4-E040-139D-0FAAE9C4F7FC}"/>
                </a:ext>
              </a:extLst>
            </p:cNvPr>
            <p:cNvSpPr txBox="1"/>
            <p:nvPr/>
          </p:nvSpPr>
          <p:spPr>
            <a:xfrm rot="1007377">
              <a:off x="8903367" y="3585689"/>
              <a:ext cx="2502362" cy="369332"/>
            </a:xfrm>
            <a:prstGeom prst="rect">
              <a:avLst/>
            </a:prstGeom>
            <a:noFill/>
          </p:spPr>
          <p:txBody>
            <a:bodyPr wrap="square" rtlCol="0">
              <a:spAutoFit/>
            </a:bodyPr>
            <a:lstStyle/>
            <a:p>
              <a:r>
                <a:rPr lang="en-US" b="1">
                  <a:latin typeface="Bahnschrift" panose="020B0502040204020203" pitchFamily="34" charset="0"/>
                </a:rPr>
                <a:t>Lập đơn vị hành chính</a:t>
              </a:r>
            </a:p>
          </p:txBody>
        </p:sp>
      </p:grpSp>
      <p:grpSp>
        <p:nvGrpSpPr>
          <p:cNvPr id="99" name="Group 98">
            <a:extLst>
              <a:ext uri="{FF2B5EF4-FFF2-40B4-BE49-F238E27FC236}">
                <a16:creationId xmlns:a16="http://schemas.microsoft.com/office/drawing/2014/main" id="{E4C38A6C-790F-0156-7205-6F3B3B0E3E61}"/>
              </a:ext>
            </a:extLst>
          </p:cNvPr>
          <p:cNvGrpSpPr/>
          <p:nvPr/>
        </p:nvGrpSpPr>
        <p:grpSpPr>
          <a:xfrm>
            <a:off x="6844056" y="5245736"/>
            <a:ext cx="2961064" cy="2075891"/>
            <a:chOff x="6844056" y="5245736"/>
            <a:chExt cx="2961064" cy="2075891"/>
          </a:xfrm>
        </p:grpSpPr>
        <p:pic>
          <p:nvPicPr>
            <p:cNvPr id="93" name="Picture 92">
              <a:extLst>
                <a:ext uri="{FF2B5EF4-FFF2-40B4-BE49-F238E27FC236}">
                  <a16:creationId xmlns:a16="http://schemas.microsoft.com/office/drawing/2014/main" id="{08FC1D76-1D1A-56A2-7588-E0A2F787B3EB}"/>
                </a:ext>
              </a:extLst>
            </p:cNvPr>
            <p:cNvPicPr>
              <a:picLocks noChangeAspect="1"/>
            </p:cNvPicPr>
            <p:nvPr/>
          </p:nvPicPr>
          <p:blipFill>
            <a:blip r:embed="rId3"/>
            <a:stretch>
              <a:fillRect/>
            </a:stretch>
          </p:blipFill>
          <p:spPr>
            <a:xfrm rot="1393988">
              <a:off x="6844056" y="5245736"/>
              <a:ext cx="2961064" cy="2075891"/>
            </a:xfrm>
            <a:prstGeom prst="rect">
              <a:avLst/>
            </a:prstGeom>
          </p:spPr>
        </p:pic>
        <p:sp>
          <p:nvSpPr>
            <p:cNvPr id="81" name="TextBox 80">
              <a:extLst>
                <a:ext uri="{FF2B5EF4-FFF2-40B4-BE49-F238E27FC236}">
                  <a16:creationId xmlns:a16="http://schemas.microsoft.com/office/drawing/2014/main" id="{798972FA-A392-3B02-BE53-05B29596AC8D}"/>
                </a:ext>
              </a:extLst>
            </p:cNvPr>
            <p:cNvSpPr txBox="1"/>
            <p:nvPr/>
          </p:nvSpPr>
          <p:spPr>
            <a:xfrm rot="560459">
              <a:off x="7149238" y="5894063"/>
              <a:ext cx="2598930" cy="369332"/>
            </a:xfrm>
            <a:prstGeom prst="rect">
              <a:avLst/>
            </a:prstGeom>
            <a:noFill/>
          </p:spPr>
          <p:txBody>
            <a:bodyPr wrap="square" rtlCol="0">
              <a:spAutoFit/>
            </a:bodyPr>
            <a:lstStyle/>
            <a:p>
              <a:r>
                <a:rPr lang="en-US" b="1">
                  <a:latin typeface="Bahnschrift" panose="020B0502040204020203" pitchFamily="34" charset="0"/>
                </a:rPr>
                <a:t>Phát triển kinh tế biển</a:t>
              </a:r>
            </a:p>
          </p:txBody>
        </p:sp>
      </p:grpSp>
    </p:spTree>
    <p:extLst>
      <p:ext uri="{BB962C8B-B14F-4D97-AF65-F5344CB8AC3E}">
        <p14:creationId xmlns:p14="http://schemas.microsoft.com/office/powerpoint/2010/main" val="277329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3"/>
                                        </p:tgtEl>
                                        <p:attrNameLst>
                                          <p:attrName>style.visibility</p:attrName>
                                        </p:attrNameLst>
                                      </p:cBhvr>
                                      <p:to>
                                        <p:strVal val="visible"/>
                                      </p:to>
                                    </p:set>
                                    <p:anim calcmode="lin" valueType="num">
                                      <p:cBhvr additive="base">
                                        <p:cTn id="23" dur="500" fill="hold"/>
                                        <p:tgtEl>
                                          <p:spTgt spid="103"/>
                                        </p:tgtEl>
                                        <p:attrNameLst>
                                          <p:attrName>ppt_x</p:attrName>
                                        </p:attrNameLst>
                                      </p:cBhvr>
                                      <p:tavLst>
                                        <p:tav tm="0">
                                          <p:val>
                                            <p:strVal val="#ppt_x"/>
                                          </p:val>
                                        </p:tav>
                                        <p:tav tm="100000">
                                          <p:val>
                                            <p:strVal val="#ppt_x"/>
                                          </p:val>
                                        </p:tav>
                                      </p:tavLst>
                                    </p:anim>
                                    <p:anim calcmode="lin" valueType="num">
                                      <p:cBhvr additive="base">
                                        <p:cTn id="24"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2"/>
                                        </p:tgtEl>
                                        <p:attrNameLst>
                                          <p:attrName>style.visibility</p:attrName>
                                        </p:attrNameLst>
                                      </p:cBhvr>
                                      <p:to>
                                        <p:strVal val="visible"/>
                                      </p:to>
                                    </p:set>
                                    <p:anim calcmode="lin" valueType="num">
                                      <p:cBhvr additive="base">
                                        <p:cTn id="29" dur="500" fill="hold"/>
                                        <p:tgtEl>
                                          <p:spTgt spid="102"/>
                                        </p:tgtEl>
                                        <p:attrNameLst>
                                          <p:attrName>ppt_x</p:attrName>
                                        </p:attrNameLst>
                                      </p:cBhvr>
                                      <p:tavLst>
                                        <p:tav tm="0">
                                          <p:val>
                                            <p:strVal val="#ppt_x"/>
                                          </p:val>
                                        </p:tav>
                                        <p:tav tm="100000">
                                          <p:val>
                                            <p:strVal val="#ppt_x"/>
                                          </p:val>
                                        </p:tav>
                                      </p:tavLst>
                                    </p:anim>
                                    <p:anim calcmode="lin" valueType="num">
                                      <p:cBhvr additive="base">
                                        <p:cTn id="30"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91"/>
                                        </p:tgtEl>
                                        <p:attrNameLst>
                                          <p:attrName>style.visibility</p:attrName>
                                        </p:attrNameLst>
                                      </p:cBhvr>
                                      <p:to>
                                        <p:strVal val="visible"/>
                                      </p:to>
                                    </p:set>
                                    <p:anim calcmode="lin" valueType="num">
                                      <p:cBhvr additive="base">
                                        <p:cTn id="45" dur="500" fill="hold"/>
                                        <p:tgtEl>
                                          <p:spTgt spid="91"/>
                                        </p:tgtEl>
                                        <p:attrNameLst>
                                          <p:attrName>ppt_x</p:attrName>
                                        </p:attrNameLst>
                                      </p:cBhvr>
                                      <p:tavLst>
                                        <p:tav tm="0">
                                          <p:val>
                                            <p:strVal val="#ppt_x"/>
                                          </p:val>
                                        </p:tav>
                                        <p:tav tm="100000">
                                          <p:val>
                                            <p:strVal val="#ppt_x"/>
                                          </p:val>
                                        </p:tav>
                                      </p:tavLst>
                                    </p:anim>
                                    <p:anim calcmode="lin" valueType="num">
                                      <p:cBhvr additive="base">
                                        <p:cTn id="46"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3"/>
                                        </p:tgtEl>
                                        <p:attrNameLst>
                                          <p:attrName>style.visibility</p:attrName>
                                        </p:attrNameLst>
                                      </p:cBhvr>
                                      <p:to>
                                        <p:strVal val="visible"/>
                                      </p:to>
                                    </p:set>
                                    <p:anim calcmode="lin" valueType="num">
                                      <p:cBhvr additive="base">
                                        <p:cTn id="51" dur="500" fill="hold"/>
                                        <p:tgtEl>
                                          <p:spTgt spid="63"/>
                                        </p:tgtEl>
                                        <p:attrNameLst>
                                          <p:attrName>ppt_x</p:attrName>
                                        </p:attrNameLst>
                                      </p:cBhvr>
                                      <p:tavLst>
                                        <p:tav tm="0">
                                          <p:val>
                                            <p:strVal val="#ppt_x"/>
                                          </p:val>
                                        </p:tav>
                                        <p:tav tm="100000">
                                          <p:val>
                                            <p:strVal val="#ppt_x"/>
                                          </p:val>
                                        </p:tav>
                                      </p:tavLst>
                                    </p:anim>
                                    <p:anim calcmode="lin" valueType="num">
                                      <p:cBhvr additive="base">
                                        <p:cTn id="52" dur="500" fill="hold"/>
                                        <p:tgtEl>
                                          <p:spTgt spid="6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86"/>
                                        </p:tgtEl>
                                        <p:attrNameLst>
                                          <p:attrName>style.visibility</p:attrName>
                                        </p:attrNameLst>
                                      </p:cBhvr>
                                      <p:to>
                                        <p:strVal val="visible"/>
                                      </p:to>
                                    </p:set>
                                    <p:anim calcmode="lin" valueType="num">
                                      <p:cBhvr additive="base">
                                        <p:cTn id="55" dur="500" fill="hold"/>
                                        <p:tgtEl>
                                          <p:spTgt spid="86"/>
                                        </p:tgtEl>
                                        <p:attrNameLst>
                                          <p:attrName>ppt_x</p:attrName>
                                        </p:attrNameLst>
                                      </p:cBhvr>
                                      <p:tavLst>
                                        <p:tav tm="0">
                                          <p:val>
                                            <p:strVal val="#ppt_x"/>
                                          </p:val>
                                        </p:tav>
                                        <p:tav tm="100000">
                                          <p:val>
                                            <p:strVal val="#ppt_x"/>
                                          </p:val>
                                        </p:tav>
                                      </p:tavLst>
                                    </p:anim>
                                    <p:anim calcmode="lin" valueType="num">
                                      <p:cBhvr additive="base">
                                        <p:cTn id="56"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additive="base">
                                        <p:cTn id="65" dur="500" fill="hold"/>
                                        <p:tgtEl>
                                          <p:spTgt spid="6"/>
                                        </p:tgtEl>
                                        <p:attrNameLst>
                                          <p:attrName>ppt_x</p:attrName>
                                        </p:attrNameLst>
                                      </p:cBhvr>
                                      <p:tavLst>
                                        <p:tav tm="0">
                                          <p:val>
                                            <p:strVal val="#ppt_x"/>
                                          </p:val>
                                        </p:tav>
                                        <p:tav tm="100000">
                                          <p:val>
                                            <p:strVal val="#ppt_x"/>
                                          </p:val>
                                        </p:tav>
                                      </p:tavLst>
                                    </p:anim>
                                    <p:anim calcmode="lin" valueType="num">
                                      <p:cBhvr additive="base">
                                        <p:cTn id="6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96"/>
                                        </p:tgtEl>
                                        <p:attrNameLst>
                                          <p:attrName>style.visibility</p:attrName>
                                        </p:attrNameLst>
                                      </p:cBhvr>
                                      <p:to>
                                        <p:strVal val="visible"/>
                                      </p:to>
                                    </p:set>
                                    <p:anim calcmode="lin" valueType="num">
                                      <p:cBhvr additive="base">
                                        <p:cTn id="71" dur="500" fill="hold"/>
                                        <p:tgtEl>
                                          <p:spTgt spid="96"/>
                                        </p:tgtEl>
                                        <p:attrNameLst>
                                          <p:attrName>ppt_x</p:attrName>
                                        </p:attrNameLst>
                                      </p:cBhvr>
                                      <p:tavLst>
                                        <p:tav tm="0">
                                          <p:val>
                                            <p:strVal val="#ppt_x"/>
                                          </p:val>
                                        </p:tav>
                                        <p:tav tm="100000">
                                          <p:val>
                                            <p:strVal val="#ppt_x"/>
                                          </p:val>
                                        </p:tav>
                                      </p:tavLst>
                                    </p:anim>
                                    <p:anim calcmode="lin" valueType="num">
                                      <p:cBhvr additive="base">
                                        <p:cTn id="72"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97"/>
                                        </p:tgtEl>
                                        <p:attrNameLst>
                                          <p:attrName>style.visibility</p:attrName>
                                        </p:attrNameLst>
                                      </p:cBhvr>
                                      <p:to>
                                        <p:strVal val="visible"/>
                                      </p:to>
                                    </p:set>
                                    <p:anim calcmode="lin" valueType="num">
                                      <p:cBhvr additive="base">
                                        <p:cTn id="77" dur="500" fill="hold"/>
                                        <p:tgtEl>
                                          <p:spTgt spid="97"/>
                                        </p:tgtEl>
                                        <p:attrNameLst>
                                          <p:attrName>ppt_x</p:attrName>
                                        </p:attrNameLst>
                                      </p:cBhvr>
                                      <p:tavLst>
                                        <p:tav tm="0">
                                          <p:val>
                                            <p:strVal val="#ppt_x"/>
                                          </p:val>
                                        </p:tav>
                                        <p:tav tm="100000">
                                          <p:val>
                                            <p:strVal val="#ppt_x"/>
                                          </p:val>
                                        </p:tav>
                                      </p:tavLst>
                                    </p:anim>
                                    <p:anim calcmode="lin" valueType="num">
                                      <p:cBhvr additive="base">
                                        <p:cTn id="78"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26"/>
                                        </p:tgtEl>
                                        <p:attrNameLst>
                                          <p:attrName>style.visibility</p:attrName>
                                        </p:attrNameLst>
                                      </p:cBhvr>
                                      <p:to>
                                        <p:strVal val="visible"/>
                                      </p:to>
                                    </p:set>
                                    <p:anim calcmode="lin" valueType="num">
                                      <p:cBhvr additive="base">
                                        <p:cTn id="83" dur="500" fill="hold"/>
                                        <p:tgtEl>
                                          <p:spTgt spid="26"/>
                                        </p:tgtEl>
                                        <p:attrNameLst>
                                          <p:attrName>ppt_x</p:attrName>
                                        </p:attrNameLst>
                                      </p:cBhvr>
                                      <p:tavLst>
                                        <p:tav tm="0">
                                          <p:val>
                                            <p:strVal val="#ppt_x"/>
                                          </p:val>
                                        </p:tav>
                                        <p:tav tm="100000">
                                          <p:val>
                                            <p:strVal val="#ppt_x"/>
                                          </p:val>
                                        </p:tav>
                                      </p:tavLst>
                                    </p:anim>
                                    <p:anim calcmode="lin" valueType="num">
                                      <p:cBhvr additive="base">
                                        <p:cTn id="84" dur="500" fill="hold"/>
                                        <p:tgtEl>
                                          <p:spTgt spid="26"/>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7"/>
                                        </p:tgtEl>
                                        <p:attrNameLst>
                                          <p:attrName>style.visibility</p:attrName>
                                        </p:attrNameLst>
                                      </p:cBhvr>
                                      <p:to>
                                        <p:strVal val="visible"/>
                                      </p:to>
                                    </p:set>
                                    <p:anim calcmode="lin" valueType="num">
                                      <p:cBhvr additive="base">
                                        <p:cTn id="87" dur="500" fill="hold"/>
                                        <p:tgtEl>
                                          <p:spTgt spid="7"/>
                                        </p:tgtEl>
                                        <p:attrNameLst>
                                          <p:attrName>ppt_x</p:attrName>
                                        </p:attrNameLst>
                                      </p:cBhvr>
                                      <p:tavLst>
                                        <p:tav tm="0">
                                          <p:val>
                                            <p:strVal val="#ppt_x"/>
                                          </p:val>
                                        </p:tav>
                                        <p:tav tm="100000">
                                          <p:val>
                                            <p:strVal val="#ppt_x"/>
                                          </p:val>
                                        </p:tav>
                                      </p:tavLst>
                                    </p:anim>
                                    <p:anim calcmode="lin" valueType="num">
                                      <p:cBhvr additive="base">
                                        <p:cTn id="8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101"/>
                                        </p:tgtEl>
                                        <p:attrNameLst>
                                          <p:attrName>style.visibility</p:attrName>
                                        </p:attrNameLst>
                                      </p:cBhvr>
                                      <p:to>
                                        <p:strVal val="visible"/>
                                      </p:to>
                                    </p:set>
                                    <p:anim calcmode="lin" valueType="num">
                                      <p:cBhvr additive="base">
                                        <p:cTn id="93" dur="500" fill="hold"/>
                                        <p:tgtEl>
                                          <p:spTgt spid="101"/>
                                        </p:tgtEl>
                                        <p:attrNameLst>
                                          <p:attrName>ppt_x</p:attrName>
                                        </p:attrNameLst>
                                      </p:cBhvr>
                                      <p:tavLst>
                                        <p:tav tm="0">
                                          <p:val>
                                            <p:strVal val="#ppt_x"/>
                                          </p:val>
                                        </p:tav>
                                        <p:tav tm="100000">
                                          <p:val>
                                            <p:strVal val="#ppt_x"/>
                                          </p:val>
                                        </p:tav>
                                      </p:tavLst>
                                    </p:anim>
                                    <p:anim calcmode="lin" valueType="num">
                                      <p:cBhvr additive="base">
                                        <p:cTn id="9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100"/>
                                        </p:tgtEl>
                                        <p:attrNameLst>
                                          <p:attrName>style.visibility</p:attrName>
                                        </p:attrNameLst>
                                      </p:cBhvr>
                                      <p:to>
                                        <p:strVal val="visible"/>
                                      </p:to>
                                    </p:set>
                                    <p:anim calcmode="lin" valueType="num">
                                      <p:cBhvr additive="base">
                                        <p:cTn id="99" dur="500" fill="hold"/>
                                        <p:tgtEl>
                                          <p:spTgt spid="100"/>
                                        </p:tgtEl>
                                        <p:attrNameLst>
                                          <p:attrName>ppt_x</p:attrName>
                                        </p:attrNameLst>
                                      </p:cBhvr>
                                      <p:tavLst>
                                        <p:tav tm="0">
                                          <p:val>
                                            <p:strVal val="#ppt_x"/>
                                          </p:val>
                                        </p:tav>
                                        <p:tav tm="100000">
                                          <p:val>
                                            <p:strVal val="#ppt_x"/>
                                          </p:val>
                                        </p:tav>
                                      </p:tavLst>
                                    </p:anim>
                                    <p:anim calcmode="lin" valueType="num">
                                      <p:cBhvr additive="base">
                                        <p:cTn id="100"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nodeType="clickEffect">
                                  <p:stCondLst>
                                    <p:cond delay="0"/>
                                  </p:stCondLst>
                                  <p:childTnLst>
                                    <p:set>
                                      <p:cBhvr>
                                        <p:cTn id="104" dur="1" fill="hold">
                                          <p:stCondLst>
                                            <p:cond delay="0"/>
                                          </p:stCondLst>
                                        </p:cTn>
                                        <p:tgtEl>
                                          <p:spTgt spid="98"/>
                                        </p:tgtEl>
                                        <p:attrNameLst>
                                          <p:attrName>style.visibility</p:attrName>
                                        </p:attrNameLst>
                                      </p:cBhvr>
                                      <p:to>
                                        <p:strVal val="visible"/>
                                      </p:to>
                                    </p:set>
                                    <p:anim calcmode="lin" valueType="num">
                                      <p:cBhvr additive="base">
                                        <p:cTn id="105" dur="500" fill="hold"/>
                                        <p:tgtEl>
                                          <p:spTgt spid="98"/>
                                        </p:tgtEl>
                                        <p:attrNameLst>
                                          <p:attrName>ppt_x</p:attrName>
                                        </p:attrNameLst>
                                      </p:cBhvr>
                                      <p:tavLst>
                                        <p:tav tm="0">
                                          <p:val>
                                            <p:strVal val="#ppt_x"/>
                                          </p:val>
                                        </p:tav>
                                        <p:tav tm="100000">
                                          <p:val>
                                            <p:strVal val="#ppt_x"/>
                                          </p:val>
                                        </p:tav>
                                      </p:tavLst>
                                    </p:anim>
                                    <p:anim calcmode="lin" valueType="num">
                                      <p:cBhvr additive="base">
                                        <p:cTn id="106" dur="500" fill="hold"/>
                                        <p:tgtEl>
                                          <p:spTgt spid="98"/>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nodeType="clickEffect">
                                  <p:stCondLst>
                                    <p:cond delay="0"/>
                                  </p:stCondLst>
                                  <p:childTnLst>
                                    <p:set>
                                      <p:cBhvr>
                                        <p:cTn id="110" dur="1" fill="hold">
                                          <p:stCondLst>
                                            <p:cond delay="0"/>
                                          </p:stCondLst>
                                        </p:cTn>
                                        <p:tgtEl>
                                          <p:spTgt spid="99"/>
                                        </p:tgtEl>
                                        <p:attrNameLst>
                                          <p:attrName>style.visibility</p:attrName>
                                        </p:attrNameLst>
                                      </p:cBhvr>
                                      <p:to>
                                        <p:strVal val="visible"/>
                                      </p:to>
                                    </p:set>
                                    <p:anim calcmode="lin" valueType="num">
                                      <p:cBhvr additive="base">
                                        <p:cTn id="111" dur="500" fill="hold"/>
                                        <p:tgtEl>
                                          <p:spTgt spid="99"/>
                                        </p:tgtEl>
                                        <p:attrNameLst>
                                          <p:attrName>ppt_x</p:attrName>
                                        </p:attrNameLst>
                                      </p:cBhvr>
                                      <p:tavLst>
                                        <p:tav tm="0">
                                          <p:val>
                                            <p:strVal val="#ppt_x"/>
                                          </p:val>
                                        </p:tav>
                                        <p:tav tm="100000">
                                          <p:val>
                                            <p:strVal val="#ppt_x"/>
                                          </p:val>
                                        </p:tav>
                                      </p:tavLst>
                                    </p:anim>
                                    <p:anim calcmode="lin" valueType="num">
                                      <p:cBhvr additive="base">
                                        <p:cTn id="112"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D3052A5-9438-403C-9ADF-28FAB7967B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6" descr="D:\png\透明气泡.png">
            <a:extLst>
              <a:ext uri="{FF2B5EF4-FFF2-40B4-BE49-F238E27FC236}">
                <a16:creationId xmlns:a16="http://schemas.microsoft.com/office/drawing/2014/main" id="{5849F878-AFA0-4DFB-941E-AB313155C8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410" y="624335"/>
            <a:ext cx="752403" cy="7615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png\透明气泡.png">
            <a:extLst>
              <a:ext uri="{FF2B5EF4-FFF2-40B4-BE49-F238E27FC236}">
                <a16:creationId xmlns:a16="http://schemas.microsoft.com/office/drawing/2014/main" id="{135BC396-A63A-4071-937B-519BF69BF1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6786" y="1319991"/>
            <a:ext cx="552350" cy="5590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D:\png\透明气泡.png">
            <a:extLst>
              <a:ext uri="{FF2B5EF4-FFF2-40B4-BE49-F238E27FC236}">
                <a16:creationId xmlns:a16="http://schemas.microsoft.com/office/drawing/2014/main" id="{6F8E04FF-A695-4125-B28B-E5FF9D8F39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757" y="1769095"/>
            <a:ext cx="447272" cy="4527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D:\png\透明气泡.png">
            <a:extLst>
              <a:ext uri="{FF2B5EF4-FFF2-40B4-BE49-F238E27FC236}">
                <a16:creationId xmlns:a16="http://schemas.microsoft.com/office/drawing/2014/main" id="{E1B54889-7C2C-4BE6-BE85-5BF99EEF4A8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7456" y="3857026"/>
            <a:ext cx="598343" cy="6056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D:\png\透明气泡.png">
            <a:extLst>
              <a:ext uri="{FF2B5EF4-FFF2-40B4-BE49-F238E27FC236}">
                <a16:creationId xmlns:a16="http://schemas.microsoft.com/office/drawing/2014/main" id="{4AF8364F-5BB9-47FE-8DD2-355EFEA172F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70162" y="3262136"/>
            <a:ext cx="402311" cy="40721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D:\png\透明气泡.png">
            <a:extLst>
              <a:ext uri="{FF2B5EF4-FFF2-40B4-BE49-F238E27FC236}">
                <a16:creationId xmlns:a16="http://schemas.microsoft.com/office/drawing/2014/main" id="{132825E6-0F01-4370-A419-4EFB9D48C7C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5556" y="3275351"/>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D:\png\透明气泡.png">
            <a:extLst>
              <a:ext uri="{FF2B5EF4-FFF2-40B4-BE49-F238E27FC236}">
                <a16:creationId xmlns:a16="http://schemas.microsoft.com/office/drawing/2014/main" id="{4C0F8690-7E15-41BE-95F8-0397785EFD2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9706" y="3361764"/>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D:\png\透明气泡.png">
            <a:extLst>
              <a:ext uri="{FF2B5EF4-FFF2-40B4-BE49-F238E27FC236}">
                <a16:creationId xmlns:a16="http://schemas.microsoft.com/office/drawing/2014/main" id="{CA37FC09-26E3-45B5-A136-00A8A61AF29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5292" y="2543300"/>
            <a:ext cx="603574" cy="61093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D:\png\透明气泡.png">
            <a:extLst>
              <a:ext uri="{FF2B5EF4-FFF2-40B4-BE49-F238E27FC236}">
                <a16:creationId xmlns:a16="http://schemas.microsoft.com/office/drawing/2014/main" id="{7059A3A7-868E-41B8-A1F9-CE9A716ADDB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4166" y="2543306"/>
            <a:ext cx="268537" cy="2718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D:\png\透明气泡.png">
            <a:extLst>
              <a:ext uri="{FF2B5EF4-FFF2-40B4-BE49-F238E27FC236}">
                <a16:creationId xmlns:a16="http://schemas.microsoft.com/office/drawing/2014/main" id="{EFD7570A-8976-41DC-A50B-4A4377E4133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48222" y="2669867"/>
            <a:ext cx="478716" cy="484554"/>
          </a:xfrm>
          <a:prstGeom prst="rect">
            <a:avLst/>
          </a:prstGeom>
          <a:noFill/>
          <a:extLst>
            <a:ext uri="{909E8E84-426E-40DD-AFC4-6F175D3DCCD1}">
              <a14:hiddenFill xmlns:a14="http://schemas.microsoft.com/office/drawing/2010/main">
                <a:solidFill>
                  <a:srgbClr val="FFFFFF"/>
                </a:solidFill>
              </a14:hiddenFill>
            </a:ext>
          </a:extLst>
        </p:spPr>
      </p:pic>
      <p:pic>
        <p:nvPicPr>
          <p:cNvPr id="27" name="图片 15">
            <a:extLst>
              <a:ext uri="{FF2B5EF4-FFF2-40B4-BE49-F238E27FC236}">
                <a16:creationId xmlns:a16="http://schemas.microsoft.com/office/drawing/2014/main" id="{BF6293E7-23D1-49D7-8EFD-14679BF43337}"/>
              </a:ext>
            </a:extLst>
          </p:cNvPr>
          <p:cNvPicPr>
            <a:picLocks noChangeAspect="1"/>
          </p:cNvPicPr>
          <p:nvPr/>
        </p:nvPicPr>
        <p:blipFill rotWithShape="1">
          <a:blip r:embed="rId13">
            <a:extLst>
              <a:ext uri="{28A0092B-C50C-407E-A947-70E740481C1C}">
                <a14:useLocalDpi xmlns:a14="http://schemas.microsoft.com/office/drawing/2010/main" val="0"/>
              </a:ext>
            </a:extLst>
          </a:blip>
          <a:srcRect t="68182"/>
          <a:stretch/>
        </p:blipFill>
        <p:spPr>
          <a:xfrm>
            <a:off x="-1508864" y="-667"/>
            <a:ext cx="16056717" cy="3200401"/>
          </a:xfrm>
          <a:prstGeom prst="rect">
            <a:avLst/>
          </a:prstGeom>
        </p:spPr>
      </p:pic>
      <p:pic>
        <p:nvPicPr>
          <p:cNvPr id="25" name="Picture 6" descr="D:\png\透明气泡.png">
            <a:extLst>
              <a:ext uri="{FF2B5EF4-FFF2-40B4-BE49-F238E27FC236}">
                <a16:creationId xmlns:a16="http://schemas.microsoft.com/office/drawing/2014/main" id="{0EAA62F6-962B-4395-B05E-9F731ED6601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93247" y="2063349"/>
            <a:ext cx="272636" cy="2759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D:\png\透明气泡.png">
            <a:extLst>
              <a:ext uri="{FF2B5EF4-FFF2-40B4-BE49-F238E27FC236}">
                <a16:creationId xmlns:a16="http://schemas.microsoft.com/office/drawing/2014/main" id="{DFC8B89A-8D2F-4AB9-8B65-79657650F6F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9375" y="4583661"/>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28" name="图片 157">
            <a:extLst>
              <a:ext uri="{FF2B5EF4-FFF2-40B4-BE49-F238E27FC236}">
                <a16:creationId xmlns:a16="http://schemas.microsoft.com/office/drawing/2014/main" id="{685E083C-6706-47AA-A251-E4EBA0F0ABC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4750629" y="3857026"/>
            <a:ext cx="2390203" cy="2832391"/>
          </a:xfrm>
          <a:prstGeom prst="rect">
            <a:avLst/>
          </a:prstGeom>
        </p:spPr>
      </p:pic>
      <p:pic>
        <p:nvPicPr>
          <p:cNvPr id="2" name="Picture 1">
            <a:extLst>
              <a:ext uri="{FF2B5EF4-FFF2-40B4-BE49-F238E27FC236}">
                <a16:creationId xmlns:a16="http://schemas.microsoft.com/office/drawing/2014/main" id="{58E1ED26-C624-E0A2-2253-1E5EE39DB4AC}"/>
              </a:ext>
            </a:extLst>
          </p:cNvPr>
          <p:cNvPicPr>
            <a:picLocks noChangeAspect="1"/>
          </p:cNvPicPr>
          <p:nvPr/>
        </p:nvPicPr>
        <p:blipFill>
          <a:blip r:embed="rId16"/>
          <a:stretch>
            <a:fillRect/>
          </a:stretch>
        </p:blipFill>
        <p:spPr>
          <a:xfrm>
            <a:off x="1305517" y="1820211"/>
            <a:ext cx="10138527" cy="2615411"/>
          </a:xfrm>
          <a:prstGeom prst="rect">
            <a:avLst/>
          </a:prstGeom>
        </p:spPr>
      </p:pic>
      <p:sp>
        <p:nvSpPr>
          <p:cNvPr id="3" name="Rectangle 11">
            <a:extLst>
              <a:ext uri="{FF2B5EF4-FFF2-40B4-BE49-F238E27FC236}">
                <a16:creationId xmlns:a16="http://schemas.microsoft.com/office/drawing/2014/main" id="{91C3BF8C-6D68-0936-0765-0A9B5F170825}"/>
              </a:ext>
            </a:extLst>
          </p:cNvPr>
          <p:cNvSpPr>
            <a:spLocks noChangeArrowheads="1"/>
          </p:cNvSpPr>
          <p:nvPr/>
        </p:nvSpPr>
        <p:spPr bwMode="auto">
          <a:xfrm>
            <a:off x="-388121" y="68250"/>
            <a:ext cx="133604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5200">
                <a:solidFill>
                  <a:schemeClr val="tx1"/>
                </a:solidFill>
                <a:latin typeface="Arial" panose="020B0604020202020204" pitchFamily="34" charset="0"/>
              </a:defRPr>
            </a:lvl1pPr>
            <a:lvl2pPr marL="742950" indent="-285750">
              <a:spcBef>
                <a:spcPct val="20000"/>
              </a:spcBef>
              <a:buChar char="–"/>
              <a:defRPr sz="4500">
                <a:solidFill>
                  <a:schemeClr val="tx1"/>
                </a:solidFill>
                <a:latin typeface="Arial" panose="020B0604020202020204" pitchFamily="34" charset="0"/>
              </a:defRPr>
            </a:lvl2pPr>
            <a:lvl3pPr marL="1143000" indent="-228600">
              <a:spcBef>
                <a:spcPct val="20000"/>
              </a:spcBef>
              <a:buChar char="•"/>
              <a:defRPr sz="39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Thứ  năm  ngày 03 tháng 10 năm 2024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a:ln>
                  <a:noFill/>
                </a:ln>
                <a:solidFill>
                  <a:srgbClr val="0070C0"/>
                </a:solidFill>
                <a:effectLst/>
                <a:uLnTx/>
                <a:uFillTx/>
                <a:latin typeface="Calibri" panose="020F0502020204030204" pitchFamily="34" charset="0"/>
                <a:cs typeface="Calibri" panose="020F0502020204030204" pitchFamily="34" charset="0"/>
              </a:rPr>
              <a:t>Lịch sử và Địa lí:</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600" b="1">
                <a:solidFill>
                  <a:srgbClr val="FF0000"/>
                </a:solidFill>
                <a:latin typeface="Calibri" panose="020F0502020204030204" pitchFamily="34" charset="0"/>
                <a:cs typeface="Calibri" panose="020F0502020204030204" pitchFamily="34" charset="0"/>
              </a:rPr>
              <a:t>BIỂN, ĐẢO VIỆT NAM ( TIẾT 2)</a:t>
            </a:r>
            <a:endParaRPr kumimoji="0" lang="en-US" altLang="en-US" sz="3600" b="1" i="0"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13834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08333E-7 2.22222E-6 C 0.01185 0.0044 0.02122 0.02014 0.03047 0.03449 C 0.04336 0.05463 0.02292 0.02801 0.03828 0.0493 C 0.04648 0.06041 0.05508 0.06967 0.06302 0.08148 C 0.06758 0.08796 0.06901 0.09745 0.07422 0.10116 C 0.07852 0.11041 0.08307 0.11736 0.08789 0.12592 C 0.09284 0.13541 0.09557 0.1456 0.10026 0.15555 C 0.10339 0.17801 0.09818 0.14745 0.10456 0.16782 C 0.11003 0.18449 0.11289 0.20555 0.11836 0.22222 C 0.12214 0.23403 0.12682 0.24514 0.1306 0.25648 C 0.13216 0.2669 0.13451 0.2706 0.13737 0.27893 C 0.14219 0.29282 0.14583 0.30509 0.15091 0.31852 C 0.1543 0.32685 0.15781 0.33541 0.1599 0.34514 C 0.16094 0.34977 0.16107 0.35393 0.16224 0.35787 C 0.16523 0.36759 0.17005 0.37662 0.1737 0.38518 C 0.17852 0.39745 0.18828 0.42708 0.19505 0.43217 C 0.19909 0.44629 0.20833 0.45162 0.21523 0.45926 C 0.22461 0.46944 0.23268 0.48449 0.24232 0.49375 C 0.25404 0.50555 0.26641 0.51296 0.27943 0.51597 C 0.32721 0.51504 0.375 0.51504 0.42266 0.51366 C 0.44349 0.51296 0.46432 0.49143 0.48464 0.48634 C 0.49844 0.47893 0.5125 0.47338 0.52656 0.46921 C 0.54036 0.45903 0.55716 0.45208 0.57148 0.4493 C 0.57721 0.44699 0.58307 0.44097 0.58867 0.43958 C 0.59375 0.43819 0.59922 0.43796 0.60443 0.43703 C 0.61432 0.42963 0.62031 0.43125 0.63255 0.42963 C 0.64076 0.42384 0.63711 0.42592 0.64375 0.42222 C 0.72982 0.42315 0.81589 0.42222 0.90195 0.42477 C 0.91693 0.425 0.9362 0.46366 0.95052 0.47407 C 0.96159 0.49236 0.975 0.50254 0.98672 0.51852 C 0.99297 0.52685 1.00169 0.54236 1.00807 0.54815 C 1.01315 0.55254 1.01797 0.55764 1.02279 0.56273 C 1.03346 0.57453 1.02409 0.56736 1.03177 0.57291 C 1.04076 0.58773 1.05117 0.59884 1.06094 0.60995 C 1.06393 0.61296 1.06667 0.62222 1.07005 0.62222 " pathEditMode="relative" rAng="0" ptsTypes="AAAAAAAAAAAAAAAAAAAAAAAAAAAAAAAAAAA">
                                      <p:cBhvr>
                                        <p:cTn id="6" dur="5000" fill="hold"/>
                                        <p:tgtEl>
                                          <p:spTgt spid="15"/>
                                        </p:tgtEl>
                                        <p:attrNameLst>
                                          <p:attrName>ppt_x</p:attrName>
                                          <p:attrName>ppt_y</p:attrName>
                                        </p:attrNameLst>
                                      </p:cBhvr>
                                      <p:rCtr x="53503" y="31111"/>
                                    </p:animMotion>
                                  </p:childTnLst>
                                </p:cTn>
                              </p:par>
                              <p:par>
                                <p:cTn id="7" presetID="0" presetClass="path" presetSubtype="0" accel="50000" decel="50000" fill="hold" nodeType="withEffect">
                                  <p:stCondLst>
                                    <p:cond delay="0"/>
                                  </p:stCondLst>
                                  <p:childTnLst>
                                    <p:animMotion origin="layout" path="M 4.58333E-6 -1.48148E-6 C 0.0121 0.00208 0.02161 0.00972 0.03112 0.0169 C 0.0444 0.02662 0.02356 0.01366 0.03932 0.02408 C 0.04752 0.02963 0.05625 0.03403 0.06445 0.03982 C 0.06914 0.04306 0.07083 0.04769 0.07604 0.04954 C 0.0802 0.05417 0.08502 0.05764 0.08984 0.06181 C 0.09492 0.06644 0.09765 0.07153 0.10234 0.07639 C 0.10585 0.08727 0.10026 0.07246 0.10703 0.08241 C 0.11237 0.09051 0.11523 0.10093 0.12096 0.10903 C 0.12474 0.11482 0.12955 0.12037 0.13333 0.12593 C 0.13502 0.13102 0.1375 0.13287 0.14036 0.13704 C 0.14518 0.14375 0.14921 0.14977 0.15416 0.15648 C 0.15768 0.16042 0.16106 0.16482 0.16328 0.16968 C 0.16432 0.17176 0.16445 0.17384 0.16549 0.1757 C 0.16862 0.18056 0.17356 0.18496 0.17721 0.18912 C 0.18216 0.19514 0.19205 0.20972 0.19908 0.21227 C 0.20351 0.21921 0.21263 0.22176 0.21966 0.2257 C 0.22929 0.23056 0.2375 0.23796 0.24739 0.24259 C 0.25937 0.24838 0.272 0.25208 0.28528 0.25347 C 0.33411 0.25301 0.38281 0.25301 0.43138 0.25232 C 0.45273 0.25208 0.47395 0.24144 0.49492 0.23889 C 0.50885 0.23519 0.5233 0.23264 0.53763 0.23056 C 0.55169 0.22546 0.56888 0.22199 0.58346 0.2206 C 0.58932 0.21945 0.59531 0.21667 0.60091 0.21597 C 0.60625 0.21528 0.61184 0.21505 0.61705 0.21458 C 0.62721 0.21111 0.63333 0.21181 0.64583 0.21111 C 0.65416 0.2081 0.65052 0.20926 0.65729 0.20741 C 0.74518 0.20787 0.83307 0.20741 0.92083 0.20857 C 0.93619 0.2088 0.95572 0.22778 0.97044 0.23287 C 0.98177 0.2419 0.99557 0.24676 1.00742 0.25463 C 1.01393 0.2588 1.02278 0.26644 1.02916 0.26921 C 1.0345 0.27153 1.03932 0.27384 1.04427 0.27639 C 1.0552 0.28218 1.04557 0.27871 1.05338 0.28148 C 1.06263 0.28866 1.07317 0.29421 1.0832 0.29954 C 1.08632 0.30116 1.08906 0.30579 1.09257 0.30579 " pathEditMode="relative" rAng="0" ptsTypes="AAAAAAAAAAAAAAAAAAAAAAAAAAAAAAAAAAA">
                                      <p:cBhvr>
                                        <p:cTn id="8" dur="5000" fill="hold"/>
                                        <p:tgtEl>
                                          <p:spTgt spid="18"/>
                                        </p:tgtEl>
                                        <p:attrNameLst>
                                          <p:attrName>ppt_x</p:attrName>
                                          <p:attrName>ppt_y</p:attrName>
                                        </p:attrNameLst>
                                      </p:cBhvr>
                                      <p:rCtr x="54622" y="15278"/>
                                    </p:animMotion>
                                  </p:childTnLst>
                                </p:cTn>
                              </p:par>
                              <p:par>
                                <p:cTn id="9" presetID="0" presetClass="path" presetSubtype="0" accel="50000" decel="50000" fill="hold" nodeType="withEffect">
                                  <p:stCondLst>
                                    <p:cond delay="1800"/>
                                  </p:stCondLst>
                                  <p:childTnLst>
                                    <p:animMotion origin="layout" path="M 8.33333E-7 -2.22222E-6 C 0.00638 -0.00949 0.01406 -0.01227 0.02148 -0.01481 C 0.02604 -0.01828 0.03086 -0.01875 0.03542 -0.02222 C 0.04154 -0.02199 0.06888 -0.02291 0.08242 -0.01736 C 0.08698 -0.01551 0.09232 -0.00764 0.09635 -0.00254 C 0.09857 0.00023 0.10065 0.00394 0.10273 0.00741 C 0.10391 0.00903 0.10599 0.01227 0.10599 0.0125 C 0.11068 0.02871 0.11588 0.04422 0.12096 0.05926 C 0.12448 0.06968 0.12591 0.08172 0.1306 0.08889 C 0.1362 0.1081 0.14232 0.13496 0.15091 0.14815 C 0.15521 0.15463 0.15937 0.16482 0.1638 0.17037 C 0.16901 0.17709 0.17448 0.1831 0.17982 0.19005 C 0.18633 0.19884 0.1819 0.19236 0.18945 0.19746 C 0.19297 0.2 0.19818 0.2081 0.20117 0.20996 C 0.20547 0.21227 0.21406 0.21482 0.21406 0.21505 C 0.26068 0.2132 0.27708 0.21389 0.31263 0.20486 C 0.32682 0.19653 0.34154 0.19097 0.35534 0.18033 C 0.36328 0.17431 0.36706 0.16134 0.37474 0.1581 C 0.37851 0.14931 0.38021 0.14607 0.38542 0.14329 C 0.38659 0.14167 0.3875 0.13959 0.38867 0.1382 C 0.39062 0.13611 0.39505 0.13334 0.39505 0.13357 C 0.40026 0.12384 0.40638 0.11875 0.41224 0.11111 C 0.4151 0.10718 0.42083 0.09884 0.42083 0.09908 C 0.42396 0.08727 0.42969 0.08496 0.43476 0.07894 C 0.43802 0.07523 0.4388 0.07107 0.44219 0.06667 C 0.44323 0.06551 0.4444 0.06505 0.44544 0.06412 C 0.44713 0.06273 0.44896 0.06134 0.45078 0.05926 C 0.45456 0.05371 0.4556 0.04884 0.45937 0.04445 C 0.4638 0.03912 0.46146 0.0456 0.46575 0.03704 C 0.47213 0.02431 0.46732 0.0294 0.47331 0.02477 C 0.47825 0.01297 0.48346 0.00857 0.48919 -2.22222E-6 C 0.49271 -0.00532 0.49583 -0.01134 0.49896 -0.01736 C 0.50521 -0.02893 0.51367 -0.03588 0.52031 -0.04699 C 0.53268 -0.0669 0.51862 -0.04282 0.52682 -0.0618 C 0.53125 -0.07199 0.53958 -0.07708 0.54271 -0.08889 C 0.54857 -0.10903 0.56185 -0.12801 0.57174 -0.13588 C 0.57708 -0.14514 0.57982 -0.15532 0.58659 -0.16041 C 0.60013 -0.18403 0.6181 -0.20347 0.63281 -0.22222 C 0.63919 -0.23032 0.64375 -0.24282 0.65091 -0.24699 C 0.65599 -0.25463 0.66042 -0.25764 0.66601 -0.2618 C 0.67643 -0.26921 0.68607 -0.28032 0.69713 -0.28403 C 0.70273 -0.28819 0.70833 -0.28958 0.71419 -0.29143 C 0.72474 -0.2993 0.73086 -0.29722 0.74414 -0.29884 C 0.76237 -0.29791 0.7806 -0.29838 0.79883 -0.29629 C 0.80846 -0.29514 0.81836 -0.28588 0.8276 -0.28148 C 0.83476 -0.27801 0.84362 -0.27685 0.85013 -0.26921 C 0.85937 -0.25833 0.87409 -0.24375 0.88112 -0.22708 C 0.88216 -0.225 0.88229 -0.22153 0.88346 -0.21967 C 0.88437 -0.21828 0.88568 -0.21852 0.88659 -0.21736 C 0.89297 -0.20926 0.90052 -0.20116 0.90586 -0.19004 C 0.90911 -0.18356 0.91276 -0.17778 0.91549 -0.17037 C 0.91784 -0.16412 0.91901 -0.15532 0.922 -0.15069 C 0.93086 -0.13703 0.93763 -0.11759 0.94661 -0.1037 C 0.94922 -0.0993 0.95013 -0.09074 0.95299 -0.08634 C 0.95859 -0.07708 0.96458 -0.06875 0.97005 -0.05926 C 0.98125 -0.04004 0.9918 -0.02014 1.00338 -0.00254 C 1.00924 0.00672 1.01497 0.02222 1.02161 0.02963 C 1.03516 0.04537 1.04792 0.06551 1.06224 0.07662 C 1.06497 0.07871 1.07279 0.08056 1.075 0.08148 C 1.08164 0.08426 1.08776 0.08889 1.09427 0.09144 C 1.10078 0.09352 1.1099 0.09445 1.11588 0.10116 " pathEditMode="relative" rAng="0" ptsTypes="AAAAAAAAAAAAAAAAAAAAAAAAAAAAAAAAAAAAAAAAAAAAAAAAAAAAAAAAAAAAA">
                                      <p:cBhvr>
                                        <p:cTn id="10" dur="5000" fill="hold"/>
                                        <p:tgtEl>
                                          <p:spTgt spid="17"/>
                                        </p:tgtEl>
                                        <p:attrNameLst>
                                          <p:attrName>ppt_x</p:attrName>
                                          <p:attrName>ppt_y</p:attrName>
                                        </p:attrNameLst>
                                      </p:cBhvr>
                                      <p:rCtr x="55794" y="-4190"/>
                                    </p:animMotion>
                                  </p:childTnLst>
                                </p:cTn>
                              </p:par>
                              <p:par>
                                <p:cTn id="11" presetID="0" presetClass="path" presetSubtype="0" accel="50000" decel="50000" fill="hold" nodeType="withEffect">
                                  <p:stCondLst>
                                    <p:cond delay="1800"/>
                                  </p:stCondLst>
                                  <p:childTnLst>
                                    <p:animMotion origin="layout" path="M 2.70833E-6 -4.07407E-6 C 0.00377 -0.00092 0.00755 -0.00092 0.0112 -0.00254 C 0.02265 -0.00717 0.01393 -0.00532 0.02122 -0.01226 C 0.02708 -0.01828 0.03307 -0.02476 0.03906 -0.02963 C 0.0444 -0.03402 0.05026 -0.03426 0.05573 -0.03703 C 0.06536 -0.04166 0.075 -0.04629 0.08476 -0.0493 C 0.09843 -0.05949 0.11914 -0.05301 0.13242 -0.05185 C 0.13815 -0.04884 0.14375 -0.04745 0.14896 -0.04444 C 0.15638 -0.04051 0.16198 -0.03125 0.16901 -0.02708 C 0.17005 -0.02569 0.17122 -0.02314 0.17226 -0.02222 C 0.17539 -0.01967 0.18164 -0.01736 0.18164 -0.01713 C 0.18685 -0.00926 0.19218 -0.00856 0.1983 -0.00486 C 0.20286 -0.00185 0.20768 0.00255 0.21237 0.00487 C 0.21497 0.00625 0.21927 0.00718 0.22174 0.00996 C 0.22773 0.01667 0.23437 0.02385 0.24062 0.02963 C 0.24492 0.03357 0.247 0.03033 0.25182 0.03704 C 0.25599 0.04329 0.26041 0.04607 0.26497 0.04931 C 0.26614 0.05024 0.26705 0.05301 0.26823 0.0544 C 0.27343 0.05903 0.27968 0.06366 0.28489 0.06667 C 0.29218 0.07778 0.30156 0.08149 0.30937 0.08889 C 0.3164 0.09468 0.32291 0.10116 0.32968 0.10625 C 0.33099 0.10718 0.33177 0.11019 0.33307 0.11112 C 0.33607 0.11366 0.3388 0.11389 0.34205 0.11598 C 0.34323 0.11852 0.34453 0.12199 0.34648 0.12338 C 0.34896 0.12593 0.35508 0.12848 0.35508 0.12871 C 0.36354 0.14074 0.35299 0.12616 0.36315 0.13588 C 0.36784 0.14051 0.3707 0.14561 0.37617 0.14815 C 0.38047 0.15255 0.38463 0.15371 0.3888 0.15811 C 0.39661 0.16667 0.40573 0.17662 0.41419 0.18033 C 0.41914 0.18565 0.42226 0.19005 0.42747 0.1926 C 0.43411 0.19931 0.43945 0.20487 0.44674 0.20741 C 0.45091 0.21204 0.45599 0.21274 0.46015 0.21737 C 0.46549 0.22315 0.47096 0.22894 0.47682 0.23218 C 0.48255 0.23982 0.48711 0.24422 0.49349 0.24699 C 0.49974 0.25579 0.50885 0.26088 0.51549 0.26667 C 0.51718 0.26783 0.51758 0.27037 0.51927 0.27153 C 0.52773 0.28125 0.53867 0.28959 0.54817 0.2963 C 0.55638 0.30255 0.5638 0.31227 0.57226 0.31598 C 0.58398 0.33311 0.59935 0.33542 0.61276 0.34074 C 0.63307 0.34885 0.6526 0.36135 0.67304 0.36783 C 0.67982 0.37292 0.67343 0.36875 0.68515 0.37292 C 0.69544 0.37616 0.70495 0.38264 0.71523 0.38519 C 0.85833 0.38056 0.82604 0.38612 0.90039 0.36783 C 0.91263 0.36112 0.92539 0.35625 0.93815 0.35301 C 0.9487 0.3463 0.95963 0.34352 0.97044 0.3382 C 0.9819 0.33311 0.99271 0.32338 1.0039 0.31852 C 1.01159 0.31505 1.01966 0.31459 1.02734 0.31112 C 1.03372 0.30834 1.03971 0.30371 1.04635 0.30116 C 1.05482 0.29352 1.06393 0.29167 1.07291 0.28889 C 1.07877 0.28449 1.08476 0.28357 1.09088 0.28149 C 1.09765 0.27153 1.09049 0.28079 1.0987 0.27408 C 1.10286 0.27061 1.10703 0.26389 1.11093 0.25926 C 1.12031 0.24746 1.13047 0.2257 1.14101 0.21968 C 1.14479 0.21112 1.147 0.21204 1.15104 0.20487 C 1.15338 0.2007 1.15416 0.19514 1.15781 0.19514 C 1.15833 0.19514 1.15703 0.19653 1.15664 0.19746 " pathEditMode="relative" rAng="0" ptsTypes="AAAAAAAAAAAAAAAAAAAAAAAAAAAAAAAAAAAAAAAAAAAAAAAAAAAAAAAA">
                                      <p:cBhvr>
                                        <p:cTn id="12" dur="5000" fill="hold"/>
                                        <p:tgtEl>
                                          <p:spTgt spid="19"/>
                                        </p:tgtEl>
                                        <p:attrNameLst>
                                          <p:attrName>ppt_x</p:attrName>
                                          <p:attrName>ppt_y</p:attrName>
                                        </p:attrNameLst>
                                      </p:cBhvr>
                                      <p:rCtr x="57891" y="16505"/>
                                    </p:animMotion>
                                  </p:childTnLst>
                                </p:cTn>
                              </p:par>
                              <p:par>
                                <p:cTn id="13" presetID="0" presetClass="path" presetSubtype="0" accel="50000" decel="50000" fill="hold" nodeType="withEffect">
                                  <p:stCondLst>
                                    <p:cond delay="1200"/>
                                  </p:stCondLst>
                                  <p:childTnLst>
                                    <p:animMotion origin="layout" path="M 0.0142 -0.00232 C 0.05731 -0.00139 0.1003 -0.00139 0.14341 0.00023 C 0.1567 0.00069 0.16842 0.01597 0.18041 0.02477 C 0.19265 0.0338 0.17428 0.01968 0.18718 0.03218 C 0.18926 0.03449 0.19369 0.03727 0.19369 0.0375 C 0.20463 0.06088 0.19096 0.03287 0.2006 0.04699 C 0.20411 0.05231 0.20711 0.05903 0.21063 0.06435 C 0.21453 0.06991 0.21584 0.07847 0.21961 0.08403 C 0.22561 0.10301 0.21766 0.07986 0.22652 0.09653 C 0.22782 0.0993 0.2286 0.10347 0.22991 0.10625 C 0.23069 0.10856 0.23199 0.10949 0.23329 0.11134 C 0.23759 0.11991 0.24098 0.1331 0.24541 0.14097 C 0.25478 0.15694 0.26508 0.17245 0.27589 0.18287 C 0.2824 0.18912 0.28943 0.19143 0.29595 0.19514 C 0.34636 0.19421 0.39638 0.19421 0.44692 0.19282 C 0.45955 0.19236 0.47336 0.18125 0.48626 0.17801 C 0.49772 0.16921 0.50983 0.16366 0.52195 0.16065 C 0.53263 0.15301 0.52611 0.15625 0.54096 0.15324 C 0.54917 0.14745 0.55633 0.14305 0.5648 0.14097 C 0.57431 0.1338 0.58577 0.12917 0.59606 0.12616 C 0.60766 0.11343 0.61977 0.10393 0.6311 0.09143 C 0.63892 0.08287 0.64895 0.08287 0.65689 0.0743 C 0.66484 0.06528 0.67318 0.05671 0.68164 0.04954 C 0.69076 0.0419 0.70144 0.04005 0.71095 0.03472 C 0.78246 0.03565 0.85398 0.03565 0.92536 0.03727 C 0.93304 0.0375 0.9393 0.04768 0.94685 0.04954 C 0.96261 0.05347 0.97746 0.0625 0.9927 0.06921 C 0.99817 0.07708 1.00404 0.07917 1.0099 0.08403 C 1.02188 0.09398 1.03517 0.10116 1.04806 0.10393 C 1.05588 0.1081 1.06343 0.1118 1.07164 0.11366 C 1.08323 0.12014 1.07451 0.1162 1.0986 0.1162 " pathEditMode="relative" rAng="0" ptsTypes="AAAAAAAAAAAAAAAAAAAAAAAAAAAAAAA">
                                      <p:cBhvr>
                                        <p:cTn id="14" dur="5000" fill="hold"/>
                                        <p:tgtEl>
                                          <p:spTgt spid="23"/>
                                        </p:tgtEl>
                                        <p:attrNameLst>
                                          <p:attrName>ppt_x</p:attrName>
                                          <p:attrName>ppt_y</p:attrName>
                                        </p:attrNameLst>
                                      </p:cBhvr>
                                      <p:rCtr x="54214" y="9861"/>
                                    </p:animMotion>
                                  </p:childTnLst>
                                </p:cTn>
                              </p:par>
                              <p:par>
                                <p:cTn id="15" presetID="0" presetClass="path" presetSubtype="0" accel="50000" decel="50000" fill="hold" nodeType="withEffect">
                                  <p:stCondLst>
                                    <p:cond delay="1200"/>
                                  </p:stCondLst>
                                  <p:childTnLst>
                                    <p:animMotion origin="layout" path="M 3.125E-6 4.44444E-6 C 0.00364 -0.00093 0.00729 -0.00093 0.0108 -0.00255 C 0.02174 -0.00718 0.01341 -0.00533 0.02044 -0.01227 C 0.02604 -0.01829 0.03164 -0.02477 0.03737 -0.02963 C 0.04244 -0.03403 0.04817 -0.03426 0.05338 -0.03704 C 0.06263 -0.04167 0.07187 -0.0463 0.08125 -0.04931 C 0.09453 -0.0595 0.11432 -0.05301 0.12721 -0.05186 C 0.13281 -0.04885 0.13815 -0.04746 0.14323 -0.04445 C 0.15026 -0.04051 0.1556 -0.03125 0.1625 -0.02709 C 0.16354 -0.0257 0.16445 -0.02315 0.16562 -0.02223 C 0.16849 -0.01968 0.17448 -0.01737 0.17448 -0.01713 C 0.17955 -0.00926 0.18463 -0.00857 0.19062 -0.00487 C 0.19505 -0.00186 0.19961 0.00254 0.20429 0.00486 C 0.20664 0.00625 0.2108 0.00717 0.21302 0.00995 C 0.21888 0.01666 0.22526 0.02384 0.23125 0.02963 C 0.23541 0.03356 0.2375 0.03032 0.24192 0.03703 C 0.24596 0.04328 0.25026 0.04606 0.25468 0.0493 C 0.25586 0.05023 0.25664 0.053 0.25781 0.05439 C 0.26276 0.05902 0.26875 0.06365 0.27396 0.06666 C 0.28099 0.07777 0.28971 0.08148 0.29739 0.08888 C 0.30403 0.09467 0.31028 0.10115 0.31692 0.10625 C 0.3181 0.10717 0.31888 0.11018 0.32005 0.11111 C 0.32291 0.11365 0.32565 0.11388 0.32877 0.11597 C 0.32994 0.11851 0.33112 0.12199 0.33294 0.12338 C 0.33541 0.12592 0.3414 0.12847 0.3414 0.1287 C 0.34935 0.14074 0.33919 0.12615 0.34896 0.13588 C 0.35364 0.1405 0.35638 0.1456 0.36159 0.14814 C 0.36562 0.15254 0.36966 0.1537 0.37356 0.1581 C 0.38112 0.16666 0.38997 0.17662 0.39804 0.18032 C 0.40286 0.18564 0.40586 0.19004 0.41093 0.19259 C 0.41718 0.1993 0.42239 0.20486 0.42929 0.2074 C 0.43333 0.21203 0.43815 0.21273 0.44218 0.21736 C 0.44726 0.22314 0.4526 0.22893 0.4582 0.23217 C 0.4638 0.23981 0.4681 0.24421 0.47435 0.24699 C 0.48021 0.25578 0.48919 0.26088 0.49544 0.26666 C 0.497 0.26782 0.49752 0.27037 0.49896 0.27152 C 0.50716 0.28125 0.51771 0.28958 0.52682 0.29629 C 0.53476 0.30254 0.54179 0.31226 0.55013 0.31597 C 0.56119 0.3331 0.57604 0.33541 0.5888 0.34074 C 0.60833 0.34884 0.62708 0.36134 0.64674 0.36782 C 0.65325 0.37291 0.64713 0.36875 0.65846 0.37291 C 0.66823 0.37615 0.67734 0.38263 0.68737 0.38518 C 0.82487 0.38055 0.79375 0.38611 0.86523 0.36782 C 0.87708 0.36111 0.88932 0.35625 0.90156 0.353 C 0.91172 0.34629 0.92226 0.34351 0.93255 0.33819 C 0.94349 0.3331 0.95403 0.32338 0.96471 0.31851 C 0.97213 0.31504 0.97981 0.31458 0.98724 0.31111 C 0.99349 0.30833 0.99909 0.3037 1.00547 0.30115 C 1.01367 0.29351 1.02239 0.29166 1.03112 0.28888 C 1.03672 0.28449 1.04244 0.28356 1.0483 0.28148 C 1.05481 0.27152 1.04791 0.28078 1.05573 0.27407 C 1.05976 0.2706 1.0638 0.26388 1.06758 0.25925 C 1.07669 0.24745 1.08633 0.22569 1.09648 0.21967 C 1.10013 0.21111 1.10221 0.21203 1.10612 0.20486 C 1.10833 0.20069 1.10924 0.19513 1.11263 0.19513 C 1.11315 0.19513 1.11185 0.19652 1.11146 0.19745 " pathEditMode="relative" rAng="0" ptsTypes="AAAAAAAAAAAAAAAAAAAAAAAAAAAAAAAAAAAAAAAAAAAAAAAAAAAAAAAA">
                                      <p:cBhvr>
                                        <p:cTn id="16" dur="5000" fill="hold"/>
                                        <p:tgtEl>
                                          <p:spTgt spid="21"/>
                                        </p:tgtEl>
                                        <p:attrNameLst>
                                          <p:attrName>ppt_x</p:attrName>
                                          <p:attrName>ppt_y</p:attrName>
                                        </p:attrNameLst>
                                      </p:cBhvr>
                                      <p:rCtr x="55638" y="16505"/>
                                    </p:animMotion>
                                  </p:childTnLst>
                                </p:cTn>
                              </p:par>
                              <p:par>
                                <p:cTn id="17" presetID="0" presetClass="path" presetSubtype="0" accel="50000" decel="50000" fill="hold" nodeType="withEffect">
                                  <p:stCondLst>
                                    <p:cond delay="0"/>
                                  </p:stCondLst>
                                  <p:childTnLst>
                                    <p:animMotion origin="layout" path="M -0.32331 0.09329 C -0.31862 0.09237 -0.31393 0.09237 -0.30937 0.09075 C -0.29518 0.08612 -0.30599 0.08797 -0.29687 0.08102 C -0.28958 0.075 -0.28216 0.06852 -0.27474 0.06366 C -0.2681 0.05926 -0.26068 0.05903 -0.25391 0.05625 C -0.24193 0.05163 -0.22995 0.047 -0.21784 0.04399 C -0.20065 0.0338 -0.17487 0.04028 -0.1582 0.04144 C -0.15104 0.04445 -0.14401 0.04584 -0.1375 0.04885 C -0.12838 0.05278 -0.12161 0.06204 -0.1125 0.06621 C -0.1112 0.0676 -0.10989 0.07014 -0.10859 0.07107 C -0.10469 0.07362 -0.09687 0.07593 -0.09687 0.07616 C -0.09036 0.08403 -0.08372 0.08473 -0.07604 0.08843 C -0.07044 0.09144 -0.06432 0.09584 -0.05859 0.09815 C -0.05521 0.09954 -0.04987 0.10047 -0.04687 0.10325 C -0.03932 0.10996 -0.03112 0.11713 -0.02331 0.12292 C -0.01797 0.12686 -0.01536 0.12362 -0.00937 0.13033 C -0.00417 0.13658 0.0013 0.13936 0.00703 0.1426 C 0.00833 0.14352 0.00964 0.1463 0.01094 0.14769 C 0.01758 0.15232 0.02539 0.15695 0.0319 0.15996 C 0.04089 0.17107 0.05261 0.17477 0.06224 0.18218 C 0.07109 0.18797 0.0793 0.19445 0.08776 0.19954 C 0.08932 0.20047 0.09037 0.20348 0.09193 0.2044 C 0.09557 0.20695 0.09883 0.20718 0.10313 0.20926 C 0.1043 0.21181 0.10612 0.21528 0.1086 0.21667 C 0.11146 0.21922 0.11927 0.22176 0.11927 0.222 C 0.12982 0.23403 0.11667 0.21945 0.12943 0.22917 C 0.13503 0.2338 0.13854 0.23889 0.14557 0.24144 C 0.15091 0.24584 0.15612 0.247 0.16133 0.25139 C 0.1711 0.25996 0.18242 0.26991 0.19284 0.27362 C 0.19896 0.27871 0.20313 0.28334 0.20938 0.28588 C 0.21784 0.2926 0.22435 0.29815 0.2336 0.3007 C 0.2388 0.30533 0.24505 0.30602 0.25026 0.31065 C 0.2569 0.31644 0.2638 0.32223 0.2711 0.32547 C 0.27826 0.33311 0.28386 0.3375 0.29193 0.34028 C 0.29961 0.34908 0.31107 0.35417 0.31901 0.35996 C 0.32136 0.36112 0.32162 0.36366 0.32396 0.36482 C 0.33451 0.37454 0.34792 0.38288 0.36003 0.38959 C 0.37031 0.39584 0.37943 0.40556 0.38998 0.40926 C 0.40469 0.42639 0.42383 0.42871 0.4405 0.43403 C 0.46576 0.44213 0.49011 0.45463 0.51563 0.46112 C 0.52409 0.46621 0.51615 0.46204 0.53073 0.46621 C 0.54349 0.46945 0.55534 0.47593 0.56823 0.47848 C 0.74662 0.47385 0.70625 0.4794 0.79896 0.46112 C 0.81432 0.4544 0.83021 0.44954 0.8461 0.4463 C 0.85925 0.43959 0.87292 0.43681 0.88633 0.43149 C 0.90052 0.42639 0.91406 0.41667 0.928 0.41181 C 0.93763 0.40834 0.94766 0.40788 0.95729 0.4044 C 0.96524 0.40163 0.97266 0.397 0.98086 0.39445 C 0.99154 0.38681 1.00287 0.38496 1.01406 0.38218 C 1.02136 0.37778 1.02878 0.37686 1.03646 0.37477 C 1.04492 0.36482 1.03594 0.37408 1.0461 0.36737 C 1.0513 0.36389 1.05651 0.35718 1.06146 0.35255 C 1.07318 0.34075 1.08581 0.31899 1.09896 0.31297 C 1.10365 0.3044 1.10638 0.30533 1.11133 0.29815 C 1.11432 0.29399 1.11537 0.28843 1.11979 0.28843 C 1.12044 0.28843 1.11888 0.28982 1.11836 0.29075 " pathEditMode="relative" rAng="0" ptsTypes="AAAAAAAAAAAAAAAAAAAAAAAAAAAAAAAAAAAAAAAAAAAAAAAAAAAAAAAA">
                                      <p:cBhvr>
                                        <p:cTn id="18" dur="5000" fill="hold"/>
                                        <p:tgtEl>
                                          <p:spTgt spid="25"/>
                                        </p:tgtEl>
                                        <p:attrNameLst>
                                          <p:attrName>ppt_x</p:attrName>
                                          <p:attrName>ppt_y</p:attrName>
                                        </p:attrNameLst>
                                      </p:cBhvr>
                                      <p:rCtr x="72161" y="16505"/>
                                    </p:animMotion>
                                  </p:childTnLst>
                                </p:cTn>
                              </p:par>
                              <p:par>
                                <p:cTn id="19" presetID="0" presetClass="path" presetSubtype="0" accel="50000" decel="50000" fill="hold" nodeType="withEffect">
                                  <p:stCondLst>
                                    <p:cond delay="0"/>
                                  </p:stCondLst>
                                  <p:childTnLst>
                                    <p:animMotion origin="layout" path="M 8.33333E-7 -1.85185E-6 C 0.00378 -0.00092 0.00742 -0.00092 0.01094 -0.00254 C 0.022 -0.00717 0.01354 -0.00532 0.0207 -0.01227 C 0.02643 -0.01829 0.03216 -0.02477 0.03802 -0.02963 C 0.04323 -0.03403 0.04896 -0.03426 0.0543 -0.03704 C 0.06354 -0.04166 0.07305 -0.04629 0.08229 -0.0493 C 0.0957 -0.05949 0.11588 -0.05301 0.12891 -0.05185 C 0.1345 -0.04884 0.13997 -0.04745 0.14518 -0.04444 C 0.15221 -0.04051 0.15768 -0.03125 0.16471 -0.02708 C 0.16562 -0.02569 0.16667 -0.02315 0.16784 -0.02222 C 0.1707 -0.01967 0.17682 -0.01736 0.17682 -0.01713 C 0.1819 -0.00926 0.18711 -0.00856 0.1931 -0.00486 C 0.19753 -0.00185 0.20234 0.00255 0.2069 0.00486 C 0.20937 0.00625 0.21354 0.00718 0.21588 0.00996 C 0.22187 0.01667 0.22825 0.02384 0.23437 0.02963 C 0.23854 0.03357 0.24062 0.03033 0.24518 0.03704 C 0.24935 0.04329 0.25365 0.04607 0.25807 0.04931 C 0.25911 0.05023 0.26016 0.05301 0.2612 0.0544 C 0.26628 0.05903 0.2724 0.06366 0.27747 0.06667 C 0.28463 0.07778 0.29362 0.08148 0.3013 0.08889 C 0.30807 0.09468 0.31458 0.10116 0.32109 0.10625 C 0.3224 0.10718 0.32318 0.11019 0.32435 0.11111 C 0.32721 0.11366 0.32995 0.11389 0.3332 0.11597 C 0.33424 0.11852 0.33555 0.12199 0.33737 0.12338 C 0.33984 0.12593 0.34583 0.12847 0.34583 0.12871 C 0.35404 0.14074 0.34375 0.12616 0.35365 0.13588 C 0.35833 0.14051 0.36107 0.1456 0.36641 0.14815 C 0.37044 0.15255 0.37461 0.15371 0.37865 0.1581 C 0.3862 0.16667 0.39505 0.17662 0.40338 0.18033 C 0.4082 0.18496 0.41133 0.19005 0.41641 0.19259 C 0.42279 0.19931 0.42799 0.20486 0.43516 0.20741 C 0.43919 0.21204 0.44401 0.21273 0.44818 0.21667 C 0.45325 0.22315 0.45872 0.22894 0.46445 0.23218 C 0.47005 0.23982 0.47435 0.24421 0.48073 0.24699 C 0.48672 0.25579 0.49557 0.26088 0.50208 0.26667 C 0.50365 0.26783 0.50404 0.27037 0.50573 0.27153 C 0.51393 0.28125 0.52461 0.28959 0.53385 0.2963 C 0.54193 0.30255 0.54909 0.31227 0.55742 0.31597 C 0.56875 0.3331 0.58372 0.33542 0.59674 0.34074 C 0.61654 0.34884 0.63555 0.36134 0.65547 0.36783 C 0.66211 0.37292 0.65586 0.36875 0.66732 0.37292 C 0.67721 0.37616 0.68646 0.38264 0.69661 0.38519 C 0.83594 0.38056 0.80443 0.38611 0.87682 0.36783 C 0.88893 0.36111 0.9013 0.35625 0.91367 0.35301 C 0.92396 0.3463 0.93463 0.34352 0.94518 0.3382 C 0.95625 0.3331 0.9668 0.32338 0.97773 0.31852 C 0.98529 0.31505 0.9931 0.31459 1.00065 0.31111 C 1.00677 0.30834 1.01263 0.30371 1.01901 0.30116 C 1.02734 0.29352 1.0362 0.29167 1.04492 0.28889 C 1.05065 0.28449 1.05651 0.28357 1.0625 0.28148 C 1.06901 0.27153 1.06198 0.28079 1.06992 0.27408 C 1.07409 0.2706 1.07812 0.26389 1.08203 0.25926 C 1.09115 0.24746 1.10104 0.2257 1.11133 0.21968 C 1.11497 0.21111 1.11706 0.21204 1.12096 0.20486 C 1.12331 0.2007 1.12409 0.19514 1.1276 0.19514 C 1.12812 0.19514 1.12682 0.19653 1.12643 0.19746 " pathEditMode="relative" rAng="0" ptsTypes="AAAAAAAAAAAAAAAAAAAAAAAAAAAAAAAAAAAAAAAAAAAAAAAAAAAAAAAA">
                                      <p:cBhvr>
                                        <p:cTn id="20" dur="5000" fill="hold"/>
                                        <p:tgtEl>
                                          <p:spTgt spid="16"/>
                                        </p:tgtEl>
                                        <p:attrNameLst>
                                          <p:attrName>ppt_x</p:attrName>
                                          <p:attrName>ppt_y</p:attrName>
                                        </p:attrNameLst>
                                      </p:cBhvr>
                                      <p:rCtr x="56380" y="16505"/>
                                    </p:animMotion>
                                  </p:childTnLst>
                                </p:cTn>
                              </p:par>
                              <p:par>
                                <p:cTn id="21" presetID="0" presetClass="path" presetSubtype="0" accel="50000" decel="50000" fill="hold" nodeType="withEffect">
                                  <p:stCondLst>
                                    <p:cond delay="3100"/>
                                  </p:stCondLst>
                                  <p:childTnLst>
                                    <p:animMotion origin="layout" path="M 2.5E-6 -4.81481E-6 C 0.00807 -0.0118 0.00416 -0.00833 0.01133 -0.01226 C 0.01614 -0.01921 0.02083 -0.01921 0.02604 -0.02476 C 0.0362 -0.03611 0.04817 -0.04143 0.05937 -0.04444 C 0.07018 -0.05208 0.08151 -0.05208 0.09205 -0.05925 C 0.09974 -0.06458 0.10781 -0.06643 0.11549 -0.07152 C 0.12656 -0.07893 0.13763 -0.08587 0.14922 -0.08888 C 0.15182 -0.09074 0.15429 -0.09467 0.15703 -0.09629 C 0.16367 -0.1 0.17044 -0.10115 0.17721 -0.1037 C 0.18255 -0.10555 0.18776 -0.11018 0.19297 -0.11365 C 0.19557 -0.11504 0.20078 -0.11851 0.20078 -0.11828 C 0.21172 -0.1331 0.22383 -0.13449 0.23554 -0.14328 C 0.24661 -0.1618 0.26159 -0.16412 0.27383 -0.17777 C 0.28867 -0.19444 0.30455 -0.20555 0.31979 -0.22222 C 0.32474 -0.22754 0.3306 -0.22708 0.33541 -0.2324 C 0.34192 -0.23912 0.35416 -0.2537 0.36133 -0.25925 C 0.37995 -0.2743 0.35078 -0.23773 0.38151 -0.27152 C 0.3901 -0.28125 0.39804 -0.28703 0.40729 -0.29375 C 0.41289 -0.29791 0.41653 -0.30439 0.42291 -0.30856 C 0.43515 -0.31689 0.42187 -0.30995 0.43424 -0.32106 C 0.43854 -0.325 0.44765 -0.33078 0.44765 -0.33055 C 0.45442 -0.34189 0.47291 -0.35185 0.48138 -0.3581 C 0.49739 -0.36967 0.51263 -0.38495 0.52851 -0.39745 C 0.53073 -0.3993 0.53307 -0.40023 0.53528 -0.40254 C 0.53646 -0.4037 0.53737 -0.40625 0.53854 -0.4074 C 0.54323 -0.41134 0.55026 -0.41226 0.55429 -0.41967 C 0.55716 -0.425 0.56002 -0.43032 0.56211 -0.43703 C 0.5638 -0.44189 0.56666 -0.45185 0.56666 -0.45162 C 0.5694 -0.4824 0.58203 -0.48773 0.59245 -0.5037 C 0.60078 -0.51643 0.60937 -0.53819 0.6194 -0.5456 C 0.62578 -0.55949 0.63372 -0.56597 0.64179 -0.57291 C 0.64336 -0.57407 0.64492 -0.57569 0.64635 -0.578 C 0.64765 -0.57986 0.6483 -0.58356 0.64974 -0.58518 C 0.65364 -0.58912 0.65807 -0.58888 0.66198 -0.59259 C 0.66836 -0.59837 0.67448 -0.60625 0.68112 -0.60995 C 0.6875 -0.61921 0.69609 -0.62384 0.70351 -0.62708 C 0.71497 -0.63981 0.72682 -0.65092 0.73945 -0.65439 C 0.74726 -0.65995 0.75508 -0.66203 0.76302 -0.66412 C 0.7681 -0.66759 0.77344 -0.66921 0.77877 -0.67152 C 0.81875 -0.6706 0.87239 -0.67523 0.91784 -0.66666 C 0.94336 -0.6618 0.96705 -0.64236 0.99192 -0.63449 C 0.99987 -0.6287 1.00729 -0.62662 1.01549 -0.62476 C 1.02226 -0.62106 1.02903 -0.61851 1.03567 -0.61481 C 1.04219 -0.61134 1.04349 -0.60486 1.05156 -0.60486 " pathEditMode="relative" rAng="0" ptsTypes="AAAAAAAAAAAAAAAAAAAAAAAAAAAAAAAAAAAAAAAAAAAA">
                                      <p:cBhvr>
                                        <p:cTn id="22" dur="5000" fill="hold"/>
                                        <p:tgtEl>
                                          <p:spTgt spid="26"/>
                                        </p:tgtEl>
                                        <p:attrNameLst>
                                          <p:attrName>ppt_x</p:attrName>
                                          <p:attrName>ppt_y</p:attrName>
                                        </p:attrNameLst>
                                      </p:cBhvr>
                                      <p:rCtr x="52578" y="-33611"/>
                                    </p:animMotion>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135082" y="68250"/>
            <a:ext cx="11889692" cy="6721500"/>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sd="852854689">
                  <a:custGeom>
                    <a:avLst/>
                    <a:gdLst>
                      <a:gd name="connsiteX0" fmla="*/ 0 w 11889692"/>
                      <a:gd name="connsiteY0" fmla="*/ 670267 h 6721500"/>
                      <a:gd name="connsiteX1" fmla="*/ 656836 w 11889692"/>
                      <a:gd name="connsiteY1" fmla="*/ 0 h 6721500"/>
                      <a:gd name="connsiteX2" fmla="*/ 11232855 w 11889692"/>
                      <a:gd name="connsiteY2" fmla="*/ 0 h 6721500"/>
                      <a:gd name="connsiteX3" fmla="*/ 11889692 w 11889692"/>
                      <a:gd name="connsiteY3" fmla="*/ 670267 h 6721500"/>
                      <a:gd name="connsiteX4" fmla="*/ 11889692 w 11889692"/>
                      <a:gd name="connsiteY4" fmla="*/ 6051232 h 6721500"/>
                      <a:gd name="connsiteX5" fmla="*/ 11232855 w 11889692"/>
                      <a:gd name="connsiteY5" fmla="*/ 6721500 h 6721500"/>
                      <a:gd name="connsiteX6" fmla="*/ 656836 w 11889692"/>
                      <a:gd name="connsiteY6" fmla="*/ 6721500 h 6721500"/>
                      <a:gd name="connsiteX7" fmla="*/ 0 w 11889692"/>
                      <a:gd name="connsiteY7" fmla="*/ 6051232 h 6721500"/>
                      <a:gd name="connsiteX8" fmla="*/ 0 w 11889692"/>
                      <a:gd name="connsiteY8" fmla="*/ 670267 h 6721500"/>
                      <a:gd name="connsiteX0" fmla="*/ 0 w 11889692"/>
                      <a:gd name="connsiteY0" fmla="*/ 670267 h 6721500"/>
                      <a:gd name="connsiteX1" fmla="*/ 656836 w 11889692"/>
                      <a:gd name="connsiteY1" fmla="*/ 0 h 6721500"/>
                      <a:gd name="connsiteX2" fmla="*/ 11232855 w 11889692"/>
                      <a:gd name="connsiteY2" fmla="*/ 0 h 6721500"/>
                      <a:gd name="connsiteX3" fmla="*/ 11889692 w 11889692"/>
                      <a:gd name="connsiteY3" fmla="*/ 670267 h 6721500"/>
                      <a:gd name="connsiteX4" fmla="*/ 11889692 w 11889692"/>
                      <a:gd name="connsiteY4" fmla="*/ 6051232 h 6721500"/>
                      <a:gd name="connsiteX5" fmla="*/ 11232855 w 11889692"/>
                      <a:gd name="connsiteY5" fmla="*/ 6721500 h 6721500"/>
                      <a:gd name="connsiteX6" fmla="*/ 656836 w 11889692"/>
                      <a:gd name="connsiteY6" fmla="*/ 6721500 h 6721500"/>
                      <a:gd name="connsiteX7" fmla="*/ 0 w 11889692"/>
                      <a:gd name="connsiteY7" fmla="*/ 6051232 h 6721500"/>
                      <a:gd name="connsiteX8" fmla="*/ 0 w 11889692"/>
                      <a:gd name="connsiteY8" fmla="*/ 670267 h 672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9692" h="6721500" fill="none" extrusionOk="0">
                        <a:moveTo>
                          <a:pt x="0" y="670267"/>
                        </a:moveTo>
                        <a:cubicBezTo>
                          <a:pt x="4614" y="426189"/>
                          <a:pt x="329699" y="60597"/>
                          <a:pt x="656836" y="0"/>
                        </a:cubicBezTo>
                        <a:cubicBezTo>
                          <a:pt x="2489931" y="93278"/>
                          <a:pt x="8064370" y="242630"/>
                          <a:pt x="11232855" y="0"/>
                        </a:cubicBezTo>
                        <a:cubicBezTo>
                          <a:pt x="11580351" y="-106257"/>
                          <a:pt x="11771900" y="264113"/>
                          <a:pt x="11889692" y="670267"/>
                        </a:cubicBezTo>
                        <a:cubicBezTo>
                          <a:pt x="12139713" y="1622959"/>
                          <a:pt x="11680151" y="4455324"/>
                          <a:pt x="11889692" y="6051232"/>
                        </a:cubicBezTo>
                        <a:cubicBezTo>
                          <a:pt x="11910097" y="6316722"/>
                          <a:pt x="11518530" y="6634275"/>
                          <a:pt x="11232855" y="6721500"/>
                        </a:cubicBezTo>
                        <a:cubicBezTo>
                          <a:pt x="9871520" y="6818760"/>
                          <a:pt x="1918705" y="6751885"/>
                          <a:pt x="656836" y="6721500"/>
                        </a:cubicBezTo>
                        <a:cubicBezTo>
                          <a:pt x="422507" y="6706834"/>
                          <a:pt x="-21294" y="6425688"/>
                          <a:pt x="0" y="6051232"/>
                        </a:cubicBezTo>
                        <a:cubicBezTo>
                          <a:pt x="72439" y="4767858"/>
                          <a:pt x="-64040" y="1843285"/>
                          <a:pt x="0" y="670267"/>
                        </a:cubicBezTo>
                        <a:close/>
                      </a:path>
                      <a:path w="11889692" h="6721500" stroke="0" extrusionOk="0">
                        <a:moveTo>
                          <a:pt x="0" y="670267"/>
                        </a:moveTo>
                        <a:cubicBezTo>
                          <a:pt x="25952" y="343929"/>
                          <a:pt x="304894" y="-16458"/>
                          <a:pt x="656836" y="0"/>
                        </a:cubicBezTo>
                        <a:cubicBezTo>
                          <a:pt x="4427666" y="-22631"/>
                          <a:pt x="7599858" y="147347"/>
                          <a:pt x="11232855" y="0"/>
                        </a:cubicBezTo>
                        <a:cubicBezTo>
                          <a:pt x="11583349" y="-2452"/>
                          <a:pt x="11969120" y="277947"/>
                          <a:pt x="11889692" y="670267"/>
                        </a:cubicBezTo>
                        <a:cubicBezTo>
                          <a:pt x="11979253" y="1423667"/>
                          <a:pt x="12077584" y="4262526"/>
                          <a:pt x="11889692" y="6051232"/>
                        </a:cubicBezTo>
                        <a:cubicBezTo>
                          <a:pt x="11861345" y="6393528"/>
                          <a:pt x="11549265" y="6708678"/>
                          <a:pt x="11232855" y="6721500"/>
                        </a:cubicBezTo>
                        <a:cubicBezTo>
                          <a:pt x="7115339" y="6338627"/>
                          <a:pt x="2733375" y="6816529"/>
                          <a:pt x="656836" y="6721500"/>
                        </a:cubicBezTo>
                        <a:cubicBezTo>
                          <a:pt x="279356" y="6755686"/>
                          <a:pt x="-60169" y="6371900"/>
                          <a:pt x="0" y="6051232"/>
                        </a:cubicBezTo>
                        <a:cubicBezTo>
                          <a:pt x="49761" y="4210770"/>
                          <a:pt x="71262" y="2269321"/>
                          <a:pt x="0" y="670267"/>
                        </a:cubicBezTo>
                        <a:close/>
                      </a:path>
                      <a:path w="11889692" h="6721500" fill="none" stroke="0" extrusionOk="0">
                        <a:moveTo>
                          <a:pt x="0" y="670267"/>
                        </a:moveTo>
                        <a:cubicBezTo>
                          <a:pt x="9993" y="361935"/>
                          <a:pt x="344937" y="97246"/>
                          <a:pt x="656836" y="0"/>
                        </a:cubicBezTo>
                        <a:cubicBezTo>
                          <a:pt x="3071119" y="265732"/>
                          <a:pt x="7796340" y="285133"/>
                          <a:pt x="11232855" y="0"/>
                        </a:cubicBezTo>
                        <a:cubicBezTo>
                          <a:pt x="11526235" y="-104843"/>
                          <a:pt x="11842574" y="264992"/>
                          <a:pt x="11889692" y="670267"/>
                        </a:cubicBezTo>
                        <a:cubicBezTo>
                          <a:pt x="12240455" y="1314187"/>
                          <a:pt x="11854652" y="4204621"/>
                          <a:pt x="11889692" y="6051232"/>
                        </a:cubicBezTo>
                        <a:cubicBezTo>
                          <a:pt x="11854570" y="6382071"/>
                          <a:pt x="11556153" y="6680420"/>
                          <a:pt x="11232855" y="6721500"/>
                        </a:cubicBezTo>
                        <a:cubicBezTo>
                          <a:pt x="9632526" y="6534728"/>
                          <a:pt x="1761646" y="6715526"/>
                          <a:pt x="656836" y="6721500"/>
                        </a:cubicBezTo>
                        <a:cubicBezTo>
                          <a:pt x="346925" y="6711972"/>
                          <a:pt x="-22973" y="6421772"/>
                          <a:pt x="0" y="6051232"/>
                        </a:cubicBezTo>
                        <a:cubicBezTo>
                          <a:pt x="37519" y="4856759"/>
                          <a:pt x="-150095" y="2066481"/>
                          <a:pt x="0" y="670267"/>
                        </a:cubicBez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aphicFrame>
        <p:nvGraphicFramePr>
          <p:cNvPr id="2" name="Table 1">
            <a:extLst>
              <a:ext uri="{FF2B5EF4-FFF2-40B4-BE49-F238E27FC236}">
                <a16:creationId xmlns:a16="http://schemas.microsoft.com/office/drawing/2014/main" id="{2F86E4CD-F77D-97CE-92E8-C6038C2FCEB9}"/>
              </a:ext>
            </a:extLst>
          </p:cNvPr>
          <p:cNvGraphicFramePr>
            <a:graphicFrameLocks noGrp="1"/>
          </p:cNvGraphicFramePr>
          <p:nvPr>
            <p:extLst>
              <p:ext uri="{D42A27DB-BD31-4B8C-83A1-F6EECF244321}">
                <p14:modId xmlns:p14="http://schemas.microsoft.com/office/powerpoint/2010/main" val="516741989"/>
              </p:ext>
            </p:extLst>
          </p:nvPr>
        </p:nvGraphicFramePr>
        <p:xfrm>
          <a:off x="691756" y="3429000"/>
          <a:ext cx="11101222" cy="2707098"/>
        </p:xfrm>
        <a:graphic>
          <a:graphicData uri="http://schemas.openxmlformats.org/drawingml/2006/table">
            <a:tbl>
              <a:tblPr/>
              <a:tblGrid>
                <a:gridCol w="4162751">
                  <a:extLst>
                    <a:ext uri="{9D8B030D-6E8A-4147-A177-3AD203B41FA5}">
                      <a16:colId xmlns:a16="http://schemas.microsoft.com/office/drawing/2014/main" val="1602631938"/>
                    </a:ext>
                  </a:extLst>
                </a:gridCol>
                <a:gridCol w="6938471">
                  <a:extLst>
                    <a:ext uri="{9D8B030D-6E8A-4147-A177-3AD203B41FA5}">
                      <a16:colId xmlns:a16="http://schemas.microsoft.com/office/drawing/2014/main" val="4059567689"/>
                    </a:ext>
                  </a:extLst>
                </a:gridCol>
              </a:tblGrid>
              <a:tr h="401153">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Thời</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kì</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Hoạt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động</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2571798"/>
                  </a:ext>
                </a:extLst>
              </a:tr>
              <a:tr h="401153">
                <a:tc>
                  <a:txBody>
                    <a:bodyPr/>
                    <a:lstStyle/>
                    <a:p>
                      <a:pPr algn="just"/>
                      <a:r>
                        <a:rPr lang="en-US" sz="2800" dirty="0" err="1">
                          <a:solidFill>
                            <a:srgbClr val="000000"/>
                          </a:solidFill>
                          <a:effectLst/>
                          <a:latin typeface="Cambria" panose="02040503050406030204" pitchFamily="18" charset="0"/>
                          <a:ea typeface="Cambria" panose="02040503050406030204" pitchFamily="18" charset="0"/>
                        </a:rPr>
                        <a:t>Các</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chúa</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Nguyễn</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Lập</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đội</a:t>
                      </a:r>
                      <a:r>
                        <a:rPr lang="en-US" sz="2800" dirty="0">
                          <a:solidFill>
                            <a:srgbClr val="000000"/>
                          </a:solidFill>
                          <a:effectLst/>
                          <a:latin typeface="Cambria" panose="02040503050406030204" pitchFamily="18" charset="0"/>
                          <a:ea typeface="Cambria" panose="02040503050406030204" pitchFamily="18" charset="0"/>
                        </a:rPr>
                        <a:t> Hoàng Sa, </a:t>
                      </a:r>
                      <a:r>
                        <a:rPr lang="en-US" sz="2800" dirty="0" err="1">
                          <a:solidFill>
                            <a:srgbClr val="000000"/>
                          </a:solidFill>
                          <a:effectLst/>
                          <a:latin typeface="Cambria" panose="02040503050406030204" pitchFamily="18" charset="0"/>
                          <a:ea typeface="Cambria" panose="02040503050406030204" pitchFamily="18" charset="0"/>
                        </a:rPr>
                        <a:t>đội</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Bắc</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Hải</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6152844"/>
                  </a:ext>
                </a:extLst>
              </a:tr>
              <a:tr h="401153">
                <a:tc>
                  <a:txBody>
                    <a:bodyPr/>
                    <a:lstStyle/>
                    <a:p>
                      <a:pPr algn="just"/>
                      <a:r>
                        <a:rPr lang="en-US" sz="2800" dirty="0" err="1">
                          <a:solidFill>
                            <a:srgbClr val="000000"/>
                          </a:solidFill>
                          <a:effectLst/>
                          <a:latin typeface="Cambria" panose="02040503050406030204" pitchFamily="18" charset="0"/>
                          <a:ea typeface="Cambria" panose="02040503050406030204" pitchFamily="18" charset="0"/>
                        </a:rPr>
                        <a:t>Triều</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Nguyễn</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 ?</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3612039"/>
                  </a:ext>
                </a:extLst>
              </a:tr>
              <a:tr h="401153">
                <a:tc>
                  <a:txBody>
                    <a:bodyPr/>
                    <a:lstStyle/>
                    <a:p>
                      <a:pPr algn="just"/>
                      <a:r>
                        <a:rPr lang="en-US" sz="2800">
                          <a:solidFill>
                            <a:srgbClr val="000000"/>
                          </a:solidFill>
                          <a:effectLst/>
                          <a:latin typeface="Cambria" panose="02040503050406030204" pitchFamily="18" charset="0"/>
                          <a:ea typeface="Cambria" panose="02040503050406030204" pitchFamily="18" charset="0"/>
                        </a:rPr>
                        <a:t>Thời Pháp thuộc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781732"/>
                  </a:ext>
                </a:extLst>
              </a:tr>
              <a:tr h="1000218">
                <a:tc>
                  <a:txBody>
                    <a:bodyPr/>
                    <a:lstStyle/>
                    <a:p>
                      <a:pPr algn="just"/>
                      <a:r>
                        <a:rPr lang="vi-VN" sz="2800" dirty="0">
                          <a:solidFill>
                            <a:srgbClr val="000000"/>
                          </a:solidFill>
                          <a:effectLst/>
                          <a:latin typeface="Cambria" panose="02040503050406030204" pitchFamily="18" charset="0"/>
                          <a:ea typeface="Cambria" panose="02040503050406030204" pitchFamily="18" charset="0"/>
                        </a:rPr>
                        <a:t>Nhà nước Cộng hoà xã hội chủ nghĩa Việt Nam</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 ?</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8361022"/>
                  </a:ext>
                </a:extLst>
              </a:tr>
            </a:tbl>
          </a:graphicData>
        </a:graphic>
      </p:graphicFrame>
      <p:grpSp>
        <p:nvGrpSpPr>
          <p:cNvPr id="14" name="Group 13">
            <a:extLst>
              <a:ext uri="{FF2B5EF4-FFF2-40B4-BE49-F238E27FC236}">
                <a16:creationId xmlns:a16="http://schemas.microsoft.com/office/drawing/2014/main" id="{239082DD-B78B-C105-B523-62D4E7977204}"/>
              </a:ext>
            </a:extLst>
          </p:cNvPr>
          <p:cNvGrpSpPr/>
          <p:nvPr/>
        </p:nvGrpSpPr>
        <p:grpSpPr>
          <a:xfrm>
            <a:off x="167226" y="1668213"/>
            <a:ext cx="11857548" cy="1550168"/>
            <a:chOff x="8655" y="1709813"/>
            <a:chExt cx="10837413" cy="1536902"/>
          </a:xfrm>
        </p:grpSpPr>
        <p:grpSp>
          <p:nvGrpSpPr>
            <p:cNvPr id="15" name="Group 14">
              <a:extLst>
                <a:ext uri="{FF2B5EF4-FFF2-40B4-BE49-F238E27FC236}">
                  <a16:creationId xmlns:a16="http://schemas.microsoft.com/office/drawing/2014/main" id="{0ABD1654-3942-A638-0270-52EB47FE1AF4}"/>
                </a:ext>
              </a:extLst>
            </p:cNvPr>
            <p:cNvGrpSpPr/>
            <p:nvPr/>
          </p:nvGrpSpPr>
          <p:grpSpPr>
            <a:xfrm>
              <a:off x="699912" y="1709813"/>
              <a:ext cx="10146156" cy="1536902"/>
              <a:chOff x="-222790" y="301796"/>
              <a:chExt cx="10909881" cy="1837155"/>
            </a:xfrm>
          </p:grpSpPr>
          <p:sp>
            <p:nvSpPr>
              <p:cNvPr id="17" name="Hình chữ nhật: Góc Tròn 38">
                <a:extLst>
                  <a:ext uri="{FF2B5EF4-FFF2-40B4-BE49-F238E27FC236}">
                    <a16:creationId xmlns:a16="http://schemas.microsoft.com/office/drawing/2014/main" id="{1D158236-A660-3DEA-E7A8-5F453917AD7F}"/>
                  </a:ext>
                </a:extLst>
              </p:cNvPr>
              <p:cNvSpPr/>
              <p:nvPr/>
            </p:nvSpPr>
            <p:spPr>
              <a:xfrm>
                <a:off x="-222790" y="3017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1101222"/>
                          <a:gd name="connsiteY0" fmla="*/ 258366 h 1550168"/>
                          <a:gd name="connsiteX1" fmla="*/ 154449 w 11101222"/>
                          <a:gd name="connsiteY1" fmla="*/ 0 h 1550168"/>
                          <a:gd name="connsiteX2" fmla="*/ 1036240 w 11101222"/>
                          <a:gd name="connsiteY2" fmla="*/ 0 h 1550168"/>
                          <a:gd name="connsiteX3" fmla="*/ 1850203 w 11101222"/>
                          <a:gd name="connsiteY3" fmla="*/ 0 h 1550168"/>
                          <a:gd name="connsiteX4" fmla="*/ 1850203 w 11101222"/>
                          <a:gd name="connsiteY4" fmla="*/ 0 h 1550168"/>
                          <a:gd name="connsiteX5" fmla="*/ 2692045 w 11101222"/>
                          <a:gd name="connsiteY5" fmla="*/ 0 h 1550168"/>
                          <a:gd name="connsiteX6" fmla="*/ 3561640 w 11101222"/>
                          <a:gd name="connsiteY6" fmla="*/ 0 h 1550168"/>
                          <a:gd name="connsiteX7" fmla="*/ 4625508 w 11101222"/>
                          <a:gd name="connsiteY7" fmla="*/ 0 h 1550168"/>
                          <a:gd name="connsiteX8" fmla="*/ 5338907 w 11101222"/>
                          <a:gd name="connsiteY8" fmla="*/ 0 h 1550168"/>
                          <a:gd name="connsiteX9" fmla="*/ 6368370 w 11101222"/>
                          <a:gd name="connsiteY9" fmla="*/ 0 h 1550168"/>
                          <a:gd name="connsiteX10" fmla="*/ 7208195 w 11101222"/>
                          <a:gd name="connsiteY10" fmla="*/ 0 h 1550168"/>
                          <a:gd name="connsiteX11" fmla="*/ 8048021 w 11101222"/>
                          <a:gd name="connsiteY11" fmla="*/ 0 h 1550168"/>
                          <a:gd name="connsiteX12" fmla="*/ 9077483 w 11101222"/>
                          <a:gd name="connsiteY12" fmla="*/ 0 h 1550168"/>
                          <a:gd name="connsiteX13" fmla="*/ 9790884 w 11101222"/>
                          <a:gd name="connsiteY13" fmla="*/ 0 h 1550168"/>
                          <a:gd name="connsiteX14" fmla="*/ 10946771 w 11101222"/>
                          <a:gd name="connsiteY14" fmla="*/ 0 h 1550168"/>
                          <a:gd name="connsiteX15" fmla="*/ 11101222 w 11101222"/>
                          <a:gd name="connsiteY15" fmla="*/ 258366 h 1550168"/>
                          <a:gd name="connsiteX16" fmla="*/ 11101222 w 11101222"/>
                          <a:gd name="connsiteY16" fmla="*/ 258361 h 1550168"/>
                          <a:gd name="connsiteX17" fmla="*/ 11101222 w 11101222"/>
                          <a:gd name="connsiteY17" fmla="*/ 258361 h 1550168"/>
                          <a:gd name="connsiteX18" fmla="*/ 11101222 w 11101222"/>
                          <a:gd name="connsiteY18" fmla="*/ 645903 h 1550168"/>
                          <a:gd name="connsiteX19" fmla="*/ 11101222 w 11101222"/>
                          <a:gd name="connsiteY19" fmla="*/ 1291800 h 1550168"/>
                          <a:gd name="connsiteX20" fmla="*/ 10946771 w 11101222"/>
                          <a:gd name="connsiteY20" fmla="*/ 1550168 h 1550168"/>
                          <a:gd name="connsiteX21" fmla="*/ 9917309 w 11101222"/>
                          <a:gd name="connsiteY21" fmla="*/ 1550168 h 1550168"/>
                          <a:gd name="connsiteX22" fmla="*/ 8887846 w 11101222"/>
                          <a:gd name="connsiteY22" fmla="*/ 1550168 h 1550168"/>
                          <a:gd name="connsiteX23" fmla="*/ 7984808 w 11101222"/>
                          <a:gd name="connsiteY23" fmla="*/ 1550168 h 1550168"/>
                          <a:gd name="connsiteX24" fmla="*/ 7018558 w 11101222"/>
                          <a:gd name="connsiteY24" fmla="*/ 1550168 h 1550168"/>
                          <a:gd name="connsiteX25" fmla="*/ 5989094 w 11101222"/>
                          <a:gd name="connsiteY25" fmla="*/ 1550168 h 1550168"/>
                          <a:gd name="connsiteX26" fmla="*/ 4625508 w 11101222"/>
                          <a:gd name="connsiteY26" fmla="*/ 1550168 h 1550168"/>
                          <a:gd name="connsiteX27" fmla="*/ 3644899 w 11101222"/>
                          <a:gd name="connsiteY27" fmla="*/ 1550168 h 1550168"/>
                          <a:gd name="connsiteX28" fmla="*/ 2664291 w 11101222"/>
                          <a:gd name="connsiteY28" fmla="*/ 1550168 h 1550168"/>
                          <a:gd name="connsiteX29" fmla="*/ 1850203 w 11101222"/>
                          <a:gd name="connsiteY29" fmla="*/ 1550168 h 1550168"/>
                          <a:gd name="connsiteX30" fmla="*/ 1850203 w 11101222"/>
                          <a:gd name="connsiteY30" fmla="*/ 1550168 h 1550168"/>
                          <a:gd name="connsiteX31" fmla="*/ 1053198 w 11101222"/>
                          <a:gd name="connsiteY31" fmla="*/ 1550168 h 1550168"/>
                          <a:gd name="connsiteX32" fmla="*/ 154449 w 11101222"/>
                          <a:gd name="connsiteY32" fmla="*/ 1550168 h 1550168"/>
                          <a:gd name="connsiteX33" fmla="*/ 0 w 11101222"/>
                          <a:gd name="connsiteY33" fmla="*/ 1291800 h 1550168"/>
                          <a:gd name="connsiteX34" fmla="*/ 0 w 11101222"/>
                          <a:gd name="connsiteY34" fmla="*/ 645903 h 1550168"/>
                          <a:gd name="connsiteX35" fmla="*/ 0 w 11101222"/>
                          <a:gd name="connsiteY35" fmla="*/ 500579 h 1550168"/>
                          <a:gd name="connsiteX36" fmla="*/ 0 w 11101222"/>
                          <a:gd name="connsiteY36" fmla="*/ 258361 h 1550168"/>
                          <a:gd name="connsiteX37" fmla="*/ 0 w 11101222"/>
                          <a:gd name="connsiteY37" fmla="*/ 258366 h 1550168"/>
                          <a:gd name="connsiteX0" fmla="*/ 0 w 11101222"/>
                          <a:gd name="connsiteY0" fmla="*/ 258366 h 1550168"/>
                          <a:gd name="connsiteX1" fmla="*/ 154449 w 11101222"/>
                          <a:gd name="connsiteY1" fmla="*/ 0 h 1550168"/>
                          <a:gd name="connsiteX2" fmla="*/ 985367 w 11101222"/>
                          <a:gd name="connsiteY2" fmla="*/ 0 h 1550168"/>
                          <a:gd name="connsiteX3" fmla="*/ 1850203 w 11101222"/>
                          <a:gd name="connsiteY3" fmla="*/ 0 h 1550168"/>
                          <a:gd name="connsiteX4" fmla="*/ 1850203 w 11101222"/>
                          <a:gd name="connsiteY4" fmla="*/ 0 h 1550168"/>
                          <a:gd name="connsiteX5" fmla="*/ 2719798 w 11101222"/>
                          <a:gd name="connsiteY5" fmla="*/ 0 h 1550168"/>
                          <a:gd name="connsiteX6" fmla="*/ 3672652 w 11101222"/>
                          <a:gd name="connsiteY6" fmla="*/ 0 h 1550168"/>
                          <a:gd name="connsiteX7" fmla="*/ 4625508 w 11101222"/>
                          <a:gd name="connsiteY7" fmla="*/ 0 h 1550168"/>
                          <a:gd name="connsiteX8" fmla="*/ 5465332 w 11101222"/>
                          <a:gd name="connsiteY8" fmla="*/ 0 h 1550168"/>
                          <a:gd name="connsiteX9" fmla="*/ 6368370 w 11101222"/>
                          <a:gd name="connsiteY9" fmla="*/ 0 h 1550168"/>
                          <a:gd name="connsiteX10" fmla="*/ 7144983 w 11101222"/>
                          <a:gd name="connsiteY10" fmla="*/ 0 h 1550168"/>
                          <a:gd name="connsiteX11" fmla="*/ 7921595 w 11101222"/>
                          <a:gd name="connsiteY11" fmla="*/ 0 h 1550168"/>
                          <a:gd name="connsiteX12" fmla="*/ 8634995 w 11101222"/>
                          <a:gd name="connsiteY12" fmla="*/ 0 h 1550168"/>
                          <a:gd name="connsiteX13" fmla="*/ 9348396 w 11101222"/>
                          <a:gd name="connsiteY13" fmla="*/ 0 h 1550168"/>
                          <a:gd name="connsiteX14" fmla="*/ 10125006 w 11101222"/>
                          <a:gd name="connsiteY14" fmla="*/ 0 h 1550168"/>
                          <a:gd name="connsiteX15" fmla="*/ 10946771 w 11101222"/>
                          <a:gd name="connsiteY15" fmla="*/ 0 h 1550168"/>
                          <a:gd name="connsiteX16" fmla="*/ 11101222 w 11101222"/>
                          <a:gd name="connsiteY16" fmla="*/ 258366 h 1550168"/>
                          <a:gd name="connsiteX17" fmla="*/ 11101222 w 11101222"/>
                          <a:gd name="connsiteY17" fmla="*/ 258361 h 1550168"/>
                          <a:gd name="connsiteX18" fmla="*/ 11101222 w 11101222"/>
                          <a:gd name="connsiteY18" fmla="*/ 258361 h 1550168"/>
                          <a:gd name="connsiteX19" fmla="*/ 11101222 w 11101222"/>
                          <a:gd name="connsiteY19" fmla="*/ 645903 h 1550168"/>
                          <a:gd name="connsiteX20" fmla="*/ 11101222 w 11101222"/>
                          <a:gd name="connsiteY20" fmla="*/ 1291800 h 1550168"/>
                          <a:gd name="connsiteX21" fmla="*/ 10946771 w 11101222"/>
                          <a:gd name="connsiteY21" fmla="*/ 1550168 h 1550168"/>
                          <a:gd name="connsiteX22" fmla="*/ 10043734 w 11101222"/>
                          <a:gd name="connsiteY22" fmla="*/ 1550168 h 1550168"/>
                          <a:gd name="connsiteX23" fmla="*/ 9330334 w 11101222"/>
                          <a:gd name="connsiteY23" fmla="*/ 1550168 h 1550168"/>
                          <a:gd name="connsiteX24" fmla="*/ 8490510 w 11101222"/>
                          <a:gd name="connsiteY24" fmla="*/ 1550168 h 1550168"/>
                          <a:gd name="connsiteX25" fmla="*/ 7461046 w 11101222"/>
                          <a:gd name="connsiteY25" fmla="*/ 1550168 h 1550168"/>
                          <a:gd name="connsiteX26" fmla="*/ 6431582 w 11101222"/>
                          <a:gd name="connsiteY26" fmla="*/ 1550168 h 1550168"/>
                          <a:gd name="connsiteX27" fmla="*/ 5528546 w 11101222"/>
                          <a:gd name="connsiteY27" fmla="*/ 1550168 h 1550168"/>
                          <a:gd name="connsiteX28" fmla="*/ 4625508 w 11101222"/>
                          <a:gd name="connsiteY28" fmla="*/ 1550168 h 1550168"/>
                          <a:gd name="connsiteX29" fmla="*/ 3783665 w 11101222"/>
                          <a:gd name="connsiteY29" fmla="*/ 1550168 h 1550168"/>
                          <a:gd name="connsiteX30" fmla="*/ 2886317 w 11101222"/>
                          <a:gd name="connsiteY30" fmla="*/ 1550168 h 1550168"/>
                          <a:gd name="connsiteX31" fmla="*/ 1850203 w 11101222"/>
                          <a:gd name="connsiteY31" fmla="*/ 1550168 h 1550168"/>
                          <a:gd name="connsiteX32" fmla="*/ 1850203 w 11101222"/>
                          <a:gd name="connsiteY32" fmla="*/ 1550168 h 1550168"/>
                          <a:gd name="connsiteX33" fmla="*/ 1036240 w 11101222"/>
                          <a:gd name="connsiteY33" fmla="*/ 1550168 h 1550168"/>
                          <a:gd name="connsiteX34" fmla="*/ 154449 w 11101222"/>
                          <a:gd name="connsiteY34" fmla="*/ 1550168 h 1550168"/>
                          <a:gd name="connsiteX35" fmla="*/ 0 w 11101222"/>
                          <a:gd name="connsiteY35" fmla="*/ 1291800 h 1550168"/>
                          <a:gd name="connsiteX36" fmla="*/ 0 w 11101222"/>
                          <a:gd name="connsiteY36" fmla="*/ 645903 h 1550168"/>
                          <a:gd name="connsiteX37" fmla="*/ 0 w 11101222"/>
                          <a:gd name="connsiteY37" fmla="*/ 500579 h 1550168"/>
                          <a:gd name="connsiteX38" fmla="*/ 0 w 11101222"/>
                          <a:gd name="connsiteY38" fmla="*/ 258361 h 1550168"/>
                          <a:gd name="connsiteX39" fmla="*/ 0 w 11101222"/>
                          <a:gd name="connsiteY39" fmla="*/ 258366 h 1550168"/>
                          <a:gd name="connsiteX0" fmla="*/ 0 w 11101222"/>
                          <a:gd name="connsiteY0" fmla="*/ 258366 h 1550168"/>
                          <a:gd name="connsiteX1" fmla="*/ 154449 w 11101222"/>
                          <a:gd name="connsiteY1" fmla="*/ 0 h 1550168"/>
                          <a:gd name="connsiteX2" fmla="*/ 1036240 w 11101222"/>
                          <a:gd name="connsiteY2" fmla="*/ 0 h 1550168"/>
                          <a:gd name="connsiteX3" fmla="*/ 1850203 w 11101222"/>
                          <a:gd name="connsiteY3" fmla="*/ 0 h 1550168"/>
                          <a:gd name="connsiteX4" fmla="*/ 1850203 w 11101222"/>
                          <a:gd name="connsiteY4" fmla="*/ 0 h 1550168"/>
                          <a:gd name="connsiteX5" fmla="*/ 2692045 w 11101222"/>
                          <a:gd name="connsiteY5" fmla="*/ 0 h 1550168"/>
                          <a:gd name="connsiteX6" fmla="*/ 3561640 w 11101222"/>
                          <a:gd name="connsiteY6" fmla="*/ 0 h 1550168"/>
                          <a:gd name="connsiteX7" fmla="*/ 4625508 w 11101222"/>
                          <a:gd name="connsiteY7" fmla="*/ 0 h 1550168"/>
                          <a:gd name="connsiteX8" fmla="*/ 5338907 w 11101222"/>
                          <a:gd name="connsiteY8" fmla="*/ 0 h 1550168"/>
                          <a:gd name="connsiteX9" fmla="*/ 6368370 w 11101222"/>
                          <a:gd name="connsiteY9" fmla="*/ 0 h 1550168"/>
                          <a:gd name="connsiteX10" fmla="*/ 7208195 w 11101222"/>
                          <a:gd name="connsiteY10" fmla="*/ 0 h 1550168"/>
                          <a:gd name="connsiteX11" fmla="*/ 8048021 w 11101222"/>
                          <a:gd name="connsiteY11" fmla="*/ 0 h 1550168"/>
                          <a:gd name="connsiteX12" fmla="*/ 9077483 w 11101222"/>
                          <a:gd name="connsiteY12" fmla="*/ 0 h 1550168"/>
                          <a:gd name="connsiteX13" fmla="*/ 9790884 w 11101222"/>
                          <a:gd name="connsiteY13" fmla="*/ 0 h 1550168"/>
                          <a:gd name="connsiteX14" fmla="*/ 10946771 w 11101222"/>
                          <a:gd name="connsiteY14" fmla="*/ 0 h 1550168"/>
                          <a:gd name="connsiteX15" fmla="*/ 11101222 w 11101222"/>
                          <a:gd name="connsiteY15" fmla="*/ 258366 h 1550168"/>
                          <a:gd name="connsiteX16" fmla="*/ 11101222 w 11101222"/>
                          <a:gd name="connsiteY16" fmla="*/ 258361 h 1550168"/>
                          <a:gd name="connsiteX17" fmla="*/ 11101222 w 11101222"/>
                          <a:gd name="connsiteY17" fmla="*/ 258361 h 1550168"/>
                          <a:gd name="connsiteX18" fmla="*/ 11101222 w 11101222"/>
                          <a:gd name="connsiteY18" fmla="*/ 645903 h 1550168"/>
                          <a:gd name="connsiteX19" fmla="*/ 11101222 w 11101222"/>
                          <a:gd name="connsiteY19" fmla="*/ 1291800 h 1550168"/>
                          <a:gd name="connsiteX20" fmla="*/ 10946771 w 11101222"/>
                          <a:gd name="connsiteY20" fmla="*/ 1550168 h 1550168"/>
                          <a:gd name="connsiteX21" fmla="*/ 9917309 w 11101222"/>
                          <a:gd name="connsiteY21" fmla="*/ 1550168 h 1550168"/>
                          <a:gd name="connsiteX22" fmla="*/ 8887846 w 11101222"/>
                          <a:gd name="connsiteY22" fmla="*/ 1550168 h 1550168"/>
                          <a:gd name="connsiteX23" fmla="*/ 7984808 w 11101222"/>
                          <a:gd name="connsiteY23" fmla="*/ 1550168 h 1550168"/>
                          <a:gd name="connsiteX24" fmla="*/ 7018558 w 11101222"/>
                          <a:gd name="connsiteY24" fmla="*/ 1550168 h 1550168"/>
                          <a:gd name="connsiteX25" fmla="*/ 5989094 w 11101222"/>
                          <a:gd name="connsiteY25" fmla="*/ 1550168 h 1550168"/>
                          <a:gd name="connsiteX26" fmla="*/ 4625508 w 11101222"/>
                          <a:gd name="connsiteY26" fmla="*/ 1550168 h 1550168"/>
                          <a:gd name="connsiteX27" fmla="*/ 3644899 w 11101222"/>
                          <a:gd name="connsiteY27" fmla="*/ 1550168 h 1550168"/>
                          <a:gd name="connsiteX28" fmla="*/ 2664291 w 11101222"/>
                          <a:gd name="connsiteY28" fmla="*/ 1550168 h 1550168"/>
                          <a:gd name="connsiteX29" fmla="*/ 1850203 w 11101222"/>
                          <a:gd name="connsiteY29" fmla="*/ 1550168 h 1550168"/>
                          <a:gd name="connsiteX30" fmla="*/ 1850203 w 11101222"/>
                          <a:gd name="connsiteY30" fmla="*/ 1550168 h 1550168"/>
                          <a:gd name="connsiteX31" fmla="*/ 1053198 w 11101222"/>
                          <a:gd name="connsiteY31" fmla="*/ 1550168 h 1550168"/>
                          <a:gd name="connsiteX32" fmla="*/ 154449 w 11101222"/>
                          <a:gd name="connsiteY32" fmla="*/ 1550168 h 1550168"/>
                          <a:gd name="connsiteX33" fmla="*/ 0 w 11101222"/>
                          <a:gd name="connsiteY33" fmla="*/ 1291800 h 1550168"/>
                          <a:gd name="connsiteX34" fmla="*/ 0 w 11101222"/>
                          <a:gd name="connsiteY34" fmla="*/ 645903 h 1550168"/>
                          <a:gd name="connsiteX35" fmla="*/ 0 w 11101222"/>
                          <a:gd name="connsiteY35" fmla="*/ 500579 h 1550168"/>
                          <a:gd name="connsiteX36" fmla="*/ 0 w 11101222"/>
                          <a:gd name="connsiteY36" fmla="*/ 258361 h 1550168"/>
                          <a:gd name="connsiteX37" fmla="*/ 0 w 11101222"/>
                          <a:gd name="connsiteY37" fmla="*/ 258366 h 155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101222" h="1550168" fill="none" extrusionOk="0">
                            <a:moveTo>
                              <a:pt x="0" y="258366"/>
                            </a:moveTo>
                            <a:cubicBezTo>
                              <a:pt x="36404" y="118416"/>
                              <a:pt x="42883" y="-6421"/>
                              <a:pt x="154449" y="0"/>
                            </a:cubicBezTo>
                            <a:cubicBezTo>
                              <a:pt x="329132" y="-116960"/>
                              <a:pt x="698324" y="107883"/>
                              <a:pt x="1036240" y="0"/>
                            </a:cubicBezTo>
                            <a:cubicBezTo>
                              <a:pt x="1356230" y="-85700"/>
                              <a:pt x="1710595" y="5031"/>
                              <a:pt x="1850203" y="0"/>
                            </a:cubicBezTo>
                            <a:lnTo>
                              <a:pt x="1850203" y="0"/>
                            </a:lnTo>
                            <a:cubicBezTo>
                              <a:pt x="2118333" y="-7777"/>
                              <a:pt x="2449882" y="-116071"/>
                              <a:pt x="2692045" y="0"/>
                            </a:cubicBezTo>
                            <a:cubicBezTo>
                              <a:pt x="2970422" y="99618"/>
                              <a:pt x="3164670" y="-11116"/>
                              <a:pt x="3561640" y="0"/>
                            </a:cubicBezTo>
                            <a:cubicBezTo>
                              <a:pt x="3900130" y="-133443"/>
                              <a:pt x="4247550" y="-95616"/>
                              <a:pt x="4625508" y="0"/>
                            </a:cubicBezTo>
                            <a:cubicBezTo>
                              <a:pt x="4880913" y="-62587"/>
                              <a:pt x="5173145" y="-38466"/>
                              <a:pt x="5338907" y="0"/>
                            </a:cubicBezTo>
                            <a:cubicBezTo>
                              <a:pt x="5547235" y="-70370"/>
                              <a:pt x="6080391" y="-56397"/>
                              <a:pt x="6368370" y="0"/>
                            </a:cubicBezTo>
                            <a:cubicBezTo>
                              <a:pt x="6778381" y="-14541"/>
                              <a:pt x="6993633" y="-45963"/>
                              <a:pt x="7208195" y="0"/>
                            </a:cubicBezTo>
                            <a:cubicBezTo>
                              <a:pt x="7436813" y="54699"/>
                              <a:pt x="7718338" y="56273"/>
                              <a:pt x="8048021" y="0"/>
                            </a:cubicBezTo>
                            <a:cubicBezTo>
                              <a:pt x="8309385" y="-145489"/>
                              <a:pt x="8851224" y="130540"/>
                              <a:pt x="9077483" y="0"/>
                            </a:cubicBezTo>
                            <a:cubicBezTo>
                              <a:pt x="9425797" y="-59254"/>
                              <a:pt x="9533670" y="-61785"/>
                              <a:pt x="9790884" y="0"/>
                            </a:cubicBezTo>
                            <a:cubicBezTo>
                              <a:pt x="10191356" y="68321"/>
                              <a:pt x="10440049" y="80844"/>
                              <a:pt x="10946771" y="0"/>
                            </a:cubicBezTo>
                            <a:cubicBezTo>
                              <a:pt x="11006652" y="-21927"/>
                              <a:pt x="11131074" y="107030"/>
                              <a:pt x="11101222" y="258366"/>
                            </a:cubicBezTo>
                            <a:lnTo>
                              <a:pt x="11101222" y="258361"/>
                            </a:lnTo>
                            <a:lnTo>
                              <a:pt x="11101222" y="258361"/>
                            </a:lnTo>
                            <a:cubicBezTo>
                              <a:pt x="11050936" y="416842"/>
                              <a:pt x="11087198" y="530719"/>
                              <a:pt x="11101222" y="645903"/>
                            </a:cubicBezTo>
                            <a:cubicBezTo>
                              <a:pt x="11088357" y="971022"/>
                              <a:pt x="11096554" y="1034567"/>
                              <a:pt x="11101222" y="1291800"/>
                            </a:cubicBezTo>
                            <a:cubicBezTo>
                              <a:pt x="11113983" y="1434264"/>
                              <a:pt x="11044648" y="1547192"/>
                              <a:pt x="10946771" y="1550168"/>
                            </a:cubicBezTo>
                            <a:cubicBezTo>
                              <a:pt x="10565669" y="1645408"/>
                              <a:pt x="10278319" y="1575551"/>
                              <a:pt x="9917309" y="1550168"/>
                            </a:cubicBezTo>
                            <a:cubicBezTo>
                              <a:pt x="9698569" y="1535372"/>
                              <a:pt x="9174674" y="1414189"/>
                              <a:pt x="8887846" y="1550168"/>
                            </a:cubicBezTo>
                            <a:cubicBezTo>
                              <a:pt x="8721715" y="1595102"/>
                              <a:pt x="8393828" y="1577684"/>
                              <a:pt x="7984808" y="1550168"/>
                            </a:cubicBezTo>
                            <a:cubicBezTo>
                              <a:pt x="7588989" y="1456582"/>
                              <a:pt x="7219940" y="1587876"/>
                              <a:pt x="7018558" y="1550168"/>
                            </a:cubicBezTo>
                            <a:cubicBezTo>
                              <a:pt x="6808706" y="1666589"/>
                              <a:pt x="6313867" y="1581316"/>
                              <a:pt x="5989094" y="1550168"/>
                            </a:cubicBezTo>
                            <a:cubicBezTo>
                              <a:pt x="5647839" y="1388594"/>
                              <a:pt x="5076019" y="1511125"/>
                              <a:pt x="4625508" y="1550168"/>
                            </a:cubicBezTo>
                            <a:cubicBezTo>
                              <a:pt x="4272397" y="1554619"/>
                              <a:pt x="4122084" y="1587899"/>
                              <a:pt x="3644899" y="1550168"/>
                            </a:cubicBezTo>
                            <a:cubicBezTo>
                              <a:pt x="3242160" y="1496338"/>
                              <a:pt x="3090791" y="1655907"/>
                              <a:pt x="2664291" y="1550168"/>
                            </a:cubicBezTo>
                            <a:cubicBezTo>
                              <a:pt x="2264402" y="1484021"/>
                              <a:pt x="2235284" y="1620161"/>
                              <a:pt x="1850203" y="1550168"/>
                            </a:cubicBezTo>
                            <a:lnTo>
                              <a:pt x="1850203" y="1550168"/>
                            </a:lnTo>
                            <a:cubicBezTo>
                              <a:pt x="1681126" y="1617637"/>
                              <a:pt x="1456128" y="1555293"/>
                              <a:pt x="1053198" y="1550168"/>
                            </a:cubicBezTo>
                            <a:cubicBezTo>
                              <a:pt x="638699" y="1472180"/>
                              <a:pt x="400492" y="1609012"/>
                              <a:pt x="154449" y="1550168"/>
                            </a:cubicBezTo>
                            <a:cubicBezTo>
                              <a:pt x="76516" y="1506013"/>
                              <a:pt x="-33791" y="1414353"/>
                              <a:pt x="0" y="1291800"/>
                            </a:cubicBezTo>
                            <a:cubicBezTo>
                              <a:pt x="-55554" y="994507"/>
                              <a:pt x="68529" y="847378"/>
                              <a:pt x="0" y="645903"/>
                            </a:cubicBezTo>
                            <a:cubicBezTo>
                              <a:pt x="7668" y="596682"/>
                              <a:pt x="-7865" y="550938"/>
                              <a:pt x="0" y="500579"/>
                            </a:cubicBezTo>
                            <a:cubicBezTo>
                              <a:pt x="12655" y="488168"/>
                              <a:pt x="21819" y="356044"/>
                              <a:pt x="0" y="258361"/>
                            </a:cubicBezTo>
                            <a:lnTo>
                              <a:pt x="0" y="258366"/>
                            </a:lnTo>
                            <a:close/>
                          </a:path>
                          <a:path w="11101222" h="1550168" stroke="0" extrusionOk="0">
                            <a:moveTo>
                              <a:pt x="0" y="258366"/>
                            </a:moveTo>
                            <a:cubicBezTo>
                              <a:pt x="20529" y="81639"/>
                              <a:pt x="55572" y="-17577"/>
                              <a:pt x="154449" y="0"/>
                            </a:cubicBezTo>
                            <a:cubicBezTo>
                              <a:pt x="464161" y="38909"/>
                              <a:pt x="718882" y="-25960"/>
                              <a:pt x="985367" y="0"/>
                            </a:cubicBezTo>
                            <a:cubicBezTo>
                              <a:pt x="1287293" y="21537"/>
                              <a:pt x="1410932" y="31150"/>
                              <a:pt x="1850203" y="0"/>
                            </a:cubicBezTo>
                            <a:lnTo>
                              <a:pt x="1850203" y="0"/>
                            </a:lnTo>
                            <a:cubicBezTo>
                              <a:pt x="2188462" y="-34646"/>
                              <a:pt x="2402809" y="15713"/>
                              <a:pt x="2719798" y="0"/>
                            </a:cubicBezTo>
                            <a:cubicBezTo>
                              <a:pt x="3102100" y="-16381"/>
                              <a:pt x="3214262" y="67891"/>
                              <a:pt x="3672652" y="0"/>
                            </a:cubicBezTo>
                            <a:cubicBezTo>
                              <a:pt x="4105878" y="-64524"/>
                              <a:pt x="4343544" y="98270"/>
                              <a:pt x="4625508" y="0"/>
                            </a:cubicBezTo>
                            <a:cubicBezTo>
                              <a:pt x="4674548" y="-114349"/>
                              <a:pt x="5076289" y="10692"/>
                              <a:pt x="5465332" y="0"/>
                            </a:cubicBezTo>
                            <a:cubicBezTo>
                              <a:pt x="5738057" y="-79611"/>
                              <a:pt x="6082696" y="-50135"/>
                              <a:pt x="6368370" y="0"/>
                            </a:cubicBezTo>
                            <a:cubicBezTo>
                              <a:pt x="6549812" y="24902"/>
                              <a:pt x="6999654" y="56086"/>
                              <a:pt x="7144983" y="0"/>
                            </a:cubicBezTo>
                            <a:cubicBezTo>
                              <a:pt x="7307141" y="-1620"/>
                              <a:pt x="7687203" y="-22392"/>
                              <a:pt x="7921595" y="0"/>
                            </a:cubicBezTo>
                            <a:cubicBezTo>
                              <a:pt x="8147640" y="66685"/>
                              <a:pt x="8294537" y="-34722"/>
                              <a:pt x="8634995" y="0"/>
                            </a:cubicBezTo>
                            <a:cubicBezTo>
                              <a:pt x="8947723" y="29529"/>
                              <a:pt x="9070422" y="-46190"/>
                              <a:pt x="9348396" y="0"/>
                            </a:cubicBezTo>
                            <a:cubicBezTo>
                              <a:pt x="9586308" y="-6183"/>
                              <a:pt x="9713368" y="-64738"/>
                              <a:pt x="10125006" y="0"/>
                            </a:cubicBezTo>
                            <a:cubicBezTo>
                              <a:pt x="10528234" y="-25965"/>
                              <a:pt x="10603305" y="-66182"/>
                              <a:pt x="10946771" y="0"/>
                            </a:cubicBezTo>
                            <a:cubicBezTo>
                              <a:pt x="11053884" y="7516"/>
                              <a:pt x="11068164" y="91133"/>
                              <a:pt x="11101222" y="258366"/>
                            </a:cubicBezTo>
                            <a:lnTo>
                              <a:pt x="11101222" y="258361"/>
                            </a:lnTo>
                            <a:lnTo>
                              <a:pt x="11101222" y="258361"/>
                            </a:lnTo>
                            <a:cubicBezTo>
                              <a:pt x="11120221" y="422447"/>
                              <a:pt x="11123390" y="460213"/>
                              <a:pt x="11101222" y="645903"/>
                            </a:cubicBezTo>
                            <a:cubicBezTo>
                              <a:pt x="11138502" y="767443"/>
                              <a:pt x="11172096" y="1061371"/>
                              <a:pt x="11101222" y="1291800"/>
                            </a:cubicBezTo>
                            <a:cubicBezTo>
                              <a:pt x="11107277" y="1436230"/>
                              <a:pt x="11020842" y="1528435"/>
                              <a:pt x="10946771" y="1550168"/>
                            </a:cubicBezTo>
                            <a:cubicBezTo>
                              <a:pt x="10507502" y="1517738"/>
                              <a:pt x="10311045" y="1552993"/>
                              <a:pt x="10043734" y="1550168"/>
                            </a:cubicBezTo>
                            <a:cubicBezTo>
                              <a:pt x="9752828" y="1518687"/>
                              <a:pt x="9472851" y="1518441"/>
                              <a:pt x="9330334" y="1550168"/>
                            </a:cubicBezTo>
                            <a:cubicBezTo>
                              <a:pt x="9264333" y="1671801"/>
                              <a:pt x="8788762" y="1538230"/>
                              <a:pt x="8490510" y="1550168"/>
                            </a:cubicBezTo>
                            <a:cubicBezTo>
                              <a:pt x="8202371" y="1599567"/>
                              <a:pt x="7940528" y="1572320"/>
                              <a:pt x="7461046" y="1550168"/>
                            </a:cubicBezTo>
                            <a:cubicBezTo>
                              <a:pt x="7092068" y="1588808"/>
                              <a:pt x="6658590" y="1673233"/>
                              <a:pt x="6431582" y="1550168"/>
                            </a:cubicBezTo>
                            <a:cubicBezTo>
                              <a:pt x="6200404" y="1570524"/>
                              <a:pt x="5795842" y="1750563"/>
                              <a:pt x="5528546" y="1550168"/>
                            </a:cubicBezTo>
                            <a:cubicBezTo>
                              <a:pt x="5262375" y="1495392"/>
                              <a:pt x="4885739" y="1415509"/>
                              <a:pt x="4625508" y="1550168"/>
                            </a:cubicBezTo>
                            <a:cubicBezTo>
                              <a:pt x="4317304" y="1586765"/>
                              <a:pt x="3954507" y="1570164"/>
                              <a:pt x="3783665" y="1550168"/>
                            </a:cubicBezTo>
                            <a:cubicBezTo>
                              <a:pt x="3568476" y="1624073"/>
                              <a:pt x="3084699" y="1618214"/>
                              <a:pt x="2886317" y="1550168"/>
                            </a:cubicBezTo>
                            <a:cubicBezTo>
                              <a:pt x="2697328" y="1561505"/>
                              <a:pt x="2373093" y="1589779"/>
                              <a:pt x="1850203" y="1550168"/>
                            </a:cubicBezTo>
                            <a:lnTo>
                              <a:pt x="1850203" y="1550168"/>
                            </a:lnTo>
                            <a:cubicBezTo>
                              <a:pt x="1459145" y="1570535"/>
                              <a:pt x="1334279" y="1556066"/>
                              <a:pt x="1036240" y="1550168"/>
                            </a:cubicBezTo>
                            <a:cubicBezTo>
                              <a:pt x="793009" y="1612760"/>
                              <a:pt x="469547" y="1521272"/>
                              <a:pt x="154449" y="1550168"/>
                            </a:cubicBezTo>
                            <a:cubicBezTo>
                              <a:pt x="81975" y="1495361"/>
                              <a:pt x="-19578" y="1424397"/>
                              <a:pt x="0" y="1291800"/>
                            </a:cubicBezTo>
                            <a:cubicBezTo>
                              <a:pt x="30532" y="983321"/>
                              <a:pt x="36324" y="850862"/>
                              <a:pt x="0" y="645903"/>
                            </a:cubicBezTo>
                            <a:cubicBezTo>
                              <a:pt x="7435" y="564451"/>
                              <a:pt x="10951" y="528754"/>
                              <a:pt x="0" y="500579"/>
                            </a:cubicBezTo>
                            <a:cubicBezTo>
                              <a:pt x="15043" y="390759"/>
                              <a:pt x="-27180" y="352502"/>
                              <a:pt x="0" y="258361"/>
                            </a:cubicBezTo>
                            <a:lnTo>
                              <a:pt x="0" y="258366"/>
                            </a:lnTo>
                            <a:close/>
                          </a:path>
                          <a:path w="11101222" h="1550168" fill="none" stroke="0" extrusionOk="0">
                            <a:moveTo>
                              <a:pt x="0" y="258366"/>
                            </a:moveTo>
                            <a:cubicBezTo>
                              <a:pt x="-2150" y="90212"/>
                              <a:pt x="73086" y="-21074"/>
                              <a:pt x="154449" y="0"/>
                            </a:cubicBezTo>
                            <a:cubicBezTo>
                              <a:pt x="278608" y="-22817"/>
                              <a:pt x="794001" y="76322"/>
                              <a:pt x="1036240" y="0"/>
                            </a:cubicBezTo>
                            <a:cubicBezTo>
                              <a:pt x="1315305" y="-31082"/>
                              <a:pt x="1667120" y="63735"/>
                              <a:pt x="1850203" y="0"/>
                            </a:cubicBezTo>
                            <a:lnTo>
                              <a:pt x="1850203" y="0"/>
                            </a:lnTo>
                            <a:cubicBezTo>
                              <a:pt x="2168297" y="-111293"/>
                              <a:pt x="2462646" y="-49225"/>
                              <a:pt x="2692045" y="0"/>
                            </a:cubicBezTo>
                            <a:cubicBezTo>
                              <a:pt x="2947487" y="101286"/>
                              <a:pt x="3234728" y="39474"/>
                              <a:pt x="3561640" y="0"/>
                            </a:cubicBezTo>
                            <a:cubicBezTo>
                              <a:pt x="3886453" y="-66559"/>
                              <a:pt x="4235365" y="-110606"/>
                              <a:pt x="4625508" y="0"/>
                            </a:cubicBezTo>
                            <a:cubicBezTo>
                              <a:pt x="4886186" y="-43128"/>
                              <a:pt x="5187709" y="-10500"/>
                              <a:pt x="5338907" y="0"/>
                            </a:cubicBezTo>
                            <a:cubicBezTo>
                              <a:pt x="5414323" y="-38266"/>
                              <a:pt x="5978634" y="-64223"/>
                              <a:pt x="6368370" y="0"/>
                            </a:cubicBezTo>
                            <a:cubicBezTo>
                              <a:pt x="6704288" y="-13472"/>
                              <a:pt x="6920092" y="-27151"/>
                              <a:pt x="7208195" y="0"/>
                            </a:cubicBezTo>
                            <a:cubicBezTo>
                              <a:pt x="7422742" y="-41323"/>
                              <a:pt x="7766030" y="-2498"/>
                              <a:pt x="8048021" y="0"/>
                            </a:cubicBezTo>
                            <a:cubicBezTo>
                              <a:pt x="8465316" y="37596"/>
                              <a:pt x="8704359" y="6209"/>
                              <a:pt x="9077483" y="0"/>
                            </a:cubicBezTo>
                            <a:cubicBezTo>
                              <a:pt x="9410421" y="-71321"/>
                              <a:pt x="9536271" y="-46400"/>
                              <a:pt x="9790884" y="0"/>
                            </a:cubicBezTo>
                            <a:cubicBezTo>
                              <a:pt x="10025787" y="28692"/>
                              <a:pt x="10381883" y="40157"/>
                              <a:pt x="10946771" y="0"/>
                            </a:cubicBezTo>
                            <a:cubicBezTo>
                              <a:pt x="11027622" y="-30468"/>
                              <a:pt x="11132062" y="88197"/>
                              <a:pt x="11101222" y="258366"/>
                            </a:cubicBezTo>
                            <a:lnTo>
                              <a:pt x="11101222" y="258361"/>
                            </a:lnTo>
                            <a:lnTo>
                              <a:pt x="11101222" y="258361"/>
                            </a:lnTo>
                            <a:cubicBezTo>
                              <a:pt x="11059665" y="427052"/>
                              <a:pt x="11109272" y="548450"/>
                              <a:pt x="11101222" y="645903"/>
                            </a:cubicBezTo>
                            <a:cubicBezTo>
                              <a:pt x="11126578" y="952520"/>
                              <a:pt x="11095276" y="1054935"/>
                              <a:pt x="11101222" y="1291800"/>
                            </a:cubicBezTo>
                            <a:cubicBezTo>
                              <a:pt x="11075481" y="1430674"/>
                              <a:pt x="11003254" y="1540222"/>
                              <a:pt x="10946771" y="1550168"/>
                            </a:cubicBezTo>
                            <a:cubicBezTo>
                              <a:pt x="10481877" y="1644058"/>
                              <a:pt x="10163355" y="1503253"/>
                              <a:pt x="9917309" y="1550168"/>
                            </a:cubicBezTo>
                            <a:cubicBezTo>
                              <a:pt x="9647193" y="1572346"/>
                              <a:pt x="9153182" y="1506481"/>
                              <a:pt x="8887846" y="1550168"/>
                            </a:cubicBezTo>
                            <a:cubicBezTo>
                              <a:pt x="8623948" y="1579177"/>
                              <a:pt x="8298387" y="1692186"/>
                              <a:pt x="7984808" y="1550168"/>
                            </a:cubicBezTo>
                            <a:cubicBezTo>
                              <a:pt x="7668863" y="1501943"/>
                              <a:pt x="7233998" y="1600804"/>
                              <a:pt x="7018558" y="1550168"/>
                            </a:cubicBezTo>
                            <a:cubicBezTo>
                              <a:pt x="6860393" y="1441305"/>
                              <a:pt x="6321741" y="1592986"/>
                              <a:pt x="5989094" y="1550168"/>
                            </a:cubicBezTo>
                            <a:cubicBezTo>
                              <a:pt x="5622584" y="1482327"/>
                              <a:pt x="5196625" y="1525986"/>
                              <a:pt x="4625508" y="1550168"/>
                            </a:cubicBezTo>
                            <a:cubicBezTo>
                              <a:pt x="4247122" y="1592052"/>
                              <a:pt x="4074205" y="1612151"/>
                              <a:pt x="3644899" y="1550168"/>
                            </a:cubicBezTo>
                            <a:cubicBezTo>
                              <a:pt x="3246372" y="1525084"/>
                              <a:pt x="3036197" y="1615829"/>
                              <a:pt x="2664291" y="1550168"/>
                            </a:cubicBezTo>
                            <a:cubicBezTo>
                              <a:pt x="2253304" y="1440711"/>
                              <a:pt x="2194123" y="1589412"/>
                              <a:pt x="1850203" y="1550168"/>
                            </a:cubicBezTo>
                            <a:lnTo>
                              <a:pt x="1850203" y="1550168"/>
                            </a:lnTo>
                            <a:cubicBezTo>
                              <a:pt x="1672968" y="1628151"/>
                              <a:pt x="1417081" y="1506675"/>
                              <a:pt x="1053198" y="1550168"/>
                            </a:cubicBezTo>
                            <a:cubicBezTo>
                              <a:pt x="680665" y="1565835"/>
                              <a:pt x="450699" y="1610415"/>
                              <a:pt x="154449" y="1550168"/>
                            </a:cubicBezTo>
                            <a:cubicBezTo>
                              <a:pt x="31177" y="1555522"/>
                              <a:pt x="3769" y="1440342"/>
                              <a:pt x="0" y="1291800"/>
                            </a:cubicBezTo>
                            <a:cubicBezTo>
                              <a:pt x="28816" y="1035477"/>
                              <a:pt x="-16374" y="775067"/>
                              <a:pt x="0" y="645903"/>
                            </a:cubicBezTo>
                            <a:cubicBezTo>
                              <a:pt x="13022" y="612312"/>
                              <a:pt x="5493" y="541925"/>
                              <a:pt x="0" y="500579"/>
                            </a:cubicBezTo>
                            <a:cubicBezTo>
                              <a:pt x="12597" y="462742"/>
                              <a:pt x="-17644" y="371674"/>
                              <a:pt x="0" y="258361"/>
                            </a:cubicBezTo>
                            <a:lnTo>
                              <a:pt x="0" y="258366"/>
                            </a:lnTo>
                            <a:close/>
                          </a:path>
                          <a:path w="11101222" h="1550168" fill="none" stroke="0" extrusionOk="0">
                            <a:moveTo>
                              <a:pt x="0" y="258366"/>
                            </a:moveTo>
                            <a:cubicBezTo>
                              <a:pt x="30203" y="100033"/>
                              <a:pt x="60138" y="-8215"/>
                              <a:pt x="154449" y="0"/>
                            </a:cubicBezTo>
                            <a:cubicBezTo>
                              <a:pt x="280094" y="-86600"/>
                              <a:pt x="748422" y="81306"/>
                              <a:pt x="1036240" y="0"/>
                            </a:cubicBezTo>
                            <a:cubicBezTo>
                              <a:pt x="1332957" y="-39183"/>
                              <a:pt x="1687974" y="40329"/>
                              <a:pt x="1850203" y="0"/>
                            </a:cubicBezTo>
                            <a:lnTo>
                              <a:pt x="1850203" y="0"/>
                            </a:lnTo>
                            <a:cubicBezTo>
                              <a:pt x="2166157" y="-60223"/>
                              <a:pt x="2458614" y="-68824"/>
                              <a:pt x="2692045" y="0"/>
                            </a:cubicBezTo>
                            <a:cubicBezTo>
                              <a:pt x="2966091" y="86045"/>
                              <a:pt x="3236653" y="11359"/>
                              <a:pt x="3561640" y="0"/>
                            </a:cubicBezTo>
                            <a:cubicBezTo>
                              <a:pt x="3897406" y="-111018"/>
                              <a:pt x="4264799" y="-112540"/>
                              <a:pt x="4625508" y="0"/>
                            </a:cubicBezTo>
                            <a:cubicBezTo>
                              <a:pt x="4899150" y="-67531"/>
                              <a:pt x="5190671" y="-58230"/>
                              <a:pt x="5338907" y="0"/>
                            </a:cubicBezTo>
                            <a:cubicBezTo>
                              <a:pt x="5521654" y="-51766"/>
                              <a:pt x="6053018" y="-94369"/>
                              <a:pt x="6368370" y="0"/>
                            </a:cubicBezTo>
                            <a:cubicBezTo>
                              <a:pt x="6732070" y="-13086"/>
                              <a:pt x="6973606" y="-43264"/>
                              <a:pt x="7208195" y="0"/>
                            </a:cubicBezTo>
                            <a:cubicBezTo>
                              <a:pt x="7417638" y="-26579"/>
                              <a:pt x="7722938" y="37654"/>
                              <a:pt x="8048021" y="0"/>
                            </a:cubicBezTo>
                            <a:cubicBezTo>
                              <a:pt x="8350188" y="-39252"/>
                              <a:pt x="8769608" y="70548"/>
                              <a:pt x="9077483" y="0"/>
                            </a:cubicBezTo>
                            <a:cubicBezTo>
                              <a:pt x="9413494" y="-55889"/>
                              <a:pt x="9518206" y="-55165"/>
                              <a:pt x="9790884" y="0"/>
                            </a:cubicBezTo>
                            <a:cubicBezTo>
                              <a:pt x="10086820" y="19534"/>
                              <a:pt x="10375993" y="51377"/>
                              <a:pt x="10946771" y="0"/>
                            </a:cubicBezTo>
                            <a:cubicBezTo>
                              <a:pt x="11017198" y="-8975"/>
                              <a:pt x="11142672" y="102984"/>
                              <a:pt x="11101222" y="258366"/>
                            </a:cubicBezTo>
                            <a:lnTo>
                              <a:pt x="11101222" y="258361"/>
                            </a:lnTo>
                            <a:lnTo>
                              <a:pt x="11101222" y="258361"/>
                            </a:lnTo>
                            <a:cubicBezTo>
                              <a:pt x="11058601" y="411060"/>
                              <a:pt x="11097281" y="525898"/>
                              <a:pt x="11101222" y="645903"/>
                            </a:cubicBezTo>
                            <a:cubicBezTo>
                              <a:pt x="11101056" y="965262"/>
                              <a:pt x="11096474" y="1056134"/>
                              <a:pt x="11101222" y="1291800"/>
                            </a:cubicBezTo>
                            <a:cubicBezTo>
                              <a:pt x="11099816" y="1434601"/>
                              <a:pt x="11024448" y="1536383"/>
                              <a:pt x="10946771" y="1550168"/>
                            </a:cubicBezTo>
                            <a:cubicBezTo>
                              <a:pt x="10542129" y="1623800"/>
                              <a:pt x="10161304" y="1518896"/>
                              <a:pt x="9917309" y="1550168"/>
                            </a:cubicBezTo>
                            <a:cubicBezTo>
                              <a:pt x="9653368" y="1540483"/>
                              <a:pt x="9158205" y="1410615"/>
                              <a:pt x="8887846" y="1550168"/>
                            </a:cubicBezTo>
                            <a:cubicBezTo>
                              <a:pt x="8678713" y="1530762"/>
                              <a:pt x="8317343" y="1630901"/>
                              <a:pt x="7984808" y="1550168"/>
                            </a:cubicBezTo>
                            <a:cubicBezTo>
                              <a:pt x="7677075" y="1491054"/>
                              <a:pt x="7244212" y="1596774"/>
                              <a:pt x="7018558" y="1550168"/>
                            </a:cubicBezTo>
                            <a:cubicBezTo>
                              <a:pt x="6832075" y="1527399"/>
                              <a:pt x="6305634" y="1665569"/>
                              <a:pt x="5989094" y="1550168"/>
                            </a:cubicBezTo>
                            <a:cubicBezTo>
                              <a:pt x="5624416" y="1476631"/>
                              <a:pt x="5105226" y="1517380"/>
                              <a:pt x="4625508" y="1550168"/>
                            </a:cubicBezTo>
                            <a:cubicBezTo>
                              <a:pt x="4271443" y="1543875"/>
                              <a:pt x="4103179" y="1593515"/>
                              <a:pt x="3644899" y="1550168"/>
                            </a:cubicBezTo>
                            <a:cubicBezTo>
                              <a:pt x="3249669" y="1495795"/>
                              <a:pt x="3108480" y="1668963"/>
                              <a:pt x="2664291" y="1550168"/>
                            </a:cubicBezTo>
                            <a:cubicBezTo>
                              <a:pt x="2282608" y="1468715"/>
                              <a:pt x="2250744" y="1588742"/>
                              <a:pt x="1850203" y="1550168"/>
                            </a:cubicBezTo>
                            <a:lnTo>
                              <a:pt x="1850203" y="1550168"/>
                            </a:lnTo>
                            <a:cubicBezTo>
                              <a:pt x="1673774" y="1624083"/>
                              <a:pt x="1412647" y="1515441"/>
                              <a:pt x="1053198" y="1550168"/>
                            </a:cubicBezTo>
                            <a:cubicBezTo>
                              <a:pt x="673394" y="1525563"/>
                              <a:pt x="363015" y="1579019"/>
                              <a:pt x="154449" y="1550168"/>
                            </a:cubicBezTo>
                            <a:cubicBezTo>
                              <a:pt x="69396" y="1533996"/>
                              <a:pt x="-22527" y="1419729"/>
                              <a:pt x="0" y="1291800"/>
                            </a:cubicBezTo>
                            <a:cubicBezTo>
                              <a:pt x="-1611" y="988928"/>
                              <a:pt x="38352" y="817640"/>
                              <a:pt x="0" y="645903"/>
                            </a:cubicBezTo>
                            <a:cubicBezTo>
                              <a:pt x="7904" y="599555"/>
                              <a:pt x="-8475" y="552562"/>
                              <a:pt x="0" y="500579"/>
                            </a:cubicBezTo>
                            <a:cubicBezTo>
                              <a:pt x="16784" y="474261"/>
                              <a:pt x="2638" y="359687"/>
                              <a:pt x="0" y="258361"/>
                            </a:cubicBezTo>
                            <a:lnTo>
                              <a:pt x="0" y="258366"/>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18" name="TextBox 17">
                <a:extLst>
                  <a:ext uri="{FF2B5EF4-FFF2-40B4-BE49-F238E27FC236}">
                    <a16:creationId xmlns:a16="http://schemas.microsoft.com/office/drawing/2014/main" id="{9EF26C0D-A851-B480-5303-1868B5898243}"/>
                  </a:ext>
                </a:extLst>
              </p:cNvPr>
              <p:cNvSpPr txBox="1"/>
              <p:nvPr/>
            </p:nvSpPr>
            <p:spPr>
              <a:xfrm>
                <a:off x="98141" y="323229"/>
                <a:ext cx="10494594" cy="164140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Hoàn thành bảng (theo gợi ý dưới đây vào vở) về những hoạt động chính trong công cuộc bảo vệ chủ quyền, các quyền và lợi ích hợp pháp của Việt Nam ở Biển Đông.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6" name="Picture 15">
              <a:extLst>
                <a:ext uri="{FF2B5EF4-FFF2-40B4-BE49-F238E27FC236}">
                  <a16:creationId xmlns:a16="http://schemas.microsoft.com/office/drawing/2014/main" id="{AD2F6B54-1DCF-FCB5-0851-8DEEE6330FF0}"/>
                </a:ext>
              </a:extLst>
            </p:cNvPr>
            <p:cNvPicPr>
              <a:picLocks noChangeAspect="1"/>
            </p:cNvPicPr>
            <p:nvPr/>
          </p:nvPicPr>
          <p:blipFill>
            <a:blip r:embed="rId3"/>
            <a:stretch>
              <a:fillRect/>
            </a:stretch>
          </p:blipFill>
          <p:spPr>
            <a:xfrm>
              <a:off x="8655" y="1800743"/>
              <a:ext cx="1170657" cy="1170657"/>
            </a:xfrm>
            <a:prstGeom prst="rect">
              <a:avLst/>
            </a:prstGeom>
          </p:spPr>
        </p:pic>
      </p:grpSp>
      <p:sp>
        <p:nvSpPr>
          <p:cNvPr id="19" name="Rectangle 11">
            <a:extLst>
              <a:ext uri="{FF2B5EF4-FFF2-40B4-BE49-F238E27FC236}">
                <a16:creationId xmlns:a16="http://schemas.microsoft.com/office/drawing/2014/main" id="{D2FB875C-F1B3-35F1-4DF1-224965784448}"/>
              </a:ext>
            </a:extLst>
          </p:cNvPr>
          <p:cNvSpPr>
            <a:spLocks noChangeArrowheads="1"/>
          </p:cNvSpPr>
          <p:nvPr/>
        </p:nvSpPr>
        <p:spPr bwMode="auto">
          <a:xfrm>
            <a:off x="-388121" y="68250"/>
            <a:ext cx="1336040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5200">
                <a:solidFill>
                  <a:schemeClr val="tx1"/>
                </a:solidFill>
                <a:latin typeface="Arial" panose="020B0604020202020204" pitchFamily="34" charset="0"/>
              </a:defRPr>
            </a:lvl1pPr>
            <a:lvl2pPr marL="742950" indent="-285750">
              <a:spcBef>
                <a:spcPct val="20000"/>
              </a:spcBef>
              <a:buChar char="–"/>
              <a:defRPr sz="4500">
                <a:solidFill>
                  <a:schemeClr val="tx1"/>
                </a:solidFill>
                <a:latin typeface="Arial" panose="020B0604020202020204" pitchFamily="34" charset="0"/>
              </a:defRPr>
            </a:lvl2pPr>
            <a:lvl3pPr marL="1143000" indent="-228600">
              <a:spcBef>
                <a:spcPct val="20000"/>
              </a:spcBef>
              <a:buChar char="•"/>
              <a:defRPr sz="3900">
                <a:solidFill>
                  <a:schemeClr val="tx1"/>
                </a:solidFill>
                <a:latin typeface="Arial" panose="020B0604020202020204" pitchFamily="34" charset="0"/>
              </a:defRPr>
            </a:lvl3pPr>
            <a:lvl4pPr marL="1600200" indent="-228600">
              <a:spcBef>
                <a:spcPct val="20000"/>
              </a:spcBef>
              <a:buChar char="–"/>
              <a:defRPr sz="3200">
                <a:solidFill>
                  <a:schemeClr val="tx1"/>
                </a:solidFill>
                <a:latin typeface="Arial" panose="020B0604020202020204" pitchFamily="34" charset="0"/>
              </a:defRPr>
            </a:lvl4pPr>
            <a:lvl5pPr marL="2057400" indent="-228600">
              <a:spcBef>
                <a:spcPct val="20000"/>
              </a:spcBef>
              <a:buChar char="»"/>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mn-lt"/>
                <a:ea typeface="+mn-ea"/>
                <a:cs typeface="Times New Roman" panose="02020603050405020304" pitchFamily="18" charset="0"/>
              </a:rPr>
              <a:t>Thứ  năm  ngày 03 tháng 10 năm 2024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sng" strike="noStrike" kern="1200" cap="none" spc="0" normalizeH="0" baseline="0" noProof="0">
                <a:ln>
                  <a:noFill/>
                </a:ln>
                <a:solidFill>
                  <a:srgbClr val="0070C0"/>
                </a:solidFill>
                <a:effectLst/>
                <a:uLnTx/>
                <a:uFillTx/>
                <a:latin typeface="+mn-lt"/>
                <a:ea typeface="+mn-ea"/>
                <a:cs typeface="Times New Roman" panose="02020603050405020304" pitchFamily="18" charset="0"/>
              </a:rPr>
              <a:t>Lịch sử và Địa lí:</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600" b="1">
                <a:solidFill>
                  <a:srgbClr val="FF0000"/>
                </a:solidFill>
                <a:latin typeface="+mn-lt"/>
                <a:cs typeface="Times New Roman" panose="02020603050405020304" pitchFamily="18" charset="0"/>
              </a:rPr>
              <a:t>BIỂN, ĐẢO VIỆT NAM ( TIẾT 2)</a:t>
            </a:r>
            <a:endParaRPr kumimoji="0" lang="en-US" altLang="en-US" sz="3600" b="1" i="0" strike="noStrike" kern="1200" cap="none" spc="0" normalizeH="0" baseline="0" noProof="0">
              <a:ln>
                <a:noFill/>
              </a:ln>
              <a:solidFill>
                <a:srgbClr val="FF0000"/>
              </a:solidFill>
              <a:effectLst/>
              <a:uLnTx/>
              <a:uFillTx/>
              <a:latin typeface="+mn-lt"/>
              <a:ea typeface="+mn-ea"/>
              <a:cs typeface="Times New Roman" panose="02020603050405020304" pitchFamily="18" charset="0"/>
            </a:endParaRPr>
          </a:p>
        </p:txBody>
      </p:sp>
    </p:spTree>
    <p:extLst>
      <p:ext uri="{BB962C8B-B14F-4D97-AF65-F5344CB8AC3E}">
        <p14:creationId xmlns:p14="http://schemas.microsoft.com/office/powerpoint/2010/main" val="1539852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aphicFrame>
        <p:nvGraphicFramePr>
          <p:cNvPr id="2" name="Table 1">
            <a:extLst>
              <a:ext uri="{FF2B5EF4-FFF2-40B4-BE49-F238E27FC236}">
                <a16:creationId xmlns:a16="http://schemas.microsoft.com/office/drawing/2014/main" id="{2F86E4CD-F77D-97CE-92E8-C6038C2FCEB9}"/>
              </a:ext>
            </a:extLst>
          </p:cNvPr>
          <p:cNvGraphicFramePr>
            <a:graphicFrameLocks noGrp="1"/>
          </p:cNvGraphicFramePr>
          <p:nvPr>
            <p:extLst>
              <p:ext uri="{D42A27DB-BD31-4B8C-83A1-F6EECF244321}">
                <p14:modId xmlns:p14="http://schemas.microsoft.com/office/powerpoint/2010/main" val="1620253594"/>
              </p:ext>
            </p:extLst>
          </p:nvPr>
        </p:nvGraphicFramePr>
        <p:xfrm>
          <a:off x="609600" y="284480"/>
          <a:ext cx="11183007" cy="6253655"/>
        </p:xfrm>
        <a:graphic>
          <a:graphicData uri="http://schemas.openxmlformats.org/drawingml/2006/table">
            <a:tbl>
              <a:tblPr/>
              <a:tblGrid>
                <a:gridCol w="2564524">
                  <a:extLst>
                    <a:ext uri="{9D8B030D-6E8A-4147-A177-3AD203B41FA5}">
                      <a16:colId xmlns:a16="http://schemas.microsoft.com/office/drawing/2014/main" val="1602631938"/>
                    </a:ext>
                  </a:extLst>
                </a:gridCol>
                <a:gridCol w="8618483">
                  <a:extLst>
                    <a:ext uri="{9D8B030D-6E8A-4147-A177-3AD203B41FA5}">
                      <a16:colId xmlns:a16="http://schemas.microsoft.com/office/drawing/2014/main" val="4059567689"/>
                    </a:ext>
                  </a:extLst>
                </a:gridCol>
              </a:tblGrid>
              <a:tr h="465918">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Thời</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kì</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Hoạt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động</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2571798"/>
                  </a:ext>
                </a:extLst>
              </a:tr>
              <a:tr h="1021955">
                <a:tc>
                  <a:txBody>
                    <a:bodyPr/>
                    <a:lstStyle/>
                    <a:p>
                      <a:pPr algn="just"/>
                      <a:r>
                        <a:rPr lang="en-US" sz="2800" dirty="0" err="1">
                          <a:solidFill>
                            <a:srgbClr val="000000"/>
                          </a:solidFill>
                          <a:effectLst/>
                          <a:latin typeface="Cambria" panose="02040503050406030204" pitchFamily="18" charset="0"/>
                          <a:ea typeface="Cambria" panose="02040503050406030204" pitchFamily="18" charset="0"/>
                        </a:rPr>
                        <a:t>Các</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chúa</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Nguyễn</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5888" indent="0" algn="just"/>
                      <a:r>
                        <a:rPr lang="en-US" sz="2400">
                          <a:solidFill>
                            <a:srgbClr val="000000"/>
                          </a:solidFill>
                          <a:effectLst/>
                          <a:latin typeface="Cambria" panose="02040503050406030204" pitchFamily="18" charset="0"/>
                          <a:ea typeface="Cambria" panose="02040503050406030204" pitchFamily="18" charset="0"/>
                        </a:rPr>
                        <a:t>-Lập </a:t>
                      </a:r>
                      <a:r>
                        <a:rPr lang="en-US" sz="2400" dirty="0" err="1">
                          <a:solidFill>
                            <a:srgbClr val="000000"/>
                          </a:solidFill>
                          <a:effectLst/>
                          <a:latin typeface="Cambria" panose="02040503050406030204" pitchFamily="18" charset="0"/>
                          <a:ea typeface="Cambria" panose="02040503050406030204" pitchFamily="18" charset="0"/>
                        </a:rPr>
                        <a:t>đội</a:t>
                      </a:r>
                      <a:r>
                        <a:rPr lang="en-US" sz="2400" dirty="0">
                          <a:solidFill>
                            <a:srgbClr val="000000"/>
                          </a:solidFill>
                          <a:effectLst/>
                          <a:latin typeface="Cambria" panose="02040503050406030204" pitchFamily="18" charset="0"/>
                          <a:ea typeface="Cambria" panose="02040503050406030204" pitchFamily="18" charset="0"/>
                        </a:rPr>
                        <a:t> Hoàng Sa, </a:t>
                      </a:r>
                      <a:r>
                        <a:rPr lang="en-US" sz="2400" dirty="0" err="1">
                          <a:solidFill>
                            <a:srgbClr val="000000"/>
                          </a:solidFill>
                          <a:effectLst/>
                          <a:latin typeface="Cambria" panose="02040503050406030204" pitchFamily="18" charset="0"/>
                          <a:ea typeface="Cambria" panose="02040503050406030204" pitchFamily="18" charset="0"/>
                        </a:rPr>
                        <a:t>đội</a:t>
                      </a:r>
                      <a:r>
                        <a:rPr lang="en-US" sz="2400" dirty="0">
                          <a:solidFill>
                            <a:srgbClr val="000000"/>
                          </a:solidFill>
                          <a:effectLst/>
                          <a:latin typeface="Cambria" panose="02040503050406030204" pitchFamily="18" charset="0"/>
                          <a:ea typeface="Cambria" panose="02040503050406030204" pitchFamily="18" charset="0"/>
                        </a:rPr>
                        <a:t> </a:t>
                      </a:r>
                      <a:r>
                        <a:rPr lang="en-US" sz="2400" err="1">
                          <a:solidFill>
                            <a:srgbClr val="000000"/>
                          </a:solidFill>
                          <a:effectLst/>
                          <a:latin typeface="Cambria" panose="02040503050406030204" pitchFamily="18" charset="0"/>
                          <a:ea typeface="Cambria" panose="02040503050406030204" pitchFamily="18" charset="0"/>
                        </a:rPr>
                        <a:t>Bắc</a:t>
                      </a:r>
                      <a:r>
                        <a:rPr lang="en-US" sz="2400">
                          <a:solidFill>
                            <a:srgbClr val="000000"/>
                          </a:solidFill>
                          <a:effectLst/>
                          <a:latin typeface="Cambria" panose="02040503050406030204" pitchFamily="18" charset="0"/>
                          <a:ea typeface="Cambria" panose="02040503050406030204" pitchFamily="18" charset="0"/>
                        </a:rPr>
                        <a:t> Hải. </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6152844"/>
                  </a:ext>
                </a:extLst>
              </a:tr>
              <a:tr h="1359404">
                <a:tc>
                  <a:txBody>
                    <a:bodyPr/>
                    <a:lstStyle/>
                    <a:p>
                      <a:pPr algn="just"/>
                      <a:r>
                        <a:rPr lang="en-US" sz="2800" dirty="0" err="1">
                          <a:solidFill>
                            <a:srgbClr val="000000"/>
                          </a:solidFill>
                          <a:effectLst/>
                          <a:latin typeface="Cambria" panose="02040503050406030204" pitchFamily="18" charset="0"/>
                          <a:ea typeface="Cambria" panose="02040503050406030204" pitchFamily="18" charset="0"/>
                        </a:rPr>
                        <a:t>Triều</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Nguyễn</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800" dirty="0">
                          <a:solidFill>
                            <a:srgbClr val="000000"/>
                          </a:solidFill>
                          <a:effectLst/>
                          <a:latin typeface="Cambria" panose="02040503050406030204" pitchFamily="18" charset="0"/>
                          <a:ea typeface="Cambria" panose="020405030504060302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3612039"/>
                  </a:ext>
                </a:extLst>
              </a:tr>
              <a:tr h="1232094">
                <a:tc>
                  <a:txBody>
                    <a:bodyPr/>
                    <a:lstStyle/>
                    <a:p>
                      <a:pPr algn="just"/>
                      <a:r>
                        <a:rPr lang="en-US" sz="2800" dirty="0" err="1">
                          <a:solidFill>
                            <a:srgbClr val="000000"/>
                          </a:solidFill>
                          <a:effectLst/>
                          <a:latin typeface="Cambria" panose="02040503050406030204" pitchFamily="18" charset="0"/>
                          <a:ea typeface="Cambria" panose="02040503050406030204" pitchFamily="18" charset="0"/>
                        </a:rPr>
                        <a:t>Thời</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Pháp</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thuộc</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800">
                          <a:solidFill>
                            <a:srgbClr val="000000"/>
                          </a:solidFill>
                          <a:effectLst/>
                          <a:latin typeface="Cambria" panose="02040503050406030204" pitchFamily="18" charset="0"/>
                          <a:ea typeface="Cambria" panose="020405030504060302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781732"/>
                  </a:ext>
                </a:extLst>
              </a:tr>
              <a:tr h="2174284">
                <a:tc>
                  <a:txBody>
                    <a:bodyPr/>
                    <a:lstStyle/>
                    <a:p>
                      <a:pPr algn="just"/>
                      <a:r>
                        <a:rPr lang="vi-VN" sz="2800" dirty="0">
                          <a:solidFill>
                            <a:srgbClr val="000000"/>
                          </a:solidFill>
                          <a:effectLst/>
                          <a:latin typeface="Cambria" panose="02040503050406030204" pitchFamily="18" charset="0"/>
                          <a:ea typeface="Cambria" panose="02040503050406030204" pitchFamily="18" charset="0"/>
                        </a:rPr>
                        <a:t>Nhà nước Cộng hoà xã hội chủ nghĩa Việt Nam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800" dirty="0">
                          <a:solidFill>
                            <a:srgbClr val="000000"/>
                          </a:solidFill>
                          <a:effectLst/>
                          <a:latin typeface="Cambria" panose="02040503050406030204" pitchFamily="18" charset="0"/>
                          <a:ea typeface="Cambria" panose="020405030504060302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8361022"/>
                  </a:ext>
                </a:extLst>
              </a:tr>
            </a:tbl>
          </a:graphicData>
        </a:graphic>
      </p:graphicFrame>
      <p:sp>
        <p:nvSpPr>
          <p:cNvPr id="9" name="TextBox 8">
            <a:extLst>
              <a:ext uri="{FF2B5EF4-FFF2-40B4-BE49-F238E27FC236}">
                <a16:creationId xmlns:a16="http://schemas.microsoft.com/office/drawing/2014/main" id="{FDC1C6A6-8CB6-D3D6-D024-6ABBB543CC8D}"/>
              </a:ext>
            </a:extLst>
          </p:cNvPr>
          <p:cNvSpPr txBox="1"/>
          <p:nvPr/>
        </p:nvSpPr>
        <p:spPr>
          <a:xfrm>
            <a:off x="3199699" y="1011853"/>
            <a:ext cx="8565581" cy="830997"/>
          </a:xfrm>
          <a:prstGeom prst="rect">
            <a:avLst/>
          </a:prstGeom>
          <a:noFill/>
        </p:spPr>
        <p:txBody>
          <a:bodyPr wrap="square" rtlCol="0">
            <a:spAutoFit/>
          </a:bodyPr>
          <a:lstStyle/>
          <a:p>
            <a:r>
              <a:rPr lang="en-US" sz="2400">
                <a:latin typeface="Cambria" panose="02040503050406030204" pitchFamily="18" charset="0"/>
                <a:ea typeface="Cambria" panose="02040503050406030204" pitchFamily="18" charset="0"/>
              </a:rPr>
              <a:t>-</a:t>
            </a:r>
            <a:r>
              <a:rPr lang="vi-VN" sz="2400">
                <a:latin typeface="Cambria" panose="02040503050406030204" pitchFamily="18" charset="0"/>
                <a:ea typeface="Cambria" panose="02040503050406030204" pitchFamily="18" charset="0"/>
              </a:rPr>
              <a:t>Thực </a:t>
            </a:r>
            <a:r>
              <a:rPr lang="vi-VN" sz="2400" dirty="0">
                <a:latin typeface="Cambria" panose="02040503050406030204" pitchFamily="18" charset="0"/>
                <a:ea typeface="Cambria" panose="02040503050406030204" pitchFamily="18" charset="0"/>
              </a:rPr>
              <a:t>thi chủ quyền trên quần đảo Hoàng Sa, quần đảo Trường Sa.</a:t>
            </a:r>
            <a:endParaRPr lang="en-US" sz="24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379ACABC-94D4-DD17-29EE-F97044908E26}"/>
              </a:ext>
            </a:extLst>
          </p:cNvPr>
          <p:cNvSpPr txBox="1"/>
          <p:nvPr/>
        </p:nvSpPr>
        <p:spPr>
          <a:xfrm>
            <a:off x="3199699" y="1757680"/>
            <a:ext cx="7345680"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Cắm cờ trên quần đảo Hoàng Sa.</a:t>
            </a:r>
          </a:p>
        </p:txBody>
      </p:sp>
      <p:sp>
        <p:nvSpPr>
          <p:cNvPr id="11" name="TextBox 10">
            <a:extLst>
              <a:ext uri="{FF2B5EF4-FFF2-40B4-BE49-F238E27FC236}">
                <a16:creationId xmlns:a16="http://schemas.microsoft.com/office/drawing/2014/main" id="{42EEFEA7-F472-5C91-DCC2-849EB46CB212}"/>
              </a:ext>
            </a:extLst>
          </p:cNvPr>
          <p:cNvSpPr txBox="1"/>
          <p:nvPr/>
        </p:nvSpPr>
        <p:spPr>
          <a:xfrm>
            <a:off x="3199699" y="2127032"/>
            <a:ext cx="7345680"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Dựng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quần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đảo</a:t>
            </a:r>
            <a:r>
              <a:rPr lang="en-US" sz="2400" dirty="0">
                <a:latin typeface="Cambria" panose="02040503050406030204" pitchFamily="18" charset="0"/>
                <a:ea typeface="Cambria" panose="02040503050406030204" pitchFamily="18" charset="0"/>
              </a:rPr>
              <a:t> Hoàng Sa.</a:t>
            </a:r>
          </a:p>
        </p:txBody>
      </p:sp>
      <p:sp>
        <p:nvSpPr>
          <p:cNvPr id="12" name="TextBox 11">
            <a:extLst>
              <a:ext uri="{FF2B5EF4-FFF2-40B4-BE49-F238E27FC236}">
                <a16:creationId xmlns:a16="http://schemas.microsoft.com/office/drawing/2014/main" id="{2822F054-299D-2222-C44B-3B450748D4F8}"/>
              </a:ext>
            </a:extLst>
          </p:cNvPr>
          <p:cNvSpPr txBox="1"/>
          <p:nvPr/>
        </p:nvSpPr>
        <p:spPr>
          <a:xfrm>
            <a:off x="3199699" y="2528324"/>
            <a:ext cx="7345680"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Đại</a:t>
            </a:r>
            <a:r>
              <a:rPr lang="en-US" sz="2400" dirty="0">
                <a:latin typeface="Cambria" panose="02040503050406030204" pitchFamily="18" charset="0"/>
                <a:ea typeface="Cambria" panose="02040503050406030204" pitchFamily="18" charset="0"/>
              </a:rPr>
              <a:t> Nam </a:t>
            </a:r>
            <a:r>
              <a:rPr lang="en-US" sz="2400" dirty="0" err="1">
                <a:latin typeface="Cambria" panose="02040503050406030204" pitchFamily="18" charset="0"/>
                <a:ea typeface="Cambria" panose="02040503050406030204" pitchFamily="18" charset="0"/>
              </a:rPr>
              <a:t>nhất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thống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toàn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đồ</a:t>
            </a:r>
            <a:r>
              <a:rPr lang="en-US" sz="2400" dirty="0">
                <a:latin typeface="Cambria" panose="02040503050406030204" pitchFamily="18" charset="0"/>
                <a:ea typeface="Cambria" panose="02040503050406030204" pitchFamily="18" charset="0"/>
              </a:rPr>
              <a:t>.</a:t>
            </a:r>
          </a:p>
        </p:txBody>
      </p:sp>
      <p:sp>
        <p:nvSpPr>
          <p:cNvPr id="13" name="TextBox 12">
            <a:extLst>
              <a:ext uri="{FF2B5EF4-FFF2-40B4-BE49-F238E27FC236}">
                <a16:creationId xmlns:a16="http://schemas.microsoft.com/office/drawing/2014/main" id="{29B062EB-C809-8D3C-B541-883095AF13F5}"/>
              </a:ext>
            </a:extLst>
          </p:cNvPr>
          <p:cNvSpPr txBox="1"/>
          <p:nvPr/>
        </p:nvSpPr>
        <p:spPr>
          <a:xfrm>
            <a:off x="3199697" y="3011604"/>
            <a:ext cx="8709179" cy="830997"/>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Dựng bia chủ quyền ở quần đảo Hoàng Sa và quần đảo Trường Sa.</a:t>
            </a:r>
          </a:p>
        </p:txBody>
      </p:sp>
      <p:sp>
        <p:nvSpPr>
          <p:cNvPr id="14" name="TextBox 13">
            <a:extLst>
              <a:ext uri="{FF2B5EF4-FFF2-40B4-BE49-F238E27FC236}">
                <a16:creationId xmlns:a16="http://schemas.microsoft.com/office/drawing/2014/main" id="{A6BC1306-B1CD-C8C6-A50E-09C18EF0B10E}"/>
              </a:ext>
            </a:extLst>
          </p:cNvPr>
          <p:cNvSpPr txBox="1"/>
          <p:nvPr/>
        </p:nvSpPr>
        <p:spPr>
          <a:xfrm>
            <a:off x="3199698" y="3618617"/>
            <a:ext cx="8790458" cy="830997"/>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 Lập đơn vị hành chính ở quần đảo Hoàng Sa và quần </a:t>
            </a:r>
            <a:r>
              <a:rPr lang="vi-VN" sz="2400">
                <a:latin typeface="Cambria" panose="02040503050406030204" pitchFamily="18" charset="0"/>
                <a:ea typeface="Cambria" panose="02040503050406030204" pitchFamily="18" charset="0"/>
              </a:rPr>
              <a:t>đảo </a:t>
            </a:r>
            <a:endParaRPr lang="en-US" sz="2400">
              <a:latin typeface="Cambria" panose="02040503050406030204" pitchFamily="18" charset="0"/>
              <a:ea typeface="Cambria" panose="02040503050406030204" pitchFamily="18" charset="0"/>
            </a:endParaRPr>
          </a:p>
          <a:p>
            <a:r>
              <a:rPr lang="vi-VN" sz="2400">
                <a:latin typeface="Cambria" panose="02040503050406030204" pitchFamily="18" charset="0"/>
                <a:ea typeface="Cambria" panose="02040503050406030204" pitchFamily="18" charset="0"/>
              </a:rPr>
              <a:t>Trường </a:t>
            </a:r>
            <a:r>
              <a:rPr lang="vi-VN" sz="2400" dirty="0">
                <a:latin typeface="Cambria" panose="02040503050406030204" pitchFamily="18" charset="0"/>
                <a:ea typeface="Cambria" panose="02040503050406030204" pitchFamily="18" charset="0"/>
              </a:rPr>
              <a:t>Sa.</a:t>
            </a:r>
          </a:p>
        </p:txBody>
      </p:sp>
      <p:sp>
        <p:nvSpPr>
          <p:cNvPr id="15" name="TextBox 14">
            <a:extLst>
              <a:ext uri="{FF2B5EF4-FFF2-40B4-BE49-F238E27FC236}">
                <a16:creationId xmlns:a16="http://schemas.microsoft.com/office/drawing/2014/main" id="{A3CBB9E0-7C8A-E467-5559-1175B24D7CD7}"/>
              </a:ext>
            </a:extLst>
          </p:cNvPr>
          <p:cNvSpPr txBox="1"/>
          <p:nvPr/>
        </p:nvSpPr>
        <p:spPr>
          <a:xfrm>
            <a:off x="3199697" y="4301598"/>
            <a:ext cx="8709179" cy="830997"/>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 Thành lập các đơn vị hành chính ở quần đảo Trường Sa và quần đảo Hoàng Sa.</a:t>
            </a:r>
          </a:p>
        </p:txBody>
      </p:sp>
      <p:sp>
        <p:nvSpPr>
          <p:cNvPr id="16" name="TextBox 15">
            <a:extLst>
              <a:ext uri="{FF2B5EF4-FFF2-40B4-BE49-F238E27FC236}">
                <a16:creationId xmlns:a16="http://schemas.microsoft.com/office/drawing/2014/main" id="{6AFE47F9-EBA9-B00F-3EBE-E44F9AF37773}"/>
              </a:ext>
            </a:extLst>
          </p:cNvPr>
          <p:cNvSpPr txBox="1"/>
          <p:nvPr/>
        </p:nvSpPr>
        <p:spPr>
          <a:xfrm>
            <a:off x="3199698" y="4953771"/>
            <a:ext cx="8709177"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Ban hành các văn bản pháp luật khẳng định chủ quyền biển đảo.</a:t>
            </a:r>
          </a:p>
        </p:txBody>
      </p:sp>
      <p:sp>
        <p:nvSpPr>
          <p:cNvPr id="17" name="TextBox 16">
            <a:extLst>
              <a:ext uri="{FF2B5EF4-FFF2-40B4-BE49-F238E27FC236}">
                <a16:creationId xmlns:a16="http://schemas.microsoft.com/office/drawing/2014/main" id="{65B63D53-17FD-D486-5793-6DEA2331FBEC}"/>
              </a:ext>
            </a:extLst>
          </p:cNvPr>
          <p:cNvSpPr txBox="1"/>
          <p:nvPr/>
        </p:nvSpPr>
        <p:spPr>
          <a:xfrm>
            <a:off x="3199698" y="5324110"/>
            <a:ext cx="8790458" cy="461665"/>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 Tham gia Công ước của Liên hợp quốc về Luật Biển năm 1982.</a:t>
            </a:r>
          </a:p>
        </p:txBody>
      </p:sp>
      <p:sp>
        <p:nvSpPr>
          <p:cNvPr id="18" name="TextBox 17">
            <a:extLst>
              <a:ext uri="{FF2B5EF4-FFF2-40B4-BE49-F238E27FC236}">
                <a16:creationId xmlns:a16="http://schemas.microsoft.com/office/drawing/2014/main" id="{D1F49324-E269-1716-0574-3719910A4C7A}"/>
              </a:ext>
            </a:extLst>
          </p:cNvPr>
          <p:cNvSpPr txBox="1"/>
          <p:nvPr/>
        </p:nvSpPr>
        <p:spPr>
          <a:xfrm>
            <a:off x="3199698" y="5707139"/>
            <a:ext cx="8565580" cy="830997"/>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 Thực hiện phát triển kinh tế biển gắn với tăng cường tiềm lực quốc phòng, góp phần bảo vệ biển, đảo quê hương.</a:t>
            </a:r>
          </a:p>
        </p:txBody>
      </p:sp>
    </p:spTree>
    <p:extLst>
      <p:ext uri="{BB962C8B-B14F-4D97-AF65-F5344CB8AC3E}">
        <p14:creationId xmlns:p14="http://schemas.microsoft.com/office/powerpoint/2010/main" val="2372385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4500">
      <a:dk1>
        <a:sysClr val="windowText" lastClr="000000"/>
      </a:dk1>
      <a:lt1>
        <a:sysClr val="window" lastClr="FFFFFF"/>
      </a:lt1>
      <a:dk2>
        <a:srgbClr val="44546A"/>
      </a:dk2>
      <a:lt2>
        <a:srgbClr val="E7E6E6"/>
      </a:lt2>
      <a:accent1>
        <a:srgbClr val="FF945F"/>
      </a:accent1>
      <a:accent2>
        <a:srgbClr val="CD88E2"/>
      </a:accent2>
      <a:accent3>
        <a:srgbClr val="FF945F"/>
      </a:accent3>
      <a:accent4>
        <a:srgbClr val="CD88E2"/>
      </a:accent4>
      <a:accent5>
        <a:srgbClr val="FF945F"/>
      </a:accent5>
      <a:accent6>
        <a:srgbClr val="CD88E2"/>
      </a:accent6>
      <a:hlink>
        <a:srgbClr val="FF945F"/>
      </a:hlink>
      <a:folHlink>
        <a:srgbClr val="CD88E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2650</TotalTime>
  <Words>690</Words>
  <Application>Microsoft Office PowerPoint</Application>
  <PresentationFormat>Widescreen</PresentationFormat>
  <Paragraphs>89</Paragraphs>
  <Slides>17</Slides>
  <Notes>8</Notes>
  <HiddenSlides>0</HiddenSlides>
  <MMClips>2</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17</vt:i4>
      </vt:variant>
    </vt:vector>
  </HeadingPairs>
  <TitlesOfParts>
    <vt:vector size="30" baseType="lpstr">
      <vt:lpstr>等线</vt:lpstr>
      <vt:lpstr>Arial</vt:lpstr>
      <vt:lpstr>Bahnschrift</vt:lpstr>
      <vt:lpstr>Calibri</vt:lpstr>
      <vt:lpstr>Cambria</vt:lpstr>
      <vt:lpstr>Georgia</vt:lpstr>
      <vt:lpstr>Times New Roman</vt:lpstr>
      <vt:lpstr>VNI-Times</vt:lpstr>
      <vt:lpstr>https://www.freeppt7.com</vt:lpstr>
      <vt:lpstr>Custom Design</vt:lpstr>
      <vt:lpstr>2_Office 主题​​</vt:lpstr>
      <vt:lpstr>4_Office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www.freeppt7.com</dc:creator>
  <cp:keywords>https:/www.freeppt7.com</cp:keywords>
  <dc:description>https://www.freeppt7.com</dc:description>
  <cp:lastModifiedBy>Dell Support</cp:lastModifiedBy>
  <cp:revision>357</cp:revision>
  <dcterms:created xsi:type="dcterms:W3CDTF">2018-07-11T14:17:32Z</dcterms:created>
  <dcterms:modified xsi:type="dcterms:W3CDTF">2025-02-15T05:56:11Z</dcterms:modified>
</cp:coreProperties>
</file>