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0" r:id="rId1"/>
    <p:sldMasterId id="2147484572" r:id="rId2"/>
    <p:sldMasterId id="2147484587" r:id="rId3"/>
    <p:sldMasterId id="2147484602" r:id="rId4"/>
    <p:sldMasterId id="2147484617" r:id="rId5"/>
    <p:sldMasterId id="2147484632" r:id="rId6"/>
    <p:sldMasterId id="2147484647" r:id="rId7"/>
    <p:sldMasterId id="2147484662" r:id="rId8"/>
    <p:sldMasterId id="2147484982" r:id="rId9"/>
    <p:sldMasterId id="2147485025" r:id="rId10"/>
    <p:sldMasterId id="2147485040" r:id="rId11"/>
    <p:sldMasterId id="2147485054" r:id="rId12"/>
    <p:sldMasterId id="2147485068" r:id="rId13"/>
    <p:sldMasterId id="2147485082" r:id="rId14"/>
  </p:sldMasterIdLst>
  <p:notesMasterIdLst>
    <p:notesMasterId r:id="rId47"/>
  </p:notesMasterIdLst>
  <p:sldIdLst>
    <p:sldId id="557" r:id="rId15"/>
    <p:sldId id="529" r:id="rId16"/>
    <p:sldId id="528" r:id="rId17"/>
    <p:sldId id="530" r:id="rId18"/>
    <p:sldId id="531" r:id="rId19"/>
    <p:sldId id="521" r:id="rId20"/>
    <p:sldId id="561" r:id="rId21"/>
    <p:sldId id="562" r:id="rId22"/>
    <p:sldId id="560" r:id="rId23"/>
    <p:sldId id="563" r:id="rId24"/>
    <p:sldId id="565" r:id="rId25"/>
    <p:sldId id="526" r:id="rId26"/>
    <p:sldId id="564" r:id="rId27"/>
    <p:sldId id="365" r:id="rId28"/>
    <p:sldId id="533" r:id="rId29"/>
    <p:sldId id="534" r:id="rId30"/>
    <p:sldId id="535" r:id="rId31"/>
    <p:sldId id="536" r:id="rId32"/>
    <p:sldId id="537" r:id="rId33"/>
    <p:sldId id="291" r:id="rId34"/>
    <p:sldId id="551" r:id="rId35"/>
    <p:sldId id="543" r:id="rId36"/>
    <p:sldId id="544" r:id="rId37"/>
    <p:sldId id="545" r:id="rId38"/>
    <p:sldId id="546" r:id="rId39"/>
    <p:sldId id="541" r:id="rId40"/>
    <p:sldId id="540" r:id="rId41"/>
    <p:sldId id="542" r:id="rId42"/>
    <p:sldId id="549" r:id="rId43"/>
    <p:sldId id="548" r:id="rId44"/>
    <p:sldId id="554" r:id="rId45"/>
    <p:sldId id="570" r:id="rId46"/>
  </p:sldIdLst>
  <p:sldSz cx="9144000" cy="5143500" type="screen16x9"/>
  <p:notesSz cx="6858000" cy="91440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01099"/>
    <a:srgbClr val="0033CC"/>
    <a:srgbClr val="0099FF"/>
    <a:srgbClr val="F2F268"/>
    <a:srgbClr val="EDE80E"/>
    <a:srgbClr val="66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1" autoAdjust="0"/>
    <p:restoredTop sz="90881" autoAdjust="0"/>
  </p:normalViewPr>
  <p:slideViewPr>
    <p:cSldViewPr>
      <p:cViewPr varScale="1">
        <p:scale>
          <a:sx n="89" d="100"/>
          <a:sy n="89" d="100"/>
        </p:scale>
        <p:origin x="1085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>
            <a:extLst>
              <a:ext uri="{FF2B5EF4-FFF2-40B4-BE49-F238E27FC236}">
                <a16:creationId xmlns:a16="http://schemas.microsoft.com/office/drawing/2014/main" id="{BFA6A899-D1C9-4C31-B44F-CF8530C84E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>
            <a:extLst>
              <a:ext uri="{FF2B5EF4-FFF2-40B4-BE49-F238E27FC236}">
                <a16:creationId xmlns:a16="http://schemas.microsoft.com/office/drawing/2014/main" id="{4D641F9F-DCB0-4B4F-8F34-755CE17E25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95D451-2BEA-4A47-82FD-120C5528FE70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4" name="Nơi giữ chỗ cho Hình ảnh của Bản chiếu 3">
            <a:extLst>
              <a:ext uri="{FF2B5EF4-FFF2-40B4-BE49-F238E27FC236}">
                <a16:creationId xmlns:a16="http://schemas.microsoft.com/office/drawing/2014/main" id="{63D9CD42-793A-43ED-83FC-15336B7934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>
            <a:extLst>
              <a:ext uri="{FF2B5EF4-FFF2-40B4-BE49-F238E27FC236}">
                <a16:creationId xmlns:a16="http://schemas.microsoft.com/office/drawing/2014/main" id="{76A4C05A-E8A4-4E72-B863-11FD8FC2A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>
            <a:extLst>
              <a:ext uri="{FF2B5EF4-FFF2-40B4-BE49-F238E27FC236}">
                <a16:creationId xmlns:a16="http://schemas.microsoft.com/office/drawing/2014/main" id="{09C8A3AA-BA0B-4C55-A16D-7D5D30711B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>
            <a:extLst>
              <a:ext uri="{FF2B5EF4-FFF2-40B4-BE49-F238E27FC236}">
                <a16:creationId xmlns:a16="http://schemas.microsoft.com/office/drawing/2014/main" id="{024B723A-F80A-4CD1-B0AA-5D605C799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A4CA59C-972F-482A-960D-A12199872D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>
            <a:extLst>
              <a:ext uri="{FF2B5EF4-FFF2-40B4-BE49-F238E27FC236}">
                <a16:creationId xmlns:a16="http://schemas.microsoft.com/office/drawing/2014/main" id="{C2B6BC26-8DFC-4011-BE58-53C6607E8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>
            <a:extLst>
              <a:ext uri="{FF2B5EF4-FFF2-40B4-BE49-F238E27FC236}">
                <a16:creationId xmlns:a16="http://schemas.microsoft.com/office/drawing/2014/main" id="{D44D6109-29C9-4B36-AEBC-E10DBF9409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6612" name="Slide Number Placeholder 3">
            <a:extLst>
              <a:ext uri="{FF2B5EF4-FFF2-40B4-BE49-F238E27FC236}">
                <a16:creationId xmlns:a16="http://schemas.microsoft.com/office/drawing/2014/main" id="{8C47D254-9C5B-4913-B866-07724D429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fld id="{3C5393D8-9CD7-4790-A426-0CECF5737BDD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>
            <a:extLst>
              <a:ext uri="{FF2B5EF4-FFF2-40B4-BE49-F238E27FC236}">
                <a16:creationId xmlns:a16="http://schemas.microsoft.com/office/drawing/2014/main" id="{2217ACF2-3C90-4FFD-8D75-76778ADCBC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CCA00AEB-2E2B-4AA2-9541-93719C1A8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210948" name="Slide Number Placeholder 3">
            <a:extLst>
              <a:ext uri="{FF2B5EF4-FFF2-40B4-BE49-F238E27FC236}">
                <a16:creationId xmlns:a16="http://schemas.microsoft.com/office/drawing/2014/main" id="{58406ADA-57C0-4C91-9E9B-5AB370004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fld id="{EABCFBF4-63A0-4F0C-A59B-6503DF80D8C4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AE4B7-4D9F-475B-B7FC-E0D4AEE3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A0BE6C-C4A1-4A06-82F3-497F6D3DEA1F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F48C5-B2BF-44F9-B099-D886F9BC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D8A9B-CD68-4987-AEA6-C9191848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7AE6D03-2438-45DC-AFED-72F4E4712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46AED-D8C7-45AE-886B-A9A446ED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4AC1B1-D159-4063-8F75-A230DCA5616C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45F1-5529-4683-94A7-FF108DF8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EEDB7-F770-4E6B-80D8-BA39ED7D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89374E7-F927-434B-9FA7-F289A384C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6423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AC33CC-7BA4-4816-9959-F5081B3FF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03B47F0-7AF0-4CED-8A40-6BC9832697F7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914AFB-7260-4FF8-A5E9-6FA1BD859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59FEA-19BD-474E-ADEF-A13704EEA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63E9CD-C2D8-449A-9C3A-DFA9C64C5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89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DDF00D-91B0-4AF5-8466-E8580D3AD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D28AF0-F7F9-418D-9493-91676EBCE335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93B111-056D-4F66-936D-DBFC61511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EA1FB5-BB4F-4478-BFC2-B0E32A4B1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852836E-30E7-46DF-81A7-64DC9F7B8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493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27A39-5C94-4B46-9007-60AA1ED77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4A175DF-7163-4787-AD89-0AC747309727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9ADB5-8A4B-4115-B151-6EAAE4B53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DCF68-DD2F-4024-A758-C3BD081E1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9F50FA6-58E1-4A75-B45B-619C539D2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084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59422A-8B40-42E5-AC5E-BADB5EE5C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0E4DE59-6776-4E4E-A372-1C5F5350D94E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377F5B-10BE-421F-BCFB-ACCD6A575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C21C61-7996-45A8-87E4-42A017FD7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31C7C93-1D3A-4C3B-A82D-FEC2832E9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195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E6DF7C-8F33-4091-A095-EBA0E090B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DC6AE7C-ADBB-448D-8CC5-F8C02F25CAD0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B2A83A-7435-4251-B948-1E3C6A016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39A07E-BE0D-4031-BDB7-87D795E59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D15CD63-55B6-4218-898A-D1F5322BA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3454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780FC0-5815-4988-8BFE-9A5AB6501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FB7AB5F-7892-44CF-9958-0EDB7B388DE5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8867D2-F76A-4CDF-B0CD-CF3266F7B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A216C1-D264-494B-AAFF-0F1E16D14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F53369F-4B9A-4327-9E1B-DE22C140F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4841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2415-B98D-45A4-B9D8-5A2BF6E9F0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2230E9-6231-44DE-A3B7-6E0AA1E00086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8000F-89A8-4AA4-ABEE-6140B9C80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6E025-FEF5-4C1E-8F82-761DF384C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339FE4E-1D62-4664-A900-16097A375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0627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42269-B9ED-453F-BA7A-7DC1F5A81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BF19BC-66C2-4F77-A556-9CC5015F8AC5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588B4-944B-43FB-89FC-69D3AE65F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1DC69-4789-4B30-834E-60C3C4F6A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072BB57-9809-41C6-8A5F-F5F27C502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010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D3C2FE-6F50-4B73-86D2-F21B3EE01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0C68D8F-5156-4342-928A-34A15E76467E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BACCD-9A39-42B4-A0E7-68A934B92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4490C4-A935-4A88-B931-9F953796A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F32508F-EF32-4A23-A981-30AB4A50B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0412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4E5835-27D6-4039-874E-16016D0C7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B97776-02B1-4B8E-A449-A286EA3DFAAF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34588F-8360-4475-B1BF-AACAFF914A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7980EF-DB93-4E29-80E3-83A2FE797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6A8E1B2-6CE7-4DF1-8CF7-5ABC52E17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97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857E2A-F65F-461A-A7F4-389A7EF2E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28B86B-8DB8-47FA-B15E-0FE4D22D7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207F6-C01D-4748-8DAA-4E1ADD7E2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8DA68-CF52-4195-B1E4-069D2EC68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0182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663B53-E7DF-4AD6-AC5F-E38A31CD6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F895EC5-32CB-493A-9A44-AEA568BBE30C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E71E1A-9A3D-49DB-82BE-B806884F58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AE288F-0CDA-4424-8D7F-C7F2BF121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3D99C8D-822A-456C-9EDE-1C7B0A599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3611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C9B394-63BC-4A22-A387-61A9A6623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D4E3CD-FF9D-41E8-A74A-6B7A0A114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FF5DC-7911-4E76-B31A-171983821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82D0C-76C9-422F-AEA4-F25724C51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6104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03A32-5DEF-4ED7-90FE-FAA47D597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73DCDA-D3AF-4F7A-B3FD-FE4E007A3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4600A7-2AFB-457D-8686-F9A2E4FE5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637AA-F79B-429E-99F0-491C6F2D6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9965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2B9AAE-3086-4663-84D9-D3D238359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BDA47-3A16-44C6-AAAF-EAA4D03A9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72F614-3A67-401A-B8A0-778D61F1B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84A68-BF92-4AA6-B249-1D952E686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4833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BEE1D-9D11-4305-8666-65FB222EE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9CDB1-41BB-4E43-B245-5F89664B9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B43B9-4A8A-4D7A-887D-40CDDE5B3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F8339-DBFF-4B7A-B9B8-CDB643352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4371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3C0D3F-C52A-4A28-8890-A579C8F2A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284C28-00A7-4F11-897E-94D45B613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570B21-1230-4DBE-9F99-5EA80A98E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CBF39-492F-4A0A-A5CF-DABFE9AC6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0014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001316-C76B-4140-ACCB-2B98C7D7F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9E8B17-A51C-47B7-9218-58F94A7F7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94F6EF-7093-49E9-9A13-C80BCED06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F4954-54A0-494A-92DA-CF16ABE4F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6915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20A377-DCD4-4801-8590-578F8C3962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06AE8F-9E8B-4B2F-921D-746DECCEF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84992F-9BD7-433A-AB2D-AB85D3346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03BC2-3C86-4003-96DF-0C140590C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2629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97805-6E99-4715-AE0B-6A182E0E5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9590A-B03B-4649-8195-F1709B951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B80DA-5E63-4658-871F-384E506A0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0AE98-4092-4344-BABD-8491B8942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7572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EE8B8-7E2C-4457-82F4-0B0D1A6BC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DEC6D-DFB2-4AFE-8670-FAE81A36D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A879F-969D-416B-BD5D-AEE0B1321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B8B36-1AE2-477F-A8EB-3A163308E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5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6487AD-A837-4CE8-8722-D876E4074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EBF46-C96F-4690-A7B1-6B931541D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890E24-BA2D-4F4F-AB76-8AFF42254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07F66-62E3-4C83-A279-EB974F4F43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348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83CBEB-0ABA-4FCE-8620-A28F944C3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CF07F-A248-4571-A960-0BCD5452EA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157E23-E736-4B26-A239-5DFD86952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52D-1AB4-4CCA-8415-77A9EDEA9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3196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41E38-1275-4395-A95C-F332E47A0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499915-5EFD-4B40-8587-E31A22700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C9ABAD-9D13-4528-9EEF-5ECBA6E6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4EE9A-2C37-4BEC-B6F1-3F0833C61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30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2FAA7A-5B31-4EEB-A72D-39C947EFD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126D3E-7C36-44BD-9F46-169A03673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2BB051-C778-469C-8213-60D894B37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780E-F85C-4EE1-B2BA-6DDD367D2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1887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AF06F6D-4720-4F51-B129-D6A9E8B59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6E31070-F55A-4D98-9471-E578BBBD0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6274B02-050D-45E8-9AD2-A8CE5D4A3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2E286-D11C-4DDD-9207-0962649AF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0846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9C6B9C0-D0E1-495E-AE06-79414A5B7E7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44577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46F2F77-111F-4976-B19C-E31B609F14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4FBEC04-02ED-4A17-8C85-2D336DBEBD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26357"/>
            <a:ext cx="7772400" cy="1302544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62525-D055-4BB4-93A1-C15A9A2A5D7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5E66F-3775-4CC0-A265-8D6F71E6A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1190D-BE86-475B-9A4D-2476D89C6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0499-A0AE-432E-9DB6-913D3CF07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8078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D64F68C-E96B-49FF-BB4D-82A474A24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1AA6E2E-A43B-4F0E-B6B3-8C3B1560D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5072297-F52E-4DF1-9A97-60C61A2F2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CCA3-1975-4081-AB05-F3B06DBF9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1727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B7853E9-EC51-41E7-AAEA-7EA9D6E78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C50506D-FE39-40FD-AFB8-72CD4F460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D935A4B-E7C7-4220-9523-7AC4C801F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2604-10E2-4368-B61B-1A387EF1C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2580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257D583-2C29-46E0-8866-84EA20D10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96D45A9-D53B-4410-A20E-0C5C4E5F2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A1708C0-568C-4C5E-8E9C-E22C570CC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0AB12-BC69-49DC-BAB9-4C737299A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9901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DA379EB-B501-49FD-925B-9D677557A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4BCE5F9-A117-4CB0-A5D0-8BFED8C39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2BE29A7-FB29-4067-BA64-22943C339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4F7D6-FCE3-4355-AC0B-B94381BDE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1648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841589D-C231-40DB-AE02-CD7193010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1998BE9-4F31-4804-8052-368833E46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5F1969D-0A8A-4B2B-BE8E-886009ACB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E9D31-950B-466C-AE3C-97BD3A52E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85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41BFD-9F6F-4F3E-AFD6-EF000BE5E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064B6-069D-4324-922E-25414BEB86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BD69E-7D3D-469D-911F-EEEB44423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CF5C6-EE42-4998-93C5-D65387A89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6984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6E2185A-7B9E-4B8E-AAB3-945A27444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5A0B203-8C9E-46A9-A6B5-89869A5D4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DABA207-521E-4763-B551-AB2B04C96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A335A-DBB6-4C65-9C7D-82CE8D6E2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8768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0586C2-6295-4C3C-A1F6-26D99F4D8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3986B7A-844F-4A09-8771-2AC6EF8E3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2857B06-656A-4ACB-BA64-03DB65636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3259F-CB6C-4C27-BA63-DAA8B2773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2609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F0FCC95-508A-46AB-864F-948E39F8C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62EE419-4FAA-4AAE-87CC-5B5C2BE176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0DB5F36-C999-4827-8E04-3A30741D1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81136-4DD7-43E2-A26C-055BBFF82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6671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E0FA7A6-13B8-4CEB-9008-CAD39F467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31E5FB2-F279-46B7-BB0D-D2852697A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BB567EF-E81C-498A-9C52-8D5EC36E8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4D747-0A68-4C0F-8836-BED3B6DC3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5906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36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23A7978-9912-4B9B-A31C-7DCD163A4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09CE3E9-D33C-482F-8983-AF8031C7D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509F88D-46A6-4E15-AFAB-374FFB310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801D8-9C58-44D3-9225-63F0A8DFF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5287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43225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968329-DA07-44B7-9FBE-D7A5FCD8A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7715D04-79B8-4831-88BF-79A9669D3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733357D-45B0-4841-89F8-7D230732E0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1C07-16F0-46A6-9372-A14E35B12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0346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1B87C3F-08A8-49F2-B1C0-C2101AB1157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44577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A644D2E-4297-4BAC-9892-BF8F3DAF6A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3AE2592-278F-4D70-89AB-83EA6DA123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26357"/>
            <a:ext cx="7772400" cy="1302544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5F72D-3DD2-41F4-B29B-2D1B342B087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07339A-4521-4CAE-A4E3-D5AA7F4BF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608AD5-78F1-449B-A4AE-F61BAB3F7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5F7D0-312D-4D33-9CDA-6D7DDF324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5439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F7177D0-03D9-4537-B1AB-500D2FD60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A317724-1877-4A16-A292-557C08427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8F496BF-0B13-4671-A007-E56C2B8BD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6EFDD-59F7-47BA-94B7-F62A3D7CE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8249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AD3D52C-05DA-41E4-B246-6D70DC5E9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8FE0A94-5F63-414B-9256-8CEB0F4AB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D2D2B42-20C2-4A15-B20A-58F469911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7C278-CAC1-48BC-8674-B074E666A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2627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44DA4EF-0A19-4B44-AEDE-FBD913492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A7CE806-16B5-4C8F-B761-144F9939E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5650E5E-0292-4AEB-AE06-CE9F0E063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1B409-FF31-4C23-9C07-DAD1D4820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83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F13913-CD83-40E2-A24E-0B4602203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6F79E1-5DDF-4DE4-A3D4-908355284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799329-2113-44A9-8D55-D1464B245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675DD-7A6C-40EE-AB42-05C94B598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2976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FB3B32C-C63A-4A13-892B-4ACFF3672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7F2A35F-EB3A-4C29-95E8-32BE30CA8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D53937D-EC14-4252-A832-D7D5EDF384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D2767-3F43-43DD-B308-58A805C27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199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EF25D20-ED0A-473A-93CB-88DDC2722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C234863-60C9-4EC0-8CD8-802A919B2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D928E9C-03CF-4269-AF8A-677506E0F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65E05-CD09-4998-ADB5-EF28CF974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1864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3FD3DED-E2B5-47C2-8F47-AC669EF49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1E96C95-C8AE-46D0-BEC2-CBC997741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9B4761C-637E-4AC1-9E41-25D28D158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98B2F-3E9A-4520-84B9-2C5213108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962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BBCB186-5B62-4643-A952-4E9F03D94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F265DB6-6FF4-4D26-8792-58099A140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221D073-EFEB-4E75-B9A6-2E35BADE5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B9035-2849-4A8A-A840-AE9A93D21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0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5647394-77D4-4477-8232-5B3C1B7C8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D378487-D18E-40F4-82CE-CA45397B2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D01EC56-8DC7-4B2B-B95C-36EE6C3E0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FC16D-2FB1-4505-911B-08188C3C0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3922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0C262B5-5E5D-4BE9-8E54-5D15051D2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C216306-BA63-4251-8065-B40E56B70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641AD35-6ABA-4440-846D-BE7552E46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CF019-98FF-4015-9A7C-728C5506D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1269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36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6E19CE4-9DE2-4740-9903-E2178434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3A5B42F-5AD5-460F-A5C4-8634DDDC8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C10E771-253B-4089-B91B-AA8FD068B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2353B-B7E1-4A87-A7FE-7B37678C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40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43225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947D95C-69B3-49A6-8980-080C08F734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35185C3-53E0-47B1-987F-D7AA0CF1B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88A791C-1122-46D5-B217-D4D35CDED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1AA10-0179-419D-A73F-381C993CD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4479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FAAD526-70A3-4E40-B8FB-209A6D5C03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44577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3BE4C03-A180-455A-B4B1-506EE295BB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482A91A-A078-4283-A13B-EB88C5354B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26357"/>
            <a:ext cx="7772400" cy="1302544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C93B0-7A44-4D59-B4CD-48683AFE7E3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144E7-36BD-47BD-AD5F-AB4F64F2B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EE7BE-CF8B-4CF0-9871-CC5361DBD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58920-E6EE-4489-A938-8F8BCC158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119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13735CD-65C6-470F-B741-0971CE30A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22930EC-1E01-4729-B810-1287037C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A5455CD-A3C3-4AE0-A17C-31DC60F8A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14CFC-671A-43BB-B983-56D6015B7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24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EDA7F6-09AE-4D27-8ACF-5549B000A4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685F23-D7E6-415A-8AB7-D83C67F0F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A59341-D799-4467-A95B-7D70805B5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8174C-2032-43E0-8D4C-A936A64EF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2565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93859A7-FA38-44CB-A387-7371A1D6A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F85DB71-EAF3-46CD-AB52-5691B7080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E46864E-792F-4F12-81FD-89CF0225B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423B-4B4E-40A9-871F-5A3356CF2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7015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A84E9D5-0E20-4815-81E2-313163944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793245-D1CE-4ADC-8167-86F32D2E2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0F2EE3B-59DF-4055-BBB5-F91F6D13C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F8DB0-7F47-481A-8E4B-E73E33F6E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8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FB923CC-AD16-4F25-B956-AA1D79D9F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8D75E82-BA19-4AB6-9A97-178630E3B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F5522CC-480B-4735-806E-B15638353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AD38B-1EFB-4BE2-9CE7-737EF7911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2116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F842A98-106A-456E-8CFE-95BAF711B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CBE00BA-F62F-4CED-95C1-0694D5844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A42DC98-8709-4A79-ADB5-017C47B71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4C92-C6FA-45CC-B58D-D095C81ED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5644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AD9E8F-C6C5-4CAE-81F6-8A466882F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EDC758F-D200-4E0A-8D51-AF5B0776A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034F115-7652-4323-9FFE-B31D40F35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41D15-1052-432E-9648-91FF8CAFD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1499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3BC2CFB-12BC-49D1-8A89-7BAA25766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3A3ECAD-E717-4EC8-B634-54BA7A70B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D18B6EA-C1AA-447F-8650-F37873980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8E7C5-F491-481B-8EF8-F2EE38D70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1991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E3E752D-2A9F-4C4C-9DC7-119C9B58B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C32083C-903D-49E7-A26B-A6773D65B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615E9D2-AF9C-47D1-9097-4308A7E7B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CB251-9CBB-43B8-9024-8D95F20CA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899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D26718F-54CE-4D9F-967F-5B1F69B06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1A70897-5971-43DD-98AF-693B42012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81E55EC-2721-45B3-AD70-F4099B825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2FC88-BDC7-4A63-8605-3FB3FCD0E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7361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36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1160899-947F-4A3B-926C-8F5427EEF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43376BD-37B0-4D3A-BFE3-BAEBA2AC4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48EC580-506A-43BE-9F56-EC0F3AD4C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17D1D-47FD-4FA7-8FE0-3163E57BA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1113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43225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389D063-5F39-47DD-95A8-72F21D199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23E6D2A-4700-4D30-8613-9698DC32C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B46095A-3976-4C75-8C6F-4CC977100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F8849-FFBC-46B7-8CC7-C0BF23FBA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413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57C395-1F0E-4F4C-8FD1-F0FA47FA0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0A6187-2114-4F10-BCBA-981EC838C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563C5C-2137-4433-9980-DA3D730B7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7169E-FA42-4D5A-9AAA-A23E9B617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710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8345CDD-D3BA-4F20-A703-6409101E17B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44577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2EFA8B2-3CBD-4AD6-9038-DD8AD81E60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4AC3230-57CA-49B1-AEE2-2D79EC9C0E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26357"/>
            <a:ext cx="7772400" cy="1302544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48148-1D1A-436D-80A2-83AE11322D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4ECE4-5708-4B1C-8180-C038F80E5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F4051-804E-42B7-B7A3-4BC1FDFCC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DB438-56E7-4BC6-A429-F49DB08A3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8998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9AB2B89-6FBF-4214-97F6-7C289441D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9790696-AFBB-4D84-8C78-10236A62F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FB7067E-84CD-4CE2-8BB6-E28B9B934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2924F-864E-4FB1-BECE-A71B45AD2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7590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F76BCBA-424D-43D8-8719-F19BCA9CD1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38FC2F7-6D67-4452-B74E-811C29936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46E1CE2-D914-4907-8C2D-76B5A31C6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97E2E-CCCA-4243-81C5-9248F670D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8224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4CC49D4-2D83-46A8-B451-A4ED1DC41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9D5D0DE-427A-427B-B274-B5491F94F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4D2DF9C-D5D7-409E-8189-CAB87310F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EB66F-F473-44A8-ADDA-4415166D5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9287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E89BE0B-AA41-48DF-950B-1D649E7E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B9D7EB1-9B80-40D6-9146-25F0D1058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EBD2023-7AD2-4870-BFA4-81AD5B6D1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0F3B6-AD22-4150-BE6F-441B4DB72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9009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3B5E893-B9DC-41FC-9B04-3810A15C4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751F567-BE41-4557-B1E8-AD3F6DA58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D0B86DF-0A9C-4F8A-9E16-2BC53D1C3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69666-630A-45AF-B422-8FB68F1C6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70748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411AF7E-6C6A-43C2-BA76-1A2AADC47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F748EAC-FB8A-47C0-9566-866658F35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3009070-2C29-4A14-94A9-206266FE1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D1C6C-4AAC-4052-97A5-4B2CC957C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6235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EB83644-F697-4A26-AA74-3C4454D88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D086DC4-B450-4918-9D5B-530FF709A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B89B639-BB07-4220-9777-1BA9E4E6E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E6C40-E55D-44D3-BEEA-287B51604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4951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0B28C42-ACD5-4C7A-A96C-98A875C69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69EFC37-4286-4DDE-997A-0A3F57AF01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E060605-86E5-4A7B-9D0B-67E81BAD5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DDA9-08DD-4D70-B04A-ED36EEAE1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4861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3C0F3AC-CA78-4FC6-8EA2-869F3A99F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19395B2-A423-46E3-BD54-5F0151C2B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D9061CC-3658-43AE-A9F9-57F010B29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52411-6FE6-444B-A5A9-AC869F985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151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41B98-8C8E-4A9D-B570-D64F57462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DB662-CC57-4BAC-9BDA-5E9108091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FACF3-7D4F-4758-AE3A-344BF1DBB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0D5D6-C04D-47D1-8D5A-16F02DE8B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47603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36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E376303-A0F2-487B-ADBE-68F51535F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C423C79-1E26-4AFD-B59E-6BF882B8B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733C0AC-1578-4A1F-9409-99C8EA0FC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72265-2E76-45D3-893A-EA148FC82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6812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43225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5DD1A7-8B60-4700-A3AE-97DBECF4CC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F8D4594-DF14-4B53-8566-32FA65ECC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6F0C0D1-891B-4681-9414-F33B8BD56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B218-5EE4-439E-8525-3B3B9A855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674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6061C-CDD8-4CF5-B0FF-B5F5C1669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B5389-40A5-4C5D-9875-C4FE34560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AA2F8-4558-4728-AF65-511B920B1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7A0F7-71FA-4F32-949A-0A67765F5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85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612458-EDFA-4907-91E7-F92948A30E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46A372-AEF5-467D-83E7-49BF1E974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609099-DC63-4AA2-8426-509676B0A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D3C21-69D3-4221-9E9B-A908F71D0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56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68EF2-E1AC-486C-A43A-73B565EA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4A4C3B-FC9F-49B2-A611-F4F01BAE2529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73CA-6337-4B67-9E65-1537D2EB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15633-3E57-4C16-956E-288C66D7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9231DBB-37D0-4EB5-AC31-0DEFA6611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3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035FC-94CD-42A8-A4CD-6BB32E821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1C95A9-4E49-46E6-8EC0-836E5F5B9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759343-A740-4891-A90B-F8CD26C38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06009-D707-4009-AD38-2DC5B96E5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127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94581E-51CA-4B83-B9AB-FB8E15EB3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FB983C-22F6-479E-AD87-D84A11678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83149E-01EF-457C-BE80-07AA15A8A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9ABDD-A25B-4922-A272-0DF721C2C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824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5E47F8-6D84-4019-9312-6DFF10BEC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ECD9FA0-C289-4C2E-AEA0-2FD5D9115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97915C-A12B-45EB-8A86-E34C4AFE57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3489D-0297-4E8B-BFE8-DFE892CCE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58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6FA9013-7B4C-499B-852A-64E17047F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9E6620-3BE6-43B1-913C-FFC8081FF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E714B7F-AF8B-4734-8975-90DAAE029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689EC-A259-4500-ADD3-9E4C9101C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371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6C9309-79BD-4ECF-904E-5B150D55F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AD499F-5D13-47D7-A669-990F3C0ED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95F1AF-0604-4746-9230-CC89ED115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620F6-1EAC-4229-A154-FC54ABE9F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435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6589DD-D7DB-41E3-B53E-A60757460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3D702F-8D1D-4340-88F4-1B512485A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9FCF74-A781-4696-98CC-84F51D66E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BC1C-E2ED-4A57-A29B-66719794C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1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434ED-A6D2-4D06-AD6D-3136D59C1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0609C-98C7-475E-A4E5-3A71B191A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5DF4F-BBDF-4A2D-A64E-6D311EA9D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9527E-D22E-4B10-8D04-FF52B7281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55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F29DA7-FDC6-4EDB-9A31-76CE0DB42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20EDD2-4012-49D6-8062-F792EAFA3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B718FF-FF47-47C8-9D7B-B3D6A5127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C824A-893C-4E67-8CBE-92E529E77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481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B8B45B-9C05-491D-94FC-9778EB260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B22AAE-F81F-4269-81FD-7D32231FA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283AAC-3F29-4E7A-874D-29A8CF268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E01C2-90CE-456B-92DB-0A3B0B924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838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692CB4-1EB5-496F-9BAB-218EDE17A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E3CACF-AD9C-4F30-AFA9-0E936D488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331641-0750-45CA-A40C-B75A3CD69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414D9-BEF4-4B46-8AC5-3EF64330D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66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36B7D-A6E4-477A-B0E8-44A902B9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BDF008-A1C5-4F8D-B7EE-573DB771457D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36CFD-FAE8-4E4F-8C91-C8B796A4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69DBE-60E7-4E0A-946B-34760D3A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721C5F7-A86D-4CCD-9618-58FCE2F94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73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93D74-E1BD-452E-AEF0-8C5387489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59831-6F92-43EF-9451-302A44D60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F3F87-E9A1-4BE7-AFF8-AC7D85929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89B6-CCA7-4263-BCA1-4DCCDD4CE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749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60ECD-65D0-4D49-A518-34F41BD9D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C82A3-EA8F-4805-82A5-66A0E73AA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43C7F-1C32-4285-9C0F-B4A62526F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5D2B-852D-48DF-91E3-3C067A475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012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9CA07-A7E9-4169-8D84-E632CA903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C322B1-4D32-4894-9969-58BF91631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8934B8-1AD6-4487-8DED-0B63F75AC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38A06-E90C-49C0-BD19-D26519213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54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12B936-DE98-48B4-8E73-980043C5D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E76B67-6FB6-4C57-AEF0-164CEC46B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BF342-17A8-40A7-A9E1-B2BC5A5F5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335DA-E16F-4666-9CDB-D6630B33C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382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1E1652-95AC-42D4-A6CD-F20B298D0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8F46D6-47A9-486F-BA6F-0B0B83AB2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DB7547-41E3-484A-B31D-111CAD53E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292BE-59A9-4D6F-A9DA-0620B9081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002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0EC8E2-CEAF-48C2-A3FA-58E73FDA6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9CEBD3-6C58-4091-BA47-EE964530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C7BCFC-7FCC-435A-B3D0-8C387645F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740DA-00B3-4B64-B2D8-718642E0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475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28E174B-8289-49E1-8E3A-6C9E0EDC3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225308-EB42-472A-B0CB-3DAC1BA98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265E2B8-E258-46B4-9CDE-F2DE9348A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E7A15-6EC2-4122-BCDE-75B0090E6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984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EC10AE-7BBD-4623-B4C5-940611B47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8863C8-482D-4FBB-A3FB-ED8D2567F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F9BA0D-7587-4155-9D2E-B2C722EEF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1AADD-284A-4793-B84D-3C3B74FE4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452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82C1E2-69F2-475D-9A9A-E6463A542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BC328C-273F-40AE-B72B-51B3565A4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6FFAC-69C5-41BC-B2CE-B42175CFF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4AC6D-E84B-42FD-B8E7-24EFE18AE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76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6F1EB-7A4E-4321-BEFF-539892EC8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1307C-A7D8-4D40-AB96-4BAB9D263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55AC0-CC88-4EC8-8821-4728E088C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80E56-D1AA-4F74-95C9-688CE9163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54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FD443-4661-43EF-AAD2-B47FB68E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58A1D1-4C56-4F7F-8847-9552545EDFED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B26F4-1320-4C61-A895-6FB52A1D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EDDC5-5732-4DF0-BD62-0C255B2E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970E435-8ABE-437F-BCAB-8CEBE3F60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52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5B5C32-520A-4615-995A-846F5F64E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192654-70B0-4A6F-810D-1AE99F2E1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FEB9AB-F661-439C-B69B-DEF6F27F3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5DEA7-6DC1-445A-B3B5-9581CE37C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504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AD361B-5CE9-4871-AC51-34B07A4FB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335CC0-E88E-474E-A253-D7CF1022E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6853C5-53B8-4482-8431-5A2D3C9E5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89C3-2254-4106-AF18-2F45DC719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517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8DE590-83BF-4A75-AB8B-F9EB1C768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D1B3A5-9920-4D13-9B16-E919D1E11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EF72C6-162E-447C-9505-76F35D8F2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DDF2D-F088-4FD6-82F6-5DB1C21B9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389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6A93A-6B42-4670-8059-2B77232C30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DAA4A-1591-4210-AFE2-6A2901A71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FE0A5-D4CE-4E1F-A8E9-D3CBB05C4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C7E73-5A39-4DC5-B138-332177092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71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F026C-E756-4AB4-AA88-15C525447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1BAE2-23AB-4D4F-B9D4-7820D96CB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80C10-9A59-4EFA-8469-63E1E2FF9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B7A5E-4955-4666-B649-4F5A54119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194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8A978-87DC-413B-8900-C8534A9D0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818D56-AD5C-444E-9ED1-46A602D1A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6E732C-C51F-455E-869F-45166FEC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3E97A-259A-41BF-969E-9C349D0B5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287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41E71-076E-425B-9811-E7E890390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289A56-B14A-4AE3-8C99-693C7F7A7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2FF62F-C48E-4691-B62F-85A74DB90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7EAE5-9F08-473B-8642-8003F8070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806727-1842-48DE-901D-6DDA1A192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F3AECF-ABD7-452A-990F-0B0EC7EF1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5149E0-5848-4DBA-91F2-2943C1FD5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1CB09-127B-48E5-BCDC-1CCF0B066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215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0D5CF0-AE09-4355-945A-3ABD0A570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F4CB6A-9A2D-4BC4-9DDC-495B479CD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B50524-3C89-4EB5-8466-AC358B0DD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7A1DC-32D4-4366-90EC-90981F58F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35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3019AC-B3A5-4219-A998-281EA1D9F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C8A205-6857-4E8D-A28B-7E8781FA97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B632F57-DF83-428A-BEFE-E8CEF740D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1029A-1879-4FFF-9338-F4C2EC39C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41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B775D-DE35-4017-B9B7-ADF278E2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BDE121-1624-4348-B3D6-9411AC0D1D94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0EACC-D776-4CF5-BC15-D70041E3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94583-30C6-4D59-B2E0-326B207A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08CB5F3-1310-49CB-9996-40C0BE68F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37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46B83F-A002-49FD-A224-2EECC10BB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FA0DC-BA7F-49E2-8CB7-0F9C55EF9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CC618B-184A-475A-9369-F8FDA175F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72CD0-A7F5-448F-BBD4-CD1ACBF6B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642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10BB02-FB37-435D-9219-EFCBA19E6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5686DC-5D1F-4DF2-9F63-A68F141F6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7718F3-9BE1-4743-BACE-7CD4F387C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9164B-C020-4C95-AC59-4D911C9D4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76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898D6-14F7-4A4F-8FB7-D7C30C6F5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90C2A-685F-4BA3-8B8B-5C1D26385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216F1-D998-41C5-B67A-2B842BDD5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63FB9-61CB-45CC-9C80-346C1B067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512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CCE69B-D22B-457D-93EA-5DF44139A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BEC011-CD32-4AC9-A5A1-A1F015573B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C73E25-1F70-430D-9799-6FA3D5B59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80D2F-06C5-4755-8E6E-28B838C79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162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88D90B-180F-4109-A3BC-50C0B6DC4F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92509E-4372-4C93-AFC6-A562DE189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93631A-C8A9-41F4-8C97-F9FBF7B22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F379E-2556-4661-8188-4F1FA3C2D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560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F62DB9-730D-4182-8704-D0F3795D5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A9DE65-D86A-4AAB-BA5C-666862602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45A8E5-9421-4E0D-BB39-7CE9DFEFF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3E08-2C7F-497F-B4E3-F20120F36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210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CD8F0-5DAB-46FA-9536-FA19B00F5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09E1D-9C08-457A-B87D-62A9D100CE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D8FE3-95CF-435A-8448-0C0A547C0D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B7B86-36C2-4227-817D-EAE49662C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7292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D1848-63F8-426A-AA1A-095EA2475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2F078-36AD-497C-B813-61F08FE60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7DC5E-A667-4BBA-A299-680B009C94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2CAC6-3DD8-4984-8F6B-5D969FA3C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747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63997A-27D6-473F-917F-2172CD976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77A7B6-2EC5-4FFC-B302-481C139D8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0F0EA-795C-4289-838F-6CC9650E3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AA8E1-5FFD-4F19-8984-982B0EFA2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6770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CB235-46EA-4164-8911-DB7B5082B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863E8B-2ADD-48CE-8FE5-DD9362217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56ACD6-C390-4614-8821-F7D91DBC2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AC1DA-557C-456F-9232-1D7431506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19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924A9-821D-4887-88E5-90E75A66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EFCFF1-A098-4A8D-B907-609F814826CC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F01233-50AA-4EFD-B687-77342AF2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6F3FF-D7C9-493B-BDA1-D4155F64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CB87E17-A010-4B2E-B2E2-2F4095084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428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F16B69-138B-43A1-8AE5-F39C2608C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9F3F63-4885-4A7C-95DE-4582E87B0E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04D3D2-ADC6-4FA0-A883-79817446B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4809E-4F48-40BF-A52E-13834A7CC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2409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428421-27F6-4426-9781-87C15A96F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41451C-C075-4A58-A503-3B67075CE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9664C5-66EF-4F06-84CE-A97317560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10634-C145-4983-97C2-3FEDD37CB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5720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924C0C-150E-4F8E-B439-6B2B5F69C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1B09F4A-5597-4E57-88DF-495C916EE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F95268D-F87D-4AF4-A1E5-5BDF860D4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1FEE2-02E3-457D-92A0-8224E1790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7010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6C7F36-A74B-4CAE-81AB-74F2FC7028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7EC723-F16E-4A2A-8F00-739E35777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67B5E-5E4A-40B4-8D19-C22BDB374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1C2E-B896-4768-938C-4F4D029F6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898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8471BD-F7E1-47C9-B208-B8A81B3E2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1DABF0-B721-478C-8554-44A8F7595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5974EE-7BBD-4EBC-8708-AC5036318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C21C4-31D7-4F9F-9096-460F55CF8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5608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E4AA7-276A-4BE7-8CED-AC0575053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19AF-B48A-46A0-9D54-6902EBA58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42062-AA0E-46B1-9475-4E495000B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10FE5-0399-489E-8271-43D161D56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856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010408-B8DC-45EE-BFD2-E97FEDCB9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9ECB64-C881-405E-9FC7-FE815839E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5F787B-5F1A-4E6D-B323-A30350D2D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BDBF3-3270-4C18-8018-BD5562A39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261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CFADCF-D3BE-48CB-BBEB-47172FE9C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268918-F509-4A03-8ACD-2DB6ECBCB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11172F-80E2-455D-B1F1-7EE2B4EAA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667A-26C7-4054-92F2-984622D2B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913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00153E-7F3F-4A70-B42D-06DC4967A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F4A7D8-E361-410F-ACFE-E08A130DE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94537A-CEB3-4907-92E6-F0BFB3740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0E597-FC19-43BB-82EE-E7544C009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018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60AC5-0DF4-4FC5-925F-7B93EDA29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EC799-7D1D-43A1-B6C2-852993CFE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E2241-4AAF-4A97-A5CA-646CE68F9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5CD04-C49F-42F4-B974-E3BA5B2BA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66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C5418-5FB6-4AD4-9A02-9E6D6A0E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12FC0D-BAE1-4CF2-BD2A-143B7FC21D38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8144A-52D0-4199-AB34-44013FFC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8910E-27D1-4FE2-993E-957A8E09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0E41FBE-0725-4780-8939-31A3996C8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323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8B8F4-AD49-4F07-A2E8-B96DBEF97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EF37F-3513-407B-B3E2-3DF39C8C3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203E1-38DA-45B0-B7DB-7E9CA76B3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545A-B187-4963-9953-3FB8CB29CB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9737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2ADCA9-4BDA-4A36-80C2-BBB607347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5DA56D-FAA6-4E29-A692-EB4BEDA5F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B79BC5-4923-4B8A-ADC9-B5E0E6716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A31B4-5B43-4AC8-96B1-E94F6951F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275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9647AD-761C-40A7-92A6-45A99AA73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052B4A-35DC-4930-B476-A52BB73B9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00FEA1-D8FC-440C-AEAD-B47823EEF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0BF51-7325-4F05-B6D2-BFEADAC87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8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0D4FEF-2644-483A-A10E-CDC76F6BA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A9593A-D6F5-4AE3-801D-BD7F1100C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9D94FB-3400-4098-AEA0-026D82DC0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23E8C-B3A9-4C6A-AA63-1CF353AE0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3354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104BA6-D498-40DB-B1B9-C5D7DC198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F64E0A-CACD-4B3A-A58B-DE5846399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127954-7DFC-467C-9C1E-C86E3BF31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B0820-BD3B-475F-A5A0-6C209CC48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086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6BF00B-3DC7-491B-A8C2-49F919C19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941074E-65BA-44F1-9A00-270062F43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ED0FB13-8DF3-4EAE-82CA-56FDC02E1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9DFDF-D85D-40D8-BA2E-6DB93E805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7430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DDB752-C314-4085-B073-FF35AB914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8F2549-9D73-40E3-88E0-596908BFD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8AFC3A-63E6-45A2-B2EC-996C694D0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92A9D-4302-4FE9-9611-C55B51914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4592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01F6C4-3863-4070-BDE1-EC48C53A2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F48CFE-24D2-423F-BBBB-06C53D32B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515812-7439-4516-9AF5-8746E4A21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D2FB8-8CE9-4E00-A356-0A57EF331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4069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57865-B71E-439E-BA5A-934735A97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C488E-CE06-4D46-9D31-2CEF794CD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D4345-412B-4379-ADCD-D80D3FDF0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237E3-F3BA-4DCD-B215-9481B8CE2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62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0C7D7F-D570-4136-8A5E-9C0C2D288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2E558D-39FF-409F-A689-C134B35312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086B26-19E3-41FA-99D7-F3E603FD7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7256D-BA80-4A36-BE5B-351E62299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26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76266-FC8B-49F6-9722-8621CEB0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7A0989-4CB8-4CF2-AF06-D396153A4896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25B59-F523-43B2-9AC8-C62FEEBD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08771-94B8-4EE3-AFD3-E6B25D20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418CA63-B01A-442E-BB38-099A45B49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329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36CE87D-34E9-4BF7-BFEA-885B1253EF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A0C7D1-4BFD-4130-BDEE-B2F45DF28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E5E65C-5902-47DB-8BA7-B0E9C5E2F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47400-3326-4DA8-812A-FB3AFB2A9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95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7217AD-1D68-45CC-A33B-C23B42F95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7AE3C4-3959-4AB1-B40C-02A818020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9FD51-D1D5-4590-95DE-8605A13B8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329B5-A7BB-4F76-BA9D-D03E3B13D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315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83096-DD24-483B-B91D-DDD933E91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866FA-4358-48A6-8338-8687EC12CE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F61BA-0F64-4132-ADD5-97449A341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9F72B-17ED-4FFC-9024-7AF3519B8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1056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B7E30-A71E-4FF7-A142-A485314EF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54B3F-7CD0-4B03-A54D-3F1A37D55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03A57-EF21-4EF3-B0ED-7FB3553E5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CFABA-E2D3-454A-86C7-9CA88B9AC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6343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7D555-F41C-4076-BC84-0EBA87BBB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9293EF-79DD-47F0-A4FF-403A51F73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415E36-F894-4DD2-9B60-C071B5C62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2A4E6-D61F-41B1-83C3-220A36C6C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3633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EA9726-940C-44E9-B78B-6D145A6F4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0EDAFA-3AF1-4932-A0C3-F1106EED5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9E99F1-6E64-468D-A57F-8D80F1AC9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62237-4E82-48E3-B3C8-1C749796C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5444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EFA808-C6EE-4A48-A58B-9EF18496C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5B1361-C874-4D39-8681-C3897032B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71D472-6FFF-4D28-BFD3-5C233E9AE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9C4E-FD9D-4004-A146-CEEFBAC1E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7770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6D2C64-47ED-4453-817B-C44DA7A6D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7868D0-6469-4876-AF3F-159690E59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E15B2A-7C39-41B9-89DA-29BAF9B9B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AB363-6D2B-45A3-BBCE-02792E4B6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231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1692230-C72E-43DC-9DBB-069D53F31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E2CE8D-576E-4771-B75D-5108EF7B28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163C2B1-78D0-442D-A896-98F524363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405A5-9F78-4293-A8A3-CA2CFF974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5019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CF6ED-31DC-40F6-A4F7-C9297FDF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E8A2AA-ED04-4DB8-A1D7-466636A16931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2A291-C457-4BC4-B7F5-267DFF12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C82BC-628B-4A7F-AAFB-C5B43A03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58EAEBF-FB1F-48D6-A98E-65403CED2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44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AF97-0B99-4F8D-9F98-E7CCCCA8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0713BC-14CB-4F26-BF5A-D77DE8D1193F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5A8FA-0A6B-4082-A1D3-CEBCEFE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9C8BD-5612-4632-AF83-CDDCDC4C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E1E0FDD-A4BF-457D-A228-B2754D4A9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4223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164E7-A4D8-4696-86AA-00E204CE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6F9D58-9096-40C4-9BD1-868ABF23D9A9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A5717-3A0E-4FBB-91D0-2FFFD2D6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9E224-0735-4E53-B1E8-D294038A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44C40E7-DF54-4AE7-BB6A-ADE1AF71F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554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B5AC1-BEC3-402B-9B89-7969ABB6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CBB2CD-1BF3-4B0F-8F2E-6ADE7B57EAB1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D58D7-68E4-436A-AE8D-DF16870D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E25EB-A9BA-421B-B96B-ABF27132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CC760DF-85C2-4BE5-B938-B31A4400E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492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6F4C4-7B68-4C8B-9141-47ABAA8B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73AEFA-B073-4633-83FB-781165129F2F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0C2EC-6C43-4A63-9E0C-3028FE73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56811-FF87-44AF-9A5E-4FEFFB3A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AFD4B74-8DBC-444E-879C-E2806939B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876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C2C14-704F-481A-BE52-2F6681E2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43E4A-9F92-4967-A30E-B2980E537C2C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F62D9-FA24-4E83-B287-0B2A7A84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CA3B9-20D6-4826-AA83-9BA86D56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7DB9DB-10E4-42DB-9FA7-996B482E4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1027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72FA3-0901-44C1-96A8-B4F9C0E2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FF89F6-9924-4059-A43A-4D3F57F07459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A27CE-207E-4FFB-AAC5-F5FA41AF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AD7AE-459C-4ADB-BD32-FB2071D5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CF53273-A176-42EF-839B-6ECADBDA9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5836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B6D36-FE67-4C8D-91AC-F51B8394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C5EEAB-F001-45AC-A0F6-ED622B4481E6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C5C8-7EED-4F28-BF27-99C73B5B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2F8E1-FAED-4715-AB6B-CA31328C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D512DAE-B57A-4396-A20C-8C421060E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9116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B91C4-77C2-4671-B841-06D1724D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130A6E-F23A-48FC-8A42-AA34EDCDED51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2FC0F-E621-4B0D-A1C2-05FE4A42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F64B6-91DF-4884-B38B-5C8D8ACF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1A22A02-ED5B-4622-A1AB-7F93B04BB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8348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AFEB7-5570-4610-8C70-568A06A2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405B08-BC67-4BCD-AE2C-3DF720FD304E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9F163-9B3C-4AAE-8770-9398A37C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4F4E4-3128-481C-8CFA-0274E3E1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FD3E8D6-59CE-45B5-A411-E75C4D8FA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542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2EAB1-337A-4C41-941A-5108775C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24197D-AED3-4D00-844E-199A695F8B66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A86C-9959-4607-B465-98BAA595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57372-63FB-462E-BDDC-069F34B6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246DCBC-76FE-4296-9674-AF80CA9B4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628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013A9-12CC-4D60-B949-7B03B76B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197A1-1CEF-425A-A327-B538F099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BA960-0BC8-4C02-BDB8-56C2BB97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1C7DA91-DDA5-40D7-A393-CD2B96CF6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1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798A8C8-A95D-4CFF-A76A-759BA15552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9F78E8E-46D6-4F77-B90A-2446ACF9F6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5A074-2F3E-49DC-AE75-CAEADD6D0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C88B6BF-155C-4028-9A4A-AB613AFC81AD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9B93-A5F9-4B59-B3C4-DED577277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21499-6B39-49AB-98CB-1ECAFEA0D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1ECDD9B-FB5F-46E4-BF08-D482532885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81" r:id="rId1"/>
    <p:sldLayoutId id="2147493982" r:id="rId2"/>
    <p:sldLayoutId id="2147493983" r:id="rId3"/>
    <p:sldLayoutId id="2147493984" r:id="rId4"/>
    <p:sldLayoutId id="2147493985" r:id="rId5"/>
    <p:sldLayoutId id="2147493986" r:id="rId6"/>
    <p:sldLayoutId id="2147493987" r:id="rId7"/>
    <p:sldLayoutId id="2147493988" r:id="rId8"/>
    <p:sldLayoutId id="2147493989" r:id="rId9"/>
    <p:sldLayoutId id="214749399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F134C19-29F5-4AF4-ACD4-D6AAABA1C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BC5D038-0D6D-4267-8EEC-18C8CFAD6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20A4283-0269-4DB0-BFB5-A0822D4535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683DA5-1645-4C6F-A4A6-211AFC9A71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200FE4-AD84-45EE-A52D-424607B38F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F07460C-4E29-4AA3-BCDD-6B0B54CE5E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91" r:id="rId1"/>
    <p:sldLayoutId id="2147494092" r:id="rId2"/>
    <p:sldLayoutId id="2147494093" r:id="rId3"/>
    <p:sldLayoutId id="2147494094" r:id="rId4"/>
    <p:sldLayoutId id="2147494095" r:id="rId5"/>
    <p:sldLayoutId id="2147494096" r:id="rId6"/>
    <p:sldLayoutId id="2147494097" r:id="rId7"/>
    <p:sldLayoutId id="2147494098" r:id="rId8"/>
    <p:sldLayoutId id="2147494099" r:id="rId9"/>
    <p:sldLayoutId id="2147494100" r:id="rId10"/>
    <p:sldLayoutId id="2147494101" r:id="rId11"/>
    <p:sldLayoutId id="2147494102" r:id="rId12"/>
    <p:sldLayoutId id="21474941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2246B703-7BDC-4992-9AF8-3A91CBDA53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485900"/>
            <a:chOff x="0" y="0"/>
            <a:chExt cx="4562" cy="1248"/>
          </a:xfrm>
        </p:grpSpPr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5C781BAF-11F2-4EDE-99A4-B8981A2EB9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273" name="Freeform 4">
              <a:extLst>
                <a:ext uri="{FF2B5EF4-FFF2-40B4-BE49-F238E27FC236}">
                  <a16:creationId xmlns:a16="http://schemas.microsoft.com/office/drawing/2014/main" id="{DC390F52-0BFF-4E05-A298-FFF245347C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323C74-53D4-45A2-9E97-3D3D405C2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7F169D-D321-410B-89B2-69187FC2F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3162CC6-3FA1-4395-B59A-753B44D7DF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3128776-C4C8-4D5F-B00F-5C382551A0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7B0010A5-F660-465E-8F1E-70A8F640E9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1ECD6541-4D98-44FA-8D8D-2AC0A2DF12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104" r:id="rId1"/>
    <p:sldLayoutId id="2147494105" r:id="rId2"/>
    <p:sldLayoutId id="2147494106" r:id="rId3"/>
    <p:sldLayoutId id="2147494107" r:id="rId4"/>
    <p:sldLayoutId id="2147494108" r:id="rId5"/>
    <p:sldLayoutId id="2147494109" r:id="rId6"/>
    <p:sldLayoutId id="2147494110" r:id="rId7"/>
    <p:sldLayoutId id="2147494111" r:id="rId8"/>
    <p:sldLayoutId id="2147494112" r:id="rId9"/>
    <p:sldLayoutId id="2147494113" r:id="rId10"/>
    <p:sldLayoutId id="2147494114" r:id="rId11"/>
    <p:sldLayoutId id="21474941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32D9903F-53B4-42CB-9F20-539E2A29A4B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485900"/>
            <a:chOff x="0" y="0"/>
            <a:chExt cx="4562" cy="1248"/>
          </a:xfrm>
        </p:grpSpPr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23EAAB8F-C887-4823-AB72-F49F089EB1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297" name="Freeform 4">
              <a:extLst>
                <a:ext uri="{FF2B5EF4-FFF2-40B4-BE49-F238E27FC236}">
                  <a16:creationId xmlns:a16="http://schemas.microsoft.com/office/drawing/2014/main" id="{98339190-DD54-4F3C-833D-27BD0AF7C0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B1956E-6F1D-4332-B9CD-59D60BC7C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3E6C93-5623-41D9-9B48-954364FD2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DAF1C9E-4582-4B95-A64E-5BCE217B1A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68746E5-4691-40DC-9DDD-F3F0751E5B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EDD2CA9-08DA-46C9-85D2-B9E977F44F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0614EE64-237C-47A0-89E3-C433F20672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116" r:id="rId1"/>
    <p:sldLayoutId id="2147494117" r:id="rId2"/>
    <p:sldLayoutId id="2147494118" r:id="rId3"/>
    <p:sldLayoutId id="2147494119" r:id="rId4"/>
    <p:sldLayoutId id="2147494120" r:id="rId5"/>
    <p:sldLayoutId id="2147494121" r:id="rId6"/>
    <p:sldLayoutId id="2147494122" r:id="rId7"/>
    <p:sldLayoutId id="2147494123" r:id="rId8"/>
    <p:sldLayoutId id="2147494124" r:id="rId9"/>
    <p:sldLayoutId id="2147494125" r:id="rId10"/>
    <p:sldLayoutId id="2147494126" r:id="rId11"/>
    <p:sldLayoutId id="21474941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66A2D84F-4B96-402F-BE8B-85923FDC077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485900"/>
            <a:chOff x="0" y="0"/>
            <a:chExt cx="4562" cy="1248"/>
          </a:xfrm>
        </p:grpSpPr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3918640F-FD73-4665-80E8-CDAF5B9956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3321" name="Freeform 4">
              <a:extLst>
                <a:ext uri="{FF2B5EF4-FFF2-40B4-BE49-F238E27FC236}">
                  <a16:creationId xmlns:a16="http://schemas.microsoft.com/office/drawing/2014/main" id="{1845A8A2-EFD7-408D-9043-F3E0FF4139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F8D164-1870-48B2-8271-6E086A961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C8EEFB-19D9-4C4B-ABE4-42955EC20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185E06F8-2EF0-49FF-ADBA-0C7084C8AE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60A95D3-48F1-4C97-908A-7A5BB4634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9EA67F0B-10F3-4B37-A721-E80368585E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AAFF36D3-6E27-46F3-86E9-53344EA327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128" r:id="rId1"/>
    <p:sldLayoutId id="2147494129" r:id="rId2"/>
    <p:sldLayoutId id="2147494130" r:id="rId3"/>
    <p:sldLayoutId id="2147494131" r:id="rId4"/>
    <p:sldLayoutId id="2147494132" r:id="rId5"/>
    <p:sldLayoutId id="2147494133" r:id="rId6"/>
    <p:sldLayoutId id="2147494134" r:id="rId7"/>
    <p:sldLayoutId id="2147494135" r:id="rId8"/>
    <p:sldLayoutId id="2147494136" r:id="rId9"/>
    <p:sldLayoutId id="2147494137" r:id="rId10"/>
    <p:sldLayoutId id="2147494138" r:id="rId11"/>
    <p:sldLayoutId id="21474941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6B6DE6F7-C8E5-4008-B04F-EEB903113A3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485900"/>
            <a:chOff x="0" y="0"/>
            <a:chExt cx="4562" cy="1248"/>
          </a:xfrm>
        </p:grpSpPr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9295718D-4230-46D0-B693-17C4DD9553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345" name="Freeform 4">
              <a:extLst>
                <a:ext uri="{FF2B5EF4-FFF2-40B4-BE49-F238E27FC236}">
                  <a16:creationId xmlns:a16="http://schemas.microsoft.com/office/drawing/2014/main" id="{BAA7710D-BA4F-4B72-AF94-67A4392BFE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CCB0AD-F081-42EB-BB40-7E653C9C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9FB688-7E6B-4A8E-917D-E41316A85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13BD10D-E73F-4458-9338-FBE38C9BE8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3D57D1E-6097-4804-B35B-C7F7A1E607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0F68D21E-2F7F-4274-93EC-89E3A9BD85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851E299F-18D3-4F0F-9266-C6531E3ED5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140" r:id="rId1"/>
    <p:sldLayoutId id="2147494141" r:id="rId2"/>
    <p:sldLayoutId id="2147494142" r:id="rId3"/>
    <p:sldLayoutId id="2147494143" r:id="rId4"/>
    <p:sldLayoutId id="2147494144" r:id="rId5"/>
    <p:sldLayoutId id="2147494145" r:id="rId6"/>
    <p:sldLayoutId id="2147494146" r:id="rId7"/>
    <p:sldLayoutId id="2147494147" r:id="rId8"/>
    <p:sldLayoutId id="2147494148" r:id="rId9"/>
    <p:sldLayoutId id="2147494149" r:id="rId10"/>
    <p:sldLayoutId id="2147494150" r:id="rId11"/>
    <p:sldLayoutId id="21474941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69D74ED-927F-416B-8850-59C9F63CD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AC00165-6BD5-4442-AE58-777E77BEB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CB2C02-A181-4825-B519-155E3FB6BA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2980C6-1C13-4D7F-B1BA-3EC021D293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8D5BA2-01AD-4DFC-9267-D5AE716522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5E9275E-CCBF-446E-A68C-CEC64BFDF4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91" r:id="rId1"/>
    <p:sldLayoutId id="2147493992" r:id="rId2"/>
    <p:sldLayoutId id="2147493993" r:id="rId3"/>
    <p:sldLayoutId id="2147493994" r:id="rId4"/>
    <p:sldLayoutId id="2147493995" r:id="rId5"/>
    <p:sldLayoutId id="2147493996" r:id="rId6"/>
    <p:sldLayoutId id="2147493997" r:id="rId7"/>
    <p:sldLayoutId id="2147493998" r:id="rId8"/>
    <p:sldLayoutId id="2147493999" r:id="rId9"/>
    <p:sldLayoutId id="2147494000" r:id="rId10"/>
    <p:sldLayoutId id="2147494001" r:id="rId11"/>
    <p:sldLayoutId id="2147494002" r:id="rId12"/>
    <p:sldLayoutId id="21474940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9E8511F-40A2-471E-AE5C-4BE75ADF4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84B04AB-2E6B-46FD-984F-23F7E50A2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6A1AF9-B1CF-4BA9-829C-13AF52CD51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388DF9-584E-43C3-81F5-7B6180D784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3EF9C0-CE5E-4E06-AD45-28635CBE8A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1AB1BEE-2C04-4B6C-884A-3E7403EC9C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04" r:id="rId1"/>
    <p:sldLayoutId id="2147494005" r:id="rId2"/>
    <p:sldLayoutId id="2147494006" r:id="rId3"/>
    <p:sldLayoutId id="2147494007" r:id="rId4"/>
    <p:sldLayoutId id="2147494008" r:id="rId5"/>
    <p:sldLayoutId id="2147494009" r:id="rId6"/>
    <p:sldLayoutId id="2147494010" r:id="rId7"/>
    <p:sldLayoutId id="2147494011" r:id="rId8"/>
    <p:sldLayoutId id="2147494012" r:id="rId9"/>
    <p:sldLayoutId id="2147494013" r:id="rId10"/>
    <p:sldLayoutId id="2147494014" r:id="rId11"/>
    <p:sldLayoutId id="2147494015" r:id="rId12"/>
    <p:sldLayoutId id="21474940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6F58737-116C-45A1-ABC6-C0AE4117C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6ABB37A-7B92-41D6-A9FE-7DE3DECF7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BAB416-88A2-485B-A1B1-2C9795A0F0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40638C-0323-4052-8C1F-2BE0D5890B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529705-A728-4C8E-9EBC-9066FFC1EC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53F0835-3A04-47C7-94FE-A6E482D8BF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17" r:id="rId1"/>
    <p:sldLayoutId id="2147494018" r:id="rId2"/>
    <p:sldLayoutId id="2147494019" r:id="rId3"/>
    <p:sldLayoutId id="2147494020" r:id="rId4"/>
    <p:sldLayoutId id="2147494021" r:id="rId5"/>
    <p:sldLayoutId id="2147494022" r:id="rId6"/>
    <p:sldLayoutId id="2147494023" r:id="rId7"/>
    <p:sldLayoutId id="2147494024" r:id="rId8"/>
    <p:sldLayoutId id="2147494025" r:id="rId9"/>
    <p:sldLayoutId id="2147494026" r:id="rId10"/>
    <p:sldLayoutId id="2147494027" r:id="rId11"/>
    <p:sldLayoutId id="2147494028" r:id="rId12"/>
    <p:sldLayoutId id="21474940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D2D7412-B005-4EAB-AA9B-93C7237EF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3AAAC7C-3292-4EE2-B531-7F7A8C570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2A1452-CE80-42BF-B518-FEE13A6E49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BFD288-2224-4181-A7DC-67C9DD2C41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2757E5-BBE3-4A06-8D93-6181695B0F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3FB5A08-BA7F-4E20-A608-BD7D970B9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30" r:id="rId1"/>
    <p:sldLayoutId id="2147494031" r:id="rId2"/>
    <p:sldLayoutId id="2147494032" r:id="rId3"/>
    <p:sldLayoutId id="2147494033" r:id="rId4"/>
    <p:sldLayoutId id="2147494034" r:id="rId5"/>
    <p:sldLayoutId id="2147494035" r:id="rId6"/>
    <p:sldLayoutId id="2147494036" r:id="rId7"/>
    <p:sldLayoutId id="2147494037" r:id="rId8"/>
    <p:sldLayoutId id="2147494038" r:id="rId9"/>
    <p:sldLayoutId id="2147494039" r:id="rId10"/>
    <p:sldLayoutId id="2147494040" r:id="rId11"/>
    <p:sldLayoutId id="2147494041" r:id="rId12"/>
    <p:sldLayoutId id="214749404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6473E80-AF52-4031-936F-2AC638F8F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3431E92-429C-4416-89E4-B8D8D7CC8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E7D44B-69CA-4886-B1E4-8C15AB7A39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3E6863-76A0-4BF8-B9D9-7E2F030529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6CD467-9991-4B60-932F-F27ED117E1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5E95C29-B4DF-4736-9B40-9995256EF0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43" r:id="rId1"/>
    <p:sldLayoutId id="2147494044" r:id="rId2"/>
    <p:sldLayoutId id="2147494045" r:id="rId3"/>
    <p:sldLayoutId id="2147494046" r:id="rId4"/>
    <p:sldLayoutId id="2147494047" r:id="rId5"/>
    <p:sldLayoutId id="2147494048" r:id="rId6"/>
    <p:sldLayoutId id="2147494049" r:id="rId7"/>
    <p:sldLayoutId id="2147494050" r:id="rId8"/>
    <p:sldLayoutId id="2147494051" r:id="rId9"/>
    <p:sldLayoutId id="2147494052" r:id="rId10"/>
    <p:sldLayoutId id="2147494053" r:id="rId11"/>
    <p:sldLayoutId id="2147494054" r:id="rId12"/>
    <p:sldLayoutId id="21474940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70F1F26-E0FB-4C6B-B65F-C6709D301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42E8731-0C50-476B-92F7-0D914177D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25B475-AB84-4BF2-9E58-4D8C93EC21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A43E99-70B7-447A-9534-92C064DBF5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B7457D-6C03-46CD-A698-174813DB20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7806F81-4DE0-4214-9429-780940ADDD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56" r:id="rId1"/>
    <p:sldLayoutId id="2147494057" r:id="rId2"/>
    <p:sldLayoutId id="2147494058" r:id="rId3"/>
    <p:sldLayoutId id="2147494059" r:id="rId4"/>
    <p:sldLayoutId id="2147494060" r:id="rId5"/>
    <p:sldLayoutId id="2147494061" r:id="rId6"/>
    <p:sldLayoutId id="2147494062" r:id="rId7"/>
    <p:sldLayoutId id="2147494063" r:id="rId8"/>
    <p:sldLayoutId id="2147494064" r:id="rId9"/>
    <p:sldLayoutId id="2147494065" r:id="rId10"/>
    <p:sldLayoutId id="2147494066" r:id="rId11"/>
    <p:sldLayoutId id="2147494067" r:id="rId12"/>
    <p:sldLayoutId id="21474940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5C7724FA-82C8-433F-9061-CE9DFB2FAD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B23BEC89-78B4-4322-ACB7-8AC7E9AA60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1262-8FE5-492E-92AF-43EB69657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mbria"/>
                <a:cs typeface="+mn-cs"/>
              </a:defRPr>
            </a:lvl1pPr>
          </a:lstStyle>
          <a:p>
            <a:pPr>
              <a:defRPr/>
            </a:pPr>
            <a:fld id="{CE31B227-AEF9-4305-A7AF-1752E218717F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D35AB-E060-4189-8F41-33BE5170E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mbri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5A69-BC9A-4FFE-B48C-B4F58A7B8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fld id="{1B922614-4DCB-4BDC-A25F-BAA8D7652B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69" r:id="rId1"/>
    <p:sldLayoutId id="2147494070" r:id="rId2"/>
    <p:sldLayoutId id="2147494071" r:id="rId3"/>
    <p:sldLayoutId id="2147494072" r:id="rId4"/>
    <p:sldLayoutId id="2147494073" r:id="rId5"/>
    <p:sldLayoutId id="2147494074" r:id="rId6"/>
    <p:sldLayoutId id="2147494075" r:id="rId7"/>
    <p:sldLayoutId id="2147494076" r:id="rId8"/>
    <p:sldLayoutId id="2147494077" r:id="rId9"/>
    <p:sldLayoutId id="2147494078" r:id="rId10"/>
    <p:sldLayoutId id="214749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2CC5C90-172E-41BD-B099-34AAC27A0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779722E-3FB3-4BC5-A390-64414A4FC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93EAC7-291A-406B-BD8F-30CEC228B8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1979F5C-DC10-433F-BBF6-CD8CB8EECE7B}" type="datetime1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9F8A5B-81BC-4427-8405-C75673E0DA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9A6341-F980-44DF-B13B-C49E09AE78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ED0C833-92A3-40BD-A8A5-9A2F6223F5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80" r:id="rId1"/>
    <p:sldLayoutId id="2147494081" r:id="rId2"/>
    <p:sldLayoutId id="2147494082" r:id="rId3"/>
    <p:sldLayoutId id="2147494083" r:id="rId4"/>
    <p:sldLayoutId id="2147494084" r:id="rId5"/>
    <p:sldLayoutId id="2147494085" r:id="rId6"/>
    <p:sldLayoutId id="2147494086" r:id="rId7"/>
    <p:sldLayoutId id="2147494087" r:id="rId8"/>
    <p:sldLayoutId id="2147494088" r:id="rId9"/>
    <p:sldLayoutId id="2147494089" r:id="rId10"/>
    <p:sldLayoutId id="21474940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wmf"/><Relationship Id="rId3" Type="http://schemas.openxmlformats.org/officeDocument/2006/relationships/slideLayout" Target="../slideLayouts/slideLayout111.xml"/><Relationship Id="rId7" Type="http://schemas.openxmlformats.org/officeDocument/2006/relationships/image" Target="../media/image4.png"/><Relationship Id="rId12" Type="http://schemas.openxmlformats.org/officeDocument/2006/relationships/image" Target="../media/image9.wmf"/><Relationship Id="rId2" Type="http://schemas.openxmlformats.org/officeDocument/2006/relationships/audio" Target="file:///D:\GADT\NHAC%20clip\Hello%20How%20Do%20You%20Do%20-%20Twins.mp3" TargetMode="External"/><Relationship Id="rId1" Type="http://schemas.openxmlformats.org/officeDocument/2006/relationships/audio" Target="file:///D:\GADT\NHAC%20clip\Tuoi%20nho%20dung%20xay%20thanh%20pho%20Anh%20hung%20-%20NTN%20TP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wmf"/><Relationship Id="rId5" Type="http://schemas.openxmlformats.org/officeDocument/2006/relationships/image" Target="../media/image2.gif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Relationship Id="rId1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196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7.xml"/><Relationship Id="rId4" Type="http://schemas.openxmlformats.org/officeDocument/2006/relationships/hyperlink" Target="http://vi.wikipedia.org/wiki/196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>
            <a:extLst>
              <a:ext uri="{FF2B5EF4-FFF2-40B4-BE49-F238E27FC236}">
                <a16:creationId xmlns:a16="http://schemas.microsoft.com/office/drawing/2014/main" id="{73E59C60-2172-48F7-A267-F8D9DB3C4A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7929" y="1154913"/>
            <a:ext cx="8372475" cy="775697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TẬP ĐỌC TUẦN 5 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451C614E-8339-4790-B803-0826A3D04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291465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SGK TRANG 49</a:t>
            </a:r>
          </a:p>
        </p:txBody>
      </p:sp>
      <p:pic>
        <p:nvPicPr>
          <p:cNvPr id="195588" name="Picture 12" descr="SPARKLES">
            <a:extLst>
              <a:ext uri="{FF2B5EF4-FFF2-40B4-BE49-F238E27FC236}">
                <a16:creationId xmlns:a16="http://schemas.microsoft.com/office/drawing/2014/main" id="{0843D76A-638C-4704-8F7B-250423C35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089">
            <a:off x="6287294" y="1002506"/>
            <a:ext cx="6858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9" name="Picture 12" descr="SPARKLES">
            <a:extLst>
              <a:ext uri="{FF2B5EF4-FFF2-40B4-BE49-F238E27FC236}">
                <a16:creationId xmlns:a16="http://schemas.microsoft.com/office/drawing/2014/main" id="{FEB6F118-57A0-4BAE-9B6A-5EBF130FA7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2318">
            <a:off x="2248694" y="1173956"/>
            <a:ext cx="6858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0" name="Picture 13" descr="SPARKLES">
            <a:extLst>
              <a:ext uri="{FF2B5EF4-FFF2-40B4-BE49-F238E27FC236}">
                <a16:creationId xmlns:a16="http://schemas.microsoft.com/office/drawing/2014/main" id="{9DFCE747-0FD3-4F6F-A8E0-534CB2635E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2318">
            <a:off x="442119" y="1194594"/>
            <a:ext cx="6858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12" descr="SPARKLES">
            <a:extLst>
              <a:ext uri="{FF2B5EF4-FFF2-40B4-BE49-F238E27FC236}">
                <a16:creationId xmlns:a16="http://schemas.microsoft.com/office/drawing/2014/main" id="{EAF0EC20-62FC-435E-B28E-0B9AE6826E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089">
            <a:off x="8127207" y="591344"/>
            <a:ext cx="6858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4" descr="671691">
            <a:extLst>
              <a:ext uri="{FF2B5EF4-FFF2-40B4-BE49-F238E27FC236}">
                <a16:creationId xmlns:a16="http://schemas.microsoft.com/office/drawing/2014/main" id="{3E686DA8-5BF8-4599-9675-7571B818D9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051175"/>
            <a:ext cx="108743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Tuoi nho dung xay thanh pho Anh hung - NTN TP.mp3">
            <a:hlinkClick r:id="" action="ppaction://media"/>
            <a:extLst>
              <a:ext uri="{FF2B5EF4-FFF2-40B4-BE49-F238E27FC236}">
                <a16:creationId xmlns:a16="http://schemas.microsoft.com/office/drawing/2014/main" id="{0BC387BB-6223-4B2E-828D-6D7CBEEFE8C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Hello How Do You Do - Twins.mp3">
            <a:hlinkClick r:id="" action="ppaction://media"/>
            <a:extLst>
              <a:ext uri="{FF2B5EF4-FFF2-40B4-BE49-F238E27FC236}">
                <a16:creationId xmlns:a16="http://schemas.microsoft.com/office/drawing/2014/main" id="{8E6640E7-69C3-4F11-AA0A-D4B7ABDC81CD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5" name="Picture 7" descr="9">
            <a:extLst>
              <a:ext uri="{FF2B5EF4-FFF2-40B4-BE49-F238E27FC236}">
                <a16:creationId xmlns:a16="http://schemas.microsoft.com/office/drawing/2014/main" id="{CFDDCA6C-F714-4707-9A30-7C5F678C62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2786063"/>
            <a:ext cx="1828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1FE45B23-BDA5-4FFC-B86D-9B734925A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286250"/>
            <a:ext cx="79883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THANH THÚY</a:t>
            </a:r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97" name="Title 1">
            <a:extLst>
              <a:ext uri="{FF2B5EF4-FFF2-40B4-BE49-F238E27FC236}">
                <a16:creationId xmlns:a16="http://schemas.microsoft.com/office/drawing/2014/main" id="{EC3C8F37-D87D-44E2-8A8F-D28FFFB1F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2" y="209550"/>
            <a:ext cx="8828088" cy="592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313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TRƯỜNG TIỂU HỌC QUANG TRUNG</a:t>
            </a:r>
            <a:endParaRPr lang="en-US" altLang="en-US" sz="4000" dirty="0">
              <a:solidFill>
                <a:srgbClr val="0000C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CB270-A2EB-47F2-9A0B-D3F7D25AF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938338"/>
            <a:ext cx="6172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Ê – MI- LI, CON …</a:t>
            </a:r>
          </a:p>
        </p:txBody>
      </p:sp>
      <p:grpSp>
        <p:nvGrpSpPr>
          <p:cNvPr id="195599" name="Group 18">
            <a:extLst>
              <a:ext uri="{FF2B5EF4-FFF2-40B4-BE49-F238E27FC236}">
                <a16:creationId xmlns:a16="http://schemas.microsoft.com/office/drawing/2014/main" id="{756396FD-9D18-47A0-B1D6-D300730F9FA3}"/>
              </a:ext>
            </a:extLst>
          </p:cNvPr>
          <p:cNvGrpSpPr>
            <a:grpSpLocks/>
          </p:cNvGrpSpPr>
          <p:nvPr/>
        </p:nvGrpSpPr>
        <p:grpSpPr bwMode="auto">
          <a:xfrm>
            <a:off x="2092325" y="3532188"/>
            <a:ext cx="4918075" cy="790575"/>
            <a:chOff x="5225" y="9335"/>
            <a:chExt cx="2520" cy="1750"/>
          </a:xfrm>
        </p:grpSpPr>
        <p:sp>
          <p:nvSpPr>
            <p:cNvPr id="195601" name="AutoShape 27" descr="2">
              <a:extLst>
                <a:ext uri="{FF2B5EF4-FFF2-40B4-BE49-F238E27FC236}">
                  <a16:creationId xmlns:a16="http://schemas.microsoft.com/office/drawing/2014/main" id="{43A85071-3DBF-46C4-BB21-26C033EFC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0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1pPr>
              <a:lvl2pPr marL="742950" indent="-28575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195602" name="Picture 26" descr="cosmoS">
              <a:extLst>
                <a:ext uri="{FF2B5EF4-FFF2-40B4-BE49-F238E27FC236}">
                  <a16:creationId xmlns:a16="http://schemas.microsoft.com/office/drawing/2014/main" id="{12DC6D9F-D958-4BE9-9959-391B6DC4C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603" name="Picture 25" descr="BOOK2">
              <a:extLst>
                <a:ext uri="{FF2B5EF4-FFF2-40B4-BE49-F238E27FC236}">
                  <a16:creationId xmlns:a16="http://schemas.microsoft.com/office/drawing/2014/main" id="{A5B05340-D623-4E30-8299-8A7502BBD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604" name="Picture 24" descr="BOOK1">
              <a:extLst>
                <a:ext uri="{FF2B5EF4-FFF2-40B4-BE49-F238E27FC236}">
                  <a16:creationId xmlns:a16="http://schemas.microsoft.com/office/drawing/2014/main" id="{15251E44-4A22-49C1-A200-790406AB2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605" name="Picture 23" descr="QUILLPEN">
              <a:extLst>
                <a:ext uri="{FF2B5EF4-FFF2-40B4-BE49-F238E27FC236}">
                  <a16:creationId xmlns:a16="http://schemas.microsoft.com/office/drawing/2014/main" id="{FE1DEA81-AA4C-4588-BA2E-EC6176705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606" name="Text Box 22">
              <a:extLst>
                <a:ext uri="{FF2B5EF4-FFF2-40B4-BE49-F238E27FC236}">
                  <a16:creationId xmlns:a16="http://schemas.microsoft.com/office/drawing/2014/main" id="{76BC52EE-8684-4DE8-AB35-E243427D9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1pPr>
              <a:lvl2pPr marL="742950" indent="-28575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5607" name="Text Box 21">
              <a:extLst>
                <a:ext uri="{FF2B5EF4-FFF2-40B4-BE49-F238E27FC236}">
                  <a16:creationId xmlns:a16="http://schemas.microsoft.com/office/drawing/2014/main" id="{43BC82DD-5C9C-4766-B607-BBDBF7CEC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1pPr>
              <a:lvl2pPr marL="742950" indent="-28575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4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5608" name="WordArt 20">
              <a:extLst>
                <a:ext uri="{FF2B5EF4-FFF2-40B4-BE49-F238E27FC236}">
                  <a16:creationId xmlns:a16="http://schemas.microsoft.com/office/drawing/2014/main" id="{47B7ACB5-F0D4-4395-BB43-FAF5B3F59E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95609" name="Text Box 19">
              <a:extLst>
                <a:ext uri="{FF2B5EF4-FFF2-40B4-BE49-F238E27FC236}">
                  <a16:creationId xmlns:a16="http://schemas.microsoft.com/office/drawing/2014/main" id="{E105E2AF-71B4-43EB-BF72-8AE0991BA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1pPr>
              <a:lvl2pPr marL="742950" indent="-28575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Arial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4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95600" name="Picture 7" descr="9">
            <a:extLst>
              <a:ext uri="{FF2B5EF4-FFF2-40B4-BE49-F238E27FC236}">
                <a16:creationId xmlns:a16="http://schemas.microsoft.com/office/drawing/2014/main" id="{4DC6CE0D-3AB9-4645-9B85-675578612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2802809"/>
            <a:ext cx="1828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5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8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7349" grpId="0" autoUpdateAnimBg="0"/>
      <p:bldP spid="15" grpId="0" autoUpdateAnimBg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31">
            <a:extLst>
              <a:ext uri="{FF2B5EF4-FFF2-40B4-BE49-F238E27FC236}">
                <a16:creationId xmlns:a16="http://schemas.microsoft.com/office/drawing/2014/main" id="{F0F32704-A685-4B76-854C-975344207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22363"/>
            <a:ext cx="8763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6600"/>
                </a:solidFill>
                <a:latin typeface="Times New Roman" panose="02020603050405020304" pitchFamily="18" charset="0"/>
              </a:rPr>
              <a:t>    </a:t>
            </a:r>
            <a:endParaRPr lang="en-US" altLang="en-US" sz="4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C3711-2A2B-4398-9614-D138362F72F4}"/>
              </a:ext>
            </a:extLst>
          </p:cNvPr>
          <p:cNvSpPr txBox="1"/>
          <p:nvPr/>
        </p:nvSpPr>
        <p:spPr bwMode="auto">
          <a:xfrm>
            <a:off x="381000" y="1276350"/>
            <a:ext cx="7772400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Cha 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không bế 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con về </a:t>
            </a:r>
            <a:r>
              <a:rPr lang="vi-VN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đượ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c nữa!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//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Khi </a:t>
            </a:r>
            <a:r>
              <a:rPr lang="vi-VN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đã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 sáng bùng lên 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/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 ngọn lửa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Đêm nay 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/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 mẹ </a:t>
            </a:r>
            <a:r>
              <a:rPr lang="vi-VN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đến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 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tìm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 con 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/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Con sẽ 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ôm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 lấy mẹ mà 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hôn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 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/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Cho cha nhé 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//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Và con sẽ 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nói giùm 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với mẹ: 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//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Cha </a:t>
            </a:r>
            <a:r>
              <a:rPr lang="vi-VN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đ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i </a:t>
            </a:r>
            <a:r>
              <a:rPr lang="en-US" sz="3600" b="1" dirty="0" err="1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vui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,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/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 xin mẹ </a:t>
            </a:r>
            <a:r>
              <a:rPr lang="vi-VN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đừng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buồn</a:t>
            </a:r>
            <a:r>
              <a:rPr lang="en-US" sz="3600" b="1" dirty="0">
                <a:ln w="11430"/>
                <a:solidFill>
                  <a:srgbClr val="0033CC"/>
                </a:solidFill>
                <a:latin typeface="Times New Roman"/>
                <a:cs typeface="+mn-cs"/>
              </a:rPr>
              <a:t>!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/>
                <a:cs typeface="+mn-cs"/>
              </a:rPr>
              <a:t>//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E1A713-7BFB-490B-AF03-0AB620F94A24}"/>
              </a:ext>
            </a:extLst>
          </p:cNvPr>
          <p:cNvSpPr txBox="1">
            <a:spLocks/>
          </p:cNvSpPr>
          <p:nvPr/>
        </p:nvSpPr>
        <p:spPr>
          <a:xfrm>
            <a:off x="457200" y="1936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ngày 27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10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2019</a:t>
            </a:r>
            <a:b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rgbClr val="0000CC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ubtitle 2">
            <a:extLst>
              <a:ext uri="{FF2B5EF4-FFF2-40B4-BE49-F238E27FC236}">
                <a16:creationId xmlns:a16="http://schemas.microsoft.com/office/drawing/2014/main" id="{CD1A005C-A8C1-42B2-9B7C-B3237362FB2B}"/>
              </a:ext>
            </a:extLst>
          </p:cNvPr>
          <p:cNvSpPr txBox="1">
            <a:spLocks/>
          </p:cNvSpPr>
          <p:nvPr/>
        </p:nvSpPr>
        <p:spPr bwMode="auto">
          <a:xfrm>
            <a:off x="455613" y="209550"/>
            <a:ext cx="8064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Luyện đọc: Câu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3FA9B389-C0AA-431E-9D9C-60452EC7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065213"/>
            <a:ext cx="84232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không bế con về được nữa!</a:t>
            </a:r>
          </a:p>
          <a:p>
            <a:pPr algn="just">
              <a:lnSpc>
                <a:spcPct val="120000"/>
              </a:lnSpc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đã sáng bùng lên ngọn lửa</a:t>
            </a:r>
          </a:p>
          <a:p>
            <a:pPr algn="just">
              <a:lnSpc>
                <a:spcPct val="120000"/>
              </a:lnSpc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nay mẹ đến tìm con</a:t>
            </a:r>
          </a:p>
          <a:p>
            <a:pPr algn="just">
              <a:lnSpc>
                <a:spcPct val="120000"/>
              </a:lnSpc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sẽ ôm lấy mẹ mà hôn</a:t>
            </a:r>
          </a:p>
          <a:p>
            <a:pPr algn="just">
              <a:lnSpc>
                <a:spcPct val="120000"/>
              </a:lnSpc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cha nhé</a:t>
            </a:r>
          </a:p>
          <a:p>
            <a:pPr algn="just">
              <a:lnSpc>
                <a:spcPct val="120000"/>
              </a:lnSpc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con sẽ nói dùm với mẹ:</a:t>
            </a:r>
          </a:p>
          <a:p>
            <a:pPr algn="just">
              <a:lnSpc>
                <a:spcPct val="120000"/>
              </a:lnSpc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đi vui,  xin mẹ đừng buồn!</a:t>
            </a:r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3455981A-4129-481A-8749-4473C338A8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12001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C47EF038-0DD3-4247-9BAF-19C4B71E1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158115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791854E1-2982-4E3D-A545-A01D8582AA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257175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16" name="Line 23">
            <a:extLst>
              <a:ext uri="{FF2B5EF4-FFF2-40B4-BE49-F238E27FC236}">
                <a16:creationId xmlns:a16="http://schemas.microsoft.com/office/drawing/2014/main" id="{346E9D14-C062-4EEA-B1E4-FCA411D7A3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310515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490D8E83-0C82-4BFC-8D1C-0016499A0D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7335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F1FC2539-F581-442B-9B11-1F1E9D4CDE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22669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573F5D16-1E5D-4D1C-B9C8-1862CAAA0E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12001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99AB259C-B0D4-4F6C-B9F8-A046D0097A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2669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B1FA603F-213C-4E7D-BE8E-40316BC562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28003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4E3DF64B-DD06-47CC-A33A-C27F1AE4FC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3337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id="{47D8A65C-42D3-4EB7-80C5-86296B34C6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33337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209935" name="Subtitle 2">
            <a:extLst>
              <a:ext uri="{FF2B5EF4-FFF2-40B4-BE49-F238E27FC236}">
                <a16:creationId xmlns:a16="http://schemas.microsoft.com/office/drawing/2014/main" id="{049A9937-E532-493F-8819-40D578A89B46}"/>
              </a:ext>
            </a:extLst>
          </p:cNvPr>
          <p:cNvSpPr txBox="1">
            <a:spLocks/>
          </p:cNvSpPr>
          <p:nvPr/>
        </p:nvSpPr>
        <p:spPr bwMode="auto">
          <a:xfrm>
            <a:off x="6324600" y="1123950"/>
            <a:ext cx="5969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EC3FBAD5-9093-4CDC-A17D-85E3DBA36A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8671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82EB69D8-C658-4D4F-8965-CCFCEA734C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43243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32" name="Line 20">
            <a:extLst>
              <a:ext uri="{FF2B5EF4-FFF2-40B4-BE49-F238E27FC236}">
                <a16:creationId xmlns:a16="http://schemas.microsoft.com/office/drawing/2014/main" id="{0F0BF539-3525-425F-934F-5D2DC563E5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3243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33" name="Line 20">
            <a:extLst>
              <a:ext uri="{FF2B5EF4-FFF2-40B4-BE49-F238E27FC236}">
                <a16:creationId xmlns:a16="http://schemas.microsoft.com/office/drawing/2014/main" id="{494E6CC7-F0AA-4DC1-B6DC-E9FADB94AB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324350"/>
            <a:ext cx="14446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34" name="Line 23">
            <a:extLst>
              <a:ext uri="{FF2B5EF4-FFF2-40B4-BE49-F238E27FC236}">
                <a16:creationId xmlns:a16="http://schemas.microsoft.com/office/drawing/2014/main" id="{9498C130-9E2A-479F-B23C-EFEA0B3FFD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318135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id="{3A5A1414-C38F-41C8-98C3-EE335324AA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409575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36" name="Line 23">
            <a:extLst>
              <a:ext uri="{FF2B5EF4-FFF2-40B4-BE49-F238E27FC236}">
                <a16:creationId xmlns:a16="http://schemas.microsoft.com/office/drawing/2014/main" id="{F82AE375-BC09-4D83-8965-62A3596EAD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470535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  <p:sp>
        <p:nvSpPr>
          <p:cNvPr id="37" name="Line 23">
            <a:extLst>
              <a:ext uri="{FF2B5EF4-FFF2-40B4-BE49-F238E27FC236}">
                <a16:creationId xmlns:a16="http://schemas.microsoft.com/office/drawing/2014/main" id="{487C2CC5-49AB-4287-A8B8-618238D217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0" y="470535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0">
              <a:solidFill>
                <a:srgbClr val="000000"/>
              </a:solidFill>
              <a:latin typeface=".VnArabi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Box 1">
            <a:extLst>
              <a:ext uri="{FF2B5EF4-FFF2-40B4-BE49-F238E27FC236}">
                <a16:creationId xmlns:a16="http://schemas.microsoft.com/office/drawing/2014/main" id="{C513A4C0-68E0-4652-AE2B-8DFA8D28B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89038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đoạn: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47F1C9F-0C5F-4489-B6C3-C5744D392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751013"/>
            <a:ext cx="66405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</a:t>
            </a: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đầu…..lầu Ngũ Giác.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EAFBD-0B6B-4CA4-B023-B075B1EC0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2468563"/>
            <a:ext cx="79136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</a:t>
            </a: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theo…..thơ ca nhạc họa.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948CA-9E20-4AB0-9100-FD2195EB8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3186113"/>
            <a:ext cx="81454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</a:t>
            </a: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theo…..xin mẹ đừng buồn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A77B9-D21E-4AA5-B619-E23A0313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3916363"/>
            <a:ext cx="6832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</a:t>
            </a: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61138-1F83-4DA6-A2F5-85486DDA24A2}"/>
              </a:ext>
            </a:extLst>
          </p:cNvPr>
          <p:cNvSpPr txBox="1">
            <a:spLocks/>
          </p:cNvSpPr>
          <p:nvPr/>
        </p:nvSpPr>
        <p:spPr>
          <a:xfrm>
            <a:off x="457200" y="1936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ngày 27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10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2019</a:t>
            </a:r>
            <a:b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rgbClr val="0000CC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ubtitle 2">
            <a:extLst>
              <a:ext uri="{FF2B5EF4-FFF2-40B4-BE49-F238E27FC236}">
                <a16:creationId xmlns:a16="http://schemas.microsoft.com/office/drawing/2014/main" id="{8C57BF26-B7BA-456A-8773-2526B923F285}"/>
              </a:ext>
            </a:extLst>
          </p:cNvPr>
          <p:cNvSpPr txBox="1">
            <a:spLocks/>
          </p:cNvSpPr>
          <p:nvPr/>
        </p:nvSpPr>
        <p:spPr bwMode="auto">
          <a:xfrm>
            <a:off x="838200" y="1123950"/>
            <a:ext cx="79930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Ê-mi-li, con …</a:t>
            </a:r>
          </a:p>
        </p:txBody>
      </p:sp>
      <p:sp>
        <p:nvSpPr>
          <p:cNvPr id="15364" name="Subtitle 2">
            <a:extLst>
              <a:ext uri="{FF2B5EF4-FFF2-40B4-BE49-F238E27FC236}">
                <a16:creationId xmlns:a16="http://schemas.microsoft.com/office/drawing/2014/main" id="{443F1C7D-2A85-444C-93FE-53B9EA97A3CE}"/>
              </a:ext>
            </a:extLst>
          </p:cNvPr>
          <p:cNvSpPr txBox="1">
            <a:spLocks/>
          </p:cNvSpPr>
          <p:nvPr/>
        </p:nvSpPr>
        <p:spPr bwMode="auto">
          <a:xfrm>
            <a:off x="304800" y="1733550"/>
            <a:ext cx="8064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Tx/>
              <a:buAutoNum type="arabicPeriod"/>
              <a:defRPr/>
            </a:pP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20000"/>
              </a:spcBef>
              <a:buFontTx/>
              <a:buChar char="-"/>
              <a:defRPr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HS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EB9FD8-64B7-4AF6-BE65-729F10C53FED}"/>
              </a:ext>
            </a:extLst>
          </p:cNvPr>
          <p:cNvSpPr txBox="1">
            <a:spLocks/>
          </p:cNvSpPr>
          <p:nvPr/>
        </p:nvSpPr>
        <p:spPr>
          <a:xfrm>
            <a:off x="457200" y="1936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ngày 27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10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2019</a:t>
            </a:r>
            <a:b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rgbClr val="0000CC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212997" name="Picture 4" descr="671691">
            <a:extLst>
              <a:ext uri="{FF2B5EF4-FFF2-40B4-BE49-F238E27FC236}">
                <a16:creationId xmlns:a16="http://schemas.microsoft.com/office/drawing/2014/main" id="{7628B1F3-6346-4545-8497-3397953779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051175"/>
            <a:ext cx="649605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13">
            <a:extLst>
              <a:ext uri="{FF2B5EF4-FFF2-40B4-BE49-F238E27FC236}">
                <a16:creationId xmlns:a16="http://schemas.microsoft.com/office/drawing/2014/main" id="{4BB23E48-229E-44FE-8E59-A63EC03F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0325"/>
            <a:ext cx="95250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WordArt 3">
            <a:extLst>
              <a:ext uri="{FF2B5EF4-FFF2-40B4-BE49-F238E27FC236}">
                <a16:creationId xmlns:a16="http://schemas.microsoft.com/office/drawing/2014/main" id="{C12F9084-4D2A-41D3-A486-7B0F869856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482725"/>
            <a:ext cx="6248400" cy="1420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262673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组合 1">
            <a:extLst>
              <a:ext uri="{FF2B5EF4-FFF2-40B4-BE49-F238E27FC236}">
                <a16:creationId xmlns:a16="http://schemas.microsoft.com/office/drawing/2014/main" id="{F400ECEE-8F40-4C45-A281-9469BABCEB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215049" name="图片 2">
              <a:extLst>
                <a:ext uri="{FF2B5EF4-FFF2-40B4-BE49-F238E27FC236}">
                  <a16:creationId xmlns:a16="http://schemas.microsoft.com/office/drawing/2014/main" id="{E64404AA-001F-4F1E-BA91-BB48FA6FE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90AFEC9-ECB9-45EB-BDB2-A3EE82A8D585}"/>
                </a:ext>
              </a:extLst>
            </p:cNvPr>
            <p:cNvSpPr/>
            <p:nvPr/>
          </p:nvSpPr>
          <p:spPr>
            <a:xfrm>
              <a:off x="0" y="0"/>
              <a:ext cx="2393951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183463E-4FE2-49F7-96B2-FBBB266FA592}"/>
              </a:ext>
            </a:extLst>
          </p:cNvPr>
          <p:cNvSpPr txBox="1"/>
          <p:nvPr/>
        </p:nvSpPr>
        <p:spPr>
          <a:xfrm>
            <a:off x="304800" y="288925"/>
            <a:ext cx="84582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Lầu Ngũ Giác (Lầu N</a:t>
            </a:r>
            <a:r>
              <a:rPr lang="vi-V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Góc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: Toà nhà hình 5 góc, trụ sở Bộ Quốc phòng Mĩ.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B3180-392D-427F-9323-40920E6D5ED8}"/>
              </a:ext>
            </a:extLst>
          </p:cNvPr>
          <p:cNvSpPr txBox="1"/>
          <p:nvPr/>
        </p:nvSpPr>
        <p:spPr>
          <a:xfrm>
            <a:off x="304800" y="1400175"/>
            <a:ext cx="8839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Giôn-x</a:t>
            </a:r>
            <a:r>
              <a:rPr lang="vi-V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n: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 thống Mĩ từ n</a:t>
            </a:r>
            <a:r>
              <a:rPr lang="vi-VN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1963 </a:t>
            </a:r>
            <a:r>
              <a:rPr lang="vi-VN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1968.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F9FF2-C2FF-4CDE-B27C-991E1051EB6C}"/>
              </a:ext>
            </a:extLst>
          </p:cNvPr>
          <p:cNvSpPr txBox="1"/>
          <p:nvPr/>
        </p:nvSpPr>
        <p:spPr>
          <a:xfrm>
            <a:off x="76200" y="2033588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danh: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danh nghĩa </a:t>
            </a:r>
            <a:r>
              <a:rPr lang="vi-VN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làm một việc gì </a:t>
            </a:r>
            <a:r>
              <a:rPr lang="vi-VN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43C2A-99FE-4AFE-B7C7-48927FE7F874}"/>
              </a:ext>
            </a:extLst>
          </p:cNvPr>
          <p:cNvSpPr txBox="1"/>
          <p:nvPr/>
        </p:nvSpPr>
        <p:spPr>
          <a:xfrm>
            <a:off x="304800" y="2770188"/>
            <a:ext cx="8458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B.52: </a:t>
            </a:r>
            <a:r>
              <a: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bay ném bom khổng lồ của Mĩ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9640-4634-4398-BDAC-F48ED36C0878}"/>
              </a:ext>
            </a:extLst>
          </p:cNvPr>
          <p:cNvSpPr txBox="1"/>
          <p:nvPr/>
        </p:nvSpPr>
        <p:spPr>
          <a:xfrm>
            <a:off x="0" y="3335338"/>
            <a:ext cx="9296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pan: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Bom dùng chất x</a:t>
            </a:r>
            <a:r>
              <a:rPr lang="vi-VN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gây cháy, bỏng.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847B6-416E-4BB3-8D2E-23B6A112EB21}"/>
              </a:ext>
            </a:extLst>
          </p:cNvPr>
          <p:cNvSpPr txBox="1"/>
          <p:nvPr/>
        </p:nvSpPr>
        <p:spPr>
          <a:xfrm>
            <a:off x="414338" y="4413250"/>
            <a:ext cx="8458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Oa-sinh-t</a:t>
            </a:r>
            <a:r>
              <a:rPr lang="vi-V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n: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 </a:t>
            </a:r>
            <a:r>
              <a:rPr lang="vi-VN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Mĩ.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7" descr="90px-37_Lbj2_3x4">
            <a:extLst>
              <a:ext uri="{FF2B5EF4-FFF2-40B4-BE49-F238E27FC236}">
                <a16:creationId xmlns:a16="http://schemas.microsoft.com/office/drawing/2014/main" id="{EEB74EAF-5129-40D8-8AB0-8E0BF76F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18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528238FA-EA3B-40E3-A06F-EDF48A37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0"/>
            <a:ext cx="3810000" cy="50784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Jonson( 1908- 1973)- 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Tổng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thống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  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thứ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 36 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Mĩ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Ông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giữ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chức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năm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  </a:t>
            </a:r>
            <a:r>
              <a:rPr lang="en-US" altLang="en-US" sz="3600" b="1" u="sng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charset="0"/>
                <a:hlinkClick r:id="rId3" tooltip="1963"/>
              </a:rPr>
              <a:t>1963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  </a:t>
            </a:r>
            <a:r>
              <a:rPr lang="en-US" altLang="en-US" sz="3600" b="1" dirty="0" err="1">
                <a:solidFill>
                  <a:srgbClr val="0000CC"/>
                </a:solidFill>
                <a:latin typeface="Arial" charset="0"/>
              </a:rPr>
              <a:t>đến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 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00CC"/>
                </a:solidFill>
                <a:latin typeface="Arial" charset="0"/>
                <a:hlinkClick r:id="rId4" tooltip="1969"/>
              </a:rPr>
              <a:t>1969</a:t>
            </a: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.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356857032-b52-2">
            <a:extLst>
              <a:ext uri="{FF2B5EF4-FFF2-40B4-BE49-F238E27FC236}">
                <a16:creationId xmlns:a16="http://schemas.microsoft.com/office/drawing/2014/main" id="{DE4643F3-99D7-4291-A11D-F95D9F445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763"/>
            <a:ext cx="8763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AAD551D-21A5-4EDE-94D2-169C5E411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8163"/>
            <a:ext cx="8226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 B.52 và những vũ khí kèm theo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eing_B-52_dropping_bombs[1]">
            <a:extLst>
              <a:ext uri="{FF2B5EF4-FFF2-40B4-BE49-F238E27FC236}">
                <a16:creationId xmlns:a16="http://schemas.microsoft.com/office/drawing/2014/main" id="{6BC4839E-C92F-4436-A0AA-BD62AF0B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32DF3571-2E08-408E-8101-0FD74B09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8" y="4514850"/>
            <a:ext cx="75438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kern="0" dirty="0" err="1">
                <a:solidFill>
                  <a:srgbClr val="0000CC"/>
                </a:solidFill>
                <a:cs typeface="+mn-cs"/>
              </a:rPr>
              <a:t>Máy</a:t>
            </a:r>
            <a:r>
              <a:rPr lang="en-US" altLang="en-US" sz="3600" b="1" kern="0" dirty="0">
                <a:solidFill>
                  <a:srgbClr val="0000CC"/>
                </a:solidFill>
                <a:cs typeface="+mn-cs"/>
              </a:rPr>
              <a:t> bay </a:t>
            </a:r>
            <a:r>
              <a:rPr lang="en-US" altLang="en-US" sz="3600" b="1" kern="0" dirty="0" err="1">
                <a:solidFill>
                  <a:srgbClr val="0000CC"/>
                </a:solidFill>
                <a:cs typeface="+mn-cs"/>
              </a:rPr>
              <a:t>ném</a:t>
            </a:r>
            <a:r>
              <a:rPr lang="en-US" altLang="en-US" sz="3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cs typeface="+mn-cs"/>
              </a:rPr>
              <a:t>bom</a:t>
            </a:r>
            <a:r>
              <a:rPr lang="en-US" altLang="en-US" sz="3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cs typeface="+mn-cs"/>
              </a:rPr>
              <a:t>khổng</a:t>
            </a:r>
            <a:r>
              <a:rPr lang="en-US" altLang="en-US" sz="3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cs typeface="+mn-cs"/>
              </a:rPr>
              <a:t>lồ</a:t>
            </a:r>
            <a:r>
              <a:rPr lang="en-US" altLang="en-US" sz="3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cs typeface="+mn-cs"/>
              </a:rPr>
              <a:t>của</a:t>
            </a:r>
            <a:r>
              <a:rPr lang="en-US" altLang="en-US" sz="3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cs typeface="+mn-cs"/>
              </a:rPr>
              <a:t>Mĩ</a:t>
            </a:r>
            <a:r>
              <a:rPr lang="en-US" altLang="en-US" sz="3600" b="1" kern="0" dirty="0">
                <a:solidFill>
                  <a:srgbClr val="0000CC"/>
                </a:solidFill>
                <a:cs typeface="+mn-cs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C18F4D2-F6A9-4BE0-BE28-7E0DE8E54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4508500"/>
            <a:ext cx="121920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kern="0" dirty="0">
                <a:solidFill>
                  <a:srgbClr val="FF0000"/>
                </a:solidFill>
                <a:cs typeface="+mn-cs"/>
              </a:rPr>
              <a:t>B.52</a:t>
            </a:r>
            <a:r>
              <a:rPr lang="en-US" altLang="en-US" sz="4000" b="1" kern="0" dirty="0">
                <a:solidFill>
                  <a:srgbClr val="FF0000"/>
                </a:solidFill>
                <a:latin typeface="VN-NTime" pitchFamily="2" charset="0"/>
                <a:cs typeface="+mn-cs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73D8040-0D17-4B05-94E0-DAD3C68E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150"/>
            <a:ext cx="86868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D400CF82-6573-4A9B-9C80-9FD65BC27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35450"/>
            <a:ext cx="8077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 err="1">
                <a:solidFill>
                  <a:srgbClr val="0000CC"/>
                </a:solidFill>
                <a:cs typeface="+mn-cs"/>
              </a:rPr>
              <a:t>bom</a:t>
            </a:r>
            <a:r>
              <a:rPr lang="en-US" altLang="en-US" sz="28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cs typeface="+mn-cs"/>
              </a:rPr>
              <a:t>dùng</a:t>
            </a:r>
            <a:r>
              <a:rPr lang="en-US" altLang="en-US" sz="28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cs typeface="+mn-cs"/>
              </a:rPr>
              <a:t>chất</a:t>
            </a:r>
            <a:r>
              <a:rPr lang="en-US" altLang="en-US" sz="28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cs typeface="+mn-cs"/>
              </a:rPr>
              <a:t>xăng</a:t>
            </a:r>
            <a:r>
              <a:rPr lang="en-US" altLang="en-US" sz="28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cs typeface="+mn-cs"/>
              </a:rPr>
              <a:t>đặc</a:t>
            </a:r>
            <a:r>
              <a:rPr lang="en-US" altLang="en-US" sz="28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cs typeface="+mn-cs"/>
              </a:rPr>
              <a:t>để</a:t>
            </a:r>
            <a:r>
              <a:rPr lang="en-US" altLang="en-US" sz="28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cs typeface="+mn-cs"/>
              </a:rPr>
              <a:t>gây</a:t>
            </a:r>
            <a:r>
              <a:rPr lang="en-US" altLang="en-US" sz="28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cs typeface="+mn-cs"/>
              </a:rPr>
              <a:t>cháy</a:t>
            </a:r>
            <a:r>
              <a:rPr lang="en-US" altLang="en-US" sz="2800" b="1" kern="0" dirty="0">
                <a:solidFill>
                  <a:srgbClr val="0000CC"/>
                </a:solidFill>
                <a:cs typeface="+mn-cs"/>
              </a:rPr>
              <a:t>, </a:t>
            </a:r>
            <a:r>
              <a:rPr lang="en-US" altLang="en-US" sz="2800" b="1" kern="0" dirty="0" err="1">
                <a:solidFill>
                  <a:srgbClr val="0000CC"/>
                </a:solidFill>
                <a:cs typeface="+mn-cs"/>
              </a:rPr>
              <a:t>bỏng</a:t>
            </a:r>
            <a:r>
              <a:rPr lang="en-US" altLang="en-US" sz="2800" b="1" kern="0" dirty="0">
                <a:solidFill>
                  <a:srgbClr val="0000CC"/>
                </a:solidFill>
                <a:cs typeface="+mn-cs"/>
              </a:rPr>
              <a:t>.</a:t>
            </a:r>
            <a:endParaRPr lang="en-US" altLang="en-US" sz="2800" b="1" kern="0" dirty="0">
              <a:solidFill>
                <a:srgbClr val="0000CC"/>
              </a:solidFill>
              <a:latin typeface="VN-NTime" pitchFamily="2" charset="0"/>
              <a:cs typeface="+mn-cs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3473ADD-529D-4942-8715-4D6E3C2E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5450"/>
            <a:ext cx="1752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>
                <a:solidFill>
                  <a:srgbClr val="FF0000"/>
                </a:solidFill>
                <a:latin typeface="VN-NTime" pitchFamily="2" charset="0"/>
                <a:cs typeface="+mn-cs"/>
              </a:rPr>
              <a:t>   </a:t>
            </a:r>
            <a:r>
              <a:rPr lang="en-US" altLang="en-US" sz="2800" b="1" kern="0" dirty="0">
                <a:solidFill>
                  <a:srgbClr val="FF0000"/>
                </a:solidFill>
                <a:cs typeface="+mn-cs"/>
              </a:rPr>
              <a:t>Na pan:</a:t>
            </a:r>
            <a:r>
              <a:rPr lang="en-US" altLang="en-US" sz="2800" b="1" kern="0" dirty="0">
                <a:solidFill>
                  <a:srgbClr val="000000"/>
                </a:solidFill>
                <a:latin typeface="VN-NTime" pitchFamily="2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077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B9F910E-BB36-42D3-B473-1166A908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8826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Đọc bài Một chuyên gia máy xúc </a:t>
            </a:r>
          </a:p>
          <a:p>
            <a:pPr eaLnBrk="1" hangingPunct="1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1. Anh Thủy gặp anh A-lếch-xây ở đâu? 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vào lúc nào?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E5CF40-D313-44D1-85FE-DB107881FC4F}"/>
              </a:ext>
            </a:extLst>
          </p:cNvPr>
          <p:cNvSpPr txBox="1">
            <a:spLocks/>
          </p:cNvSpPr>
          <p:nvPr/>
        </p:nvSpPr>
        <p:spPr>
          <a:xfrm>
            <a:off x="457200" y="571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 tư, ngày 27 tháng 10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2019</a:t>
            </a:r>
            <a:b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 đọc</a:t>
            </a:r>
            <a:endParaRPr lang="vi-VN" sz="2800" b="1" kern="0" dirty="0">
              <a:solidFill>
                <a:srgbClr val="0000CC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8575" y="9715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18E03DA-E72A-42B5-B503-6B6FAA6D7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838093"/>
            <a:ext cx="8763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Anh Thủy gặp anh A-lếch-xây ở một công trường xây dựng. Đó là một buổi sáng đầu xuân đẹp trời, khi anh đang điều khiển máy xúc làm việc.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4" descr="muare">
            <a:extLst>
              <a:ext uri="{FF2B5EF4-FFF2-40B4-BE49-F238E27FC236}">
                <a16:creationId xmlns:a16="http://schemas.microsoft.com/office/drawing/2014/main" id="{A3AC58D2-9AB0-4127-AE20-E8DDB94B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WordArt 5">
            <a:extLst>
              <a:ext uri="{FF2B5EF4-FFF2-40B4-BE49-F238E27FC236}">
                <a16:creationId xmlns:a16="http://schemas.microsoft.com/office/drawing/2014/main" id="{90FFA836-0708-4F17-89BA-0370CFBB7E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771650"/>
            <a:ext cx="4495800" cy="1135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14253BFC-DB12-47D0-80B8-BC490726D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9144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CE8CD9E8-5BE8-4A8D-B51C-EC0C55FE9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8375"/>
            <a:ext cx="20923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B9EF825-8B1E-47BE-BE20-F152FA8BCC5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0495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kern="0" dirty="0">
                <a:solidFill>
                  <a:srgbClr val="0000CC"/>
                </a:solidFill>
                <a:latin typeface="Times New Roman" pitchFamily="18" charset="0"/>
              </a:rPr>
              <a:t>Câu 1: Đọc diễn cảm khổ thơ đầu để thể hiện tâm trạng của chú Mo-ri-xơn và bé Ê-mi-li.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65447CF1-4654-4FB9-8E14-9251EA8CF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9144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720E46C1-FBF1-4CA0-B783-ED427E14B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8375"/>
            <a:ext cx="20923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E646D4B-905D-4BEC-859F-37496EF17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61950"/>
            <a:ext cx="91440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2800" b="1" kern="0" dirty="0">
                <a:solidFill>
                  <a:srgbClr val="000000"/>
                </a:solidFill>
                <a:cs typeface="+mn-cs"/>
              </a:rPr>
              <a:t>    </a:t>
            </a:r>
            <a:r>
              <a:rPr lang="en-US" altLang="en-US" sz="2800" b="1" kern="0" dirty="0">
                <a:solidFill>
                  <a:srgbClr val="FF0000"/>
                </a:solidFill>
                <a:cs typeface="+mn-cs"/>
              </a:rPr>
              <a:t>Câu 2: Vì sao chú Mo-ri-xơn lên án cuộc chiến tranh xâm lược của chính quyền Mĩ?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3D64F56-699A-4012-8B2F-B493D3255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1450"/>
            <a:ext cx="8645525" cy="1816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2800" b="1" kern="0" dirty="0">
                <a:solidFill>
                  <a:srgbClr val="333399"/>
                </a:solidFill>
                <a:latin typeface="VN-NTime" pitchFamily="2" charset="0"/>
                <a:cs typeface="+mn-cs"/>
              </a:rPr>
              <a:t>-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Chú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Mo-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ri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-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xơn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lên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án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cuộc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chiến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tranh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xâm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lược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của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đế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quốc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vì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đó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là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cuộc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chiến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tranh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phi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nghĩa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–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không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: “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nhân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danh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ai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” –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và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vô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nhân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đạo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– “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đốt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bệnh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viện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,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trường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học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”, “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giết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trẻ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em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”, “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giết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những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đồng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333399"/>
                </a:solidFill>
                <a:cs typeface="+mn-cs"/>
              </a:rPr>
              <a:t>xanh</a:t>
            </a:r>
            <a:r>
              <a:rPr lang="en-US" altLang="en-US" sz="2800" b="1" kern="0" dirty="0">
                <a:solidFill>
                  <a:srgbClr val="333399"/>
                </a:solidFill>
                <a:cs typeface="+mn-cs"/>
              </a:rPr>
              <a:t>”,…)</a:t>
            </a:r>
            <a:endParaRPr lang="en-US" altLang="en-US" sz="1800" b="1" kern="0" dirty="0">
              <a:solidFill>
                <a:srgbClr val="333399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800px-Deadmanandchild[1]">
            <a:extLst>
              <a:ext uri="{FF2B5EF4-FFF2-40B4-BE49-F238E27FC236}">
                <a16:creationId xmlns:a16="http://schemas.microsoft.com/office/drawing/2014/main" id="{7C31B193-65B1-4461-BC6D-3C98E128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800px-Burningdwelling2[1]">
            <a:extLst>
              <a:ext uri="{FF2B5EF4-FFF2-40B4-BE49-F238E27FC236}">
                <a16:creationId xmlns:a16="http://schemas.microsoft.com/office/drawing/2014/main" id="{88E7CCEA-6ACD-476B-A163-60C387B20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y_Lai_massacre[1]">
            <a:extLst>
              <a:ext uri="{FF2B5EF4-FFF2-40B4-BE49-F238E27FC236}">
                <a16:creationId xmlns:a16="http://schemas.microsoft.com/office/drawing/2014/main" id="{3CAFA475-0B86-4EC5-8C36-071EDDB9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图片 6">
            <a:extLst>
              <a:ext uri="{FF2B5EF4-FFF2-40B4-BE49-F238E27FC236}">
                <a16:creationId xmlns:a16="http://schemas.microsoft.com/office/drawing/2014/main" id="{A24B92BF-2BDF-40A4-8CC9-879AB13D8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9144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1" name="图片 5">
            <a:extLst>
              <a:ext uri="{FF2B5EF4-FFF2-40B4-BE49-F238E27FC236}">
                <a16:creationId xmlns:a16="http://schemas.microsoft.com/office/drawing/2014/main" id="{2FB3B2B3-4984-46C6-861F-41DE6BBCC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8375"/>
            <a:ext cx="20923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8AFF29-97B4-442E-9627-6E653E5F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07975"/>
            <a:ext cx="8651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Câu 3: Chú Mo-ri-x</a:t>
            </a:r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ơ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n nói gì với con khi từ biệt?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E466504-3C88-4F7A-9D73-DC45EAB75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90687"/>
            <a:ext cx="891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 + Chú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nói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đã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sắp tối rồi,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chú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bế bé Ê-mi-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li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về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đượ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c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nữa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Chú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dặn con khi mẹ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đó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n hãy ôm lấy mẹ mà hôn và nói giúp chú “Cha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đ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i vui xin mẹ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đừ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ng buồn”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图片 6">
            <a:extLst>
              <a:ext uri="{FF2B5EF4-FFF2-40B4-BE49-F238E27FC236}">
                <a16:creationId xmlns:a16="http://schemas.microsoft.com/office/drawing/2014/main" id="{F3FDF105-5478-433B-84BC-6E210BB0F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271838"/>
            <a:ext cx="91440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5" name="图片 5">
            <a:extLst>
              <a:ext uri="{FF2B5EF4-FFF2-40B4-BE49-F238E27FC236}">
                <a16:creationId xmlns:a16="http://schemas.microsoft.com/office/drawing/2014/main" id="{5136E270-2706-4414-8BC0-8415DA0BC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3550"/>
            <a:ext cx="6477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6C2F40C5-3F44-4629-A5E1-23C9FD46F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7391400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VN-NTime" pitchFamily="2" charset="0"/>
                <a:cs typeface="+mn-cs"/>
              </a:rPr>
              <a:t>-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Vì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sao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chú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 Mo-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ri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-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xơn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nói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với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 con: “Cha 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đi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vui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, 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xin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mẹ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đừng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altLang="en-US" sz="2800" b="1" kern="0" dirty="0" err="1">
                <a:solidFill>
                  <a:srgbClr val="C00000"/>
                </a:solidFill>
                <a:cs typeface="+mn-cs"/>
              </a:rPr>
              <a:t>buồn</a:t>
            </a:r>
            <a:r>
              <a:rPr lang="en-US" altLang="en-US" sz="2800" b="1" kern="0" dirty="0">
                <a:solidFill>
                  <a:srgbClr val="C00000"/>
                </a:solidFill>
                <a:cs typeface="+mn-cs"/>
              </a:rPr>
              <a:t>!”?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kern="0" dirty="0">
              <a:solidFill>
                <a:srgbClr val="000000"/>
              </a:solidFill>
              <a:latin typeface="VN-NTime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图片 6">
            <a:extLst>
              <a:ext uri="{FF2B5EF4-FFF2-40B4-BE49-F238E27FC236}">
                <a16:creationId xmlns:a16="http://schemas.microsoft.com/office/drawing/2014/main" id="{D35BDB8B-CD3F-4FEF-BECE-6A141C0CC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9144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79" name="图片 5">
            <a:extLst>
              <a:ext uri="{FF2B5EF4-FFF2-40B4-BE49-F238E27FC236}">
                <a16:creationId xmlns:a16="http://schemas.microsoft.com/office/drawing/2014/main" id="{C4BCB7FB-94C9-494C-AD29-C415A1C0B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8375"/>
            <a:ext cx="20923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336F39-11D1-4CF6-8215-BDF2B0068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07950"/>
            <a:ext cx="8683625" cy="1063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b="1" kern="0" dirty="0">
                <a:solidFill>
                  <a:srgbClr val="009900"/>
                </a:solidFill>
                <a:cs typeface="+mn-cs"/>
              </a:rPr>
              <a:t> </a:t>
            </a:r>
            <a:r>
              <a:rPr lang="en-US" altLang="en-US" b="1" kern="0" dirty="0">
                <a:solidFill>
                  <a:srgbClr val="FF0000"/>
                </a:solidFill>
                <a:cs typeface="+mn-cs"/>
              </a:rPr>
              <a:t>Câu 4: Em có suy nghĩ gì về hành động của chú Mo-ri-xơn?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7430C7E-BF7B-4BF0-9953-C053BA273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171575"/>
            <a:ext cx="8458200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-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Hành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động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của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chú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Mo-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ri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-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xơn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là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hành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động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rất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cao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đẹp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EBB564E-CF45-474C-B692-85F6AAB4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324100"/>
            <a:ext cx="8153400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-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Chú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Mo-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ri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-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xơn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là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người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dám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xả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thân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vì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việc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nghĩa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.</a:t>
            </a:r>
            <a:endParaRPr lang="en-US" altLang="en-US" b="1" kern="0" dirty="0">
              <a:solidFill>
                <a:srgbClr val="0000CC"/>
              </a:solidFill>
              <a:latin typeface="VN-NTime" pitchFamily="2" charset="0"/>
              <a:cs typeface="+mn-cs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3082AF5-0BCC-4B52-A333-93D934F7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46438"/>
            <a:ext cx="8153400" cy="107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VN-NTime" pitchFamily="2" charset="0"/>
                <a:cs typeface="+mn-cs"/>
              </a:rPr>
              <a:t> 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-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Em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rất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xúc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động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về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hành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động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của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chú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 Mo-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ri</a:t>
            </a:r>
            <a:r>
              <a:rPr lang="en-US" altLang="en-US" b="1" kern="0" dirty="0">
                <a:solidFill>
                  <a:srgbClr val="0000CC"/>
                </a:solidFill>
                <a:cs typeface="+mn-cs"/>
              </a:rPr>
              <a:t>-</a:t>
            </a:r>
            <a:r>
              <a:rPr lang="en-US" altLang="en-US" b="1" kern="0" dirty="0" err="1">
                <a:solidFill>
                  <a:srgbClr val="0000CC"/>
                </a:solidFill>
                <a:cs typeface="+mn-cs"/>
              </a:rPr>
              <a:t>xơn</a:t>
            </a:r>
            <a:r>
              <a:rPr lang="en-US" altLang="en-US" sz="2000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kern="0" dirty="0">
                <a:solidFill>
                  <a:srgbClr val="0000CC"/>
                </a:solidFill>
                <a:latin typeface="VN-NTime" pitchFamily="2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图片 6">
            <a:extLst>
              <a:ext uri="{FF2B5EF4-FFF2-40B4-BE49-F238E27FC236}">
                <a16:creationId xmlns:a16="http://schemas.microsoft.com/office/drawing/2014/main" id="{70CCE7B5-F9C4-4D3F-A772-2FE1DC197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9144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3" name="图片 5">
            <a:extLst>
              <a:ext uri="{FF2B5EF4-FFF2-40B4-BE49-F238E27FC236}">
                <a16:creationId xmlns:a16="http://schemas.microsoft.com/office/drawing/2014/main" id="{75837B5C-E7E6-4DD6-AC1C-98965C28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8375"/>
            <a:ext cx="20923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EAC3229-77E3-487B-90C7-216CB101F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2202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kern="0" dirty="0">
                <a:solidFill>
                  <a:srgbClr val="C00000"/>
                </a:solidFill>
                <a:cs typeface="Times New Roman" panose="02020603050405020304" pitchFamily="18" charset="0"/>
              </a:rPr>
              <a:t>	Bài thơ ca ngợi điều gì?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E576B5F-4ADF-4E60-93A1-D13E683ED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38350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ca ngợi hành động dũng cảm của một công dân Mĩ tự thiêu để phản đối cuộc chiến tranh xâm lược Việt Nam.</a:t>
            </a:r>
          </a:p>
        </p:txBody>
      </p:sp>
      <p:sp>
        <p:nvSpPr>
          <p:cNvPr id="7" name="AutoShape 15">
            <a:extLst>
              <a:ext uri="{FF2B5EF4-FFF2-40B4-BE49-F238E27FC236}">
                <a16:creationId xmlns:a16="http://schemas.microsoft.com/office/drawing/2014/main" id="{1984E90E-28A6-42DA-92B3-943AF031B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4350"/>
            <a:ext cx="3352800" cy="838200"/>
          </a:xfrm>
          <a:prstGeom prst="cloudCallout">
            <a:avLst>
              <a:gd name="adj1" fmla="val 14449"/>
              <a:gd name="adj2" fmla="val 147977"/>
            </a:avLst>
          </a:prstGeom>
          <a:solidFill>
            <a:srgbClr val="FF99CC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3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rgbClr val="000066"/>
                </a:solidFill>
                <a:latin typeface="Arial" panose="020B0604020202020204" pitchFamily="34" charset="0"/>
              </a:rPr>
              <a:t>NỘI DUNG: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17C9A594-0B41-4D3E-ADC5-B8570BB65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19350"/>
            <a:ext cx="845820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F5994B-D315-4BFA-9835-4E2E8E41F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09750"/>
            <a:ext cx="7456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đọc nêu lên điều gì?</a:t>
            </a:r>
            <a:endParaRPr lang="en-US" alt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171046-DE6F-4933-B93D-316772DB3FE1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 tư, ngày 27 tháng 10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2019</a:t>
            </a:r>
            <a:b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 đọc</a:t>
            </a:r>
            <a:endParaRPr lang="vi-VN" sz="2800" b="1" kern="0" dirty="0">
              <a:solidFill>
                <a:srgbClr val="0000CC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575" y="13525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6E643C0-F7FE-45FA-AB26-22D21D917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6013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97BC07B7-5557-4CD7-BAA7-FE6D02CB8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09750"/>
            <a:ext cx="355123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5">
            <a:extLst>
              <a:ext uri="{FF2B5EF4-FFF2-40B4-BE49-F238E27FC236}">
                <a16:creationId xmlns:a16="http://schemas.microsoft.com/office/drawing/2014/main" id="{BA7203E4-CEBD-4D6B-A200-CB599E6DD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24800" cy="1885950"/>
          </a:xfrm>
          <a:prstGeom prst="cloudCallout">
            <a:avLst>
              <a:gd name="adj1" fmla="val 8806"/>
              <a:gd name="adj2" fmla="val 165532"/>
            </a:avLst>
          </a:prstGeom>
          <a:solidFill>
            <a:srgbClr val="FF99CC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3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cố- dặn dò:</a:t>
            </a:r>
          </a:p>
        </p:txBody>
      </p:sp>
      <p:sp>
        <p:nvSpPr>
          <p:cNvPr id="232453" name="Rectangle 4">
            <a:extLst>
              <a:ext uri="{FF2B5EF4-FFF2-40B4-BE49-F238E27FC236}">
                <a16:creationId xmlns:a16="http://schemas.microsoft.com/office/drawing/2014/main" id="{1776C06E-94DE-4C8A-A951-3E531CB76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633538"/>
            <a:ext cx="838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</a:rPr>
              <a:t>-Qua bài thơ em có cảm nhận gì?</a:t>
            </a:r>
            <a:endParaRPr lang="en-US" altLang="en-US" sz="4400" b="1">
              <a:solidFill>
                <a:srgbClr val="0000CC"/>
              </a:solidFill>
            </a:endParaRPr>
          </a:p>
        </p:txBody>
      </p:sp>
      <p:sp>
        <p:nvSpPr>
          <p:cNvPr id="232454" name="Rectangle 4">
            <a:extLst>
              <a:ext uri="{FF2B5EF4-FFF2-40B4-BE49-F238E27FC236}">
                <a16:creationId xmlns:a16="http://schemas.microsoft.com/office/drawing/2014/main" id="{674C8A4D-24D6-4296-975C-24DF0FD1A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19375"/>
            <a:ext cx="8382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</a:rPr>
              <a:t> -GDTT:Qua bài thơ giúp các hiểu  được cuộc sống …. </a:t>
            </a:r>
            <a:endParaRPr lang="en-US" altLang="en-US" sz="44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4">
            <a:extLst>
              <a:ext uri="{FF2B5EF4-FFF2-40B4-BE49-F238E27FC236}">
                <a16:creationId xmlns:a16="http://schemas.microsoft.com/office/drawing/2014/main" id="{EACE5ECC-70F7-4AFF-869F-DD6BFCD3D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12700"/>
            <a:ext cx="838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-Học thuộc long khổ thơ 3 và 4.</a:t>
            </a:r>
            <a:endParaRPr lang="en-US" altLang="en-US" sz="4400" b="1" dirty="0">
              <a:solidFill>
                <a:srgbClr val="0000CC"/>
              </a:solidFill>
            </a:endParaRPr>
          </a:p>
        </p:txBody>
      </p:sp>
      <p:sp>
        <p:nvSpPr>
          <p:cNvPr id="233475" name="Rectangle 4">
            <a:extLst>
              <a:ext uri="{FF2B5EF4-FFF2-40B4-BE49-F238E27FC236}">
                <a16:creationId xmlns:a16="http://schemas.microsoft.com/office/drawing/2014/main" id="{9347FD6F-EDA9-41D8-A7CD-BB49F1DD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422400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</a:rPr>
              <a:t>-Nhận xét tiết học:….</a:t>
            </a:r>
            <a:endParaRPr lang="en-US" altLang="en-US" sz="4400" b="1">
              <a:solidFill>
                <a:srgbClr val="0000CC"/>
              </a:solidFill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C1E36977-CC78-4006-9C76-D9C852183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47863"/>
            <a:ext cx="355123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7" name="Rectangle 4">
            <a:extLst>
              <a:ext uri="{FF2B5EF4-FFF2-40B4-BE49-F238E27FC236}">
                <a16:creationId xmlns:a16="http://schemas.microsoft.com/office/drawing/2014/main" id="{47027D60-5775-4C35-864B-0FA434360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216150"/>
            <a:ext cx="80121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-Chuẩn bị bài sau</a:t>
            </a:r>
            <a:endParaRPr lang="en-US" altLang="en-US" sz="4400" b="1" dirty="0">
              <a:solidFill>
                <a:srgbClr val="0000CC"/>
              </a:solidFill>
            </a:endParaRPr>
          </a:p>
        </p:txBody>
      </p:sp>
      <p:pic>
        <p:nvPicPr>
          <p:cNvPr id="233478" name="Picture 10" descr="671691">
            <a:extLst>
              <a:ext uri="{FF2B5EF4-FFF2-40B4-BE49-F238E27FC236}">
                <a16:creationId xmlns:a16="http://schemas.microsoft.com/office/drawing/2014/main" id="{0FBDA4C9-D324-4D0F-BD17-589A3336D0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488">
            <a:off x="1022350" y="3482975"/>
            <a:ext cx="46132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6">
            <a:extLst>
              <a:ext uri="{FF2B5EF4-FFF2-40B4-BE49-F238E27FC236}">
                <a16:creationId xmlns:a16="http://schemas.microsoft.com/office/drawing/2014/main" id="{0B0A8FBC-3F67-4A4A-84B5-73531E674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89013"/>
            <a:ext cx="1841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3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3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35523" name="Object 5">
            <a:extLst>
              <a:ext uri="{FF2B5EF4-FFF2-40B4-BE49-F238E27FC236}">
                <a16:creationId xmlns:a16="http://schemas.microsoft.com/office/drawing/2014/main" id="{D2FB2D6F-2B18-44AC-9ED2-B46279ED67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7938"/>
          <a:ext cx="8001000" cy="515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1929" imgH="3429027" progId="PowerPoint.Slide.8">
                  <p:embed/>
                </p:oleObj>
              </mc:Choice>
              <mc:Fallback>
                <p:oleObj name="Slide" r:id="rId2" imgW="4571929" imgH="3429027" progId="PowerPoint.Slide.8">
                  <p:embed/>
                  <p:pic>
                    <p:nvPicPr>
                      <p:cNvPr id="235523" name="Object 5">
                        <a:extLst>
                          <a:ext uri="{FF2B5EF4-FFF2-40B4-BE49-F238E27FC236}">
                            <a16:creationId xmlns:a16="http://schemas.microsoft.com/office/drawing/2014/main" id="{D2FB2D6F-2B18-44AC-9ED2-B46279ED67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938"/>
                        <a:ext cx="8001000" cy="515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2284" name="Picture 12" descr="XMASCA~1">
            <a:extLst>
              <a:ext uri="{FF2B5EF4-FFF2-40B4-BE49-F238E27FC236}">
                <a16:creationId xmlns:a16="http://schemas.microsoft.com/office/drawing/2014/main" id="{532791CF-071F-47B7-B7FE-5A0BFFB29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279900"/>
            <a:ext cx="1485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3C4885E-5B7F-4E77-BB96-71E607DF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1550"/>
            <a:ext cx="6781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5827FA9-8779-4BFA-B106-1E839D919E23}"/>
              </a:ext>
            </a:extLst>
          </p:cNvPr>
          <p:cNvSpPr txBox="1">
            <a:spLocks/>
          </p:cNvSpPr>
          <p:nvPr/>
        </p:nvSpPr>
        <p:spPr>
          <a:xfrm>
            <a:off x="0" y="133350"/>
            <a:ext cx="91440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 sát tranh vẽ và cho biết tranh vẽ </a:t>
            </a:r>
            <a:r>
              <a:rPr lang="en-US" sz="36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gì?</a:t>
            </a:r>
            <a:endParaRPr lang="vi-VN" sz="36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>
            <a:extLst>
              <a:ext uri="{FF2B5EF4-FFF2-40B4-BE49-F238E27FC236}">
                <a16:creationId xmlns:a16="http://schemas.microsoft.com/office/drawing/2014/main" id="{D30A03BC-1B6D-474A-B806-22B4A0B7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7A3C04A9-6AC4-4BA5-A0FC-6E077A7F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-19050"/>
            <a:ext cx="5105400" cy="1679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600" b="1" kern="0" dirty="0">
                <a:latin typeface="VN-NTime" pitchFamily="2" charset="0"/>
              </a:rPr>
              <a:t>      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2-11-1965,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công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Mĩ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tên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Mo-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ri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xơn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tự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thiêu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phản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đối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cuộc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chiến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tranh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xâm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lược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quyền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Mĩ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altLang="en-US" sz="2600" b="1" kern="0" dirty="0" err="1">
                <a:solidFill>
                  <a:srgbClr val="0000CC"/>
                </a:solidFill>
                <a:latin typeface="Times New Roman" pitchFamily="18" charset="0"/>
              </a:rPr>
              <a:t>Việt</a:t>
            </a:r>
            <a:r>
              <a:rPr lang="en-US" altLang="en-US" sz="2600" b="1" kern="0" dirty="0">
                <a:solidFill>
                  <a:srgbClr val="0000CC"/>
                </a:solidFill>
                <a:latin typeface="Times New Roman" pitchFamily="18" charset="0"/>
              </a:rPr>
              <a:t> Nam.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6B765ECA-FA21-494C-A9C7-1F478A128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71750"/>
            <a:ext cx="46482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altLang="en-US" sz="2600">
              <a:solidFill>
                <a:srgbClr val="000000"/>
              </a:solidFill>
              <a:latin typeface="VN-NTime" pitchFamily="2" charset="0"/>
              <a:cs typeface="+mn-cs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14ACADF9-8822-4E99-A42F-A363D1ED7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2150"/>
            <a:ext cx="4495800" cy="892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2600" b="1" kern="0" dirty="0">
                <a:solidFill>
                  <a:srgbClr val="0000CC"/>
                </a:solidFill>
                <a:latin typeface="VN-NTime" pitchFamily="2" charset="0"/>
                <a:cs typeface="+mn-cs"/>
              </a:rPr>
              <a:t>   </a:t>
            </a:r>
            <a:r>
              <a:rPr lang="en-US" altLang="en-US" sz="2600" b="1" kern="0" dirty="0" err="1">
                <a:solidFill>
                  <a:srgbClr val="0000CC"/>
                </a:solidFill>
                <a:latin typeface="VN-NTime" pitchFamily="2" charset="0"/>
                <a:cs typeface="+mn-cs"/>
              </a:rPr>
              <a:t>X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úc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động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trước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hành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động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của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anh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,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một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nhà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thơ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đã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viết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: 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72EF5EEC-086B-42B1-8A59-BBDB9448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3250"/>
            <a:ext cx="45720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vi-VN" altLang="en-US" sz="2600" ker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049C3E0-1715-418A-85E1-5C967500D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76550"/>
            <a:ext cx="4724400" cy="2692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Bài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thơ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gợi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lại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hình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ảnh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Mo-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ri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-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xơn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bế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con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gái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là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bé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Ê-mi-li 18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tháng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tuổi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tới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trụ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sở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Bộ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Quốc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phòng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Mĩ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,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nơi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anh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tự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thiêu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vì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hòa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bình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ở </a:t>
            </a:r>
            <a:r>
              <a:rPr lang="en-US" altLang="en-US" sz="2600" b="1" kern="0" dirty="0" err="1">
                <a:solidFill>
                  <a:srgbClr val="0000CC"/>
                </a:solidFill>
                <a:cs typeface="+mn-cs"/>
              </a:rPr>
              <a:t>Việt</a:t>
            </a:r>
            <a:r>
              <a:rPr lang="en-US" altLang="en-US" sz="2600" b="1" kern="0" dirty="0">
                <a:solidFill>
                  <a:srgbClr val="0000CC"/>
                </a:solidFill>
                <a:cs typeface="+mn-cs"/>
              </a:rPr>
              <a:t> Nam.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600" kern="0" dirty="0">
              <a:solidFill>
                <a:srgbClr val="0000CC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092" descr="PPT素材-13">
            <a:extLst>
              <a:ext uri="{FF2B5EF4-FFF2-40B4-BE49-F238E27FC236}">
                <a16:creationId xmlns:a16="http://schemas.microsoft.com/office/drawing/2014/main" id="{ED09CB3C-DF87-4EF8-87F8-0EC6EC337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5150"/>
            <a:ext cx="24257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EAE1F-900F-4063-A41B-06CBF127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0495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Ê – MI- LI, CON 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820B39-FE07-4143-A3EA-F9F6FC8CF47E}"/>
              </a:ext>
            </a:extLst>
          </p:cNvPr>
          <p:cNvSpPr txBox="1">
            <a:spLocks/>
          </p:cNvSpPr>
          <p:nvPr/>
        </p:nvSpPr>
        <p:spPr>
          <a:xfrm>
            <a:off x="457200" y="3619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 tư, ngày 27 tháng 10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2019</a:t>
            </a:r>
            <a:b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 đọc</a:t>
            </a:r>
            <a:endParaRPr lang="vi-VN" sz="2800" b="1" kern="0" dirty="0">
              <a:solidFill>
                <a:srgbClr val="0000CC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204805" name="Picture 4" descr="671691">
            <a:extLst>
              <a:ext uri="{FF2B5EF4-FFF2-40B4-BE49-F238E27FC236}">
                <a16:creationId xmlns:a16="http://schemas.microsoft.com/office/drawing/2014/main" id="{A351A0AF-3B21-4F18-9C66-DC0767AFA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0038"/>
            <a:ext cx="108743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ubtitle 2">
            <a:extLst>
              <a:ext uri="{FF2B5EF4-FFF2-40B4-BE49-F238E27FC236}">
                <a16:creationId xmlns:a16="http://schemas.microsoft.com/office/drawing/2014/main" id="{B10A998A-DFF6-478B-AFA7-83D9AD1B4D04}"/>
              </a:ext>
            </a:extLst>
          </p:cNvPr>
          <p:cNvSpPr txBox="1">
            <a:spLocks/>
          </p:cNvSpPr>
          <p:nvPr/>
        </p:nvSpPr>
        <p:spPr bwMode="auto">
          <a:xfrm>
            <a:off x="838200" y="1123950"/>
            <a:ext cx="79930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Ê-mi-li, con …</a:t>
            </a:r>
          </a:p>
        </p:txBody>
      </p:sp>
      <p:sp>
        <p:nvSpPr>
          <p:cNvPr id="15364" name="Subtitle 2">
            <a:extLst>
              <a:ext uri="{FF2B5EF4-FFF2-40B4-BE49-F238E27FC236}">
                <a16:creationId xmlns:a16="http://schemas.microsoft.com/office/drawing/2014/main" id="{4B7704C1-1208-4F7C-81EB-C13E58F9ACF8}"/>
              </a:ext>
            </a:extLst>
          </p:cNvPr>
          <p:cNvSpPr txBox="1">
            <a:spLocks/>
          </p:cNvSpPr>
          <p:nvPr/>
        </p:nvSpPr>
        <p:spPr bwMode="auto">
          <a:xfrm>
            <a:off x="304800" y="1733550"/>
            <a:ext cx="8064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Tx/>
              <a:buAutoNum type="arabicPeriod"/>
              <a:defRPr/>
            </a:pP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20000"/>
              </a:spcBef>
              <a:buFontTx/>
              <a:buChar char="-"/>
              <a:defRPr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spcBef>
                <a:spcPct val="20000"/>
              </a:spcBef>
              <a:buFontTx/>
              <a:buChar char="-"/>
              <a:defRPr/>
            </a:pP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E57002-3A8E-469D-91DE-109F0260500A}"/>
              </a:ext>
            </a:extLst>
          </p:cNvPr>
          <p:cNvSpPr txBox="1">
            <a:spLocks/>
          </p:cNvSpPr>
          <p:nvPr/>
        </p:nvSpPr>
        <p:spPr>
          <a:xfrm>
            <a:off x="457200" y="3619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ngày 27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10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2019</a:t>
            </a:r>
            <a:b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rgbClr val="0000CC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205829" name="Picture 4" descr="671691">
            <a:extLst>
              <a:ext uri="{FF2B5EF4-FFF2-40B4-BE49-F238E27FC236}">
                <a16:creationId xmlns:a16="http://schemas.microsoft.com/office/drawing/2014/main" id="{5F0A5198-299A-4115-8E19-D6E87A6BC5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486150"/>
            <a:ext cx="4133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ubtitle 2">
            <a:extLst>
              <a:ext uri="{FF2B5EF4-FFF2-40B4-BE49-F238E27FC236}">
                <a16:creationId xmlns:a16="http://schemas.microsoft.com/office/drawing/2014/main" id="{218A3461-C610-4256-84E9-F7E47B6A85D6}"/>
              </a:ext>
            </a:extLst>
          </p:cNvPr>
          <p:cNvSpPr txBox="1">
            <a:spLocks/>
          </p:cNvSpPr>
          <p:nvPr/>
        </p:nvSpPr>
        <p:spPr bwMode="auto">
          <a:xfrm>
            <a:off x="838200" y="1123950"/>
            <a:ext cx="79930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Ê-mi-li, con …</a:t>
            </a:r>
          </a:p>
        </p:txBody>
      </p:sp>
      <p:sp>
        <p:nvSpPr>
          <p:cNvPr id="15364" name="Subtitle 2">
            <a:extLst>
              <a:ext uri="{FF2B5EF4-FFF2-40B4-BE49-F238E27FC236}">
                <a16:creationId xmlns:a16="http://schemas.microsoft.com/office/drawing/2014/main" id="{596195E8-6C6B-4461-A255-52A827CF9A83}"/>
              </a:ext>
            </a:extLst>
          </p:cNvPr>
          <p:cNvSpPr txBox="1">
            <a:spLocks/>
          </p:cNvSpPr>
          <p:nvPr/>
        </p:nvSpPr>
        <p:spPr bwMode="auto">
          <a:xfrm>
            <a:off x="304800" y="1733550"/>
            <a:ext cx="8064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Tx/>
              <a:buAutoNum type="arabicPeriod"/>
              <a:defRPr/>
            </a:pP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20000"/>
              </a:spcBef>
              <a:buFontTx/>
              <a:buChar char="-"/>
              <a:defRPr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HS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E817E8-303F-4BC5-9178-E6A4BC974D98}"/>
              </a:ext>
            </a:extLst>
          </p:cNvPr>
          <p:cNvSpPr txBox="1">
            <a:spLocks/>
          </p:cNvSpPr>
          <p:nvPr/>
        </p:nvSpPr>
        <p:spPr>
          <a:xfrm>
            <a:off x="457200" y="3619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ngày 27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10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2019</a:t>
            </a:r>
            <a:b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rgbClr val="0000CC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206853" name="Picture 4" descr="671691">
            <a:extLst>
              <a:ext uri="{FF2B5EF4-FFF2-40B4-BE49-F238E27FC236}">
                <a16:creationId xmlns:a16="http://schemas.microsoft.com/office/drawing/2014/main" id="{3D7246B8-2844-4C00-92DF-2785CA2681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333750"/>
            <a:ext cx="61912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ubtitle 2">
            <a:extLst>
              <a:ext uri="{FF2B5EF4-FFF2-40B4-BE49-F238E27FC236}">
                <a16:creationId xmlns:a16="http://schemas.microsoft.com/office/drawing/2014/main" id="{70211B84-B01D-4527-B4D4-2C21063F7C3D}"/>
              </a:ext>
            </a:extLst>
          </p:cNvPr>
          <p:cNvSpPr txBox="1">
            <a:spLocks/>
          </p:cNvSpPr>
          <p:nvPr/>
        </p:nvSpPr>
        <p:spPr bwMode="auto">
          <a:xfrm>
            <a:off x="1600200" y="982663"/>
            <a:ext cx="79930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Ê-mi-li, con …</a:t>
            </a:r>
          </a:p>
        </p:txBody>
      </p:sp>
      <p:sp>
        <p:nvSpPr>
          <p:cNvPr id="207875" name="Subtitle 2">
            <a:extLst>
              <a:ext uri="{FF2B5EF4-FFF2-40B4-BE49-F238E27FC236}">
                <a16:creationId xmlns:a16="http://schemas.microsoft.com/office/drawing/2014/main" id="{A8A1E348-FDF0-4CD1-9F70-E5CE8B06DC28}"/>
              </a:ext>
            </a:extLst>
          </p:cNvPr>
          <p:cNvSpPr txBox="1">
            <a:spLocks/>
          </p:cNvSpPr>
          <p:nvPr/>
        </p:nvSpPr>
        <p:spPr bwMode="auto">
          <a:xfrm>
            <a:off x="323850" y="1436688"/>
            <a:ext cx="8064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Luyện đọc: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91070D66-C821-4AC9-9F34-E016D1344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22463"/>
            <a:ext cx="75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Từ:  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5A193150-46D4-49A7-892A-7C48DBF77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43100"/>
            <a:ext cx="242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Pô-tô-mác,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B34807A6-1AB3-41DA-91A3-D9F71A44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6215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Giôn-xơn,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0B52B77B-6A07-461C-B8A9-7BE923E10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95550"/>
            <a:ext cx="84232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Câu: HD Ngắt nhịp thơ đúng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GB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DDAA33E5-12AF-45CC-B88D-451A0E976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1962150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Ê-mi-li-con,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3B30A029-76B1-48D3-8A9C-7F7CD1603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96215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Oa-sinh-tơn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FE2427-5AF0-400E-BCF0-65B3C482EF8D}"/>
              </a:ext>
            </a:extLst>
          </p:cNvPr>
          <p:cNvSpPr txBox="1">
            <a:spLocks/>
          </p:cNvSpPr>
          <p:nvPr/>
        </p:nvSpPr>
        <p:spPr>
          <a:xfrm>
            <a:off x="457200" y="1936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ngày 27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10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2019</a:t>
            </a:r>
            <a:b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rgbClr val="0000CC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207883" name="Picture 4" descr="671691">
            <a:extLst>
              <a:ext uri="{FF2B5EF4-FFF2-40B4-BE49-F238E27FC236}">
                <a16:creationId xmlns:a16="http://schemas.microsoft.com/office/drawing/2014/main" id="{61768FA3-AD86-4F61-9F96-557D5B505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333750"/>
            <a:ext cx="564673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8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1299&quot;&gt;&lt;property id=&quot;20148&quot; value=&quot;5&quot;/&gt;&lt;property id=&quot;20300&quot; value=&quot;Slide 20&quot;/&gt;&lt;property id=&quot;20307&quot; value=&quot;291&quot;/&gt;&lt;/object&gt;&lt;object type=&quot;3&quot; unique_id=&quot;13322&quot;&gt;&lt;property id=&quot;20148&quot; value=&quot;5&quot;/&gt;&lt;property id=&quot;20300&quot; value=&quot;Slide 1 - &amp;quot;TRƯỜNG TH &amp;amp; THCS PHƯƠNG NINH&amp;quot;&quot;/&gt;&lt;property id=&quot;20307&quot; value=&quot;557&quot;/&gt;&lt;/object&gt;&lt;object type=&quot;3&quot; unique_id=&quot;13324&quot;&gt;&lt;property id=&quot;20148&quot; value=&quot;5&quot;/&gt;&lt;property id=&quot;20300&quot; value=&quot;Slide 2&quot;/&gt;&lt;property id=&quot;20307&quot; value=&quot;529&quot;/&gt;&lt;/object&gt;&lt;object type=&quot;3&quot; unique_id=&quot;13326&quot;&gt;&lt;property id=&quot;20148&quot; value=&quot;5&quot;/&gt;&lt;property id=&quot;20300&quot; value=&quot;Slide 3&quot;/&gt;&lt;property id=&quot;20307&quot; value=&quot;528&quot;/&gt;&lt;/object&gt;&lt;object type=&quot;3&quot; unique_id=&quot;13327&quot;&gt;&lt;property id=&quot;20148&quot; value=&quot;5&quot;/&gt;&lt;property id=&quot;20300&quot; value=&quot;Slide 4&quot;/&gt;&lt;property id=&quot;20307&quot; value=&quot;530&quot;/&gt;&lt;/object&gt;&lt;object type=&quot;3&quot; unique_id=&quot;13328&quot;&gt;&lt;property id=&quot;20148&quot; value=&quot;5&quot;/&gt;&lt;property id=&quot;20300&quot; value=&quot;Slide 5&quot;/&gt;&lt;property id=&quot;20307&quot; value=&quot;531&quot;/&gt;&lt;/object&gt;&lt;object type=&quot;3&quot; unique_id=&quot;13329&quot;&gt;&lt;property id=&quot;20148&quot; value=&quot;5&quot;/&gt;&lt;property id=&quot;20300&quot; value=&quot;Slide 6&quot;/&gt;&lt;property id=&quot;20307&quot; value=&quot;521&quot;/&gt;&lt;/object&gt;&lt;object type=&quot;3&quot; unique_id=&quot;13330&quot;&gt;&lt;property id=&quot;20148&quot; value=&quot;5&quot;/&gt;&lt;property id=&quot;20300&quot; value=&quot;Slide 7&quot;/&gt;&lt;property id=&quot;20307&quot; value=&quot;561&quot;/&gt;&lt;/object&gt;&lt;object type=&quot;3&quot; unique_id=&quot;13331&quot;&gt;&lt;property id=&quot;20148&quot; value=&quot;5&quot;/&gt;&lt;property id=&quot;20300&quot; value=&quot;Slide 8&quot;/&gt;&lt;property id=&quot;20307&quot; value=&quot;562&quot;/&gt;&lt;/object&gt;&lt;object type=&quot;3&quot; unique_id=&quot;13332&quot;&gt;&lt;property id=&quot;20148&quot; value=&quot;5&quot;/&gt;&lt;property id=&quot;20300&quot; value=&quot;Slide 9&quot;/&gt;&lt;property id=&quot;20307&quot; value=&quot;560&quot;/&gt;&lt;/object&gt;&lt;object type=&quot;3&quot; unique_id=&quot;13333&quot;&gt;&lt;property id=&quot;20148&quot; value=&quot;5&quot;/&gt;&lt;property id=&quot;20300&quot; value=&quot;Slide 10&quot;/&gt;&lt;property id=&quot;20307&quot; value=&quot;563&quot;/&gt;&lt;/object&gt;&lt;object type=&quot;3&quot; unique_id=&quot;13334&quot;&gt;&lt;property id=&quot;20148&quot; value=&quot;5&quot;/&gt;&lt;property id=&quot;20300&quot; value=&quot;Slide 11&quot;/&gt;&lt;property id=&quot;20307&quot; value=&quot;565&quot;/&gt;&lt;/object&gt;&lt;object type=&quot;3&quot; unique_id=&quot;13335&quot;&gt;&lt;property id=&quot;20148&quot; value=&quot;5&quot;/&gt;&lt;property id=&quot;20300&quot; value=&quot;Slide 12&quot;/&gt;&lt;property id=&quot;20307&quot; value=&quot;526&quot;/&gt;&lt;/object&gt;&lt;object type=&quot;3&quot; unique_id=&quot;13336&quot;&gt;&lt;property id=&quot;20148&quot; value=&quot;5&quot;/&gt;&lt;property id=&quot;20300&quot; value=&quot;Slide 13&quot;/&gt;&lt;property id=&quot;20307&quot; value=&quot;564&quot;/&gt;&lt;/object&gt;&lt;object type=&quot;3&quot; unique_id=&quot;13337&quot;&gt;&lt;property id=&quot;20148&quot; value=&quot;5&quot;/&gt;&lt;property id=&quot;20300&quot; value=&quot;Slide 14&quot;/&gt;&lt;property id=&quot;20307&quot; value=&quot;365&quot;/&gt;&lt;/object&gt;&lt;object type=&quot;3&quot; unique_id=&quot;13338&quot;&gt;&lt;property id=&quot;20148&quot; value=&quot;5&quot;/&gt;&lt;property id=&quot;20300&quot; value=&quot;Slide 15&quot;/&gt;&lt;property id=&quot;20307&quot; value=&quot;533&quot;/&gt;&lt;/object&gt;&lt;object type=&quot;3&quot; unique_id=&quot;13339&quot;&gt;&lt;property id=&quot;20148&quot; value=&quot;5&quot;/&gt;&lt;property id=&quot;20300&quot; value=&quot;Slide 16&quot;/&gt;&lt;property id=&quot;20307&quot; value=&quot;534&quot;/&gt;&lt;/object&gt;&lt;object type=&quot;3&quot; unique_id=&quot;13340&quot;&gt;&lt;property id=&quot;20148&quot; value=&quot;5&quot;/&gt;&lt;property id=&quot;20300&quot; value=&quot;Slide 17&quot;/&gt;&lt;property id=&quot;20307&quot; value=&quot;535&quot;/&gt;&lt;/object&gt;&lt;object type=&quot;3&quot; unique_id=&quot;13341&quot;&gt;&lt;property id=&quot;20148&quot; value=&quot;5&quot;/&gt;&lt;property id=&quot;20300&quot; value=&quot;Slide 18&quot;/&gt;&lt;property id=&quot;20307&quot; value=&quot;536&quot;/&gt;&lt;/object&gt;&lt;object type=&quot;3&quot; unique_id=&quot;13342&quot;&gt;&lt;property id=&quot;20148&quot; value=&quot;5&quot;/&gt;&lt;property id=&quot;20300&quot; value=&quot;Slide 19&quot;/&gt;&lt;property id=&quot;20307&quot; value=&quot;537&quot;/&gt;&lt;/object&gt;&lt;object type=&quot;3&quot; unique_id=&quot;13343&quot;&gt;&lt;property id=&quot;20148&quot; value=&quot;5&quot;/&gt;&lt;property id=&quot;20300&quot; value=&quot;Slide 21&quot;/&gt;&lt;property id=&quot;20307&quot; value=&quot;551&quot;/&gt;&lt;/object&gt;&lt;object type=&quot;3&quot; unique_id=&quot;13344&quot;&gt;&lt;property id=&quot;20148&quot; value=&quot;5&quot;/&gt;&lt;property id=&quot;20300&quot; value=&quot;Slide 22&quot;/&gt;&lt;property id=&quot;20307&quot; value=&quot;543&quot;/&gt;&lt;/object&gt;&lt;object type=&quot;3&quot; unique_id=&quot;13345&quot;&gt;&lt;property id=&quot;20148&quot; value=&quot;5&quot;/&gt;&lt;property id=&quot;20300&quot; value=&quot;Slide 23&quot;/&gt;&lt;property id=&quot;20307&quot; value=&quot;544&quot;/&gt;&lt;/object&gt;&lt;object type=&quot;3&quot; unique_id=&quot;13346&quot;&gt;&lt;property id=&quot;20148&quot; value=&quot;5&quot;/&gt;&lt;property id=&quot;20300&quot; value=&quot;Slide 24&quot;/&gt;&lt;property id=&quot;20307&quot; value=&quot;545&quot;/&gt;&lt;/object&gt;&lt;object type=&quot;3&quot; unique_id=&quot;13347&quot;&gt;&lt;property id=&quot;20148&quot; value=&quot;5&quot;/&gt;&lt;property id=&quot;20300&quot; value=&quot;Slide 25&quot;/&gt;&lt;property id=&quot;20307&quot; value=&quot;546&quot;/&gt;&lt;/object&gt;&lt;object type=&quot;3&quot; unique_id=&quot;13349&quot;&gt;&lt;property id=&quot;20148&quot; value=&quot;5&quot;/&gt;&lt;property id=&quot;20300&quot; value=&quot;Slide 26&quot;/&gt;&lt;property id=&quot;20307&quot; value=&quot;541&quot;/&gt;&lt;/object&gt;&lt;object type=&quot;3&quot; unique_id=&quot;13350&quot;&gt;&lt;property id=&quot;20148&quot; value=&quot;5&quot;/&gt;&lt;property id=&quot;20300&quot; value=&quot;Slide 27&quot;/&gt;&lt;property id=&quot;20307&quot; value=&quot;540&quot;/&gt;&lt;/object&gt;&lt;object type=&quot;3&quot; unique_id=&quot;13351&quot;&gt;&lt;property id=&quot;20148&quot; value=&quot;5&quot;/&gt;&lt;property id=&quot;20300&quot; value=&quot;Slide 28&quot;/&gt;&lt;property id=&quot;20307&quot; value=&quot;542&quot;/&gt;&lt;/object&gt;&lt;object type=&quot;3&quot; unique_id=&quot;13352&quot;&gt;&lt;property id=&quot;20148&quot; value=&quot;5&quot;/&gt;&lt;property id=&quot;20300&quot; value=&quot;Slide 29&quot;/&gt;&lt;property id=&quot;20307&quot; value=&quot;549&quot;/&gt;&lt;/object&gt;&lt;object type=&quot;3&quot; unique_id=&quot;13354&quot;&gt;&lt;property id=&quot;20148&quot; value=&quot;5&quot;/&gt;&lt;property id=&quot;20300&quot; value=&quot;Slide 30&quot;/&gt;&lt;property id=&quot;20307&quot; value=&quot;548&quot;/&gt;&lt;/object&gt;&lt;object type=&quot;3&quot; unique_id=&quot;13355&quot;&gt;&lt;property id=&quot;20148&quot; value=&quot;5&quot;/&gt;&lt;property id=&quot;20300&quot; value=&quot;Slide 31&quot;/&gt;&lt;property id=&quot;20307&quot; value=&quot;554&quot;/&gt;&lt;/object&gt;&lt;object type=&quot;3&quot; unique_id=&quot;13357&quot;&gt;&lt;property id=&quot;20148&quot; value=&quot;5&quot;/&gt;&lt;property id=&quot;20300&quot; value=&quot;Slide 32&quot;/&gt;&lt;property id=&quot;20307&quot; value=&quot;5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4318</TotalTime>
  <Words>1037</Words>
  <Application>Microsoft Office PowerPoint</Application>
  <PresentationFormat>On-screen Show (16:9)</PresentationFormat>
  <Paragraphs>105</Paragraphs>
  <Slides>32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9" baseType="lpstr">
      <vt:lpstr>.VnArabia</vt:lpstr>
      <vt:lpstr>.VnArial</vt:lpstr>
      <vt:lpstr>Arial</vt:lpstr>
      <vt:lpstr>Calibri</vt:lpstr>
      <vt:lpstr>Cambria</vt:lpstr>
      <vt:lpstr>inpin heiti</vt:lpstr>
      <vt:lpstr>Tahoma</vt:lpstr>
      <vt:lpstr>Times New Roman</vt:lpstr>
      <vt:lpstr>VnBangkok</vt:lpstr>
      <vt:lpstr>VNbritannic</vt:lpstr>
      <vt:lpstr>VN-NTime</vt:lpstr>
      <vt:lpstr>Wingdings</vt:lpstr>
      <vt:lpstr>3_Office Theme</vt:lpstr>
      <vt:lpstr>8_Default Design</vt:lpstr>
      <vt:lpstr>9_Default Design</vt:lpstr>
      <vt:lpstr>10_Default Design</vt:lpstr>
      <vt:lpstr>11_Default Design</vt:lpstr>
      <vt:lpstr>12_Default Design</vt:lpstr>
      <vt:lpstr>5_Default Design</vt:lpstr>
      <vt:lpstr>Office Theme</vt:lpstr>
      <vt:lpstr>6_Default Design</vt:lpstr>
      <vt:lpstr>13_Default Design</vt:lpstr>
      <vt:lpstr>Slit</vt:lpstr>
      <vt:lpstr>1_Slit</vt:lpstr>
      <vt:lpstr>2_Slit</vt:lpstr>
      <vt:lpstr>3_Slit</vt:lpstr>
      <vt:lpstr>Slide</vt:lpstr>
      <vt:lpstr>TRƯỜNG TIỂU HỌC QUANG TRUNG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Hai prince</dc:creator>
  <cp:lastModifiedBy>Trần Minh Thy</cp:lastModifiedBy>
  <cp:revision>404</cp:revision>
  <dcterms:created xsi:type="dcterms:W3CDTF">2009-10-18T09:11:25Z</dcterms:created>
  <dcterms:modified xsi:type="dcterms:W3CDTF">2024-07-28T13:29:26Z</dcterms:modified>
</cp:coreProperties>
</file>